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2" d="100"/>
          <a:sy n="62" d="100"/>
        </p:scale>
        <p:origin x="-114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9/11/20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4163" y="44472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16"/>
          <p:cNvGrpSpPr/>
          <p:nvPr/>
        </p:nvGrpSpPr>
        <p:grpSpPr>
          <a:xfrm>
            <a:off x="284163" y="1906542"/>
            <a:ext cx="8576373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30889" y="444728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1341" y="449005"/>
            <a:ext cx="7808976" cy="1088136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marL="0" algn="l" defTabSz="914400" rtl="0" eaLnBrk="1" latinLnBrk="0" hangingPunct="1">
              <a:lnSpc>
                <a:spcPts val="4600"/>
              </a:lnSpc>
              <a:spcBef>
                <a:spcPct val="0"/>
              </a:spcBef>
              <a:buNone/>
              <a:defRPr sz="4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6205" y="1532427"/>
            <a:ext cx="7754112" cy="48463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13" name="Rectangle 12"/>
          <p:cNvSpPr/>
          <p:nvPr/>
        </p:nvSpPr>
        <p:spPr>
          <a:xfrm>
            <a:off x="284163" y="6227064"/>
            <a:ext cx="8574087" cy="173736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941" y="1298762"/>
            <a:ext cx="4069080" cy="1162050"/>
          </a:xfrm>
          <a:noFill/>
        </p:spPr>
        <p:txBody>
          <a:bodyPr anchor="b">
            <a:noAutofit/>
          </a:bodyPr>
          <a:lstStyle>
            <a:lvl1pPr algn="ctr">
              <a:defRPr sz="3200" b="1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3567" y="914400"/>
            <a:ext cx="4069080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941" y="2456329"/>
            <a:ext cx="4069080" cy="318247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9/11/20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284163" y="452718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800600"/>
            <a:ext cx="8360242" cy="566738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199"/>
            <a:ext cx="8577072" cy="435254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67338"/>
            <a:ext cx="8304213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9/11/20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284163" y="4280647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778189"/>
            <a:ext cx="8360242" cy="566738"/>
          </a:xfrm>
          <a:noFill/>
        </p:spPr>
        <p:txBody>
          <a:bodyPr anchor="b">
            <a:normAutofit/>
          </a:bodyPr>
          <a:lstStyle>
            <a:lvl1pPr algn="l">
              <a:defRPr sz="2800" b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200"/>
            <a:ext cx="8577072" cy="382219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44927"/>
            <a:ext cx="8304213" cy="804862"/>
          </a:xfrm>
          <a:noFill/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9/11/20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914400"/>
            <a:ext cx="5195047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9/11/20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4163" y="4267200"/>
            <a:ext cx="2743200" cy="2120153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1" y="4953001"/>
            <a:ext cx="2472017" cy="1246094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764" y="4419600"/>
            <a:ext cx="2475395" cy="510988"/>
          </a:xfrm>
          <a:noFill/>
        </p:spPr>
        <p:txBody>
          <a:bodyPr anchor="b">
            <a:normAutofit/>
          </a:bodyPr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284164" y="594360"/>
            <a:ext cx="2743200" cy="36758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grpSp>
        <p:nvGrpSpPr>
          <p:cNvPr id="8" name="Group 14"/>
          <p:cNvGrpSpPr/>
          <p:nvPr/>
        </p:nvGrpSpPr>
        <p:grpSpPr>
          <a:xfrm>
            <a:off x="284163" y="461682"/>
            <a:ext cx="8576373" cy="137411"/>
            <a:chOff x="284163" y="1759424"/>
            <a:chExt cx="8576373" cy="137411"/>
          </a:xfrm>
        </p:grpSpPr>
        <p:sp>
          <p:nvSpPr>
            <p:cNvPr id="16" name="Rectangle 15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021013" y="4801575"/>
            <a:ext cx="583723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1661" y="4800600"/>
            <a:ext cx="5691651" cy="566738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21014" y="457199"/>
            <a:ext cx="5833872" cy="4352544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69805" y="5367338"/>
            <a:ext cx="5653507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9/11/20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idx="13"/>
          </p:nvPr>
        </p:nvSpPr>
        <p:spPr>
          <a:xfrm>
            <a:off x="284164" y="457200"/>
            <a:ext cx="2736850" cy="290779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2"/>
          <p:cNvSpPr>
            <a:spLocks noGrp="1"/>
          </p:cNvSpPr>
          <p:nvPr>
            <p:ph type="pic" idx="14"/>
          </p:nvPr>
        </p:nvSpPr>
        <p:spPr>
          <a:xfrm>
            <a:off x="284164" y="3364992"/>
            <a:ext cx="2736850" cy="289864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2133600"/>
            <a:ext cx="8574087" cy="40132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9/11/20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5313882" y="2857535"/>
            <a:ext cx="5934615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95124" y="473075"/>
            <a:ext cx="969264" cy="5921375"/>
          </a:xfrm>
        </p:spPr>
        <p:txBody>
          <a:bodyPr vert="eaVert"/>
          <a:lstStyle>
            <a:lvl1pPr algn="l">
              <a:defRPr sz="3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457200"/>
            <a:ext cx="6497637" cy="5937250"/>
          </a:xfrm>
        </p:spPr>
        <p:txBody>
          <a:bodyPr vert="eaVert"/>
          <a:lstStyle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9/11/20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 rot="5400000">
            <a:off x="4658724" y="3355723"/>
            <a:ext cx="5934456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9/11/20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84163" y="44472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9/11/20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2017058"/>
            <a:ext cx="8574087" cy="4377391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420" y="1532965"/>
            <a:ext cx="7754284" cy="48409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grpSp>
        <p:nvGrpSpPr>
          <p:cNvPr id="7" name="Group 16"/>
          <p:cNvGrpSpPr/>
          <p:nvPr/>
        </p:nvGrpSpPr>
        <p:grpSpPr>
          <a:xfrm>
            <a:off x="284163" y="1906542"/>
            <a:ext cx="8576373" cy="137411"/>
            <a:chOff x="284163" y="1759424"/>
            <a:chExt cx="8576373" cy="137411"/>
          </a:xfrm>
        </p:grpSpPr>
        <p:sp>
          <p:nvSpPr>
            <p:cNvPr id="11" name="Rectangle 10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8230889" y="444728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633" y="444728"/>
            <a:ext cx="7810967" cy="1088237"/>
          </a:xfrm>
          <a:noFill/>
        </p:spPr>
        <p:txBody>
          <a:bodyPr bIns="45720" anchor="b" anchorCtr="0">
            <a:normAutofit/>
          </a:bodyPr>
          <a:lstStyle>
            <a:lvl1pPr algn="l">
              <a:lnSpc>
                <a:spcPts val="4600"/>
              </a:lnSpc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8230889" y="4801575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4814125"/>
            <a:ext cx="7772400" cy="1051560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2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5488" y="5861304"/>
            <a:ext cx="7735824" cy="402336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9/11/20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443754"/>
            <a:ext cx="8574087" cy="437029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9/11/20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30889" y="4801575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306" y="4814047"/>
            <a:ext cx="7772400" cy="1048871"/>
          </a:xfrm>
          <a:noFill/>
        </p:spPr>
        <p:txBody>
          <a:bodyPr anchor="b" anchorCtr="0">
            <a:normAutofit/>
          </a:bodyPr>
          <a:lstStyle>
            <a:lvl1pPr algn="l">
              <a:defRPr sz="4200" b="0" i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0647" y="5862918"/>
            <a:ext cx="7732059" cy="403412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9" name="Group 8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3412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8188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9/11/20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1" name="Group 10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12" name="Rectangle 11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412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412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9495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9495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9/11/20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7" name="Group 6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8" name="Rectangle 7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9/11/20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9/11/20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84163" y="452718"/>
            <a:ext cx="8576373" cy="137411"/>
            <a:chOff x="284163" y="1577847"/>
            <a:chExt cx="8576373" cy="137411"/>
          </a:xfrm>
        </p:grpSpPr>
        <p:sp>
          <p:nvSpPr>
            <p:cNvPr id="6" name="Rectangle 5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" name="Rectangle 6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1503" y="2133600"/>
            <a:ext cx="7076747" cy="399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4936" y="64370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4251665B-C24A-4702-B522-6A4334602E03}" type="datetimeFigureOut">
              <a:rPr lang="en-US" smtClean="0"/>
              <a:t>9/11/20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9698" y="6437032"/>
            <a:ext cx="61249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6459" y="167347"/>
            <a:ext cx="630621" cy="359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4163" y="630382"/>
            <a:ext cx="8574087" cy="967840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r" defTabSz="914400" rtl="0" eaLnBrk="1" latinLnBrk="0" hangingPunct="1">
        <a:spcBef>
          <a:spcPct val="0"/>
        </a:spcBef>
        <a:buNone/>
        <a:defRPr sz="4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54025" indent="-454025" algn="l" defTabSz="914400" rtl="0" eaLnBrk="1" latinLnBrk="0" hangingPunct="1">
        <a:spcBef>
          <a:spcPts val="2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260475" indent="-346075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339725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939925" indent="-3317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DP 3 – </a:t>
            </a:r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dirty="0" err="1" smtClean="0"/>
              <a:t>Kansei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Engineering System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Tugas</a:t>
            </a:r>
            <a:r>
              <a:rPr lang="en-US" dirty="0" smtClean="0"/>
              <a:t> 2</a:t>
            </a:r>
            <a:endParaRPr lang="en-US" dirty="0"/>
          </a:p>
        </p:txBody>
      </p:sp>
      <p:pic>
        <p:nvPicPr>
          <p:cNvPr id="4" name="Picture 3" descr="KES.png"/>
          <p:cNvPicPr>
            <a:picLocks noChangeAspect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561" y="2808202"/>
            <a:ext cx="7026361" cy="29282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16148" y="6391639"/>
            <a:ext cx="2247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Donna Angelina, 2020</a:t>
            </a:r>
            <a:endParaRPr lang="en-US" dirty="0"/>
          </a:p>
        </p:txBody>
      </p:sp>
      <p:pic>
        <p:nvPicPr>
          <p:cNvPr id="6" name="Picture 5" descr="logo UPJ 2 2017 putih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929" y="758926"/>
            <a:ext cx="848905" cy="675160"/>
          </a:xfrm>
          <a:prstGeom prst="rect">
            <a:avLst/>
          </a:prstGeom>
        </p:spPr>
      </p:pic>
      <p:pic>
        <p:nvPicPr>
          <p:cNvPr id="7" name="Picture 6" descr="logo-dp ok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5810" y="597927"/>
            <a:ext cx="1007907" cy="1007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445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Isi </a:t>
            </a:r>
            <a:r>
              <a:rPr lang="en-US" dirty="0" err="1" smtClean="0"/>
              <a:t>Tugas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Anda</a:t>
            </a:r>
            <a:r>
              <a:rPr lang="en-US" dirty="0" smtClean="0"/>
              <a:t> </a:t>
            </a:r>
            <a:r>
              <a:rPr lang="en-US" dirty="0" err="1" smtClean="0"/>
              <a:t>diminta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memaparkan</a:t>
            </a:r>
            <a:r>
              <a:rPr lang="en-US" dirty="0" smtClean="0"/>
              <a:t> </a:t>
            </a:r>
            <a:r>
              <a:rPr lang="en-US" dirty="0" err="1" smtClean="0"/>
              <a:t>tentang</a:t>
            </a:r>
            <a:r>
              <a:rPr lang="en-US" dirty="0" smtClean="0"/>
              <a:t> </a:t>
            </a:r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dirty="0" err="1" smtClean="0"/>
              <a:t>Kansei</a:t>
            </a:r>
            <a:r>
              <a:rPr lang="en-US" dirty="0" smtClean="0"/>
              <a:t> Engineering System.</a:t>
            </a:r>
          </a:p>
          <a:p>
            <a:r>
              <a:rPr lang="en-US" dirty="0" err="1" smtClean="0"/>
              <a:t>Berikan</a:t>
            </a:r>
            <a:r>
              <a:rPr lang="en-US" dirty="0" smtClean="0"/>
              <a:t> 2 </a:t>
            </a:r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kasus</a:t>
            </a:r>
            <a:r>
              <a:rPr lang="en-US" dirty="0" smtClean="0"/>
              <a:t> </a:t>
            </a:r>
            <a:r>
              <a:rPr lang="en-US" dirty="0" err="1" smtClean="0"/>
              <a:t>penerapan</a:t>
            </a:r>
            <a:r>
              <a:rPr lang="en-US" dirty="0" smtClean="0"/>
              <a:t> </a:t>
            </a:r>
            <a:r>
              <a:rPr lang="en-US" dirty="0" err="1" smtClean="0"/>
              <a:t>metode</a:t>
            </a:r>
            <a:r>
              <a:rPr lang="en-US" dirty="0" smtClean="0"/>
              <a:t> KES</a:t>
            </a:r>
          </a:p>
          <a:p>
            <a:r>
              <a:rPr lang="en-US" dirty="0" err="1" smtClean="0"/>
              <a:t>Sertakan</a:t>
            </a:r>
            <a:r>
              <a:rPr lang="en-US" dirty="0" smtClean="0"/>
              <a:t> </a:t>
            </a:r>
            <a:r>
              <a:rPr lang="en-US" dirty="0" err="1" smtClean="0"/>
              <a:t>analisa</a:t>
            </a:r>
            <a:r>
              <a:rPr lang="en-US" dirty="0" smtClean="0"/>
              <a:t> </a:t>
            </a:r>
            <a:r>
              <a:rPr lang="en-US" dirty="0" err="1" smtClean="0"/>
              <a:t>Anda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2 </a:t>
            </a:r>
            <a:r>
              <a:rPr lang="en-US" dirty="0" err="1" smtClean="0"/>
              <a:t>kasus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endParaRPr lang="en-US" dirty="0" smtClean="0"/>
          </a:p>
          <a:p>
            <a:r>
              <a:rPr lang="en-US" dirty="0" smtClean="0"/>
              <a:t>Isi </a:t>
            </a:r>
            <a:r>
              <a:rPr lang="en-US" dirty="0" err="1" smtClean="0"/>
              <a:t>paparan</a:t>
            </a:r>
            <a:r>
              <a:rPr lang="en-US" dirty="0" smtClean="0"/>
              <a:t> minimal 4 </a:t>
            </a:r>
            <a:r>
              <a:rPr lang="en-US" dirty="0" err="1" smtClean="0"/>
              <a:t>halaman</a:t>
            </a:r>
            <a:r>
              <a:rPr lang="en-US" dirty="0" smtClean="0"/>
              <a:t>, </a:t>
            </a:r>
            <a:r>
              <a:rPr lang="en-US" dirty="0" err="1" smtClean="0"/>
              <a:t>maksimal</a:t>
            </a:r>
            <a:r>
              <a:rPr lang="en-US" dirty="0" smtClean="0"/>
              <a:t> 6 </a:t>
            </a:r>
            <a:r>
              <a:rPr lang="en-US" dirty="0" err="1" smtClean="0"/>
              <a:t>halaman</a:t>
            </a:r>
            <a:r>
              <a:rPr lang="en-US" dirty="0" smtClean="0"/>
              <a:t> (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termasuk</a:t>
            </a:r>
            <a:r>
              <a:rPr lang="en-US" dirty="0" smtClean="0"/>
              <a:t> </a:t>
            </a:r>
            <a:r>
              <a:rPr lang="en-US" dirty="0" err="1" smtClean="0"/>
              <a:t>judul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7258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Format </a:t>
            </a:r>
            <a:r>
              <a:rPr lang="en-US" dirty="0" err="1" smtClean="0"/>
              <a:t>Tugas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Disimpan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file </a:t>
            </a:r>
            <a:r>
              <a:rPr lang="en-US" dirty="0" err="1" smtClean="0"/>
              <a:t>Pdf</a:t>
            </a:r>
            <a:r>
              <a:rPr lang="en-US" dirty="0" smtClean="0"/>
              <a:t>.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/>
              <a:t>Max size </a:t>
            </a:r>
            <a:r>
              <a:rPr lang="en-US" dirty="0" smtClean="0"/>
              <a:t>1MB</a:t>
            </a:r>
          </a:p>
          <a:p>
            <a:r>
              <a:rPr lang="en-US" dirty="0" smtClean="0"/>
              <a:t>Hal 1 – </a:t>
            </a:r>
            <a:r>
              <a:rPr lang="en-US" dirty="0" err="1" smtClean="0"/>
              <a:t>Judul</a:t>
            </a:r>
            <a:r>
              <a:rPr lang="en-US" dirty="0" smtClean="0"/>
              <a:t> (</a:t>
            </a:r>
            <a:r>
              <a:rPr lang="en-US" dirty="0" err="1" smtClean="0"/>
              <a:t>Nama</a:t>
            </a:r>
            <a:r>
              <a:rPr lang="en-US" dirty="0" smtClean="0"/>
              <a:t>, NIM, Logo DP, Logo UPJ)</a:t>
            </a:r>
          </a:p>
          <a:p>
            <a:r>
              <a:rPr lang="en-US" dirty="0" smtClean="0"/>
              <a:t>Hal 2 – </a:t>
            </a:r>
            <a:r>
              <a:rPr lang="en-US" dirty="0" err="1" smtClean="0"/>
              <a:t>Penjelasan</a:t>
            </a:r>
            <a:r>
              <a:rPr lang="en-US" dirty="0"/>
              <a:t> </a:t>
            </a:r>
            <a:r>
              <a:rPr lang="en-US" dirty="0" err="1" smtClean="0"/>
              <a:t>Metode</a:t>
            </a:r>
            <a:r>
              <a:rPr lang="en-US" dirty="0" smtClean="0"/>
              <a:t> KSE</a:t>
            </a:r>
          </a:p>
          <a:p>
            <a:r>
              <a:rPr lang="en-US" dirty="0" smtClean="0"/>
              <a:t>Hal 3 – 7 </a:t>
            </a:r>
            <a:r>
              <a:rPr lang="en-US" dirty="0" err="1" smtClean="0"/>
              <a:t>Contoh</a:t>
            </a:r>
            <a:r>
              <a:rPr lang="en-US" dirty="0" smtClean="0"/>
              <a:t> 1 &amp; 2; </a:t>
            </a:r>
            <a:r>
              <a:rPr lang="en-US" dirty="0" err="1" smtClean="0"/>
              <a:t>Analisa</a:t>
            </a:r>
            <a:endParaRPr lang="en-US" dirty="0" smtClean="0"/>
          </a:p>
          <a:p>
            <a:r>
              <a:rPr lang="en-US" dirty="0" smtClean="0"/>
              <a:t>Hal 8 – </a:t>
            </a:r>
            <a:r>
              <a:rPr lang="en-US" dirty="0" err="1" smtClean="0"/>
              <a:t>Sumber</a:t>
            </a:r>
            <a:r>
              <a:rPr lang="en-US" dirty="0" smtClean="0"/>
              <a:t> / </a:t>
            </a:r>
            <a:r>
              <a:rPr lang="en-US" dirty="0" err="1" smtClean="0"/>
              <a:t>Referensi</a:t>
            </a: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55124974"/>
      </p:ext>
    </p:extLst>
  </p:cSld>
  <p:clrMapOvr>
    <a:masterClrMapping/>
  </p:clrMapOvr>
</p:sld>
</file>

<file path=ppt/theme/theme1.xml><?xml version="1.0" encoding="utf-8"?>
<a:theme xmlns:a="http://schemas.openxmlformats.org/drawingml/2006/main" name="Spectrum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Spectrum">
      <a:majorFont>
        <a:latin typeface="Corbel"/>
        <a:ea typeface=""/>
        <a:cs typeface=""/>
        <a:font script="Jpan" typeface="ＭＳ ゴシック"/>
      </a:majorFont>
      <a:minorFont>
        <a:latin typeface="Calibri"/>
        <a:ea typeface=""/>
        <a:cs typeface=""/>
        <a:font script="Jpan" typeface="ＭＳ ゴシック"/>
      </a:minorFont>
    </a:fontScheme>
    <a:fmtScheme name="Spectrum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50000"/>
              </a:schemeClr>
            </a:gs>
            <a:gs pos="100000">
              <a:schemeClr val="phClr">
                <a:tint val="9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95000"/>
                <a:shade val="70000"/>
                <a:satMod val="150000"/>
              </a:schemeClr>
            </a:gs>
            <a:gs pos="100000">
              <a:schemeClr val="phClr">
                <a:tint val="10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6600000" sx="101000" sy="101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50800" dir="5400000" sx="105000" sy="105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4800000"/>
            </a:lightRig>
          </a:scene3d>
          <a:sp3d prstMaterial="matte">
            <a:bevelT w="635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Spectrum.thmx</Template>
  <TotalTime>27</TotalTime>
  <Words>99</Words>
  <Application>Microsoft Macintosh PowerPoint</Application>
  <PresentationFormat>On-screen Show (4:3)</PresentationFormat>
  <Paragraphs>14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Spectrum</vt:lpstr>
      <vt:lpstr>DP 3 – Metode Kansei  Engineering System</vt:lpstr>
      <vt:lpstr>Isi Tugas</vt:lpstr>
      <vt:lpstr>Format Tugas</vt:lpstr>
    </vt:vector>
  </TitlesOfParts>
  <Company>UPH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DP 3 – Metode Kansei Engineering System</dc:title>
  <dc:creator>Donna  Angelina</dc:creator>
  <cp:lastModifiedBy>Donna  Angelina</cp:lastModifiedBy>
  <cp:revision>6</cp:revision>
  <dcterms:created xsi:type="dcterms:W3CDTF">2020-09-11T15:26:16Z</dcterms:created>
  <dcterms:modified xsi:type="dcterms:W3CDTF">2020-09-11T15:54:02Z</dcterms:modified>
</cp:coreProperties>
</file>