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5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9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1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9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9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5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9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7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1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DP 3 – </a:t>
            </a:r>
            <a:r>
              <a:rPr lang="en-US" dirty="0" err="1" smtClean="0"/>
              <a:t>Survei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16148" y="6391639"/>
            <a:ext cx="224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Donna Angelina, 2020</a:t>
            </a:r>
            <a:endParaRPr lang="en-US" dirty="0"/>
          </a:p>
        </p:txBody>
      </p:sp>
      <p:pic>
        <p:nvPicPr>
          <p:cNvPr id="6" name="Picture 5" descr="logo UPJ 2 2017 puti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929" y="758926"/>
            <a:ext cx="848905" cy="675160"/>
          </a:xfrm>
          <a:prstGeom prst="rect">
            <a:avLst/>
          </a:prstGeom>
        </p:spPr>
      </p:pic>
      <p:pic>
        <p:nvPicPr>
          <p:cNvPr id="7" name="Picture 6" descr="logo-dp o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810" y="597927"/>
            <a:ext cx="1007907" cy="1007907"/>
          </a:xfrm>
          <a:prstGeom prst="rect">
            <a:avLst/>
          </a:prstGeom>
        </p:spPr>
      </p:pic>
      <p:pic>
        <p:nvPicPr>
          <p:cNvPr id="4" name="Picture 3" descr="Survey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00" y="1824187"/>
            <a:ext cx="7462521" cy="41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4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10-15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Social </a:t>
            </a:r>
            <a:r>
              <a:rPr lang="en-US" dirty="0" err="1" smtClean="0"/>
              <a:t>Awarenes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1. </a:t>
            </a:r>
          </a:p>
          <a:p>
            <a:r>
              <a:rPr lang="en-US" dirty="0" err="1" smtClean="0"/>
              <a:t>Ketik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3 </a:t>
            </a:r>
            <a:r>
              <a:rPr lang="en-US" dirty="0" err="1" smtClean="0"/>
              <a:t>spasi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Dahului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prolog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rusvei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Print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ke-2</a:t>
            </a:r>
          </a:p>
          <a:p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NIM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pojok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272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67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DP 3 – Survei</vt:lpstr>
      <vt:lpstr>Isi Tugas</vt:lpstr>
    </vt:vector>
  </TitlesOfParts>
  <Company>UPH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 3 – Metode Kansei Engineering System</dc:title>
  <dc:creator>Donna  Angelina</dc:creator>
  <cp:lastModifiedBy>Donna  Angelina</cp:lastModifiedBy>
  <cp:revision>10</cp:revision>
  <dcterms:created xsi:type="dcterms:W3CDTF">2020-09-11T15:26:16Z</dcterms:created>
  <dcterms:modified xsi:type="dcterms:W3CDTF">2020-09-18T08:44:53Z</dcterms:modified>
</cp:coreProperties>
</file>