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1001.com/2008/11/gunakan-section-break-untuk-mengatur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PENGANTAR APLIKASI 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dirty="0" smtClean="0"/>
              <a:t>PERTEMUAN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74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fontAlgn="base">
              <a:buNone/>
            </a:pPr>
            <a:r>
              <a:rPr lang="en-US" b="1" dirty="0" smtClean="0"/>
              <a:t>3. 	Cara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Pemisah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endParaRPr lang="en-US" b="1" dirty="0"/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kolom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 </a:t>
            </a:r>
            <a:r>
              <a:rPr lang="en-US" sz="1800" b="1" dirty="0">
                <a:hlinkClick r:id="rId2" tooltip="Section Break"/>
              </a:rPr>
              <a:t>section</a:t>
            </a:r>
            <a:r>
              <a:rPr lang="en-US" sz="1800" dirty="0"/>
              <a:t>, </a:t>
            </a:r>
            <a:r>
              <a:rPr lang="en-US" sz="1800" dirty="0" err="1"/>
              <a:t>klik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section yang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garis</a:t>
            </a:r>
            <a:r>
              <a:rPr lang="en-US" sz="1800" dirty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800" dirty="0" err="1"/>
              <a:t>Pada</a:t>
            </a:r>
            <a:r>
              <a:rPr lang="en-US" sz="1800" dirty="0"/>
              <a:t> </a:t>
            </a:r>
            <a:r>
              <a:rPr lang="en-US" sz="1800" b="1" dirty="0"/>
              <a:t>Page Layout</a:t>
            </a:r>
            <a:r>
              <a:rPr lang="en-US" sz="1800" dirty="0"/>
              <a:t> tab, </a:t>
            </a:r>
            <a:r>
              <a:rPr lang="en-US" sz="1800" b="1" dirty="0"/>
              <a:t>Page Setup</a:t>
            </a:r>
            <a:r>
              <a:rPr lang="en-US" sz="1800" dirty="0"/>
              <a:t> </a:t>
            </a:r>
            <a:r>
              <a:rPr lang="en-US" sz="1800" dirty="0" err="1"/>
              <a:t>grup</a:t>
            </a:r>
            <a:r>
              <a:rPr lang="en-US" sz="1800" dirty="0"/>
              <a:t>, </a:t>
            </a:r>
            <a:r>
              <a:rPr lang="en-US" sz="1800" dirty="0" err="1"/>
              <a:t>klik</a:t>
            </a:r>
            <a:r>
              <a:rPr lang="en-US" sz="1800" dirty="0"/>
              <a:t> </a:t>
            </a:r>
            <a:r>
              <a:rPr lang="en-US" sz="1800" b="1" dirty="0"/>
              <a:t>More Columns</a:t>
            </a:r>
            <a:r>
              <a:rPr lang="en-US" sz="1800" dirty="0"/>
              <a:t> 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menampilkan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 dialog </a:t>
            </a:r>
            <a:r>
              <a:rPr lang="en-US" sz="1800" b="1" dirty="0"/>
              <a:t>Columns</a:t>
            </a:r>
            <a:r>
              <a:rPr lang="en-US" sz="1800" dirty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800" dirty="0" err="1"/>
              <a:t>Centang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 </a:t>
            </a:r>
            <a:r>
              <a:rPr lang="en-US" sz="1800" b="1" dirty="0"/>
              <a:t>Line between</a:t>
            </a:r>
            <a:r>
              <a:rPr lang="en-US" sz="1800" dirty="0" smtClean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sv-SE" sz="1800" dirty="0"/>
              <a:t>Klik </a:t>
            </a:r>
            <a:r>
              <a:rPr lang="sv-SE" sz="1800" b="1" dirty="0"/>
              <a:t>OK</a:t>
            </a:r>
            <a:r>
              <a:rPr lang="sv-SE" sz="1800" dirty="0"/>
              <a:t> bila sudah selesai</a:t>
            </a:r>
            <a:endParaRPr lang="en-US" sz="1800" dirty="0"/>
          </a:p>
          <a:p>
            <a:pPr marL="594000" lvl="2" indent="0">
              <a:buNone/>
            </a:pPr>
            <a:endParaRPr lang="en-US" dirty="0"/>
          </a:p>
          <a:p>
            <a:pPr marL="666900" lvl="1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7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5798"/>
          </a:xfrm>
        </p:spPr>
        <p:txBody>
          <a:bodyPr anchor="t"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4. </a:t>
            </a:r>
            <a:r>
              <a:rPr lang="en-US" sz="1900" b="1" dirty="0" smtClean="0"/>
              <a:t>	Cara </a:t>
            </a:r>
            <a:r>
              <a:rPr lang="en-US" sz="1900" b="1" dirty="0" err="1"/>
              <a:t>Mengganti</a:t>
            </a:r>
            <a:r>
              <a:rPr lang="en-US" sz="1900" b="1" dirty="0"/>
              <a:t> </a:t>
            </a:r>
            <a:r>
              <a:rPr lang="en-US" sz="1900" b="1" dirty="0" err="1"/>
              <a:t>Jumlah</a:t>
            </a:r>
            <a:r>
              <a:rPr lang="en-US" sz="1900" b="1" dirty="0"/>
              <a:t> </a:t>
            </a:r>
            <a:r>
              <a:rPr lang="en-US" sz="1900" b="1" dirty="0" err="1"/>
              <a:t>Kolom</a:t>
            </a:r>
            <a:endParaRPr lang="en-US" sz="1900" b="1" dirty="0"/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900" dirty="0" err="1"/>
              <a:t>Klik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bagian</a:t>
            </a:r>
            <a:r>
              <a:rPr lang="en-US" sz="1900" dirty="0"/>
              <a:t> </a:t>
            </a:r>
            <a:r>
              <a:rPr lang="en-US" sz="1900" dirty="0" err="1"/>
              <a:t>kolom</a:t>
            </a:r>
            <a:r>
              <a:rPr lang="en-US" sz="1900" dirty="0"/>
              <a:t> yang </a:t>
            </a:r>
            <a:r>
              <a:rPr lang="en-US" sz="1900" dirty="0" err="1"/>
              <a:t>ingin</a:t>
            </a:r>
            <a:r>
              <a:rPr lang="en-US" sz="1900" dirty="0"/>
              <a:t> </a:t>
            </a:r>
            <a:r>
              <a:rPr lang="en-US" sz="1900" dirty="0" err="1"/>
              <a:t>diganti</a:t>
            </a:r>
            <a:r>
              <a:rPr lang="en-US" sz="1900" dirty="0"/>
              <a:t> </a:t>
            </a:r>
            <a:r>
              <a:rPr lang="en-US" sz="1900" dirty="0" err="1"/>
              <a:t>jumlahnya</a:t>
            </a:r>
            <a:r>
              <a:rPr lang="en-US" sz="1900" dirty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900" dirty="0" err="1"/>
              <a:t>Pada</a:t>
            </a:r>
            <a:r>
              <a:rPr lang="en-US" sz="1900" dirty="0"/>
              <a:t> </a:t>
            </a:r>
            <a:r>
              <a:rPr lang="en-US" sz="1900" b="1" dirty="0"/>
              <a:t>Page Layout</a:t>
            </a:r>
            <a:r>
              <a:rPr lang="en-US" sz="1900" dirty="0"/>
              <a:t> tab, </a:t>
            </a:r>
            <a:r>
              <a:rPr lang="en-US" sz="1900" b="1" dirty="0"/>
              <a:t>Page Setup</a:t>
            </a:r>
            <a:r>
              <a:rPr lang="en-US" sz="1900" dirty="0"/>
              <a:t> </a:t>
            </a:r>
            <a:r>
              <a:rPr lang="en-US" sz="1900" dirty="0" err="1"/>
              <a:t>grup</a:t>
            </a:r>
            <a:r>
              <a:rPr lang="en-US" sz="1900" dirty="0"/>
              <a:t>, </a:t>
            </a:r>
            <a:r>
              <a:rPr lang="en-US" sz="1900" dirty="0" err="1"/>
              <a:t>klik</a:t>
            </a:r>
            <a:r>
              <a:rPr lang="en-US" sz="1900" dirty="0"/>
              <a:t> </a:t>
            </a:r>
            <a:r>
              <a:rPr lang="en-US" sz="1900" b="1" dirty="0"/>
              <a:t>Columns</a:t>
            </a:r>
            <a:r>
              <a:rPr lang="en-US" sz="1900" dirty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900" dirty="0" err="1"/>
              <a:t>Pilih</a:t>
            </a:r>
            <a:r>
              <a:rPr lang="en-US" sz="1900" dirty="0"/>
              <a:t> </a:t>
            </a:r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kolom</a:t>
            </a:r>
            <a:r>
              <a:rPr lang="en-US" sz="1900" dirty="0"/>
              <a:t> yang </a:t>
            </a:r>
            <a:r>
              <a:rPr lang="en-US" sz="1900" dirty="0" err="1"/>
              <a:t>diinginkan</a:t>
            </a:r>
            <a:r>
              <a:rPr lang="en-US" sz="1900" dirty="0"/>
              <a:t>.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sz="1900" b="1" dirty="0"/>
              <a:t>One</a:t>
            </a:r>
            <a:r>
              <a:rPr lang="en-US" sz="1900" dirty="0"/>
              <a:t> - 1 </a:t>
            </a:r>
            <a:r>
              <a:rPr lang="en-US" sz="1900" dirty="0" err="1"/>
              <a:t>kolom</a:t>
            </a:r>
            <a:r>
              <a:rPr lang="en-US" sz="1900" dirty="0"/>
              <a:t>.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sz="1900" b="1" dirty="0"/>
              <a:t>Two</a:t>
            </a:r>
            <a:r>
              <a:rPr lang="en-US" sz="1900" dirty="0"/>
              <a:t> - 2 </a:t>
            </a:r>
            <a:r>
              <a:rPr lang="en-US" sz="1900" dirty="0" err="1"/>
              <a:t>kolom</a:t>
            </a:r>
            <a:r>
              <a:rPr lang="en-US" sz="1900" dirty="0"/>
              <a:t>.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sz="1900" b="1" dirty="0"/>
              <a:t>Three</a:t>
            </a:r>
            <a:r>
              <a:rPr lang="en-US" sz="1900" dirty="0"/>
              <a:t> - 3 </a:t>
            </a:r>
            <a:r>
              <a:rPr lang="en-US" sz="1900" dirty="0" err="1"/>
              <a:t>kolom</a:t>
            </a:r>
            <a:r>
              <a:rPr lang="en-US" sz="1900" dirty="0"/>
              <a:t>.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sz="1900" b="1" dirty="0"/>
              <a:t>Left</a:t>
            </a:r>
            <a:r>
              <a:rPr lang="en-US" sz="1900" dirty="0"/>
              <a:t> -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membuat</a:t>
            </a:r>
            <a:r>
              <a:rPr lang="en-US" sz="1900" dirty="0"/>
              <a:t> </a:t>
            </a:r>
            <a:r>
              <a:rPr lang="en-US" sz="1900" dirty="0" err="1"/>
              <a:t>kolom</a:t>
            </a:r>
            <a:r>
              <a:rPr lang="en-US" sz="1900" dirty="0"/>
              <a:t> </a:t>
            </a:r>
            <a:r>
              <a:rPr lang="en-US" sz="1900" dirty="0" err="1"/>
              <a:t>kiri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sempit</a:t>
            </a:r>
            <a:r>
              <a:rPr lang="en-US" sz="1900" dirty="0"/>
              <a:t> (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2 </a:t>
            </a:r>
            <a:r>
              <a:rPr lang="en-US" sz="1900" dirty="0" err="1"/>
              <a:t>kolom</a:t>
            </a:r>
            <a:r>
              <a:rPr lang="en-US" sz="1900" dirty="0" smtClean="0"/>
              <a:t>).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sz="1900" b="1" dirty="0"/>
              <a:t>Right</a:t>
            </a:r>
            <a:r>
              <a:rPr lang="en-US" sz="1900" dirty="0"/>
              <a:t> -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membuat</a:t>
            </a:r>
            <a:r>
              <a:rPr lang="en-US" sz="1900" dirty="0"/>
              <a:t> </a:t>
            </a:r>
            <a:r>
              <a:rPr lang="en-US" sz="1900" dirty="0" err="1"/>
              <a:t>kolom</a:t>
            </a:r>
            <a:r>
              <a:rPr lang="en-US" sz="1900" dirty="0"/>
              <a:t> </a:t>
            </a:r>
            <a:r>
              <a:rPr lang="en-US" sz="1900" dirty="0" err="1"/>
              <a:t>kanan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sempit</a:t>
            </a:r>
            <a:r>
              <a:rPr lang="en-US" sz="1900" dirty="0"/>
              <a:t> (</a:t>
            </a:r>
            <a:r>
              <a:rPr lang="en-US" sz="1900" dirty="0" err="1"/>
              <a:t>hanya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2 </a:t>
            </a:r>
            <a:r>
              <a:rPr lang="en-US" sz="1900" dirty="0" err="1"/>
              <a:t>kolom</a:t>
            </a:r>
            <a:r>
              <a:rPr lang="en-US" sz="1900" dirty="0" smtClean="0"/>
              <a:t>).</a:t>
            </a:r>
          </a:p>
          <a:p>
            <a:pPr marL="631825" lvl="1" indent="-307975" fontAlgn="base">
              <a:buNone/>
            </a:pPr>
            <a:r>
              <a:rPr lang="en-US" sz="1900" dirty="0" smtClean="0"/>
              <a:t>d.  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/>
              <a:t>membuat</a:t>
            </a:r>
            <a:r>
              <a:rPr lang="en-US" sz="1900" dirty="0"/>
              <a:t> </a:t>
            </a:r>
            <a:r>
              <a:rPr lang="en-US" sz="1900" dirty="0" err="1"/>
              <a:t>lebih</a:t>
            </a:r>
            <a:r>
              <a:rPr lang="en-US" sz="1900" dirty="0"/>
              <a:t> </a:t>
            </a:r>
            <a:r>
              <a:rPr lang="en-US" sz="1900" dirty="0" err="1"/>
              <a:t>dari</a:t>
            </a:r>
            <a:r>
              <a:rPr lang="en-US" sz="1900" dirty="0"/>
              <a:t> 3 </a:t>
            </a:r>
            <a:r>
              <a:rPr lang="en-US" sz="1900" dirty="0" err="1"/>
              <a:t>kolom</a:t>
            </a:r>
            <a:r>
              <a:rPr lang="en-US" sz="1900" dirty="0"/>
              <a:t>, </a:t>
            </a:r>
            <a:r>
              <a:rPr lang="en-US" sz="1900" dirty="0" err="1"/>
              <a:t>pada</a:t>
            </a:r>
            <a:r>
              <a:rPr lang="en-US" sz="1900" dirty="0"/>
              <a:t> </a:t>
            </a:r>
            <a:r>
              <a:rPr lang="en-US" sz="1900" b="1" dirty="0"/>
              <a:t>Page Layout</a:t>
            </a:r>
            <a:r>
              <a:rPr lang="en-US" sz="1900" dirty="0"/>
              <a:t> tab, </a:t>
            </a:r>
            <a:r>
              <a:rPr lang="en-US" sz="1900" b="1" dirty="0"/>
              <a:t>Page Setup</a:t>
            </a:r>
            <a:r>
              <a:rPr lang="en-US" sz="1900" dirty="0"/>
              <a:t> </a:t>
            </a:r>
            <a:r>
              <a:rPr lang="en-US" sz="1900" dirty="0" err="1"/>
              <a:t>grup</a:t>
            </a:r>
            <a:r>
              <a:rPr lang="en-US" sz="1900" dirty="0"/>
              <a:t>, </a:t>
            </a:r>
            <a:r>
              <a:rPr lang="en-US" sz="1900" dirty="0" err="1"/>
              <a:t>klik</a:t>
            </a:r>
            <a:r>
              <a:rPr lang="en-US" sz="1900" dirty="0"/>
              <a:t> </a:t>
            </a:r>
            <a:r>
              <a:rPr lang="en-US" sz="1900" b="1" dirty="0"/>
              <a:t>More Columns</a:t>
            </a:r>
            <a:r>
              <a:rPr lang="en-US" sz="1900" dirty="0"/>
              <a:t> 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smtClean="0"/>
              <a:t>   </a:t>
            </a:r>
            <a:r>
              <a:rPr lang="en-US" sz="1900" dirty="0" err="1" smtClean="0"/>
              <a:t>menampilkan</a:t>
            </a:r>
            <a:r>
              <a:rPr lang="en-US" sz="1900" dirty="0" smtClean="0"/>
              <a:t> </a:t>
            </a:r>
            <a:r>
              <a:rPr lang="en-US" sz="1900" dirty="0" err="1" smtClean="0"/>
              <a:t>kotak</a:t>
            </a:r>
            <a:r>
              <a:rPr lang="en-US" sz="1900" dirty="0"/>
              <a:t> </a:t>
            </a:r>
            <a:r>
              <a:rPr lang="en-US" sz="1900" dirty="0" smtClean="0"/>
              <a:t>dialog</a:t>
            </a:r>
            <a:r>
              <a:rPr lang="en-US" sz="1900" dirty="0"/>
              <a:t> </a:t>
            </a:r>
            <a:r>
              <a:rPr lang="en-US" sz="1900" b="1" dirty="0"/>
              <a:t>Columns</a:t>
            </a:r>
            <a:r>
              <a:rPr lang="en-US" sz="1900" dirty="0"/>
              <a:t>.</a:t>
            </a:r>
          </a:p>
          <a:p>
            <a:pPr marL="324000" lvl="1" indent="0" fontAlgn="base">
              <a:buNone/>
            </a:pPr>
            <a:r>
              <a:rPr lang="en-US" sz="1900" dirty="0" smtClean="0"/>
              <a:t>e.    </a:t>
            </a:r>
            <a:r>
              <a:rPr lang="en-US" sz="1900" dirty="0" err="1" smtClean="0"/>
              <a:t>Ganti</a:t>
            </a:r>
            <a:r>
              <a:rPr lang="en-US" sz="1900" dirty="0" smtClean="0"/>
              <a:t> </a:t>
            </a:r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kolom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kotak</a:t>
            </a:r>
            <a:r>
              <a:rPr lang="en-US" sz="1900" dirty="0"/>
              <a:t> </a:t>
            </a:r>
            <a:r>
              <a:rPr lang="en-US" sz="1900" b="1" dirty="0"/>
              <a:t>Number of columns</a:t>
            </a:r>
            <a:r>
              <a:rPr lang="en-US" sz="1900" dirty="0"/>
              <a:t>.</a:t>
            </a:r>
          </a:p>
          <a:p>
            <a:pPr marL="324000" lvl="1" indent="0" fontAlgn="base">
              <a:buNone/>
            </a:pPr>
            <a:r>
              <a:rPr lang="en-US" sz="1900" dirty="0" smtClean="0"/>
              <a:t>f.     </a:t>
            </a:r>
            <a:r>
              <a:rPr lang="en-US" sz="1900" dirty="0" err="1" smtClean="0"/>
              <a:t>Klik</a:t>
            </a:r>
            <a:r>
              <a:rPr lang="en-US" sz="1900" dirty="0"/>
              <a:t> </a:t>
            </a:r>
            <a:r>
              <a:rPr lang="en-US" sz="1900" b="1" dirty="0"/>
              <a:t>OK</a:t>
            </a:r>
            <a:r>
              <a:rPr lang="en-US" sz="1900" dirty="0"/>
              <a:t> </a:t>
            </a:r>
            <a:r>
              <a:rPr lang="en-US" sz="1900" dirty="0" err="1"/>
              <a:t>bila</a:t>
            </a:r>
            <a:r>
              <a:rPr lang="en-US" sz="1900" dirty="0"/>
              <a:t> </a:t>
            </a:r>
            <a:r>
              <a:rPr lang="en-US" sz="1900" dirty="0" err="1"/>
              <a:t>sudah</a:t>
            </a:r>
            <a:r>
              <a:rPr lang="en-US" sz="1900" dirty="0"/>
              <a:t> </a:t>
            </a:r>
            <a:r>
              <a:rPr lang="en-US" sz="1900" dirty="0" err="1"/>
              <a:t>selesai</a:t>
            </a:r>
            <a:r>
              <a:rPr lang="en-US" sz="1900" dirty="0"/>
              <a:t>.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endParaRPr lang="en-US" dirty="0"/>
          </a:p>
          <a:p>
            <a:pPr marL="594000" lvl="2" indent="0">
              <a:buNone/>
            </a:pPr>
            <a:endParaRPr lang="en-US" dirty="0"/>
          </a:p>
          <a:p>
            <a:pPr marL="666900" lvl="1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Microsoft office -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938448"/>
            <a:ext cx="11029615" cy="3678303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Outline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indentasi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massal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dan</a:t>
            </a:r>
            <a:r>
              <a:rPr lang="en-US" sz="2400" dirty="0" smtClean="0"/>
              <a:t> edit </a:t>
            </a:r>
            <a:r>
              <a:rPr lang="en-US" sz="2400" dirty="0" err="1" smtClean="0"/>
              <a:t>dokumen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err="1" smtClean="0"/>
              <a:t>Bentuk</a:t>
            </a:r>
            <a:r>
              <a:rPr lang="en-US" sz="2400" dirty="0" smtClean="0"/>
              <a:t> input picture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Print out / pdf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Proteksi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09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indentasi</a:t>
            </a:r>
            <a:r>
              <a:rPr lang="en-US" dirty="0" smtClean="0"/>
              <a:t> –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indentasi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457200" indent="-457200">
              <a:buAutoNum type="arabicPeriod"/>
            </a:pP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/>
              <a:t>grup</a:t>
            </a:r>
            <a:r>
              <a:rPr lang="en-US" b="1" dirty="0"/>
              <a:t> Paragraph </a:t>
            </a:r>
            <a:r>
              <a:rPr lang="en-US" b="1" dirty="0" err="1"/>
              <a:t>pada</a:t>
            </a:r>
            <a:r>
              <a:rPr lang="en-US" b="1" dirty="0"/>
              <a:t> ribbon </a:t>
            </a:r>
            <a:r>
              <a:rPr lang="en-US" b="1" dirty="0" smtClean="0"/>
              <a:t>Home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Anda</a:t>
            </a:r>
            <a:r>
              <a:rPr lang="en-US" sz="1800" dirty="0" smtClean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 </a:t>
            </a:r>
            <a:r>
              <a:rPr lang="en-US" sz="1800" dirty="0" err="1"/>
              <a:t>menekan</a:t>
            </a:r>
            <a:r>
              <a:rPr lang="en-US" sz="1800" dirty="0"/>
              <a:t> </a:t>
            </a:r>
            <a:r>
              <a:rPr lang="en-US" sz="1800" dirty="0" err="1"/>
              <a:t>tombol</a:t>
            </a:r>
            <a:r>
              <a:rPr lang="en-US" sz="1800" dirty="0"/>
              <a:t> </a:t>
            </a:r>
            <a:r>
              <a:rPr lang="en-US" sz="1800" b="1" dirty="0"/>
              <a:t>Decrease Indent</a:t>
            </a:r>
            <a:r>
              <a:rPr lang="en-US" sz="1800" dirty="0"/>
              <a:t> </a:t>
            </a:r>
            <a:r>
              <a:rPr lang="en-US" sz="1800" dirty="0" err="1"/>
              <a:t>dan</a:t>
            </a:r>
            <a:r>
              <a:rPr lang="en-US" sz="1800" dirty="0"/>
              <a:t> </a:t>
            </a:r>
            <a:r>
              <a:rPr lang="en-US" sz="1800" b="1" dirty="0"/>
              <a:t>Increase </a:t>
            </a:r>
            <a:r>
              <a:rPr lang="en-US" sz="1800" b="1" dirty="0" err="1"/>
              <a:t>Indent</a:t>
            </a:r>
            <a:r>
              <a:rPr lang="en-US" sz="1800" dirty="0" err="1"/>
              <a:t>yang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smtClean="0"/>
              <a:t>	</a:t>
            </a:r>
            <a:r>
              <a:rPr lang="en-US" sz="1800" dirty="0" err="1" smtClean="0"/>
              <a:t>grup</a:t>
            </a:r>
            <a:r>
              <a:rPr lang="en-US" sz="1800" dirty="0"/>
              <a:t> </a:t>
            </a:r>
            <a:r>
              <a:rPr lang="en-US" sz="1800" b="1" dirty="0"/>
              <a:t>Paragraph</a:t>
            </a:r>
            <a:r>
              <a:rPr lang="en-US" sz="1800" dirty="0"/>
              <a:t> (</a:t>
            </a:r>
            <a:r>
              <a:rPr lang="en-US" sz="1800" dirty="0" err="1"/>
              <a:t>ribon</a:t>
            </a:r>
            <a:r>
              <a:rPr lang="en-US" sz="1800" dirty="0"/>
              <a:t> home)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menggeser</a:t>
            </a:r>
            <a:r>
              <a:rPr lang="en-US" sz="1800" dirty="0"/>
              <a:t> </a:t>
            </a:r>
            <a:r>
              <a:rPr lang="en-US" sz="1800" dirty="0" err="1"/>
              <a:t>paragraf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kanan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kiri</a:t>
            </a:r>
            <a:r>
              <a:rPr lang="en-US" sz="1800" dirty="0" smtClean="0"/>
              <a:t>.</a:t>
            </a:r>
          </a:p>
          <a:p>
            <a:pPr marL="457200" lvl="1" indent="-457200">
              <a:lnSpc>
                <a:spcPct val="150000"/>
              </a:lnSpc>
              <a:buAutoNum type="arabicPeriod" startAt="2"/>
            </a:pPr>
            <a:r>
              <a:rPr lang="en-US" sz="1800" b="1" dirty="0" err="1" smtClean="0"/>
              <a:t>Melalui</a:t>
            </a:r>
            <a:r>
              <a:rPr lang="en-US" sz="1800" b="1" dirty="0" smtClean="0"/>
              <a:t> </a:t>
            </a:r>
            <a:r>
              <a:rPr lang="en-US" sz="1800" b="1" dirty="0" err="1"/>
              <a:t>grup</a:t>
            </a:r>
            <a:r>
              <a:rPr lang="en-US" sz="1800" b="1" dirty="0"/>
              <a:t> Paragraph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ribon</a:t>
            </a:r>
            <a:r>
              <a:rPr lang="en-US" sz="1800" b="1" dirty="0"/>
              <a:t> Page </a:t>
            </a:r>
            <a:r>
              <a:rPr lang="en-US" sz="1800" b="1" dirty="0" smtClean="0"/>
              <a:t>Layout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en-US" sz="1800" dirty="0" smtClean="0"/>
              <a:t>	Cara </a:t>
            </a:r>
            <a:r>
              <a:rPr lang="en-US" sz="1800" dirty="0" err="1"/>
              <a:t>sebelumnya</a:t>
            </a:r>
            <a:r>
              <a:rPr lang="en-US" sz="1800" dirty="0"/>
              <a:t>, </a:t>
            </a:r>
            <a:r>
              <a:rPr lang="en-US" sz="1800" dirty="0" err="1"/>
              <a:t>pengaturan</a:t>
            </a:r>
            <a:r>
              <a:rPr lang="en-US" sz="1800" dirty="0"/>
              <a:t> </a:t>
            </a:r>
            <a:r>
              <a:rPr lang="en-US" sz="1800" dirty="0" err="1"/>
              <a:t>indentasi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diatur</a:t>
            </a:r>
            <a:r>
              <a:rPr lang="en-US" sz="1800" dirty="0"/>
              <a:t> </a:t>
            </a:r>
            <a:r>
              <a:rPr lang="en-US" sz="1800" dirty="0" err="1"/>
              <a:t>ukurannya</a:t>
            </a:r>
            <a:r>
              <a:rPr lang="en-US" sz="1800" dirty="0"/>
              <a:t>.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grup</a:t>
            </a:r>
            <a:r>
              <a:rPr lang="en-US" sz="1800" dirty="0"/>
              <a:t> Paragraph yang </a:t>
            </a:r>
            <a:r>
              <a:rPr lang="en-US" sz="1800" dirty="0" smtClean="0"/>
              <a:t>	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 </a:t>
            </a:r>
            <a:r>
              <a:rPr lang="en-US" sz="1800" b="1" dirty="0"/>
              <a:t>Page Layout</a:t>
            </a:r>
            <a:r>
              <a:rPr lang="en-US" sz="1800" dirty="0"/>
              <a:t>, </a:t>
            </a:r>
            <a:r>
              <a:rPr lang="en-US" sz="1800" dirty="0" err="1"/>
              <a:t>Anda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endParaRPr lang="en-US" sz="1800" dirty="0" smtClean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</p:txBody>
      </p:sp>
      <p:sp>
        <p:nvSpPr>
          <p:cNvPr id="4" name="AutoShape 2" descr="http://2.bp.blogspot.com/-HqxvYi7Z0PQ/Trv1Y_vgd5I/AAAAAAAABsw/mZlBUlWM-KQ/s1600/paragraf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3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indentasi</a:t>
            </a:r>
            <a:r>
              <a:rPr lang="en-US" dirty="0" smtClean="0"/>
              <a:t> –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indentasi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5001"/>
            <a:ext cx="11029615" cy="473129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	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/>
              <a:t>Kotak</a:t>
            </a:r>
            <a:r>
              <a:rPr lang="en-US" b="1" dirty="0"/>
              <a:t> Dialog </a:t>
            </a:r>
            <a:r>
              <a:rPr lang="en-US" b="1" dirty="0" smtClean="0"/>
              <a:t>Paragraph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mengklik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 (</a:t>
            </a:r>
            <a:r>
              <a:rPr lang="en-US" b="1" dirty="0"/>
              <a:t>tooltip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smtClean="0"/>
              <a:t>	paragraph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smtClean="0"/>
              <a:t>dialog </a:t>
            </a:r>
            <a:r>
              <a:rPr lang="en-US" b="1" dirty="0" smtClean="0"/>
              <a:t>Paragraph</a:t>
            </a:r>
            <a:r>
              <a:rPr lang="en-US" dirty="0" smtClean="0"/>
              <a:t>.</a:t>
            </a:r>
          </a:p>
          <a:p>
            <a:pPr marL="457200" indent="0">
              <a:buNone/>
            </a:pPr>
            <a:r>
              <a:rPr lang="en-US" dirty="0" err="1"/>
              <a:t>Keterangan</a:t>
            </a:r>
            <a:r>
              <a:rPr lang="en-US" dirty="0"/>
              <a:t>:</a:t>
            </a:r>
            <a:br>
              <a:rPr lang="en-US" dirty="0"/>
            </a:br>
            <a:r>
              <a:rPr lang="en-US" b="1" dirty="0"/>
              <a:t>Left</a:t>
            </a:r>
            <a:r>
              <a:rPr lang="en-US" dirty="0"/>
              <a:t>,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indentasi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margin </a:t>
            </a:r>
            <a:r>
              <a:rPr lang="en-US" dirty="0" err="1"/>
              <a:t>kiri</a:t>
            </a:r>
            <a:r>
              <a:rPr lang="en-US" b="1" dirty="0"/>
              <a:t>,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Right</a:t>
            </a:r>
            <a:r>
              <a:rPr lang="en-US" dirty="0"/>
              <a:t>,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indentasi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margin </a:t>
            </a:r>
            <a:r>
              <a:rPr lang="en-US" dirty="0" err="1"/>
              <a:t>kanan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Special</a:t>
            </a:r>
            <a:r>
              <a:rPr lang="en-US" dirty="0"/>
              <a:t>, </a:t>
            </a:r>
            <a:r>
              <a:rPr lang="en-US" dirty="0" err="1"/>
              <a:t>indentasi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b="1" dirty="0"/>
              <a:t>None</a:t>
            </a:r>
            <a:r>
              <a:rPr lang="en-US" dirty="0"/>
              <a:t> (</a:t>
            </a:r>
            <a:r>
              <a:rPr lang="en-US" dirty="0" err="1"/>
              <a:t>meniadakan</a:t>
            </a:r>
            <a:r>
              <a:rPr lang="en-US" dirty="0"/>
              <a:t> </a:t>
            </a:r>
            <a:r>
              <a:rPr lang="en-US" dirty="0" err="1"/>
              <a:t>indentasi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), </a:t>
            </a:r>
            <a:r>
              <a:rPr lang="en-US" b="1" dirty="0"/>
              <a:t>First Line</a:t>
            </a:r>
            <a:r>
              <a:rPr lang="en-US" dirty="0"/>
              <a:t> (</a:t>
            </a:r>
            <a:r>
              <a:rPr lang="en-US" dirty="0" err="1"/>
              <a:t>indentasi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b="1" dirty="0"/>
              <a:t>Hanging</a:t>
            </a:r>
            <a:r>
              <a:rPr lang="en-US" dirty="0"/>
              <a:t> 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indentasi</a:t>
            </a:r>
            <a:r>
              <a:rPr lang="en-US" dirty="0"/>
              <a:t> </a:t>
            </a:r>
            <a:r>
              <a:rPr lang="en-US" dirty="0" err="1"/>
              <a:t>gantung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smtClean="0"/>
              <a:t>4. 	</a:t>
            </a:r>
            <a:r>
              <a:rPr lang="en-US" b="1" dirty="0" err="1" smtClean="0"/>
              <a:t>Melalui</a:t>
            </a:r>
            <a:r>
              <a:rPr lang="en-US" b="1" dirty="0" smtClean="0"/>
              <a:t> Ruler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melalui</a:t>
            </a:r>
            <a:r>
              <a:rPr lang="en-US" dirty="0"/>
              <a:t> ruler.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rulernya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diaktifkan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/>
              <a:t>dahulu</a:t>
            </a:r>
            <a:r>
              <a:rPr lang="en-US" dirty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ribbon</a:t>
            </a:r>
            <a:r>
              <a:rPr lang="en-US" b="1" dirty="0" err="1"/>
              <a:t>View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AutoShape 2" descr="http://2.bp.blogspot.com/-HqxvYi7Z0PQ/Trv1Y_vgd5I/AAAAAAAABsw/mZlBUlWM-KQ/s1600/paragraf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/>
              <a:t>Analisis</a:t>
            </a:r>
            <a:r>
              <a:rPr lang="en-US" sz="2400" dirty="0" smtClean="0"/>
              <a:t> SWOT (Strength – Weakness – Opportunities – Threats)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;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pencocokan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manager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SO (Strength – Opportunities),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WO (Weakness – Opportunities),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ST (Strength – Threats)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WT (Weakness – Threats)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8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dicetak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miring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/>
              <a:t>Jenis</a:t>
            </a:r>
            <a:r>
              <a:rPr lang="en-US" sz="2400" dirty="0" smtClean="0"/>
              <a:t> font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arial</a:t>
            </a:r>
            <a:r>
              <a:rPr lang="en-US" sz="2400" dirty="0" smtClean="0"/>
              <a:t> black, comic sans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broadway</a:t>
            </a:r>
            <a:endParaRPr 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/>
              <a:t>Ukuran</a:t>
            </a:r>
            <a:r>
              <a:rPr lang="en-US" sz="2400" dirty="0" smtClean="0"/>
              <a:t> font 12, 16, 14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Font color dark red, dark blue, green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 smtClean="0"/>
              <a:t>Buatlah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6 paragraph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format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paragraph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 align left, center, right, justify, left indent 1.27 align left, </a:t>
            </a:r>
            <a:r>
              <a:rPr lang="en-US" sz="2400" dirty="0" err="1" smtClean="0"/>
              <a:t>dan</a:t>
            </a:r>
            <a:r>
              <a:rPr lang="en-US" sz="2400" dirty="0" smtClean="0"/>
              <a:t> right indent 1.27 align right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7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font times new roman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font 12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Spasi</a:t>
            </a:r>
            <a:r>
              <a:rPr lang="en-US" dirty="0" smtClean="0"/>
              <a:t> 1.5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portrait</a:t>
            </a:r>
          </a:p>
          <a:p>
            <a:pPr marL="342900" indent="-342900">
              <a:buAutoNum type="arabicPeriod"/>
            </a:pPr>
            <a:r>
              <a:rPr lang="en-US" dirty="0" smtClean="0"/>
              <a:t>Margin 2.5, 2.5, 2.5, 2.5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A4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342900" indent="-342900">
              <a:buAutoNum type="arabicPeriod"/>
            </a:pPr>
            <a:r>
              <a:rPr lang="en-US" sz="1600" dirty="0" smtClean="0"/>
              <a:t>Cara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kolom</a:t>
            </a:r>
            <a:endParaRPr lang="en-US" sz="1600" dirty="0" smtClean="0"/>
          </a:p>
          <a:p>
            <a:pPr marL="666900" lvl="1" indent="-342900">
              <a:buFont typeface="+mj-lt"/>
              <a:buAutoNum type="alphaLcPeriod"/>
            </a:pP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b="1" dirty="0"/>
              <a:t>Page Layout</a:t>
            </a:r>
            <a:r>
              <a:rPr lang="en-US" dirty="0"/>
              <a:t> tab, </a:t>
            </a:r>
            <a:r>
              <a:rPr lang="en-US" b="1" dirty="0"/>
              <a:t>Page Setup</a:t>
            </a:r>
            <a:r>
              <a:rPr lang="en-US" dirty="0"/>
              <a:t> </a:t>
            </a:r>
            <a:r>
              <a:rPr lang="en-US" dirty="0" err="1"/>
              <a:t>grup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 </a:t>
            </a:r>
            <a:r>
              <a:rPr lang="en-US" b="1" dirty="0"/>
              <a:t>Orientation</a:t>
            </a:r>
            <a:r>
              <a:rPr lang="en-US" dirty="0"/>
              <a:t>. </a:t>
            </a:r>
            <a:r>
              <a:rPr lang="en-US" dirty="0" err="1"/>
              <a:t>Pilih</a:t>
            </a:r>
            <a:r>
              <a:rPr lang="en-US" dirty="0"/>
              <a:t> </a:t>
            </a:r>
            <a:r>
              <a:rPr lang="en-US" b="1" dirty="0"/>
              <a:t>Portrait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b="1" dirty="0" smtClean="0"/>
              <a:t>Landscape</a:t>
            </a:r>
          </a:p>
          <a:p>
            <a:pPr marL="666900" lvl="1" indent="-342900">
              <a:buFont typeface="+mj-lt"/>
              <a:buAutoNum type="alphaLcPeriod"/>
            </a:pPr>
            <a:r>
              <a:rPr lang="en-US" dirty="0" err="1" smtClean="0"/>
              <a:t>Pada</a:t>
            </a:r>
            <a:r>
              <a:rPr lang="en-US" dirty="0"/>
              <a:t> </a:t>
            </a:r>
            <a:r>
              <a:rPr lang="en-US" b="1" dirty="0"/>
              <a:t>Page Layout</a:t>
            </a:r>
            <a:r>
              <a:rPr lang="en-US" dirty="0"/>
              <a:t> tab, </a:t>
            </a:r>
            <a:r>
              <a:rPr lang="en-US" b="1" dirty="0"/>
              <a:t>Page Setup</a:t>
            </a:r>
            <a:r>
              <a:rPr lang="en-US" dirty="0"/>
              <a:t> </a:t>
            </a:r>
            <a:r>
              <a:rPr lang="en-US" dirty="0" err="1"/>
              <a:t>grup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 </a:t>
            </a:r>
            <a:r>
              <a:rPr lang="en-US" b="1" dirty="0" smtClean="0"/>
              <a:t>Columns</a:t>
            </a:r>
            <a:endParaRPr lang="en-US" dirty="0"/>
          </a:p>
          <a:p>
            <a:pPr marL="666900" lvl="1" indent="-342900">
              <a:buFont typeface="+mj-lt"/>
              <a:buAutoNum type="alphaLcPeriod"/>
            </a:pPr>
            <a:r>
              <a:rPr lang="en-US" dirty="0" err="1" smtClean="0"/>
              <a:t>Pilih</a:t>
            </a:r>
            <a:r>
              <a:rPr lang="en-US" dirty="0"/>
              <a:t> </a:t>
            </a:r>
            <a:r>
              <a:rPr lang="en-US" b="1" dirty="0"/>
              <a:t>Two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, three, </a:t>
            </a:r>
            <a:r>
              <a:rPr lang="en-US" dirty="0" err="1" smtClean="0"/>
              <a:t>dst</a:t>
            </a:r>
            <a:endParaRPr lang="en-US" dirty="0" smtClean="0"/>
          </a:p>
          <a:p>
            <a:pPr marL="666900" lvl="1" indent="-342900">
              <a:buFont typeface="+mj-lt"/>
              <a:buAutoNum type="alphaL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 </a:t>
            </a:r>
            <a:r>
              <a:rPr lang="en-US" b="1" dirty="0"/>
              <a:t>Column </a:t>
            </a:r>
            <a:r>
              <a:rPr lang="en-US" b="1" dirty="0" smtClean="0"/>
              <a:t>Break</a:t>
            </a:r>
          </a:p>
          <a:p>
            <a:pPr lvl="2" fontAlgn="base"/>
            <a:r>
              <a:rPr lang="en-US" sz="1600" dirty="0" err="1"/>
              <a:t>Caranya:Letakkan</a:t>
            </a:r>
            <a:r>
              <a:rPr lang="en-US" sz="1600" dirty="0"/>
              <a:t> </a:t>
            </a:r>
            <a:r>
              <a:rPr lang="en-US" sz="1600" dirty="0" err="1"/>
              <a:t>kursor</a:t>
            </a:r>
            <a:r>
              <a:rPr lang="en-US" sz="1600" dirty="0"/>
              <a:t> di </a:t>
            </a:r>
            <a:r>
              <a:rPr lang="en-US" sz="1600" dirty="0" err="1"/>
              <a:t>depan</a:t>
            </a:r>
            <a:r>
              <a:rPr lang="en-US" sz="1600" dirty="0"/>
              <a:t> </a:t>
            </a:r>
            <a:r>
              <a:rPr lang="en-US" sz="1600" dirty="0" err="1"/>
              <a:t>teks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dipindahkan</a:t>
            </a:r>
            <a:r>
              <a:rPr lang="en-US" sz="1600" dirty="0"/>
              <a:t>.</a:t>
            </a:r>
          </a:p>
          <a:p>
            <a:pPr lvl="2" fontAlgn="base"/>
            <a:r>
              <a:rPr lang="en-US" sz="1600" dirty="0" err="1"/>
              <a:t>Pada</a:t>
            </a:r>
            <a:r>
              <a:rPr lang="en-US" sz="1600" dirty="0"/>
              <a:t> </a:t>
            </a:r>
            <a:r>
              <a:rPr lang="en-US" sz="1600" b="1" dirty="0"/>
              <a:t>Page Layout</a:t>
            </a:r>
            <a:r>
              <a:rPr lang="en-US" sz="1600" dirty="0"/>
              <a:t> tab, </a:t>
            </a:r>
            <a:r>
              <a:rPr lang="en-US" sz="1600" b="1" dirty="0"/>
              <a:t>Page Setup</a:t>
            </a:r>
            <a:r>
              <a:rPr lang="en-US" sz="1600" dirty="0"/>
              <a:t> </a:t>
            </a:r>
            <a:r>
              <a:rPr lang="en-US" sz="1600" dirty="0" err="1"/>
              <a:t>grup</a:t>
            </a:r>
            <a:r>
              <a:rPr lang="en-US" sz="1600" dirty="0"/>
              <a:t>, </a:t>
            </a:r>
            <a:r>
              <a:rPr lang="en-US" sz="1600" dirty="0" err="1"/>
              <a:t>klik</a:t>
            </a:r>
            <a:r>
              <a:rPr lang="en-US" sz="1600" dirty="0"/>
              <a:t> </a:t>
            </a:r>
            <a:r>
              <a:rPr lang="en-US" sz="1600" b="1" dirty="0"/>
              <a:t>Breaks</a:t>
            </a:r>
            <a:r>
              <a:rPr lang="en-US" sz="1600" dirty="0"/>
              <a:t>.</a:t>
            </a:r>
          </a:p>
          <a:p>
            <a:pPr lvl="2" fontAlgn="base"/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 </a:t>
            </a:r>
            <a:r>
              <a:rPr lang="en-US" sz="1600" b="1" dirty="0"/>
              <a:t>Page Breaks</a:t>
            </a:r>
            <a:r>
              <a:rPr lang="en-US" sz="1600" dirty="0"/>
              <a:t>, </a:t>
            </a:r>
            <a:r>
              <a:rPr lang="en-US" sz="1600" dirty="0" err="1"/>
              <a:t>pilih</a:t>
            </a:r>
            <a:r>
              <a:rPr lang="en-US" sz="1600" dirty="0"/>
              <a:t> </a:t>
            </a:r>
            <a:r>
              <a:rPr lang="en-US" sz="1600" b="1" dirty="0"/>
              <a:t>Column</a:t>
            </a:r>
            <a:r>
              <a:rPr lang="en-US" sz="1600" dirty="0"/>
              <a:t>.</a:t>
            </a:r>
          </a:p>
          <a:p>
            <a:pPr lvl="2" fontAlgn="base"/>
            <a:r>
              <a:rPr lang="en-US" sz="1600" dirty="0"/>
              <a:t>Microsoft Word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memindahkan</a:t>
            </a:r>
            <a:r>
              <a:rPr lang="en-US" sz="1600" dirty="0"/>
              <a:t> </a:t>
            </a:r>
            <a:r>
              <a:rPr lang="en-US" sz="1600" dirty="0" err="1"/>
              <a:t>teks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kolom</a:t>
            </a:r>
            <a:r>
              <a:rPr lang="en-US" sz="1600" dirty="0"/>
              <a:t> </a:t>
            </a:r>
            <a:r>
              <a:rPr lang="en-US" sz="1600" dirty="0" err="1"/>
              <a:t>berikutnya</a:t>
            </a:r>
            <a:r>
              <a:rPr lang="en-US" sz="1600" dirty="0"/>
              <a:t>.</a:t>
            </a:r>
          </a:p>
          <a:p>
            <a:pPr marL="594000" lvl="2" indent="0">
              <a:buNone/>
            </a:pPr>
            <a:endParaRPr lang="en-US" dirty="0"/>
          </a:p>
          <a:p>
            <a:pPr marL="666900" lvl="1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0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 fontAlgn="base">
              <a:buNone/>
            </a:pPr>
            <a:r>
              <a:rPr lang="en-US" b="1" dirty="0" smtClean="0"/>
              <a:t>2. 	Cara </a:t>
            </a:r>
            <a:r>
              <a:rPr lang="en-US" b="1" dirty="0" err="1"/>
              <a:t>Mengatur</a:t>
            </a:r>
            <a:r>
              <a:rPr lang="en-US" b="1" dirty="0"/>
              <a:t> </a:t>
            </a:r>
            <a:r>
              <a:rPr lang="en-US" b="1" dirty="0" err="1"/>
              <a:t>Lebar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Jarak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endParaRPr lang="en-US" b="1" dirty="0"/>
          </a:p>
          <a:p>
            <a:pPr marL="666900" lvl="1" indent="-342900">
              <a:buFont typeface="+mj-lt"/>
              <a:buAutoNum type="alphaLcPeriod"/>
            </a:pPr>
            <a:r>
              <a:rPr lang="en-US" sz="1800" dirty="0" err="1"/>
              <a:t>Pada</a:t>
            </a:r>
            <a:r>
              <a:rPr lang="en-US" sz="1800" dirty="0"/>
              <a:t> </a:t>
            </a:r>
            <a:r>
              <a:rPr lang="en-US" sz="1800" b="1" dirty="0"/>
              <a:t>Page Layout</a:t>
            </a:r>
            <a:r>
              <a:rPr lang="en-US" sz="1800" dirty="0"/>
              <a:t> tab, </a:t>
            </a:r>
            <a:r>
              <a:rPr lang="en-US" sz="1800" b="1" dirty="0"/>
              <a:t>Page Setup</a:t>
            </a:r>
            <a:r>
              <a:rPr lang="en-US" sz="1800" dirty="0"/>
              <a:t> </a:t>
            </a:r>
            <a:r>
              <a:rPr lang="en-US" sz="1800" dirty="0" err="1"/>
              <a:t>grup</a:t>
            </a:r>
            <a:r>
              <a:rPr lang="en-US" sz="1800" dirty="0"/>
              <a:t>, </a:t>
            </a:r>
            <a:r>
              <a:rPr lang="en-US" sz="1800" dirty="0" err="1"/>
              <a:t>klik</a:t>
            </a:r>
            <a:r>
              <a:rPr lang="en-US" sz="1800" dirty="0"/>
              <a:t> </a:t>
            </a:r>
            <a:r>
              <a:rPr lang="en-US" sz="1800" b="1" dirty="0"/>
              <a:t>More Columns</a:t>
            </a:r>
            <a:r>
              <a:rPr lang="en-US" sz="1800" dirty="0"/>
              <a:t> 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menampilkan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 dialog </a:t>
            </a:r>
            <a:r>
              <a:rPr lang="en-US" sz="1800" b="1" dirty="0" err="1"/>
              <a:t>Columns</a:t>
            </a:r>
            <a:r>
              <a:rPr lang="en-US" sz="1800" dirty="0" err="1" smtClean="0"/>
              <a:t>Pada</a:t>
            </a:r>
            <a:r>
              <a:rPr lang="en-US" sz="1800" dirty="0"/>
              <a:t> </a:t>
            </a:r>
            <a:r>
              <a:rPr lang="en-US" sz="1800" b="1" dirty="0"/>
              <a:t>Page Layout</a:t>
            </a:r>
            <a:r>
              <a:rPr lang="en-US" sz="1800" dirty="0"/>
              <a:t> tab, </a:t>
            </a:r>
            <a:r>
              <a:rPr lang="en-US" sz="1800" b="1" dirty="0"/>
              <a:t>Page Setup</a:t>
            </a:r>
            <a:r>
              <a:rPr lang="en-US" sz="1800" dirty="0"/>
              <a:t> </a:t>
            </a:r>
            <a:r>
              <a:rPr lang="en-US" sz="1800" dirty="0" err="1"/>
              <a:t>grup</a:t>
            </a:r>
            <a:r>
              <a:rPr lang="en-US" sz="1800" dirty="0"/>
              <a:t>, </a:t>
            </a:r>
            <a:r>
              <a:rPr lang="en-US" sz="1800" dirty="0" err="1"/>
              <a:t>klik</a:t>
            </a:r>
            <a:r>
              <a:rPr lang="en-US" sz="1800" dirty="0"/>
              <a:t> </a:t>
            </a:r>
            <a:r>
              <a:rPr lang="en-US" sz="1800" b="1" dirty="0" smtClean="0"/>
              <a:t>Columns</a:t>
            </a:r>
            <a:endParaRPr lang="en-US" sz="1800" dirty="0"/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lebar</a:t>
            </a:r>
            <a:r>
              <a:rPr lang="en-US" sz="1800" dirty="0"/>
              <a:t> </a:t>
            </a:r>
            <a:r>
              <a:rPr lang="en-US" sz="1800" dirty="0" err="1"/>
              <a:t>kolom</a:t>
            </a:r>
            <a:r>
              <a:rPr lang="en-US" sz="1800" dirty="0"/>
              <a:t>, </a:t>
            </a:r>
            <a:r>
              <a:rPr lang="en-US" sz="1800" dirty="0" err="1"/>
              <a:t>ubah</a:t>
            </a:r>
            <a:r>
              <a:rPr lang="en-US" sz="1800" dirty="0"/>
              <a:t> </a:t>
            </a:r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 </a:t>
            </a:r>
            <a:r>
              <a:rPr lang="en-US" sz="1800" b="1" dirty="0"/>
              <a:t>Width</a:t>
            </a:r>
            <a:r>
              <a:rPr lang="en-US" sz="1800" dirty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jarak</a:t>
            </a:r>
            <a:r>
              <a:rPr lang="en-US" sz="1800" dirty="0"/>
              <a:t> </a:t>
            </a:r>
            <a:r>
              <a:rPr lang="en-US" sz="1800" dirty="0" err="1"/>
              <a:t>antar</a:t>
            </a:r>
            <a:r>
              <a:rPr lang="en-US" sz="1800" dirty="0"/>
              <a:t> </a:t>
            </a:r>
            <a:r>
              <a:rPr lang="en-US" sz="1800" dirty="0" err="1"/>
              <a:t>kolom</a:t>
            </a:r>
            <a:r>
              <a:rPr lang="en-US" sz="1800" dirty="0"/>
              <a:t>, </a:t>
            </a:r>
            <a:r>
              <a:rPr lang="en-US" sz="1800" dirty="0" err="1"/>
              <a:t>ubah</a:t>
            </a:r>
            <a:r>
              <a:rPr lang="en-US" sz="1800" dirty="0"/>
              <a:t> </a:t>
            </a:r>
            <a:r>
              <a:rPr lang="en-US" sz="1800" dirty="0" err="1"/>
              <a:t>angka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kotak</a:t>
            </a:r>
            <a:r>
              <a:rPr lang="en-US" sz="1800" dirty="0"/>
              <a:t> </a:t>
            </a:r>
            <a:r>
              <a:rPr lang="en-US" sz="1800" b="1" dirty="0"/>
              <a:t>Spacing</a:t>
            </a:r>
            <a:r>
              <a:rPr lang="en-US" sz="1800" dirty="0"/>
              <a:t>.</a:t>
            </a:r>
          </a:p>
          <a:p>
            <a:pPr marL="666900" lvl="1" indent="-342900" fontAlgn="base">
              <a:buFont typeface="+mj-lt"/>
              <a:buAutoNum type="alphaLcPeriod"/>
            </a:pPr>
            <a:r>
              <a:rPr lang="en-US" sz="1800" dirty="0" err="1"/>
              <a:t>Klik</a:t>
            </a:r>
            <a:r>
              <a:rPr lang="en-US" sz="1800" dirty="0"/>
              <a:t> </a:t>
            </a:r>
            <a:r>
              <a:rPr lang="en-US" sz="1800" b="1" dirty="0"/>
              <a:t>OK</a:t>
            </a:r>
            <a:r>
              <a:rPr lang="en-US" sz="1800" dirty="0"/>
              <a:t> 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selesai</a:t>
            </a:r>
            <a:endParaRPr lang="en-US" sz="1800" dirty="0"/>
          </a:p>
          <a:p>
            <a:pPr marL="594000" lvl="2" indent="0">
              <a:buNone/>
            </a:pPr>
            <a:endParaRPr lang="en-US" dirty="0"/>
          </a:p>
          <a:p>
            <a:pPr marL="666900" lvl="1" indent="-34290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692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385</TotalTime>
  <Words>277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Dividend</vt:lpstr>
      <vt:lpstr>PENGANTAR APLIKASI KOMPUTER</vt:lpstr>
      <vt:lpstr>Mengenal aplikasi Microsoft office - word</vt:lpstr>
      <vt:lpstr>Bentuk indentasi – cara mengatur indentasi pada word</vt:lpstr>
      <vt:lpstr>Bentuk indentasi – cara mengatur indentasi pada word</vt:lpstr>
      <vt:lpstr>Latihan soal</vt:lpstr>
      <vt:lpstr>Petunjuk soal 1</vt:lpstr>
      <vt:lpstr>Latihan soal</vt:lpstr>
      <vt:lpstr>Bentuk kolom – cara mengatur kolom pada word</vt:lpstr>
      <vt:lpstr>Bentuk kolom – cara mengatur kolom pada word</vt:lpstr>
      <vt:lpstr>Bentuk kolom – cara mengatur kolom pada word</vt:lpstr>
      <vt:lpstr>Bentuk kolom – cara mengatur kolom pada word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APLIKASI KOMPUTER</dc:title>
  <dc:creator>Safitri Jaya</dc:creator>
  <cp:lastModifiedBy>User</cp:lastModifiedBy>
  <cp:revision>22</cp:revision>
  <dcterms:created xsi:type="dcterms:W3CDTF">2016-09-08T02:54:45Z</dcterms:created>
  <dcterms:modified xsi:type="dcterms:W3CDTF">2016-12-28T09:09:29Z</dcterms:modified>
</cp:coreProperties>
</file>