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0693400" cy="7556500"/>
  <p:notesSz cx="106934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086" y="4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08939" y="0"/>
            <a:ext cx="8822055" cy="33584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117" y="3526367"/>
            <a:ext cx="8822055" cy="1679222"/>
          </a:xfrm>
        </p:spPr>
        <p:txBody>
          <a:bodyPr>
            <a:noAutofit/>
          </a:bodyPr>
          <a:lstStyle>
            <a:lvl1pPr>
              <a:defRPr sz="9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1117" y="5205589"/>
            <a:ext cx="8020050" cy="109149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5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8939" y="6800850"/>
            <a:ext cx="8822055" cy="302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340" y="755650"/>
            <a:ext cx="8465608" cy="4282017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7" y="755652"/>
            <a:ext cx="2138680" cy="5961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29797" y="755651"/>
            <a:ext cx="6683375" cy="5373511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8939" y="0"/>
            <a:ext cx="8822055" cy="33584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117" y="3610328"/>
            <a:ext cx="8822055" cy="1847144"/>
          </a:xfrm>
        </p:spPr>
        <p:txBody>
          <a:bodyPr anchor="b" anchorCtr="0"/>
          <a:lstStyle>
            <a:lvl1pPr algn="l">
              <a:defRPr sz="6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117" y="5457472"/>
            <a:ext cx="8020050" cy="100753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52139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1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5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9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3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1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8939" y="6800850"/>
            <a:ext cx="8822055" cy="302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117" y="671690"/>
            <a:ext cx="4277360" cy="41510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671690"/>
            <a:ext cx="4277360" cy="41510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552" y="671689"/>
            <a:ext cx="4277360" cy="704923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latin typeface="+mj-lt"/>
              </a:defRPr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7552" y="1464652"/>
            <a:ext cx="4277360" cy="3358444"/>
          </a:xfrm>
        </p:spPr>
        <p:txBody>
          <a:bodyPr anchor="t" anchorCtr="0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247" y="671689"/>
            <a:ext cx="4277360" cy="704923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latin typeface="+mj-lt"/>
              </a:defRPr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247" y="1464652"/>
            <a:ext cx="4277360" cy="3358444"/>
          </a:xfrm>
        </p:spPr>
        <p:txBody>
          <a:bodyPr anchor="t" anchorCtr="0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887552" y="1376612"/>
            <a:ext cx="4277360" cy="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32247" y="1376612"/>
            <a:ext cx="4277360" cy="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117" y="5037667"/>
            <a:ext cx="7934503" cy="1763183"/>
          </a:xfrm>
        </p:spPr>
        <p:txBody>
          <a:bodyPr anchor="b">
            <a:normAutofit/>
          </a:bodyPr>
          <a:lstStyle>
            <a:lvl1pPr algn="l">
              <a:defRPr sz="62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652" y="503767"/>
            <a:ext cx="5373520" cy="4533899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119" y="503767"/>
            <a:ext cx="3126693" cy="45339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090149" y="2770663"/>
            <a:ext cx="4198056" cy="185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552" y="5037667"/>
            <a:ext cx="7934503" cy="1763183"/>
          </a:xfrm>
        </p:spPr>
        <p:txBody>
          <a:bodyPr anchor="b">
            <a:normAutofit/>
          </a:bodyPr>
          <a:lstStyle>
            <a:lvl1pPr algn="l">
              <a:defRPr sz="6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939" y="503767"/>
            <a:ext cx="8822055" cy="3190522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600"/>
            </a:lvl1pPr>
            <a:lvl2pPr marL="521391" indent="0">
              <a:buNone/>
              <a:defRPr sz="3200"/>
            </a:lvl2pPr>
            <a:lvl3pPr marL="1042782" indent="0">
              <a:buNone/>
              <a:defRPr sz="2700"/>
            </a:lvl3pPr>
            <a:lvl4pPr marL="1564173" indent="0">
              <a:buNone/>
              <a:defRPr sz="2300"/>
            </a:lvl4pPr>
            <a:lvl5pPr marL="2085564" indent="0">
              <a:buNone/>
              <a:defRPr sz="2300"/>
            </a:lvl5pPr>
            <a:lvl6pPr marL="2606954" indent="0">
              <a:buNone/>
              <a:defRPr sz="2300"/>
            </a:lvl6pPr>
            <a:lvl7pPr marL="3128345" indent="0">
              <a:buNone/>
              <a:defRPr sz="2300"/>
            </a:lvl7pPr>
            <a:lvl8pPr marL="3649736" indent="0">
              <a:buNone/>
              <a:defRPr sz="2300"/>
            </a:lvl8pPr>
            <a:lvl9pPr marL="4171127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4486" y="3862211"/>
            <a:ext cx="8643832" cy="886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/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17" y="5037667"/>
            <a:ext cx="7930938" cy="1763183"/>
          </a:xfrm>
          <a:prstGeom prst="rect">
            <a:avLst/>
          </a:prstGeom>
        </p:spPr>
        <p:txBody>
          <a:bodyPr vert="horz" lIns="104278" tIns="52139" rIns="104278" bIns="5213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117" y="755650"/>
            <a:ext cx="8822055" cy="4282017"/>
          </a:xfrm>
          <a:prstGeom prst="rect">
            <a:avLst/>
          </a:prstGeom>
        </p:spPr>
        <p:txBody>
          <a:bodyPr vert="horz" lIns="104278" tIns="52139" rIns="104278" bIns="52139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7157" y="6841152"/>
            <a:ext cx="2495127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r"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2/12/2016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1116" y="6841152"/>
            <a:ext cx="5699719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l"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1167" y="6266858"/>
            <a:ext cx="891117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r">
              <a:defRPr sz="27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8939" y="0"/>
            <a:ext cx="8822055" cy="4198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8939" y="6800850"/>
            <a:ext cx="8822055" cy="302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1042782" rtl="0" eaLnBrk="1" latinLnBrk="0" hangingPunct="1">
        <a:spcBef>
          <a:spcPct val="0"/>
        </a:spcBef>
        <a:buNone/>
        <a:defRPr sz="62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2835" indent="-31283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677808" indent="-31283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990643" indent="-26069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300" kern="1200">
          <a:solidFill>
            <a:schemeClr val="tx2"/>
          </a:solidFill>
          <a:latin typeface="+mn-lt"/>
          <a:ea typeface="+mn-ea"/>
          <a:cs typeface="+mn-cs"/>
        </a:defRPr>
      </a:lvl3pPr>
      <a:lvl4pPr marL="1303477" indent="-26069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1564173" indent="-26069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77007" indent="-26069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168986" indent="-26069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2502676" indent="-26069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2815511" indent="-26069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91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3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5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45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36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27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5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98753" y="2601467"/>
            <a:ext cx="3043427" cy="3855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08297" y="2606039"/>
            <a:ext cx="612775" cy="376555"/>
          </a:xfrm>
          <a:custGeom>
            <a:avLst/>
            <a:gdLst/>
            <a:ahLst/>
            <a:cxnLst/>
            <a:rect l="l" t="t" r="r" b="b"/>
            <a:pathLst>
              <a:path w="612775" h="376555">
                <a:moveTo>
                  <a:pt x="124967" y="22859"/>
                </a:moveTo>
                <a:lnTo>
                  <a:pt x="124967" y="0"/>
                </a:lnTo>
                <a:lnTo>
                  <a:pt x="0" y="0"/>
                </a:lnTo>
                <a:lnTo>
                  <a:pt x="0" y="22859"/>
                </a:lnTo>
                <a:lnTo>
                  <a:pt x="10667" y="25907"/>
                </a:lnTo>
                <a:lnTo>
                  <a:pt x="16763" y="27431"/>
                </a:lnTo>
                <a:lnTo>
                  <a:pt x="22859" y="30479"/>
                </a:lnTo>
                <a:lnTo>
                  <a:pt x="24383" y="32003"/>
                </a:lnTo>
                <a:lnTo>
                  <a:pt x="25907" y="35051"/>
                </a:lnTo>
                <a:lnTo>
                  <a:pt x="27431" y="36575"/>
                </a:lnTo>
                <a:lnTo>
                  <a:pt x="30479" y="45719"/>
                </a:lnTo>
                <a:lnTo>
                  <a:pt x="30718" y="50625"/>
                </a:lnTo>
                <a:lnTo>
                  <a:pt x="31241" y="56387"/>
                </a:lnTo>
                <a:lnTo>
                  <a:pt x="31765" y="63293"/>
                </a:lnTo>
                <a:lnTo>
                  <a:pt x="32003" y="71627"/>
                </a:lnTo>
                <a:lnTo>
                  <a:pt x="32003" y="376427"/>
                </a:lnTo>
                <a:lnTo>
                  <a:pt x="92963" y="376427"/>
                </a:lnTo>
                <a:lnTo>
                  <a:pt x="92963" y="164591"/>
                </a:lnTo>
                <a:lnTo>
                  <a:pt x="94487" y="71627"/>
                </a:lnTo>
                <a:lnTo>
                  <a:pt x="94487" y="45719"/>
                </a:lnTo>
                <a:lnTo>
                  <a:pt x="96011" y="39623"/>
                </a:lnTo>
                <a:lnTo>
                  <a:pt x="97535" y="36575"/>
                </a:lnTo>
                <a:lnTo>
                  <a:pt x="99059" y="35051"/>
                </a:lnTo>
                <a:lnTo>
                  <a:pt x="100583" y="32003"/>
                </a:lnTo>
                <a:lnTo>
                  <a:pt x="102107" y="30479"/>
                </a:lnTo>
                <a:lnTo>
                  <a:pt x="108203" y="27431"/>
                </a:lnTo>
                <a:lnTo>
                  <a:pt x="114299" y="25907"/>
                </a:lnTo>
                <a:lnTo>
                  <a:pt x="124967" y="22859"/>
                </a:lnTo>
                <a:close/>
              </a:path>
              <a:path w="612775" h="376555">
                <a:moveTo>
                  <a:pt x="32003" y="376427"/>
                </a:moveTo>
                <a:lnTo>
                  <a:pt x="32003" y="301751"/>
                </a:lnTo>
                <a:lnTo>
                  <a:pt x="31833" y="309445"/>
                </a:lnTo>
                <a:lnTo>
                  <a:pt x="31370" y="316114"/>
                </a:lnTo>
                <a:lnTo>
                  <a:pt x="30687" y="321832"/>
                </a:lnTo>
                <a:lnTo>
                  <a:pt x="29858" y="326672"/>
                </a:lnTo>
                <a:lnTo>
                  <a:pt x="28955" y="330707"/>
                </a:lnTo>
                <a:lnTo>
                  <a:pt x="28955" y="336803"/>
                </a:lnTo>
                <a:lnTo>
                  <a:pt x="0" y="352043"/>
                </a:lnTo>
                <a:lnTo>
                  <a:pt x="0" y="376427"/>
                </a:lnTo>
                <a:lnTo>
                  <a:pt x="32003" y="376427"/>
                </a:lnTo>
                <a:close/>
              </a:path>
              <a:path w="612775" h="376555">
                <a:moveTo>
                  <a:pt x="213359" y="115824"/>
                </a:moveTo>
                <a:lnTo>
                  <a:pt x="213359" y="42671"/>
                </a:lnTo>
                <a:lnTo>
                  <a:pt x="210311" y="51815"/>
                </a:lnTo>
                <a:lnTo>
                  <a:pt x="208288" y="56400"/>
                </a:lnTo>
                <a:lnTo>
                  <a:pt x="205825" y="61057"/>
                </a:lnTo>
                <a:lnTo>
                  <a:pt x="202850" y="65861"/>
                </a:lnTo>
                <a:lnTo>
                  <a:pt x="199290" y="70884"/>
                </a:lnTo>
                <a:lnTo>
                  <a:pt x="195071" y="76199"/>
                </a:lnTo>
                <a:lnTo>
                  <a:pt x="192816" y="79417"/>
                </a:lnTo>
                <a:lnTo>
                  <a:pt x="160019" y="117347"/>
                </a:lnTo>
                <a:lnTo>
                  <a:pt x="155019" y="123351"/>
                </a:lnTo>
                <a:lnTo>
                  <a:pt x="128015" y="150875"/>
                </a:lnTo>
                <a:lnTo>
                  <a:pt x="102107" y="164591"/>
                </a:lnTo>
                <a:lnTo>
                  <a:pt x="92963" y="164591"/>
                </a:lnTo>
                <a:lnTo>
                  <a:pt x="92963" y="376427"/>
                </a:lnTo>
                <a:lnTo>
                  <a:pt x="94487" y="376427"/>
                </a:lnTo>
                <a:lnTo>
                  <a:pt x="94487" y="196595"/>
                </a:lnTo>
                <a:lnTo>
                  <a:pt x="112775" y="196595"/>
                </a:lnTo>
                <a:lnTo>
                  <a:pt x="135040" y="218146"/>
                </a:lnTo>
                <a:lnTo>
                  <a:pt x="140207" y="225551"/>
                </a:lnTo>
                <a:lnTo>
                  <a:pt x="169163" y="269709"/>
                </a:lnTo>
                <a:lnTo>
                  <a:pt x="169163" y="164591"/>
                </a:lnTo>
                <a:lnTo>
                  <a:pt x="213359" y="115824"/>
                </a:lnTo>
                <a:close/>
              </a:path>
              <a:path w="612775" h="376555">
                <a:moveTo>
                  <a:pt x="124967" y="376427"/>
                </a:moveTo>
                <a:lnTo>
                  <a:pt x="124967" y="352043"/>
                </a:lnTo>
                <a:lnTo>
                  <a:pt x="114299" y="350519"/>
                </a:lnTo>
                <a:lnTo>
                  <a:pt x="102107" y="344423"/>
                </a:lnTo>
                <a:lnTo>
                  <a:pt x="100583" y="342899"/>
                </a:lnTo>
                <a:lnTo>
                  <a:pt x="96011" y="333755"/>
                </a:lnTo>
                <a:lnTo>
                  <a:pt x="94487" y="327659"/>
                </a:lnTo>
                <a:lnTo>
                  <a:pt x="94487" y="376427"/>
                </a:lnTo>
                <a:lnTo>
                  <a:pt x="124967" y="376427"/>
                </a:lnTo>
                <a:close/>
              </a:path>
              <a:path w="612775" h="376555">
                <a:moveTo>
                  <a:pt x="324611" y="376427"/>
                </a:moveTo>
                <a:lnTo>
                  <a:pt x="324611" y="352043"/>
                </a:lnTo>
                <a:lnTo>
                  <a:pt x="309371" y="348995"/>
                </a:lnTo>
                <a:lnTo>
                  <a:pt x="304799" y="347471"/>
                </a:lnTo>
                <a:lnTo>
                  <a:pt x="300227" y="344423"/>
                </a:lnTo>
                <a:lnTo>
                  <a:pt x="295655" y="339851"/>
                </a:lnTo>
                <a:lnTo>
                  <a:pt x="289559" y="335279"/>
                </a:lnTo>
                <a:lnTo>
                  <a:pt x="169163" y="164591"/>
                </a:lnTo>
                <a:lnTo>
                  <a:pt x="169163" y="269709"/>
                </a:lnTo>
                <a:lnTo>
                  <a:pt x="201167" y="318515"/>
                </a:lnTo>
                <a:lnTo>
                  <a:pt x="205739" y="324611"/>
                </a:lnTo>
                <a:lnTo>
                  <a:pt x="208787" y="330707"/>
                </a:lnTo>
                <a:lnTo>
                  <a:pt x="211835" y="333755"/>
                </a:lnTo>
                <a:lnTo>
                  <a:pt x="213359" y="338327"/>
                </a:lnTo>
                <a:lnTo>
                  <a:pt x="213359" y="376427"/>
                </a:lnTo>
                <a:lnTo>
                  <a:pt x="324611" y="376427"/>
                </a:lnTo>
                <a:close/>
              </a:path>
              <a:path w="612775" h="376555">
                <a:moveTo>
                  <a:pt x="318515" y="22859"/>
                </a:moveTo>
                <a:lnTo>
                  <a:pt x="318515" y="0"/>
                </a:lnTo>
                <a:lnTo>
                  <a:pt x="190499" y="0"/>
                </a:lnTo>
                <a:lnTo>
                  <a:pt x="190499" y="22859"/>
                </a:lnTo>
                <a:lnTo>
                  <a:pt x="199643" y="24383"/>
                </a:lnTo>
                <a:lnTo>
                  <a:pt x="205739" y="25907"/>
                </a:lnTo>
                <a:lnTo>
                  <a:pt x="208787" y="27431"/>
                </a:lnTo>
                <a:lnTo>
                  <a:pt x="211835" y="30479"/>
                </a:lnTo>
                <a:lnTo>
                  <a:pt x="213359" y="33527"/>
                </a:lnTo>
                <a:lnTo>
                  <a:pt x="213359" y="115824"/>
                </a:lnTo>
                <a:lnTo>
                  <a:pt x="262748" y="61326"/>
                </a:lnTo>
                <a:lnTo>
                  <a:pt x="267603" y="56275"/>
                </a:lnTo>
                <a:lnTo>
                  <a:pt x="275956" y="47864"/>
                </a:lnTo>
                <a:lnTo>
                  <a:pt x="279287" y="44337"/>
                </a:lnTo>
                <a:lnTo>
                  <a:pt x="281939" y="41147"/>
                </a:lnTo>
                <a:lnTo>
                  <a:pt x="294131" y="32003"/>
                </a:lnTo>
                <a:lnTo>
                  <a:pt x="298703" y="28955"/>
                </a:lnTo>
                <a:lnTo>
                  <a:pt x="303275" y="27431"/>
                </a:lnTo>
                <a:lnTo>
                  <a:pt x="310895" y="24383"/>
                </a:lnTo>
                <a:lnTo>
                  <a:pt x="318515" y="22859"/>
                </a:lnTo>
                <a:close/>
              </a:path>
              <a:path w="612775" h="376555">
                <a:moveTo>
                  <a:pt x="213359" y="376427"/>
                </a:moveTo>
                <a:lnTo>
                  <a:pt x="213359" y="347471"/>
                </a:lnTo>
                <a:lnTo>
                  <a:pt x="211835" y="348995"/>
                </a:lnTo>
                <a:lnTo>
                  <a:pt x="208787" y="350519"/>
                </a:lnTo>
                <a:lnTo>
                  <a:pt x="204215" y="352043"/>
                </a:lnTo>
                <a:lnTo>
                  <a:pt x="195071" y="352043"/>
                </a:lnTo>
                <a:lnTo>
                  <a:pt x="195071" y="376427"/>
                </a:lnTo>
                <a:lnTo>
                  <a:pt x="213359" y="376427"/>
                </a:lnTo>
                <a:close/>
              </a:path>
              <a:path w="612775" h="376555">
                <a:moveTo>
                  <a:pt x="609599" y="92963"/>
                </a:moveTo>
                <a:lnTo>
                  <a:pt x="609599" y="0"/>
                </a:lnTo>
                <a:lnTo>
                  <a:pt x="347471" y="0"/>
                </a:lnTo>
                <a:lnTo>
                  <a:pt x="347471" y="22859"/>
                </a:lnTo>
                <a:lnTo>
                  <a:pt x="358139" y="25907"/>
                </a:lnTo>
                <a:lnTo>
                  <a:pt x="364235" y="27431"/>
                </a:lnTo>
                <a:lnTo>
                  <a:pt x="370331" y="30479"/>
                </a:lnTo>
                <a:lnTo>
                  <a:pt x="371855" y="32003"/>
                </a:lnTo>
                <a:lnTo>
                  <a:pt x="373379" y="35051"/>
                </a:lnTo>
                <a:lnTo>
                  <a:pt x="374903" y="36575"/>
                </a:lnTo>
                <a:lnTo>
                  <a:pt x="377951" y="45719"/>
                </a:lnTo>
                <a:lnTo>
                  <a:pt x="378190" y="50625"/>
                </a:lnTo>
                <a:lnTo>
                  <a:pt x="378713" y="56387"/>
                </a:lnTo>
                <a:lnTo>
                  <a:pt x="379237" y="63293"/>
                </a:lnTo>
                <a:lnTo>
                  <a:pt x="379475" y="71627"/>
                </a:lnTo>
                <a:lnTo>
                  <a:pt x="379475" y="376427"/>
                </a:lnTo>
                <a:lnTo>
                  <a:pt x="441959" y="376427"/>
                </a:lnTo>
                <a:lnTo>
                  <a:pt x="441959" y="35051"/>
                </a:lnTo>
                <a:lnTo>
                  <a:pt x="534923" y="35051"/>
                </a:lnTo>
                <a:lnTo>
                  <a:pt x="539495" y="36575"/>
                </a:lnTo>
                <a:lnTo>
                  <a:pt x="542543" y="38099"/>
                </a:lnTo>
                <a:lnTo>
                  <a:pt x="545591" y="41147"/>
                </a:lnTo>
                <a:lnTo>
                  <a:pt x="548639" y="42671"/>
                </a:lnTo>
                <a:lnTo>
                  <a:pt x="551687" y="45719"/>
                </a:lnTo>
                <a:lnTo>
                  <a:pt x="560831" y="59435"/>
                </a:lnTo>
                <a:lnTo>
                  <a:pt x="562355" y="65531"/>
                </a:lnTo>
                <a:lnTo>
                  <a:pt x="564184" y="69555"/>
                </a:lnTo>
                <a:lnTo>
                  <a:pt x="566013" y="74310"/>
                </a:lnTo>
                <a:lnTo>
                  <a:pt x="567842" y="79796"/>
                </a:lnTo>
                <a:lnTo>
                  <a:pt x="569671" y="86014"/>
                </a:lnTo>
                <a:lnTo>
                  <a:pt x="571499" y="92963"/>
                </a:lnTo>
                <a:lnTo>
                  <a:pt x="609599" y="92963"/>
                </a:lnTo>
                <a:close/>
              </a:path>
              <a:path w="612775" h="376555">
                <a:moveTo>
                  <a:pt x="379475" y="376427"/>
                </a:moveTo>
                <a:lnTo>
                  <a:pt x="379475" y="301751"/>
                </a:lnTo>
                <a:lnTo>
                  <a:pt x="379305" y="309445"/>
                </a:lnTo>
                <a:lnTo>
                  <a:pt x="378842" y="316114"/>
                </a:lnTo>
                <a:lnTo>
                  <a:pt x="378159" y="321832"/>
                </a:lnTo>
                <a:lnTo>
                  <a:pt x="377330" y="326672"/>
                </a:lnTo>
                <a:lnTo>
                  <a:pt x="376427" y="330707"/>
                </a:lnTo>
                <a:lnTo>
                  <a:pt x="376427" y="336803"/>
                </a:lnTo>
                <a:lnTo>
                  <a:pt x="347471" y="352043"/>
                </a:lnTo>
                <a:lnTo>
                  <a:pt x="347471" y="376427"/>
                </a:lnTo>
                <a:lnTo>
                  <a:pt x="379475" y="376427"/>
                </a:lnTo>
                <a:close/>
              </a:path>
              <a:path w="612775" h="376555">
                <a:moveTo>
                  <a:pt x="562355" y="239267"/>
                </a:moveTo>
                <a:lnTo>
                  <a:pt x="562355" y="124967"/>
                </a:lnTo>
                <a:lnTo>
                  <a:pt x="524255" y="124967"/>
                </a:lnTo>
                <a:lnTo>
                  <a:pt x="522427" y="132648"/>
                </a:lnTo>
                <a:lnTo>
                  <a:pt x="520598" y="139232"/>
                </a:lnTo>
                <a:lnTo>
                  <a:pt x="518769" y="144719"/>
                </a:lnTo>
                <a:lnTo>
                  <a:pt x="516940" y="149108"/>
                </a:lnTo>
                <a:lnTo>
                  <a:pt x="515111" y="152399"/>
                </a:lnTo>
                <a:lnTo>
                  <a:pt x="513587" y="156971"/>
                </a:lnTo>
                <a:lnTo>
                  <a:pt x="510539" y="160019"/>
                </a:lnTo>
                <a:lnTo>
                  <a:pt x="507491" y="161543"/>
                </a:lnTo>
                <a:lnTo>
                  <a:pt x="498347" y="164591"/>
                </a:lnTo>
                <a:lnTo>
                  <a:pt x="441959" y="164591"/>
                </a:lnTo>
                <a:lnTo>
                  <a:pt x="441959" y="199643"/>
                </a:lnTo>
                <a:lnTo>
                  <a:pt x="504443" y="199643"/>
                </a:lnTo>
                <a:lnTo>
                  <a:pt x="507491" y="201167"/>
                </a:lnTo>
                <a:lnTo>
                  <a:pt x="524255" y="239267"/>
                </a:lnTo>
                <a:lnTo>
                  <a:pt x="562355" y="239267"/>
                </a:lnTo>
                <a:close/>
              </a:path>
              <a:path w="612775" h="376555">
                <a:moveTo>
                  <a:pt x="612647" y="271271"/>
                </a:moveTo>
                <a:lnTo>
                  <a:pt x="574547" y="271271"/>
                </a:lnTo>
                <a:lnTo>
                  <a:pt x="569793" y="287365"/>
                </a:lnTo>
                <a:lnTo>
                  <a:pt x="566501" y="299069"/>
                </a:lnTo>
                <a:lnTo>
                  <a:pt x="565403" y="303275"/>
                </a:lnTo>
                <a:lnTo>
                  <a:pt x="563879" y="307847"/>
                </a:lnTo>
                <a:lnTo>
                  <a:pt x="557783" y="320039"/>
                </a:lnTo>
                <a:lnTo>
                  <a:pt x="551687" y="329183"/>
                </a:lnTo>
                <a:lnTo>
                  <a:pt x="545591" y="335279"/>
                </a:lnTo>
                <a:lnTo>
                  <a:pt x="541019" y="338327"/>
                </a:lnTo>
                <a:lnTo>
                  <a:pt x="536447" y="338327"/>
                </a:lnTo>
                <a:lnTo>
                  <a:pt x="531875" y="339851"/>
                </a:lnTo>
                <a:lnTo>
                  <a:pt x="525779" y="341375"/>
                </a:lnTo>
                <a:lnTo>
                  <a:pt x="441959" y="341375"/>
                </a:lnTo>
                <a:lnTo>
                  <a:pt x="441959" y="376427"/>
                </a:lnTo>
                <a:lnTo>
                  <a:pt x="606551" y="376427"/>
                </a:lnTo>
                <a:lnTo>
                  <a:pt x="612647" y="2712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69714" y="2836163"/>
            <a:ext cx="137160" cy="0"/>
          </a:xfrm>
          <a:custGeom>
            <a:avLst/>
            <a:gdLst/>
            <a:ahLst/>
            <a:cxnLst/>
            <a:rect l="l" t="t" r="r" b="b"/>
            <a:pathLst>
              <a:path w="137159">
                <a:moveTo>
                  <a:pt x="0" y="0"/>
                </a:moveTo>
                <a:lnTo>
                  <a:pt x="137159" y="0"/>
                </a:lnTo>
              </a:path>
            </a:pathLst>
          </a:custGeom>
          <a:ln w="5181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58690" y="2601481"/>
            <a:ext cx="234950" cy="381000"/>
          </a:xfrm>
          <a:custGeom>
            <a:avLst/>
            <a:gdLst/>
            <a:ahLst/>
            <a:cxnLst/>
            <a:rect l="l" t="t" r="r" b="b"/>
            <a:pathLst>
              <a:path w="234950" h="381000">
                <a:moveTo>
                  <a:pt x="166115" y="208515"/>
                </a:moveTo>
                <a:lnTo>
                  <a:pt x="166115" y="106666"/>
                </a:lnTo>
                <a:lnTo>
                  <a:pt x="163067" y="121906"/>
                </a:lnTo>
                <a:lnTo>
                  <a:pt x="159312" y="131684"/>
                </a:lnTo>
                <a:lnTo>
                  <a:pt x="139643" y="168134"/>
                </a:lnTo>
                <a:lnTo>
                  <a:pt x="114959" y="199421"/>
                </a:lnTo>
                <a:lnTo>
                  <a:pt x="86867" y="231634"/>
                </a:lnTo>
                <a:lnTo>
                  <a:pt x="82072" y="236794"/>
                </a:lnTo>
                <a:lnTo>
                  <a:pt x="77435" y="241909"/>
                </a:lnTo>
                <a:lnTo>
                  <a:pt x="52824" y="271324"/>
                </a:lnTo>
                <a:lnTo>
                  <a:pt x="23990" y="312412"/>
                </a:lnTo>
                <a:lnTo>
                  <a:pt x="4449" y="348976"/>
                </a:lnTo>
                <a:lnTo>
                  <a:pt x="0" y="359650"/>
                </a:lnTo>
                <a:lnTo>
                  <a:pt x="0" y="380986"/>
                </a:lnTo>
                <a:lnTo>
                  <a:pt x="64007" y="380986"/>
                </a:lnTo>
                <a:lnTo>
                  <a:pt x="64007" y="326122"/>
                </a:lnTo>
                <a:lnTo>
                  <a:pt x="66632" y="322496"/>
                </a:lnTo>
                <a:lnTo>
                  <a:pt x="93535" y="288594"/>
                </a:lnTo>
                <a:lnTo>
                  <a:pt x="120276" y="257789"/>
                </a:lnTo>
                <a:lnTo>
                  <a:pt x="146950" y="228708"/>
                </a:lnTo>
                <a:lnTo>
                  <a:pt x="165701" y="208957"/>
                </a:lnTo>
                <a:lnTo>
                  <a:pt x="166115" y="208515"/>
                </a:lnTo>
                <a:close/>
              </a:path>
              <a:path w="234950" h="381000">
                <a:moveTo>
                  <a:pt x="230123" y="89902"/>
                </a:moveTo>
                <a:lnTo>
                  <a:pt x="222170" y="48667"/>
                </a:lnTo>
                <a:lnTo>
                  <a:pt x="194383" y="16781"/>
                </a:lnTo>
                <a:lnTo>
                  <a:pt x="157570" y="2902"/>
                </a:lnTo>
                <a:lnTo>
                  <a:pt x="122253" y="0"/>
                </a:lnTo>
                <a:lnTo>
                  <a:pt x="118255" y="45"/>
                </a:lnTo>
                <a:lnTo>
                  <a:pt x="77719" y="4669"/>
                </a:lnTo>
                <a:lnTo>
                  <a:pt x="37848" y="17912"/>
                </a:lnTo>
                <a:lnTo>
                  <a:pt x="7619" y="31990"/>
                </a:lnTo>
                <a:lnTo>
                  <a:pt x="7619" y="91426"/>
                </a:lnTo>
                <a:lnTo>
                  <a:pt x="48767" y="91426"/>
                </a:lnTo>
                <a:lnTo>
                  <a:pt x="51161" y="84782"/>
                </a:lnTo>
                <a:lnTo>
                  <a:pt x="53768" y="78567"/>
                </a:lnTo>
                <a:lnTo>
                  <a:pt x="78021" y="47063"/>
                </a:lnTo>
                <a:lnTo>
                  <a:pt x="112775" y="36562"/>
                </a:lnTo>
                <a:lnTo>
                  <a:pt x="119737" y="36769"/>
                </a:lnTo>
                <a:lnTo>
                  <a:pt x="153802" y="55374"/>
                </a:lnTo>
                <a:lnTo>
                  <a:pt x="166115" y="97522"/>
                </a:lnTo>
                <a:lnTo>
                  <a:pt x="166115" y="208515"/>
                </a:lnTo>
                <a:lnTo>
                  <a:pt x="169474" y="204934"/>
                </a:lnTo>
                <a:lnTo>
                  <a:pt x="172845" y="201276"/>
                </a:lnTo>
                <a:lnTo>
                  <a:pt x="175796" y="197984"/>
                </a:lnTo>
                <a:lnTo>
                  <a:pt x="178307" y="195058"/>
                </a:lnTo>
                <a:lnTo>
                  <a:pt x="182647" y="190486"/>
                </a:lnTo>
                <a:lnTo>
                  <a:pt x="186605" y="185914"/>
                </a:lnTo>
                <a:lnTo>
                  <a:pt x="190309" y="181342"/>
                </a:lnTo>
                <a:lnTo>
                  <a:pt x="197463" y="172198"/>
                </a:lnTo>
                <a:lnTo>
                  <a:pt x="201167" y="167626"/>
                </a:lnTo>
                <a:lnTo>
                  <a:pt x="204813" y="162298"/>
                </a:lnTo>
                <a:lnTo>
                  <a:pt x="208385" y="157190"/>
                </a:lnTo>
                <a:lnTo>
                  <a:pt x="211811" y="152154"/>
                </a:lnTo>
                <a:lnTo>
                  <a:pt x="215018" y="147046"/>
                </a:lnTo>
                <a:lnTo>
                  <a:pt x="217931" y="141718"/>
                </a:lnTo>
                <a:lnTo>
                  <a:pt x="220217" y="135765"/>
                </a:lnTo>
                <a:lnTo>
                  <a:pt x="224789" y="123287"/>
                </a:lnTo>
                <a:lnTo>
                  <a:pt x="227075" y="117334"/>
                </a:lnTo>
                <a:lnTo>
                  <a:pt x="227978" y="111848"/>
                </a:lnTo>
                <a:lnTo>
                  <a:pt x="228807" y="106361"/>
                </a:lnTo>
                <a:lnTo>
                  <a:pt x="229490" y="100875"/>
                </a:lnTo>
                <a:lnTo>
                  <a:pt x="229953" y="95388"/>
                </a:lnTo>
                <a:lnTo>
                  <a:pt x="230123" y="89902"/>
                </a:lnTo>
                <a:close/>
              </a:path>
              <a:path w="234950" h="381000">
                <a:moveTo>
                  <a:pt x="234695" y="291070"/>
                </a:moveTo>
                <a:lnTo>
                  <a:pt x="199643" y="291070"/>
                </a:lnTo>
                <a:lnTo>
                  <a:pt x="196595" y="300214"/>
                </a:lnTo>
                <a:lnTo>
                  <a:pt x="193547" y="307834"/>
                </a:lnTo>
                <a:lnTo>
                  <a:pt x="192023" y="310882"/>
                </a:lnTo>
                <a:lnTo>
                  <a:pt x="190499" y="315454"/>
                </a:lnTo>
                <a:lnTo>
                  <a:pt x="188975" y="318502"/>
                </a:lnTo>
                <a:lnTo>
                  <a:pt x="185927" y="320026"/>
                </a:lnTo>
                <a:lnTo>
                  <a:pt x="184403" y="321550"/>
                </a:lnTo>
                <a:lnTo>
                  <a:pt x="179831" y="323074"/>
                </a:lnTo>
                <a:lnTo>
                  <a:pt x="176783" y="324598"/>
                </a:lnTo>
                <a:lnTo>
                  <a:pt x="172211" y="324598"/>
                </a:lnTo>
                <a:lnTo>
                  <a:pt x="166115" y="326122"/>
                </a:lnTo>
                <a:lnTo>
                  <a:pt x="64007" y="326122"/>
                </a:lnTo>
                <a:lnTo>
                  <a:pt x="64007" y="380986"/>
                </a:lnTo>
                <a:lnTo>
                  <a:pt x="228599" y="380986"/>
                </a:lnTo>
                <a:lnTo>
                  <a:pt x="234695" y="2910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40141" y="3767326"/>
            <a:ext cx="7620000" cy="2215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775" marR="989330" algn="ctr">
              <a:lnSpc>
                <a:spcPct val="100000"/>
              </a:lnSpc>
            </a:pPr>
            <a:r>
              <a:rPr sz="3600" spc="-35" dirty="0">
                <a:solidFill>
                  <a:srgbClr val="006FC0"/>
                </a:solidFill>
                <a:latin typeface="Cambria Math"/>
                <a:cs typeface="Cambria Math"/>
              </a:rPr>
              <a:t>N</a:t>
            </a:r>
            <a:r>
              <a:rPr sz="3600" spc="-40" dirty="0">
                <a:solidFill>
                  <a:srgbClr val="006FC0"/>
                </a:solidFill>
                <a:latin typeface="Cambria Math"/>
                <a:cs typeface="Cambria Math"/>
              </a:rPr>
              <a:t>O</a:t>
            </a:r>
            <a:r>
              <a:rPr sz="3600" spc="-60" dirty="0">
                <a:solidFill>
                  <a:srgbClr val="006FC0"/>
                </a:solidFill>
                <a:latin typeface="Cambria Math"/>
                <a:cs typeface="Cambria Math"/>
              </a:rPr>
              <a:t>M</a:t>
            </a:r>
            <a:r>
              <a:rPr sz="3600" spc="-40" dirty="0">
                <a:solidFill>
                  <a:srgbClr val="006FC0"/>
                </a:solidFill>
                <a:latin typeface="Cambria Math"/>
                <a:cs typeface="Cambria Math"/>
              </a:rPr>
              <a:t>O</a:t>
            </a:r>
            <a:r>
              <a:rPr sz="3600" dirty="0">
                <a:solidFill>
                  <a:srgbClr val="006FC0"/>
                </a:solidFill>
                <a:latin typeface="Cambria Math"/>
                <a:cs typeface="Cambria Math"/>
              </a:rPr>
              <a:t>R</a:t>
            </a:r>
            <a:r>
              <a:rPr sz="3600" spc="-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006FC0"/>
                </a:solidFill>
                <a:latin typeface="Cambria Math"/>
                <a:cs typeface="Cambria Math"/>
              </a:rPr>
              <a:t>P</a:t>
            </a:r>
            <a:r>
              <a:rPr sz="3600" spc="-40" dirty="0">
                <a:solidFill>
                  <a:srgbClr val="006FC0"/>
                </a:solidFill>
                <a:latin typeface="Cambria Math"/>
                <a:cs typeface="Cambria Math"/>
              </a:rPr>
              <a:t>O</a:t>
            </a:r>
            <a:r>
              <a:rPr sz="3600" spc="-195" dirty="0">
                <a:solidFill>
                  <a:srgbClr val="006FC0"/>
                </a:solidFill>
                <a:latin typeface="Cambria Math"/>
                <a:cs typeface="Cambria Math"/>
              </a:rPr>
              <a:t>K</a:t>
            </a:r>
            <a:r>
              <a:rPr sz="3600" spc="-50" dirty="0">
                <a:solidFill>
                  <a:srgbClr val="006FC0"/>
                </a:solidFill>
                <a:latin typeface="Cambria Math"/>
                <a:cs typeface="Cambria Math"/>
              </a:rPr>
              <a:t>O</a:t>
            </a:r>
            <a:r>
              <a:rPr sz="3600" dirty="0">
                <a:solidFill>
                  <a:srgbClr val="006FC0"/>
                </a:solidFill>
                <a:latin typeface="Cambria Math"/>
                <a:cs typeface="Cambria Math"/>
              </a:rPr>
              <a:t>K</a:t>
            </a:r>
            <a:r>
              <a:rPr sz="3600" spc="-2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600" spc="-310" dirty="0">
                <a:solidFill>
                  <a:srgbClr val="006FC0"/>
                </a:solidFill>
                <a:latin typeface="Cambria Math"/>
                <a:cs typeface="Cambria Math"/>
              </a:rPr>
              <a:t>W</a:t>
            </a:r>
            <a:r>
              <a:rPr sz="3600" spc="-60" dirty="0">
                <a:solidFill>
                  <a:srgbClr val="006FC0"/>
                </a:solidFill>
                <a:latin typeface="Cambria Math"/>
                <a:cs typeface="Cambria Math"/>
              </a:rPr>
              <a:t>A</a:t>
            </a:r>
            <a:r>
              <a:rPr sz="3600" spc="-30" dirty="0">
                <a:solidFill>
                  <a:srgbClr val="006FC0"/>
                </a:solidFill>
                <a:latin typeface="Cambria Math"/>
                <a:cs typeface="Cambria Math"/>
              </a:rPr>
              <a:t>J</a:t>
            </a:r>
            <a:r>
              <a:rPr sz="3600" spc="-20" dirty="0">
                <a:solidFill>
                  <a:srgbClr val="006FC0"/>
                </a:solidFill>
                <a:latin typeface="Cambria Math"/>
                <a:cs typeface="Cambria Math"/>
              </a:rPr>
              <a:t>I</a:t>
            </a:r>
            <a:r>
              <a:rPr sz="3600" dirty="0">
                <a:solidFill>
                  <a:srgbClr val="006FC0"/>
                </a:solidFill>
                <a:latin typeface="Cambria Math"/>
                <a:cs typeface="Cambria Math"/>
              </a:rPr>
              <a:t>B</a:t>
            </a:r>
            <a:r>
              <a:rPr sz="3600" spc="-2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600" spc="-285" dirty="0">
                <a:solidFill>
                  <a:srgbClr val="006FC0"/>
                </a:solidFill>
                <a:latin typeface="Cambria Math"/>
                <a:cs typeface="Cambria Math"/>
              </a:rPr>
              <a:t>P</a:t>
            </a:r>
            <a:r>
              <a:rPr sz="3600" spc="-60" dirty="0">
                <a:solidFill>
                  <a:srgbClr val="006FC0"/>
                </a:solidFill>
                <a:latin typeface="Cambria Math"/>
                <a:cs typeface="Cambria Math"/>
              </a:rPr>
              <a:t>A</a:t>
            </a:r>
            <a:r>
              <a:rPr sz="3600" spc="-100" dirty="0">
                <a:solidFill>
                  <a:srgbClr val="006FC0"/>
                </a:solidFill>
                <a:latin typeface="Cambria Math"/>
                <a:cs typeface="Cambria Math"/>
              </a:rPr>
              <a:t>J</a:t>
            </a:r>
            <a:r>
              <a:rPr sz="3600" spc="-40" dirty="0">
                <a:solidFill>
                  <a:srgbClr val="006FC0"/>
                </a:solidFill>
                <a:latin typeface="Cambria Math"/>
                <a:cs typeface="Cambria Math"/>
              </a:rPr>
              <a:t>A</a:t>
            </a:r>
            <a:r>
              <a:rPr sz="3600" dirty="0">
                <a:solidFill>
                  <a:srgbClr val="006FC0"/>
                </a:solidFill>
                <a:latin typeface="Cambria Math"/>
                <a:cs typeface="Cambria Math"/>
              </a:rPr>
              <a:t>K</a:t>
            </a:r>
            <a:r>
              <a:rPr sz="360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lang="en-US" sz="3600" dirty="0" smtClean="0">
                <a:solidFill>
                  <a:srgbClr val="006FC0"/>
                </a:solidFill>
                <a:latin typeface="Times New Roman"/>
                <a:cs typeface="Times New Roman"/>
              </a:rPr>
              <a:t>(NPWP) </a:t>
            </a:r>
            <a:r>
              <a:rPr sz="3600" spc="-145" dirty="0" smtClean="0">
                <a:solidFill>
                  <a:srgbClr val="006FC0"/>
                </a:solidFill>
                <a:latin typeface="Cambria Math"/>
                <a:cs typeface="Cambria Math"/>
              </a:rPr>
              <a:t>D</a:t>
            </a:r>
            <a:r>
              <a:rPr sz="3600" spc="-40" dirty="0" smtClean="0">
                <a:solidFill>
                  <a:srgbClr val="006FC0"/>
                </a:solidFill>
                <a:latin typeface="Cambria Math"/>
                <a:cs typeface="Cambria Math"/>
              </a:rPr>
              <a:t>A</a:t>
            </a:r>
            <a:r>
              <a:rPr sz="3600" spc="-5" dirty="0" smtClean="0">
                <a:solidFill>
                  <a:srgbClr val="006FC0"/>
                </a:solidFill>
                <a:latin typeface="Cambria Math"/>
                <a:cs typeface="Cambria Math"/>
              </a:rPr>
              <a:t>N</a:t>
            </a:r>
            <a:endParaRPr sz="3600" dirty="0">
              <a:latin typeface="Cambria Math"/>
              <a:cs typeface="Cambria Math"/>
            </a:endParaRPr>
          </a:p>
          <a:p>
            <a:pPr algn="ctr">
              <a:lnSpc>
                <a:spcPct val="100000"/>
              </a:lnSpc>
            </a:pPr>
            <a:r>
              <a:rPr lang="en-US" sz="3600" spc="-25" dirty="0" smtClean="0">
                <a:solidFill>
                  <a:srgbClr val="006FC0"/>
                </a:solidFill>
                <a:latin typeface="Cambria Math"/>
                <a:cs typeface="Cambria Math"/>
              </a:rPr>
              <a:t>NOMOR </a:t>
            </a:r>
            <a:r>
              <a:rPr sz="3600" spc="-25" dirty="0" smtClean="0">
                <a:solidFill>
                  <a:srgbClr val="006FC0"/>
                </a:solidFill>
                <a:latin typeface="Cambria Math"/>
                <a:cs typeface="Cambria Math"/>
              </a:rPr>
              <a:t>P</a:t>
            </a:r>
            <a:r>
              <a:rPr sz="3600" spc="-35" dirty="0" smtClean="0">
                <a:solidFill>
                  <a:srgbClr val="006FC0"/>
                </a:solidFill>
                <a:latin typeface="Cambria Math"/>
                <a:cs typeface="Cambria Math"/>
              </a:rPr>
              <a:t>E</a:t>
            </a:r>
            <a:r>
              <a:rPr sz="3600" spc="-55" dirty="0" smtClean="0">
                <a:solidFill>
                  <a:srgbClr val="006FC0"/>
                </a:solidFill>
                <a:latin typeface="Cambria Math"/>
                <a:cs typeface="Cambria Math"/>
              </a:rPr>
              <a:t>N</a:t>
            </a:r>
            <a:r>
              <a:rPr sz="3600" spc="-45" dirty="0" smtClean="0">
                <a:solidFill>
                  <a:srgbClr val="006FC0"/>
                </a:solidFill>
                <a:latin typeface="Cambria Math"/>
                <a:cs typeface="Cambria Math"/>
              </a:rPr>
              <a:t>G</a:t>
            </a:r>
            <a:r>
              <a:rPr sz="3600" spc="-50" dirty="0" smtClean="0">
                <a:solidFill>
                  <a:srgbClr val="006FC0"/>
                </a:solidFill>
                <a:latin typeface="Cambria Math"/>
                <a:cs typeface="Cambria Math"/>
              </a:rPr>
              <a:t>U</a:t>
            </a:r>
            <a:r>
              <a:rPr sz="3600" spc="-100" dirty="0" smtClean="0">
                <a:solidFill>
                  <a:srgbClr val="006FC0"/>
                </a:solidFill>
                <a:latin typeface="Cambria Math"/>
                <a:cs typeface="Cambria Math"/>
              </a:rPr>
              <a:t>K</a:t>
            </a:r>
            <a:r>
              <a:rPr sz="3600" spc="-180" dirty="0" smtClean="0">
                <a:solidFill>
                  <a:srgbClr val="006FC0"/>
                </a:solidFill>
                <a:latin typeface="Cambria Math"/>
                <a:cs typeface="Cambria Math"/>
              </a:rPr>
              <a:t>U</a:t>
            </a:r>
            <a:r>
              <a:rPr lang="en-US" sz="3600" spc="-180" dirty="0" smtClean="0">
                <a:solidFill>
                  <a:srgbClr val="006FC0"/>
                </a:solidFill>
                <a:latin typeface="Cambria Math"/>
                <a:cs typeface="Cambria Math"/>
              </a:rPr>
              <a:t>H</a:t>
            </a:r>
            <a:r>
              <a:rPr sz="3600" spc="-50" dirty="0" smtClean="0">
                <a:solidFill>
                  <a:srgbClr val="006FC0"/>
                </a:solidFill>
                <a:latin typeface="Cambria Math"/>
                <a:cs typeface="Cambria Math"/>
              </a:rPr>
              <a:t>A</a:t>
            </a:r>
            <a:r>
              <a:rPr sz="3600" spc="-5" dirty="0" smtClean="0">
                <a:solidFill>
                  <a:srgbClr val="006FC0"/>
                </a:solidFill>
                <a:latin typeface="Cambria Math"/>
                <a:cs typeface="Cambria Math"/>
              </a:rPr>
              <a:t>N</a:t>
            </a:r>
            <a:r>
              <a:rPr sz="3600" spc="-220" dirty="0" smtClean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006FC0"/>
                </a:solidFill>
                <a:latin typeface="Cambria Math"/>
                <a:cs typeface="Cambria Math"/>
              </a:rPr>
              <a:t>P</a:t>
            </a:r>
            <a:r>
              <a:rPr sz="3600" spc="-35" dirty="0">
                <a:solidFill>
                  <a:srgbClr val="006FC0"/>
                </a:solidFill>
                <a:latin typeface="Cambria Math"/>
                <a:cs typeface="Cambria Math"/>
              </a:rPr>
              <a:t>E</a:t>
            </a:r>
            <a:r>
              <a:rPr sz="3600" spc="-45" dirty="0">
                <a:solidFill>
                  <a:srgbClr val="006FC0"/>
                </a:solidFill>
                <a:latin typeface="Cambria Math"/>
                <a:cs typeface="Cambria Math"/>
              </a:rPr>
              <a:t>NG</a:t>
            </a:r>
            <a:r>
              <a:rPr sz="3600" spc="-50" dirty="0">
                <a:solidFill>
                  <a:srgbClr val="006FC0"/>
                </a:solidFill>
                <a:latin typeface="Cambria Math"/>
                <a:cs typeface="Cambria Math"/>
              </a:rPr>
              <a:t>U</a:t>
            </a:r>
            <a:r>
              <a:rPr sz="3600" spc="-75" dirty="0">
                <a:solidFill>
                  <a:srgbClr val="006FC0"/>
                </a:solidFill>
                <a:latin typeface="Cambria Math"/>
                <a:cs typeface="Cambria Math"/>
              </a:rPr>
              <a:t>S</a:t>
            </a:r>
            <a:r>
              <a:rPr sz="3600" spc="-50" dirty="0">
                <a:solidFill>
                  <a:srgbClr val="006FC0"/>
                </a:solidFill>
                <a:latin typeface="Cambria Math"/>
                <a:cs typeface="Cambria Math"/>
              </a:rPr>
              <a:t>A</a:t>
            </a:r>
            <a:r>
              <a:rPr sz="3600" spc="-55" dirty="0">
                <a:solidFill>
                  <a:srgbClr val="006FC0"/>
                </a:solidFill>
                <a:latin typeface="Cambria Math"/>
                <a:cs typeface="Cambria Math"/>
              </a:rPr>
              <a:t>H</a:t>
            </a:r>
            <a:r>
              <a:rPr sz="3600" dirty="0">
                <a:solidFill>
                  <a:srgbClr val="006FC0"/>
                </a:solidFill>
                <a:latin typeface="Cambria Math"/>
                <a:cs typeface="Cambria Math"/>
              </a:rPr>
              <a:t>A</a:t>
            </a:r>
            <a:r>
              <a:rPr sz="3600" spc="-2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600" spc="-25" dirty="0">
                <a:solidFill>
                  <a:srgbClr val="006FC0"/>
                </a:solidFill>
                <a:latin typeface="Cambria Math"/>
                <a:cs typeface="Cambria Math"/>
              </a:rPr>
              <a:t>K</a:t>
            </a:r>
            <a:r>
              <a:rPr sz="3600" spc="-20" dirty="0">
                <a:solidFill>
                  <a:srgbClr val="006FC0"/>
                </a:solidFill>
                <a:latin typeface="Cambria Math"/>
                <a:cs typeface="Cambria Math"/>
              </a:rPr>
              <a:t>E</a:t>
            </a:r>
            <a:r>
              <a:rPr sz="3600" spc="-114" dirty="0">
                <a:solidFill>
                  <a:srgbClr val="006FC0"/>
                </a:solidFill>
                <a:latin typeface="Cambria Math"/>
                <a:cs typeface="Cambria Math"/>
              </a:rPr>
              <a:t>N</a:t>
            </a:r>
            <a:r>
              <a:rPr sz="3600" dirty="0">
                <a:solidFill>
                  <a:srgbClr val="006FC0"/>
                </a:solidFill>
                <a:latin typeface="Cambria Math"/>
                <a:cs typeface="Cambria Math"/>
              </a:rPr>
              <a:t>A</a:t>
            </a:r>
            <a:r>
              <a:rPr sz="3600" spc="-204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600" spc="-285" dirty="0" smtClean="0">
                <a:solidFill>
                  <a:srgbClr val="006FC0"/>
                </a:solidFill>
                <a:latin typeface="Cambria Math"/>
                <a:cs typeface="Cambria Math"/>
              </a:rPr>
              <a:t>P</a:t>
            </a:r>
            <a:r>
              <a:rPr sz="3600" spc="-60" dirty="0" smtClean="0">
                <a:solidFill>
                  <a:srgbClr val="006FC0"/>
                </a:solidFill>
                <a:latin typeface="Cambria Math"/>
                <a:cs typeface="Cambria Math"/>
              </a:rPr>
              <a:t>A</a:t>
            </a:r>
            <a:r>
              <a:rPr sz="3600" spc="-100" dirty="0" smtClean="0">
                <a:solidFill>
                  <a:srgbClr val="006FC0"/>
                </a:solidFill>
                <a:latin typeface="Cambria Math"/>
                <a:cs typeface="Cambria Math"/>
              </a:rPr>
              <a:t>J</a:t>
            </a:r>
            <a:r>
              <a:rPr sz="3600" spc="-40" dirty="0" smtClean="0">
                <a:solidFill>
                  <a:srgbClr val="006FC0"/>
                </a:solidFill>
                <a:latin typeface="Cambria Math"/>
                <a:cs typeface="Cambria Math"/>
              </a:rPr>
              <a:t>A</a:t>
            </a:r>
            <a:r>
              <a:rPr sz="3600" dirty="0" smtClean="0">
                <a:solidFill>
                  <a:srgbClr val="006FC0"/>
                </a:solidFill>
                <a:latin typeface="Cambria Math"/>
                <a:cs typeface="Cambria Math"/>
              </a:rPr>
              <a:t>K</a:t>
            </a:r>
            <a:r>
              <a:rPr lang="en-US" sz="3600" dirty="0" smtClean="0">
                <a:solidFill>
                  <a:srgbClr val="006FC0"/>
                </a:solidFill>
                <a:latin typeface="Cambria Math"/>
                <a:cs typeface="Cambria Math"/>
              </a:rPr>
              <a:t> (NPPKP)</a:t>
            </a:r>
            <a:endParaRPr sz="3600" dirty="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1806" y="725423"/>
            <a:ext cx="1432559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44574" y="725423"/>
            <a:ext cx="1150619" cy="464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2353" y="725423"/>
            <a:ext cx="1344167" cy="359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3493" y="742187"/>
            <a:ext cx="1394459" cy="4480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67789" y="1347215"/>
            <a:ext cx="1283207" cy="4526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294253" y="1335023"/>
            <a:ext cx="1539239" cy="3596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11541" y="1987803"/>
            <a:ext cx="8071484" cy="3331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600" dirty="0">
                <a:latin typeface="Cambria Math"/>
                <a:cs typeface="Cambria Math"/>
              </a:rPr>
              <a:t>Su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spc="-10" dirty="0">
                <a:latin typeface="Cambria Math"/>
                <a:cs typeface="Cambria Math"/>
              </a:rPr>
              <a:t>j</a:t>
            </a:r>
            <a:r>
              <a:rPr sz="2600" dirty="0">
                <a:latin typeface="Cambria Math"/>
                <a:cs typeface="Cambria Math"/>
              </a:rPr>
              <a:t>ek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dal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g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4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(</a:t>
            </a: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spc="-5" dirty="0">
                <a:latin typeface="Cambria Math"/>
                <a:cs typeface="Cambria Math"/>
              </a:rPr>
              <a:t>P</a:t>
            </a:r>
            <a:r>
              <a:rPr sz="2600" spc="5" dirty="0">
                <a:latin typeface="Cambria Math"/>
                <a:cs typeface="Cambria Math"/>
              </a:rPr>
              <a:t>D</a:t>
            </a:r>
            <a:r>
              <a:rPr sz="2600" spc="-10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)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adala</a:t>
            </a:r>
            <a:r>
              <a:rPr sz="2600" dirty="0">
                <a:latin typeface="Cambria Math"/>
                <a:cs typeface="Cambria Math"/>
              </a:rPr>
              <a:t>h: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10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ber</a:t>
            </a:r>
            <a:r>
              <a:rPr sz="2600" spc="-45" dirty="0">
                <a:latin typeface="Cambria Math"/>
                <a:cs typeface="Cambria Math"/>
              </a:rPr>
              <a:t>t</a:t>
            </a:r>
            <a:r>
              <a:rPr sz="2600" spc="-10" dirty="0">
                <a:latin typeface="Cambria Math"/>
                <a:cs typeface="Cambria Math"/>
              </a:rPr>
              <a:t>em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ing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10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Indo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sia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29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10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2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2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2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Indo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si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2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eb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30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ambria Math"/>
                <a:cs typeface="Cambria Math"/>
              </a:rPr>
              <a:t>d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spc="2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18</a:t>
            </a:r>
            <a:r>
              <a:rPr sz="2600" dirty="0">
                <a:latin typeface="Cambria Math"/>
                <a:cs typeface="Cambria Math"/>
              </a:rPr>
              <a:t>3</a:t>
            </a:r>
            <a:r>
              <a:rPr sz="2600" spc="2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dala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1</a:t>
            </a:r>
            <a:r>
              <a:rPr sz="2600" dirty="0">
                <a:latin typeface="Cambria Math"/>
                <a:cs typeface="Cambria Math"/>
              </a:rPr>
              <a:t>2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5" dirty="0">
                <a:latin typeface="Cambria Math"/>
                <a:cs typeface="Cambria Math"/>
              </a:rPr>
              <a:t>lan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dala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hun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6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10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Cambria Math"/>
                <a:cs typeface="Cambria Math"/>
              </a:rPr>
              <a:t>do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si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pu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nia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uk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ber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ing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Indon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si</a:t>
            </a:r>
            <a:r>
              <a:rPr sz="2600" spc="10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;</a:t>
            </a:r>
            <a:endParaRPr sz="2600">
              <a:latin typeface="Cambria Math"/>
              <a:cs typeface="Cambria Math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spc="-5" dirty="0">
                <a:latin typeface="Cambria Math"/>
                <a:cs typeface="Cambria Math"/>
              </a:rPr>
              <a:t>P</a:t>
            </a:r>
            <a:r>
              <a:rPr sz="2600" spc="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ada</a:t>
            </a:r>
            <a:r>
              <a:rPr sz="2600" spc="-15" dirty="0">
                <a:latin typeface="Cambria Math"/>
                <a:cs typeface="Cambria Math"/>
              </a:rPr>
              <a:t>l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h: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is</a:t>
            </a:r>
            <a:r>
              <a:rPr sz="2600" spc="10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</a:t>
            </a:r>
            <a:r>
              <a:rPr sz="2600" spc="-1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um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10" dirty="0">
                <a:latin typeface="Cambria Math"/>
                <a:cs typeface="Cambria Math"/>
              </a:rPr>
              <a:t>er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ag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ng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k.</a:t>
            </a:r>
            <a:endParaRPr sz="26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91700" y="549960"/>
            <a:ext cx="5512435" cy="1228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06295" marR="5080" indent="-2094230">
              <a:lnSpc>
                <a:spcPct val="100699"/>
              </a:lnSpc>
            </a:pPr>
            <a:r>
              <a:rPr sz="4000" spc="-5" dirty="0">
                <a:latin typeface="Calibri"/>
                <a:cs typeface="Calibri"/>
              </a:rPr>
              <a:t>S</a:t>
            </a:r>
            <a:r>
              <a:rPr sz="4000" spc="-10" dirty="0">
                <a:latin typeface="Calibri"/>
                <a:cs typeface="Calibri"/>
              </a:rPr>
              <a:t>ub</a:t>
            </a:r>
            <a:r>
              <a:rPr sz="4000" dirty="0">
                <a:latin typeface="Calibri"/>
                <a:cs typeface="Calibri"/>
              </a:rPr>
              <a:t>je</a:t>
            </a:r>
            <a:r>
              <a:rPr sz="4000" spc="-5" dirty="0">
                <a:latin typeface="Calibri"/>
                <a:cs typeface="Calibri"/>
              </a:rPr>
              <a:t>k</a:t>
            </a:r>
            <a:r>
              <a:rPr sz="4000" spc="-105" dirty="0">
                <a:latin typeface="Times New Roman"/>
                <a:cs typeface="Times New Roman"/>
              </a:rPr>
              <a:t> </a:t>
            </a:r>
            <a:r>
              <a:rPr sz="4000" spc="-90" dirty="0">
                <a:latin typeface="Calibri"/>
                <a:cs typeface="Calibri"/>
              </a:rPr>
              <a:t>P</a:t>
            </a:r>
            <a:r>
              <a:rPr sz="4000" spc="-5" dirty="0">
                <a:latin typeface="Calibri"/>
                <a:cs typeface="Calibri"/>
              </a:rPr>
              <a:t>a</a:t>
            </a:r>
            <a:r>
              <a:rPr sz="4000" dirty="0">
                <a:latin typeface="Calibri"/>
                <a:cs typeface="Calibri"/>
              </a:rPr>
              <a:t>ja</a:t>
            </a:r>
            <a:r>
              <a:rPr sz="4000" spc="-5" dirty="0">
                <a:latin typeface="Calibri"/>
                <a:cs typeface="Calibri"/>
              </a:rPr>
              <a:t>k</a:t>
            </a:r>
            <a:r>
              <a:rPr sz="4000" spc="-12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Calibri"/>
                <a:cs typeface="Calibri"/>
              </a:rPr>
              <a:t>D</a:t>
            </a:r>
            <a:r>
              <a:rPr sz="4000" dirty="0">
                <a:latin typeface="Calibri"/>
                <a:cs typeface="Calibri"/>
              </a:rPr>
              <a:t>a</a:t>
            </a:r>
            <a:r>
              <a:rPr sz="4000" spc="-10" dirty="0">
                <a:latin typeface="Calibri"/>
                <a:cs typeface="Calibri"/>
              </a:rPr>
              <a:t>l</a:t>
            </a:r>
            <a:r>
              <a:rPr sz="4000" dirty="0">
                <a:latin typeface="Calibri"/>
                <a:cs typeface="Calibri"/>
              </a:rPr>
              <a:t>a</a:t>
            </a:r>
            <a:r>
              <a:rPr sz="4000" spc="-5" dirty="0">
                <a:latin typeface="Calibri"/>
                <a:cs typeface="Calibri"/>
              </a:rPr>
              <a:t>m</a:t>
            </a:r>
            <a:r>
              <a:rPr sz="4000" spc="-110" dirty="0">
                <a:latin typeface="Times New Roman"/>
                <a:cs typeface="Times New Roman"/>
              </a:rPr>
              <a:t> </a:t>
            </a:r>
            <a:r>
              <a:rPr sz="4000" spc="-5" dirty="0">
                <a:latin typeface="Calibri"/>
                <a:cs typeface="Calibri"/>
              </a:rPr>
              <a:t>N</a:t>
            </a:r>
            <a:r>
              <a:rPr sz="4000" dirty="0">
                <a:latin typeface="Calibri"/>
                <a:cs typeface="Calibri"/>
              </a:rPr>
              <a:t>e</a:t>
            </a:r>
            <a:r>
              <a:rPr sz="4000" spc="-40" dirty="0">
                <a:latin typeface="Calibri"/>
                <a:cs typeface="Calibri"/>
              </a:rPr>
              <a:t>g</a:t>
            </a:r>
            <a:r>
              <a:rPr sz="4000" dirty="0">
                <a:latin typeface="Calibri"/>
                <a:cs typeface="Calibri"/>
              </a:rPr>
              <a:t>e</a:t>
            </a:r>
            <a:r>
              <a:rPr sz="4000" spc="-5" dirty="0">
                <a:latin typeface="Calibri"/>
                <a:cs typeface="Calibri"/>
              </a:rPr>
              <a:t>r</a:t>
            </a:r>
            <a:r>
              <a:rPr sz="4000" dirty="0">
                <a:latin typeface="Calibri"/>
                <a:cs typeface="Calibri"/>
              </a:rPr>
              <a:t>i</a:t>
            </a:r>
            <a:r>
              <a:rPr sz="4000" dirty="0">
                <a:latin typeface="Times New Roman"/>
                <a:cs typeface="Times New Roman"/>
              </a:rPr>
              <a:t> </a:t>
            </a:r>
            <a:r>
              <a:rPr sz="4000" spc="-10" dirty="0">
                <a:latin typeface="Calibri"/>
                <a:cs typeface="Calibri"/>
              </a:rPr>
              <a:t>B</a:t>
            </a:r>
            <a:r>
              <a:rPr sz="4000" dirty="0">
                <a:latin typeface="Calibri"/>
                <a:cs typeface="Calibri"/>
              </a:rPr>
              <a:t>a</a:t>
            </a:r>
            <a:r>
              <a:rPr sz="4000" spc="-10" dirty="0">
                <a:latin typeface="Calibri"/>
                <a:cs typeface="Calibri"/>
              </a:rPr>
              <a:t>d</a:t>
            </a:r>
            <a:r>
              <a:rPr sz="4000" dirty="0">
                <a:latin typeface="Calibri"/>
                <a:cs typeface="Calibri"/>
              </a:rPr>
              <a:t>a</a:t>
            </a:r>
            <a:r>
              <a:rPr sz="4000" spc="-5" dirty="0">
                <a:latin typeface="Calibri"/>
                <a:cs typeface="Calibri"/>
              </a:rPr>
              <a:t>n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541" y="1987803"/>
            <a:ext cx="8073390" cy="4423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620" indent="-342900" algn="just">
              <a:lnSpc>
                <a:spcPct val="8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spc="-5" dirty="0">
                <a:latin typeface="Cambria Math"/>
                <a:cs typeface="Cambria Math"/>
              </a:rPr>
              <a:t>P</a:t>
            </a:r>
            <a:r>
              <a:rPr sz="2600" spc="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spc="-15" dirty="0">
                <a:latin typeface="Cambria Math"/>
                <a:cs typeface="Cambria Math"/>
              </a:rPr>
              <a:t>al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h: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did</a:t>
            </a:r>
            <a:r>
              <a:rPr sz="2600" spc="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In</a:t>
            </a:r>
            <a:r>
              <a:rPr sz="2600" spc="-20" dirty="0">
                <a:latin typeface="Cambria Math"/>
                <a:cs typeface="Cambria Math"/>
              </a:rPr>
              <a:t>d</a:t>
            </a:r>
            <a:r>
              <a:rPr sz="2600" spc="-15" dirty="0">
                <a:latin typeface="Cambria Math"/>
                <a:cs typeface="Cambria Math"/>
              </a:rPr>
              <a:t>o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sia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c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al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ni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4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ambria Math"/>
                <a:cs typeface="Cambria Math"/>
              </a:rPr>
              <a:t>d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5" dirty="0">
                <a:latin typeface="Cambria Math"/>
                <a:cs typeface="Cambria Math"/>
              </a:rPr>
              <a:t>in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dirty="0">
                <a:latin typeface="Cambria Math"/>
                <a:cs typeface="Cambria Math"/>
              </a:rPr>
              <a:t>hi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kr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5" dirty="0">
                <a:latin typeface="Cambria Math"/>
                <a:cs typeface="Cambria Math"/>
              </a:rPr>
              <a:t>ia</a:t>
            </a:r>
            <a:r>
              <a:rPr sz="2600" dirty="0">
                <a:latin typeface="Cambria Math"/>
                <a:cs typeface="Cambria Math"/>
              </a:rPr>
              <a:t>:</a:t>
            </a:r>
            <a:endParaRPr sz="2600">
              <a:latin typeface="Cambria Math"/>
              <a:cs typeface="Cambria Math"/>
            </a:endParaRPr>
          </a:p>
          <a:p>
            <a:pPr marL="1109980" marR="6985" lvl="1" indent="-513715" algn="just">
              <a:lnSpc>
                <a:spcPct val="80000"/>
              </a:lnSpc>
              <a:spcBef>
                <a:spcPts val="1200"/>
              </a:spcBef>
              <a:buAutoNum type="alphaLcPeriod"/>
              <a:tabLst>
                <a:tab pos="1109980" algn="l"/>
              </a:tabLst>
            </a:pP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</a:t>
            </a:r>
            <a:r>
              <a:rPr sz="2600" spc="-3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dasa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3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-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peru</a:t>
            </a:r>
            <a:r>
              <a:rPr sz="2600" spc="-5" dirty="0">
                <a:latin typeface="Cambria Math"/>
                <a:cs typeface="Cambria Math"/>
              </a:rPr>
              <a:t>ndang-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ndan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;</a:t>
            </a:r>
            <a:endParaRPr sz="2600">
              <a:latin typeface="Cambria Math"/>
              <a:cs typeface="Cambria Math"/>
            </a:endParaRPr>
          </a:p>
          <a:p>
            <a:pPr marL="1109980" marR="5080" lvl="1" indent="-513715" algn="just">
              <a:lnSpc>
                <a:spcPct val="80000"/>
              </a:lnSpc>
              <a:spcBef>
                <a:spcPts val="1200"/>
              </a:spcBef>
              <a:buAutoNum type="alphaLcPeriod"/>
              <a:tabLst>
                <a:tab pos="1109980" algn="l"/>
              </a:tabLst>
            </a:pP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50" dirty="0">
                <a:latin typeface="Cambria Math"/>
                <a:cs typeface="Cambria Math"/>
              </a:rPr>
              <a:t>a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10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ber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Ang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10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-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Be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ja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ng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nda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</a:t>
            </a:r>
            <a:r>
              <a:rPr sz="2600" spc="-5" dirty="0">
                <a:latin typeface="Cambria Math"/>
                <a:cs typeface="Cambria Math"/>
              </a:rPr>
              <a:t>lan</a:t>
            </a:r>
            <a:r>
              <a:rPr sz="2600" dirty="0">
                <a:latin typeface="Cambria Math"/>
                <a:cs typeface="Cambria Math"/>
              </a:rPr>
              <a:t>ja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D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h;</a:t>
            </a:r>
            <a:endParaRPr sz="2600">
              <a:latin typeface="Cambria Math"/>
              <a:cs typeface="Cambria Math"/>
            </a:endParaRPr>
          </a:p>
          <a:p>
            <a:pPr marL="1109980" marR="7620" lvl="1" indent="-513715" algn="just">
              <a:lnSpc>
                <a:spcPct val="80000"/>
              </a:lnSpc>
              <a:spcBef>
                <a:spcPts val="1200"/>
              </a:spcBef>
              <a:buAutoNum type="alphaLcPeriod"/>
              <a:tabLst>
                <a:tab pos="1109980" algn="l"/>
              </a:tabLst>
            </a:pP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15" dirty="0">
                <a:latin typeface="Cambria Math"/>
                <a:cs typeface="Cambria Math"/>
              </a:rPr>
              <a:t>i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aan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2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as</a:t>
            </a:r>
            <a:r>
              <a:rPr sz="2600" dirty="0">
                <a:latin typeface="Cambria Math"/>
                <a:cs typeface="Cambria Math"/>
              </a:rPr>
              <a:t>uk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dala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2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Cambria Math"/>
                <a:cs typeface="Cambria Math"/>
              </a:rPr>
              <a:t>g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5" dirty="0">
                <a:latin typeface="Cambria Math"/>
                <a:cs typeface="Cambria Math"/>
              </a:rPr>
              <a:t>in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5" dirty="0">
                <a:latin typeface="Cambria Math"/>
                <a:cs typeface="Cambria Math"/>
              </a:rPr>
              <a:t>in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D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h;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endParaRPr sz="2600">
              <a:latin typeface="Cambria Math"/>
              <a:cs typeface="Cambria Math"/>
            </a:endParaRPr>
          </a:p>
          <a:p>
            <a:pPr marL="1109980" marR="8255" lvl="1" indent="-513715" algn="just">
              <a:lnSpc>
                <a:spcPct val="80000"/>
              </a:lnSpc>
              <a:spcBef>
                <a:spcPts val="1200"/>
              </a:spcBef>
              <a:buAutoNum type="alphaLcPeriod"/>
              <a:tabLst>
                <a:tab pos="1110615" algn="l"/>
              </a:tabLst>
            </a:pP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1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1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1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eh</a:t>
            </a:r>
            <a:r>
              <a:rPr sz="2600" spc="18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spc="1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40" dirty="0">
                <a:latin typeface="Cambria Math"/>
                <a:cs typeface="Cambria Math"/>
              </a:rPr>
              <a:t>ga</a:t>
            </a:r>
            <a:r>
              <a:rPr sz="2600" spc="-50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as</a:t>
            </a:r>
            <a:r>
              <a:rPr sz="2600" dirty="0">
                <a:latin typeface="Cambria Math"/>
                <a:cs typeface="Cambria Math"/>
              </a:rPr>
              <a:t>-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fu</a:t>
            </a:r>
            <a:r>
              <a:rPr sz="2600" spc="-5" dirty="0">
                <a:latin typeface="Cambria Math"/>
                <a:cs typeface="Cambria Math"/>
              </a:rPr>
              <a:t>ngsiona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Ne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7093" y="635507"/>
            <a:ext cx="7618095" cy="109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5134" marR="5080" indent="-433070">
              <a:lnSpc>
                <a:spcPct val="100000"/>
              </a:lnSpc>
              <a:tabLst>
                <a:tab pos="5096510" algn="l"/>
              </a:tabLst>
            </a:pPr>
            <a:r>
              <a:rPr sz="3600" dirty="0"/>
              <a:t>Su</a:t>
            </a:r>
            <a:r>
              <a:rPr sz="3600" spc="-5" dirty="0"/>
              <a:t>b</a:t>
            </a:r>
            <a:r>
              <a:rPr sz="3600" dirty="0"/>
              <a:t>j</a:t>
            </a:r>
            <a:r>
              <a:rPr sz="3600" spc="-10" dirty="0"/>
              <a:t>e</a:t>
            </a:r>
            <a:r>
              <a:rPr sz="3600" dirty="0"/>
              <a:t>k</a:t>
            </a:r>
            <a:r>
              <a:rPr sz="3600" spc="-110" dirty="0">
                <a:latin typeface="Times New Roman"/>
                <a:cs typeface="Times New Roman"/>
              </a:rPr>
              <a:t> </a:t>
            </a:r>
            <a:r>
              <a:rPr sz="3600" spc="-85" dirty="0"/>
              <a:t>P</a:t>
            </a:r>
            <a:r>
              <a:rPr sz="3600" spc="-10" dirty="0"/>
              <a:t>a</a:t>
            </a:r>
            <a:r>
              <a:rPr sz="3600" dirty="0"/>
              <a:t>j</a:t>
            </a:r>
            <a:r>
              <a:rPr sz="3600" spc="-10" dirty="0"/>
              <a:t>a</a:t>
            </a:r>
            <a:r>
              <a:rPr sz="3600" dirty="0"/>
              <a:t>k</a:t>
            </a:r>
            <a:r>
              <a:rPr sz="3600" spc="-75" dirty="0">
                <a:latin typeface="Times New Roman"/>
                <a:cs typeface="Times New Roman"/>
              </a:rPr>
              <a:t> </a:t>
            </a:r>
            <a:r>
              <a:rPr sz="3600" spc="-5" dirty="0"/>
              <a:t>L</a:t>
            </a:r>
            <a:r>
              <a:rPr sz="3600" dirty="0"/>
              <a:t>u</a:t>
            </a:r>
            <a:r>
              <a:rPr sz="3600" spc="-10" dirty="0"/>
              <a:t>a</a:t>
            </a:r>
            <a:r>
              <a:rPr sz="3600" spc="-5" dirty="0"/>
              <a:t>r</a:t>
            </a:r>
            <a:r>
              <a:rPr sz="3600" spc="-100" dirty="0">
                <a:latin typeface="Times New Roman"/>
                <a:cs typeface="Times New Roman"/>
              </a:rPr>
              <a:t> </a:t>
            </a:r>
            <a:r>
              <a:rPr sz="3600" spc="-10" dirty="0"/>
              <a:t>Ne</a:t>
            </a:r>
            <a:r>
              <a:rPr sz="3600" spc="-5" dirty="0"/>
              <a:t>g</a:t>
            </a:r>
            <a:r>
              <a:rPr sz="3600" spc="-10" dirty="0"/>
              <a:t>e</a:t>
            </a:r>
            <a:r>
              <a:rPr sz="3600" spc="-5" dirty="0"/>
              <a:t>ri</a:t>
            </a:r>
            <a:r>
              <a:rPr sz="3600" dirty="0">
                <a:latin typeface="Times New Roman"/>
                <a:cs typeface="Times New Roman"/>
              </a:rPr>
              <a:t>	</a:t>
            </a:r>
            <a:r>
              <a:rPr sz="3600" dirty="0"/>
              <a:t>M</a:t>
            </a:r>
            <a:r>
              <a:rPr sz="3600" spc="-10" dirty="0"/>
              <a:t>en</a:t>
            </a:r>
            <a:r>
              <a:rPr sz="3600" dirty="0"/>
              <a:t>j</a:t>
            </a:r>
            <a:r>
              <a:rPr sz="3600" spc="-10" dirty="0"/>
              <a:t>alan</a:t>
            </a:r>
            <a:r>
              <a:rPr sz="3600" spc="-30" dirty="0"/>
              <a:t>k</a:t>
            </a:r>
            <a:r>
              <a:rPr sz="3600" spc="-10" dirty="0"/>
              <a:t>a</a:t>
            </a:r>
            <a:r>
              <a:rPr sz="3600" dirty="0"/>
              <a:t>n</a:t>
            </a:r>
            <a:r>
              <a:rPr sz="3600" dirty="0">
                <a:latin typeface="Times New Roman"/>
                <a:cs typeface="Times New Roman"/>
              </a:rPr>
              <a:t> </a:t>
            </a:r>
            <a:r>
              <a:rPr sz="3600" spc="-10" dirty="0"/>
              <a:t>U</a:t>
            </a:r>
            <a:r>
              <a:rPr sz="3600" spc="-5" dirty="0"/>
              <a:t>s</a:t>
            </a:r>
            <a:r>
              <a:rPr sz="3600" spc="-10" dirty="0"/>
              <a:t>a</a:t>
            </a:r>
            <a:r>
              <a:rPr sz="3600" dirty="0"/>
              <a:t>ha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dirty="0"/>
              <a:t>M</a:t>
            </a:r>
            <a:r>
              <a:rPr sz="3600" spc="-10" dirty="0"/>
              <a:t>elal</a:t>
            </a:r>
            <a:r>
              <a:rPr sz="3600" dirty="0"/>
              <a:t>u</a:t>
            </a:r>
            <a:r>
              <a:rPr sz="3600" spc="-5" dirty="0"/>
              <a:t>i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spc="-10" dirty="0"/>
              <a:t>Ben</a:t>
            </a:r>
            <a:r>
              <a:rPr sz="3600" dirty="0"/>
              <a:t>tuk</a:t>
            </a:r>
            <a:r>
              <a:rPr sz="3600" spc="-125" dirty="0">
                <a:latin typeface="Times New Roman"/>
                <a:cs typeface="Times New Roman"/>
              </a:rPr>
              <a:t> </a:t>
            </a:r>
            <a:r>
              <a:rPr sz="3600" spc="-5" dirty="0"/>
              <a:t>Us</a:t>
            </a:r>
            <a:r>
              <a:rPr sz="3600" spc="-10" dirty="0"/>
              <a:t>a</a:t>
            </a:r>
            <a:r>
              <a:rPr sz="3600" dirty="0"/>
              <a:t>ha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spc="-295" dirty="0"/>
              <a:t>T</a:t>
            </a:r>
            <a:r>
              <a:rPr sz="3600" spc="-10" dirty="0"/>
              <a:t>e</a:t>
            </a:r>
            <a:r>
              <a:rPr sz="3600" dirty="0"/>
              <a:t>t</a:t>
            </a:r>
            <a:r>
              <a:rPr sz="3600" spc="-10" dirty="0"/>
              <a:t>a</a:t>
            </a:r>
            <a:r>
              <a:rPr sz="3600" dirty="0"/>
              <a:t>p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541" y="1986787"/>
            <a:ext cx="8070850" cy="3413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Cambria Math"/>
                <a:cs typeface="Cambria Math"/>
              </a:rPr>
              <a:t>Sub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ek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luar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(S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L</a:t>
            </a:r>
            <a:r>
              <a:rPr sz="280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)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iba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empat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p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ia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leb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183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tu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12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bula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7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empat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ia,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nj</a:t>
            </a:r>
            <a:r>
              <a:rPr sz="2800" spc="-5" dirty="0">
                <a:latin typeface="Cambria Math"/>
                <a:cs typeface="Cambria Math"/>
              </a:rPr>
              <a:t>al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20" dirty="0">
                <a:latin typeface="Cambria Math"/>
                <a:cs typeface="Cambria Math"/>
              </a:rPr>
              <a:t>l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iatan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melalui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etap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ia.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9745" y="696975"/>
            <a:ext cx="7853680" cy="975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37260" marR="5080" indent="-925194">
              <a:lnSpc>
                <a:spcPct val="100000"/>
              </a:lnSpc>
              <a:tabLst>
                <a:tab pos="4528185" algn="l"/>
              </a:tabLst>
            </a:pPr>
            <a:r>
              <a:rPr sz="3200" spc="-10" dirty="0"/>
              <a:t>Su</a:t>
            </a:r>
            <a:r>
              <a:rPr sz="3200" spc="-5" dirty="0"/>
              <a:t>bje</a:t>
            </a:r>
            <a:r>
              <a:rPr sz="3200" dirty="0"/>
              <a:t>k</a:t>
            </a:r>
            <a:r>
              <a:rPr sz="3200" spc="-105" dirty="0">
                <a:latin typeface="Times New Roman"/>
                <a:cs typeface="Times New Roman"/>
              </a:rPr>
              <a:t> </a:t>
            </a:r>
            <a:r>
              <a:rPr sz="3200" spc="-55" dirty="0"/>
              <a:t>P</a:t>
            </a:r>
            <a:r>
              <a:rPr sz="3200" spc="-10" dirty="0"/>
              <a:t>a</a:t>
            </a:r>
            <a:r>
              <a:rPr sz="3200" spc="-5" dirty="0"/>
              <a:t>j</a:t>
            </a:r>
            <a:r>
              <a:rPr sz="3200" spc="-10" dirty="0"/>
              <a:t>a</a:t>
            </a:r>
            <a:r>
              <a:rPr sz="3200" dirty="0"/>
              <a:t>k</a:t>
            </a:r>
            <a:r>
              <a:rPr sz="3200" spc="-114" dirty="0">
                <a:latin typeface="Times New Roman"/>
                <a:cs typeface="Times New Roman"/>
              </a:rPr>
              <a:t> </a:t>
            </a:r>
            <a:r>
              <a:rPr sz="3200" spc="-5" dirty="0"/>
              <a:t>L</a:t>
            </a:r>
            <a:r>
              <a:rPr sz="3200" spc="-10" dirty="0"/>
              <a:t>ua</a:t>
            </a:r>
            <a:r>
              <a:rPr sz="3200" dirty="0"/>
              <a:t>r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dirty="0"/>
              <a:t>N</a:t>
            </a:r>
            <a:r>
              <a:rPr sz="3200" spc="-5" dirty="0"/>
              <a:t>e</a:t>
            </a:r>
            <a:r>
              <a:rPr sz="3200" dirty="0"/>
              <a:t>g</a:t>
            </a:r>
            <a:r>
              <a:rPr sz="3200" spc="-5" dirty="0"/>
              <a:t>er</a:t>
            </a:r>
            <a:r>
              <a:rPr sz="3200" dirty="0"/>
              <a:t>i</a:t>
            </a:r>
            <a:r>
              <a:rPr sz="3200" dirty="0">
                <a:latin typeface="Times New Roman"/>
                <a:cs typeface="Times New Roman"/>
              </a:rPr>
              <a:t>	</a:t>
            </a:r>
            <a:r>
              <a:rPr sz="3200" spc="-5" dirty="0"/>
              <a:t>Tid</a:t>
            </a:r>
            <a:r>
              <a:rPr sz="3200" spc="-10" dirty="0"/>
              <a:t>a</a:t>
            </a:r>
            <a:r>
              <a:rPr sz="3200" dirty="0"/>
              <a:t>k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/>
              <a:t>M</a:t>
            </a:r>
            <a:r>
              <a:rPr sz="3200" spc="-5" dirty="0"/>
              <a:t>enj</a:t>
            </a:r>
            <a:r>
              <a:rPr sz="3200" spc="-10" dirty="0"/>
              <a:t>ala</a:t>
            </a:r>
            <a:r>
              <a:rPr sz="3200" spc="-5" dirty="0"/>
              <a:t>n</a:t>
            </a:r>
            <a:r>
              <a:rPr sz="3200" spc="-30" dirty="0"/>
              <a:t>k</a:t>
            </a:r>
            <a:r>
              <a:rPr sz="3200" spc="-10" dirty="0"/>
              <a:t>a</a:t>
            </a:r>
            <a:r>
              <a:rPr sz="3200" dirty="0"/>
              <a:t>n</a:t>
            </a:r>
            <a:r>
              <a:rPr sz="3200" dirty="0">
                <a:latin typeface="Times New Roman"/>
                <a:cs typeface="Times New Roman"/>
              </a:rPr>
              <a:t> </a:t>
            </a:r>
            <a:r>
              <a:rPr sz="3200" dirty="0"/>
              <a:t>Us</a:t>
            </a:r>
            <a:r>
              <a:rPr sz="3200" spc="-10" dirty="0"/>
              <a:t>a</a:t>
            </a:r>
            <a:r>
              <a:rPr sz="3200" spc="-5" dirty="0"/>
              <a:t>h</a:t>
            </a:r>
            <a:r>
              <a:rPr sz="3200" dirty="0"/>
              <a:t>a</a:t>
            </a:r>
            <a:r>
              <a:rPr sz="3200" spc="-110" dirty="0">
                <a:latin typeface="Times New Roman"/>
                <a:cs typeface="Times New Roman"/>
              </a:rPr>
              <a:t> </a:t>
            </a:r>
            <a:r>
              <a:rPr sz="3200" dirty="0"/>
              <a:t>M</a:t>
            </a:r>
            <a:r>
              <a:rPr sz="3200" spc="-5" dirty="0"/>
              <a:t>e</a:t>
            </a:r>
            <a:r>
              <a:rPr sz="3200" spc="-10" dirty="0"/>
              <a:t>lalu</a:t>
            </a:r>
            <a:r>
              <a:rPr sz="3200" dirty="0"/>
              <a:t>i</a:t>
            </a:r>
            <a:r>
              <a:rPr sz="3200" spc="-80" dirty="0">
                <a:latin typeface="Times New Roman"/>
                <a:cs typeface="Times New Roman"/>
              </a:rPr>
              <a:t> </a:t>
            </a:r>
            <a:r>
              <a:rPr sz="3200" spc="-5" dirty="0"/>
              <a:t>Ben</a:t>
            </a:r>
            <a:r>
              <a:rPr sz="3200" spc="-10" dirty="0"/>
              <a:t>tu</a:t>
            </a:r>
            <a:r>
              <a:rPr sz="3200" dirty="0"/>
              <a:t>k</a:t>
            </a:r>
            <a:r>
              <a:rPr sz="3200" spc="-90" dirty="0">
                <a:latin typeface="Times New Roman"/>
                <a:cs typeface="Times New Roman"/>
              </a:rPr>
              <a:t> </a:t>
            </a:r>
            <a:r>
              <a:rPr sz="3200" dirty="0"/>
              <a:t>Us</a:t>
            </a:r>
            <a:r>
              <a:rPr sz="3200" spc="-10" dirty="0"/>
              <a:t>a</a:t>
            </a:r>
            <a:r>
              <a:rPr sz="3200" spc="-5" dirty="0"/>
              <a:t>h</a:t>
            </a:r>
            <a:r>
              <a:rPr sz="3200" dirty="0"/>
              <a:t>a</a:t>
            </a:r>
            <a:r>
              <a:rPr sz="3200" spc="-100" dirty="0">
                <a:latin typeface="Times New Roman"/>
                <a:cs typeface="Times New Roman"/>
              </a:rPr>
              <a:t> </a:t>
            </a:r>
            <a:r>
              <a:rPr sz="3200" spc="-270" dirty="0"/>
              <a:t>T</a:t>
            </a:r>
            <a:r>
              <a:rPr sz="3200" spc="-5" dirty="0"/>
              <a:t>e</a:t>
            </a:r>
            <a:r>
              <a:rPr sz="3200" spc="-10" dirty="0"/>
              <a:t>ta</a:t>
            </a:r>
            <a:r>
              <a:rPr sz="3200" dirty="0"/>
              <a:t>p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541" y="1986787"/>
            <a:ext cx="8071484" cy="38404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Cambria Math"/>
                <a:cs typeface="Cambria Math"/>
              </a:rPr>
              <a:t>S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LN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la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: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o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iba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empat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</a:t>
            </a:r>
            <a:r>
              <a:rPr sz="280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iba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ia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lebih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183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20" dirty="0">
                <a:latin typeface="Cambria Math"/>
                <a:cs typeface="Cambria Math"/>
              </a:rPr>
              <a:t>g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tu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12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bula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25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29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29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29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2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empat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2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ia,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apat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m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ima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tau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2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oleh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5" dirty="0">
                <a:latin typeface="Cambria Math"/>
                <a:cs typeface="Cambria Math"/>
              </a:rPr>
              <a:t>l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ia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20" dirty="0">
                <a:latin typeface="Cambria Math"/>
                <a:cs typeface="Cambria Math"/>
              </a:rPr>
              <a:t>d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k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nj</a:t>
            </a:r>
            <a:r>
              <a:rPr sz="2800" spc="-5" dirty="0">
                <a:latin typeface="Cambria Math"/>
                <a:cs typeface="Cambria Math"/>
              </a:rPr>
              <a:t>ala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2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au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mela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iat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melalui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tuk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etap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ia.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87145" y="1030223"/>
            <a:ext cx="1533143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948306" y="1030223"/>
            <a:ext cx="1243583" cy="35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26001" y="1088136"/>
            <a:ext cx="1085087" cy="4038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1541" y="1986787"/>
            <a:ext cx="8072120" cy="3422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et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(</a:t>
            </a: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0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)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ipe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oleh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o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iba</a:t>
            </a:r>
            <a:r>
              <a:rPr sz="2800" spc="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0" dirty="0">
                <a:latin typeface="Cambria Math"/>
                <a:cs typeface="Cambria Math"/>
              </a:rPr>
              <a:t>d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empat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Cambria Math"/>
                <a:cs typeface="Cambria Math"/>
              </a:rPr>
              <a:t>a,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p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iba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2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2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lebih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183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tu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12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5" dirty="0">
                <a:latin typeface="Cambria Math"/>
                <a:cs typeface="Cambria Math"/>
              </a:rPr>
              <a:t>la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20" dirty="0">
                <a:latin typeface="Cambria Math"/>
                <a:cs typeface="Cambria Math"/>
              </a:rPr>
              <a:t>d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empat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k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ia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tuk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nj</a:t>
            </a:r>
            <a:r>
              <a:rPr sz="2800" spc="-5" dirty="0">
                <a:latin typeface="Cambria Math"/>
                <a:cs typeface="Cambria Math"/>
              </a:rPr>
              <a:t>ala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tau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mela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iatan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ia.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0722" y="1030223"/>
            <a:ext cx="1223771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0986" y="1030223"/>
            <a:ext cx="2136647" cy="35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07842" y="1030223"/>
            <a:ext cx="1432559" cy="464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80609" y="1030223"/>
            <a:ext cx="1150619" cy="464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11541" y="1987803"/>
            <a:ext cx="8073390" cy="2935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AutoNum type="arabicPeriod"/>
              <a:tabLst>
                <a:tab pos="528320" algn="l"/>
              </a:tabLst>
            </a:pP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per</a:t>
            </a:r>
            <a:r>
              <a:rPr sz="2600" spc="-50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ila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asing</a:t>
            </a:r>
            <a:r>
              <a:rPr sz="2600" dirty="0">
                <a:latin typeface="Cambria Math"/>
                <a:cs typeface="Cambria Math"/>
              </a:rPr>
              <a:t>;</a:t>
            </a:r>
            <a:endParaRPr sz="2600">
              <a:latin typeface="Cambria Math"/>
              <a:cs typeface="Cambria Math"/>
            </a:endParaRPr>
          </a:p>
          <a:p>
            <a:pPr marL="527685" marR="5080" indent="-514984" algn="just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528320" algn="l"/>
              </a:tabLst>
            </a:pP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-</a:t>
            </a:r>
            <a:r>
              <a:rPr sz="2600" spc="-10" dirty="0">
                <a:latin typeface="Cambria Math"/>
                <a:cs typeface="Cambria Math"/>
              </a:rPr>
              <a:t>pe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65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ila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5" dirty="0">
                <a:latin typeface="Cambria Math"/>
                <a:cs typeface="Cambria Math"/>
              </a:rPr>
              <a:t>l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ons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-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lai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asin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ang-o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10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2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35" dirty="0">
                <a:latin typeface="Cambria Math"/>
                <a:cs typeface="Cambria Math"/>
              </a:rPr>
              <a:t>r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rja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3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ambria Math"/>
                <a:cs typeface="Cambria Math"/>
              </a:rPr>
              <a:t>d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10" dirty="0">
                <a:latin typeface="Cambria Math"/>
                <a:cs typeface="Cambria Math"/>
              </a:rPr>
              <a:t>em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29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ing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-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7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70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Cambria Math"/>
                <a:cs typeface="Cambria Math"/>
              </a:rPr>
              <a:t>s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7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6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Indo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si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Indo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si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ida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15" dirty="0">
                <a:latin typeface="Cambria Math"/>
                <a:cs typeface="Cambria Math"/>
              </a:rPr>
              <a:t>i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26653" y="4913881"/>
            <a:ext cx="4406265" cy="802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111375" algn="l"/>
                <a:tab pos="3517265" algn="l"/>
                <a:tab pos="4117975" algn="l"/>
              </a:tabLst>
            </a:pP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35" dirty="0">
                <a:latin typeface="Cambria Math"/>
                <a:cs typeface="Cambria Math"/>
              </a:rPr>
              <a:t>r</a:t>
            </a:r>
            <a:r>
              <a:rPr sz="2600" spc="-15" dirty="0">
                <a:latin typeface="Cambria Math"/>
                <a:cs typeface="Cambria Math"/>
              </a:rPr>
              <a:t>ol</a:t>
            </a:r>
            <a:r>
              <a:rPr sz="2600" dirty="0">
                <a:latin typeface="Cambria Math"/>
                <a:cs typeface="Cambria Math"/>
              </a:rPr>
              <a:t>eh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spc="-1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asila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6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aa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5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but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a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51892" y="4913881"/>
            <a:ext cx="3130550" cy="802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9079">
              <a:lnSpc>
                <a:spcPct val="100000"/>
              </a:lnSpc>
              <a:tabLst>
                <a:tab pos="1146175" algn="l"/>
                <a:tab pos="2500630" algn="l"/>
              </a:tabLst>
            </a:pP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3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san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826653" y="5706361"/>
            <a:ext cx="516191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ali</a:t>
            </a:r>
            <a:r>
              <a:rPr sz="2600" dirty="0">
                <a:latin typeface="Cambria Math"/>
                <a:cs typeface="Cambria Math"/>
              </a:rPr>
              <a:t>k;</a:t>
            </a:r>
            <a:endParaRPr sz="26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80722" y="725423"/>
            <a:ext cx="1223771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30986" y="725423"/>
            <a:ext cx="2136647" cy="35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07842" y="725423"/>
            <a:ext cx="1432559" cy="464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80609" y="725423"/>
            <a:ext cx="1150619" cy="464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85365" y="1331975"/>
            <a:ext cx="2121407" cy="470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11541" y="1924811"/>
            <a:ext cx="8072120" cy="4371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AutoNum type="arabicPeriod" startAt="3"/>
              <a:tabLst>
                <a:tab pos="528320" algn="l"/>
              </a:tabLst>
            </a:pPr>
            <a:r>
              <a:rPr sz="2100" spc="-5" dirty="0">
                <a:latin typeface="Cambria Math"/>
                <a:cs typeface="Cambria Math"/>
              </a:rPr>
              <a:t>o</a:t>
            </a:r>
            <a:r>
              <a:rPr sz="2100" spc="-25" dirty="0">
                <a:latin typeface="Cambria Math"/>
                <a:cs typeface="Cambria Math"/>
              </a:rPr>
              <a:t>r</a:t>
            </a:r>
            <a:r>
              <a:rPr sz="2100" spc="-20" dirty="0">
                <a:latin typeface="Cambria Math"/>
                <a:cs typeface="Cambria Math"/>
              </a:rPr>
              <a:t>g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ni</a:t>
            </a:r>
            <a:r>
              <a:rPr sz="2100" spc="-10" dirty="0">
                <a:latin typeface="Cambria Math"/>
                <a:cs typeface="Cambria Math"/>
              </a:rPr>
              <a:t>sas</a:t>
            </a:r>
            <a:r>
              <a:rPr sz="2100" dirty="0">
                <a:latin typeface="Cambria Math"/>
                <a:cs typeface="Cambria Math"/>
              </a:rPr>
              <a:t>i</a:t>
            </a:r>
            <a:r>
              <a:rPr sz="2100" spc="-5" dirty="0">
                <a:latin typeface="Cambria Math"/>
                <a:cs typeface="Cambria Math"/>
              </a:rPr>
              <a:t>-o</a:t>
            </a:r>
            <a:r>
              <a:rPr sz="2100" spc="-25" dirty="0">
                <a:latin typeface="Cambria Math"/>
                <a:cs typeface="Cambria Math"/>
              </a:rPr>
              <a:t>r</a:t>
            </a:r>
            <a:r>
              <a:rPr sz="2100" spc="-20" dirty="0">
                <a:latin typeface="Cambria Math"/>
                <a:cs typeface="Cambria Math"/>
              </a:rPr>
              <a:t>g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ni</a:t>
            </a:r>
            <a:r>
              <a:rPr sz="2100" spc="-10" dirty="0">
                <a:latin typeface="Cambria Math"/>
                <a:cs typeface="Cambria Math"/>
              </a:rPr>
              <a:t>sas</a:t>
            </a:r>
            <a:r>
              <a:rPr sz="2100" spc="-5" dirty="0">
                <a:latin typeface="Cambria Math"/>
                <a:cs typeface="Cambria Math"/>
              </a:rPr>
              <a:t>i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mbria Math"/>
                <a:cs typeface="Cambria Math"/>
              </a:rPr>
              <a:t>in</a:t>
            </a:r>
            <a:r>
              <a:rPr sz="2100" spc="-30" dirty="0">
                <a:latin typeface="Cambria Math"/>
                <a:cs typeface="Cambria Math"/>
              </a:rPr>
              <a:t>t</a:t>
            </a:r>
            <a:r>
              <a:rPr sz="2100" spc="-10" dirty="0">
                <a:latin typeface="Cambria Math"/>
                <a:cs typeface="Cambria Math"/>
              </a:rPr>
              <a:t>er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spc="-10" dirty="0">
                <a:latin typeface="Cambria Math"/>
                <a:cs typeface="Cambria Math"/>
              </a:rPr>
              <a:t>as</a:t>
            </a:r>
            <a:r>
              <a:rPr sz="2100" dirty="0">
                <a:latin typeface="Cambria Math"/>
                <a:cs typeface="Cambria Math"/>
              </a:rPr>
              <a:t>i</a:t>
            </a:r>
            <a:r>
              <a:rPr sz="2100" spc="-5" dirty="0">
                <a:latin typeface="Cambria Math"/>
                <a:cs typeface="Cambria Math"/>
              </a:rPr>
              <a:t>o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l</a:t>
            </a:r>
            <a:r>
              <a:rPr sz="2100" spc="-4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ambria Math"/>
                <a:cs typeface="Cambria Math"/>
              </a:rPr>
              <a:t>de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spc="-20" dirty="0">
                <a:latin typeface="Cambria Math"/>
                <a:cs typeface="Cambria Math"/>
              </a:rPr>
              <a:t>g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20" dirty="0">
                <a:latin typeface="Cambria Math"/>
                <a:cs typeface="Cambria Math"/>
              </a:rPr>
              <a:t>s</a:t>
            </a:r>
            <a:r>
              <a:rPr sz="2100" spc="-55" dirty="0">
                <a:latin typeface="Cambria Math"/>
                <a:cs typeface="Cambria Math"/>
              </a:rPr>
              <a:t>y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spc="-45" dirty="0">
                <a:latin typeface="Cambria Math"/>
                <a:cs typeface="Cambria Math"/>
              </a:rPr>
              <a:t>r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spc="-5" dirty="0">
                <a:latin typeface="Cambria Math"/>
                <a:cs typeface="Cambria Math"/>
              </a:rPr>
              <a:t>t:</a:t>
            </a:r>
            <a:endParaRPr sz="2100">
              <a:latin typeface="Cambria Math"/>
              <a:cs typeface="Cambria Math"/>
            </a:endParaRPr>
          </a:p>
          <a:p>
            <a:pPr marL="1109980" lvl="1" indent="-513715">
              <a:lnSpc>
                <a:spcPct val="100000"/>
              </a:lnSpc>
              <a:spcBef>
                <a:spcPts val="95"/>
              </a:spcBef>
              <a:buAutoNum type="alphaLcPeriod"/>
              <a:tabLst>
                <a:tab pos="1109980" algn="l"/>
              </a:tabLst>
            </a:pPr>
            <a:r>
              <a:rPr sz="2100" dirty="0">
                <a:latin typeface="Cambria Math"/>
                <a:cs typeface="Cambria Math"/>
              </a:rPr>
              <a:t>In</a:t>
            </a:r>
            <a:r>
              <a:rPr sz="2100" spc="-10" dirty="0">
                <a:latin typeface="Cambria Math"/>
                <a:cs typeface="Cambria Math"/>
              </a:rPr>
              <a:t>d</a:t>
            </a:r>
            <a:r>
              <a:rPr sz="2100" spc="-5" dirty="0">
                <a:latin typeface="Cambria Math"/>
                <a:cs typeface="Cambria Math"/>
              </a:rPr>
              <a:t>o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spc="-10" dirty="0">
                <a:latin typeface="Cambria Math"/>
                <a:cs typeface="Cambria Math"/>
              </a:rPr>
              <a:t>es</a:t>
            </a:r>
            <a:r>
              <a:rPr sz="2100" dirty="0">
                <a:latin typeface="Cambria Math"/>
                <a:cs typeface="Cambria Math"/>
              </a:rPr>
              <a:t>ia</a:t>
            </a:r>
            <a:r>
              <a:rPr sz="2100" spc="-8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mbria Math"/>
                <a:cs typeface="Cambria Math"/>
              </a:rPr>
              <a:t>m</a:t>
            </a:r>
            <a:r>
              <a:rPr sz="2100" spc="-10" dirty="0">
                <a:latin typeface="Cambria Math"/>
                <a:cs typeface="Cambria Math"/>
              </a:rPr>
              <a:t>e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spc="5" dirty="0">
                <a:latin typeface="Cambria Math"/>
                <a:cs typeface="Cambria Math"/>
              </a:rPr>
              <a:t>j</a:t>
            </a:r>
            <a:r>
              <a:rPr sz="2100" spc="-10" dirty="0">
                <a:latin typeface="Cambria Math"/>
                <a:cs typeface="Cambria Math"/>
              </a:rPr>
              <a:t>ad</a:t>
            </a:r>
            <a:r>
              <a:rPr sz="2100" spc="-5" dirty="0">
                <a:latin typeface="Cambria Math"/>
                <a:cs typeface="Cambria Math"/>
              </a:rPr>
              <a:t>i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spc="-10" dirty="0">
                <a:latin typeface="Cambria Math"/>
                <a:cs typeface="Cambria Math"/>
              </a:rPr>
              <a:t>gg</a:t>
            </a:r>
            <a:r>
              <a:rPr sz="2100" spc="-5" dirty="0">
                <a:latin typeface="Cambria Math"/>
                <a:cs typeface="Cambria Math"/>
              </a:rPr>
              <a:t>ot</a:t>
            </a:r>
            <a:r>
              <a:rPr sz="2100" dirty="0">
                <a:latin typeface="Cambria Math"/>
                <a:cs typeface="Cambria Math"/>
              </a:rPr>
              <a:t>a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mbria Math"/>
                <a:cs typeface="Cambria Math"/>
              </a:rPr>
              <a:t>o</a:t>
            </a:r>
            <a:r>
              <a:rPr sz="2100" spc="-25" dirty="0">
                <a:latin typeface="Cambria Math"/>
                <a:cs typeface="Cambria Math"/>
              </a:rPr>
              <a:t>r</a:t>
            </a:r>
            <a:r>
              <a:rPr sz="2100" spc="-20" dirty="0">
                <a:latin typeface="Cambria Math"/>
                <a:cs typeface="Cambria Math"/>
              </a:rPr>
              <a:t>g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ni</a:t>
            </a:r>
            <a:r>
              <a:rPr sz="2100" spc="-10" dirty="0">
                <a:latin typeface="Cambria Math"/>
                <a:cs typeface="Cambria Math"/>
              </a:rPr>
              <a:t>sas</a:t>
            </a:r>
            <a:r>
              <a:rPr sz="2100" spc="-5" dirty="0">
                <a:latin typeface="Cambria Math"/>
                <a:cs typeface="Cambria Math"/>
              </a:rPr>
              <a:t>i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30" dirty="0">
                <a:latin typeface="Cambria Math"/>
                <a:cs typeface="Cambria Math"/>
              </a:rPr>
              <a:t>t</a:t>
            </a:r>
            <a:r>
              <a:rPr sz="2100" spc="-10" dirty="0">
                <a:latin typeface="Cambria Math"/>
                <a:cs typeface="Cambria Math"/>
              </a:rPr>
              <a:t>erse</a:t>
            </a:r>
            <a:r>
              <a:rPr sz="2100" dirty="0">
                <a:latin typeface="Cambria Math"/>
                <a:cs typeface="Cambria Math"/>
              </a:rPr>
              <a:t>bu</a:t>
            </a:r>
            <a:r>
              <a:rPr sz="2100" spc="-5" dirty="0">
                <a:latin typeface="Cambria Math"/>
                <a:cs typeface="Cambria Math"/>
              </a:rPr>
              <a:t>t</a:t>
            </a:r>
            <a:r>
              <a:rPr sz="2100" spc="-10" dirty="0">
                <a:latin typeface="Cambria Math"/>
                <a:cs typeface="Cambria Math"/>
              </a:rPr>
              <a:t>;da</a:t>
            </a:r>
            <a:r>
              <a:rPr sz="2100" dirty="0">
                <a:latin typeface="Cambria Math"/>
                <a:cs typeface="Cambria Math"/>
              </a:rPr>
              <a:t>n</a:t>
            </a:r>
            <a:endParaRPr sz="2100">
              <a:latin typeface="Cambria Math"/>
              <a:cs typeface="Cambria Math"/>
            </a:endParaRPr>
          </a:p>
          <a:p>
            <a:pPr marL="1109980" marR="5080" lvl="1" indent="-513715" algn="just">
              <a:lnSpc>
                <a:spcPct val="80000"/>
              </a:lnSpc>
              <a:spcBef>
                <a:spcPts val="600"/>
              </a:spcBef>
              <a:buAutoNum type="alphaLcPeriod"/>
              <a:tabLst>
                <a:tab pos="1109980" algn="l"/>
              </a:tabLst>
            </a:pPr>
            <a:r>
              <a:rPr sz="2100" spc="-5" dirty="0">
                <a:latin typeface="Cambria Math"/>
                <a:cs typeface="Cambria Math"/>
              </a:rPr>
              <a:t>t</a:t>
            </a:r>
            <a:r>
              <a:rPr sz="2100" dirty="0">
                <a:latin typeface="Cambria Math"/>
                <a:cs typeface="Cambria Math"/>
              </a:rPr>
              <a:t>i</a:t>
            </a:r>
            <a:r>
              <a:rPr sz="2100" spc="-10" dirty="0">
                <a:latin typeface="Cambria Math"/>
                <a:cs typeface="Cambria Math"/>
              </a:rPr>
              <a:t>da</a:t>
            </a:r>
            <a:r>
              <a:rPr sz="2100" dirty="0">
                <a:latin typeface="Cambria Math"/>
                <a:cs typeface="Cambria Math"/>
              </a:rPr>
              <a:t>k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2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mbria Math"/>
                <a:cs typeface="Cambria Math"/>
              </a:rPr>
              <a:t>m</a:t>
            </a:r>
            <a:r>
              <a:rPr sz="2100" spc="-10" dirty="0">
                <a:latin typeface="Cambria Math"/>
                <a:cs typeface="Cambria Math"/>
              </a:rPr>
              <a:t>e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spc="5" dirty="0">
                <a:latin typeface="Cambria Math"/>
                <a:cs typeface="Cambria Math"/>
              </a:rPr>
              <a:t>j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l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spc="-15" dirty="0">
                <a:latin typeface="Cambria Math"/>
                <a:cs typeface="Cambria Math"/>
              </a:rPr>
              <a:t>k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2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mbria Math"/>
                <a:cs typeface="Cambria Math"/>
              </a:rPr>
              <a:t>u</a:t>
            </a:r>
            <a:r>
              <a:rPr sz="2100" spc="-10" dirty="0">
                <a:latin typeface="Cambria Math"/>
                <a:cs typeface="Cambria Math"/>
              </a:rPr>
              <a:t>sa</a:t>
            </a:r>
            <a:r>
              <a:rPr sz="2100" dirty="0">
                <a:latin typeface="Cambria Math"/>
                <a:cs typeface="Cambria Math"/>
              </a:rPr>
              <a:t>ha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254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spc="-5" dirty="0">
                <a:latin typeface="Cambria Math"/>
                <a:cs typeface="Cambria Math"/>
              </a:rPr>
              <a:t>t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u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245" dirty="0">
                <a:latin typeface="Times New Roman"/>
                <a:cs typeface="Times New Roman"/>
              </a:rPr>
              <a:t> </a:t>
            </a:r>
            <a:r>
              <a:rPr sz="2100" spc="-35" dirty="0">
                <a:latin typeface="Cambria Math"/>
                <a:cs typeface="Cambria Math"/>
              </a:rPr>
              <a:t>k</a:t>
            </a:r>
            <a:r>
              <a:rPr sz="2100" spc="-10" dirty="0">
                <a:latin typeface="Cambria Math"/>
                <a:cs typeface="Cambria Math"/>
              </a:rPr>
              <a:t>eg</a:t>
            </a:r>
            <a:r>
              <a:rPr sz="2100" dirty="0">
                <a:latin typeface="Cambria Math"/>
                <a:cs typeface="Cambria Math"/>
              </a:rPr>
              <a:t>i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spc="5" dirty="0">
                <a:latin typeface="Cambria Math"/>
                <a:cs typeface="Cambria Math"/>
              </a:rPr>
              <a:t>ta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2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mbria Math"/>
                <a:cs typeface="Cambria Math"/>
              </a:rPr>
              <a:t>l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in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2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mbria Math"/>
                <a:cs typeface="Cambria Math"/>
              </a:rPr>
              <a:t>un</a:t>
            </a:r>
            <a:r>
              <a:rPr sz="2100" spc="-5" dirty="0">
                <a:latin typeface="Cambria Math"/>
                <a:cs typeface="Cambria Math"/>
              </a:rPr>
              <a:t>t</a:t>
            </a:r>
            <a:r>
              <a:rPr sz="2100" dirty="0">
                <a:latin typeface="Cambria Math"/>
                <a:cs typeface="Cambria Math"/>
              </a:rPr>
              <a:t>uk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2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mbria Math"/>
                <a:cs typeface="Cambria Math"/>
              </a:rPr>
              <a:t>m</a:t>
            </a:r>
            <a:r>
              <a:rPr sz="2100" spc="-10" dirty="0">
                <a:latin typeface="Cambria Math"/>
                <a:cs typeface="Cambria Math"/>
              </a:rPr>
              <a:t>e</a:t>
            </a:r>
            <a:r>
              <a:rPr sz="2100" dirty="0">
                <a:latin typeface="Cambria Math"/>
                <a:cs typeface="Cambria Math"/>
              </a:rPr>
              <a:t>m</a:t>
            </a:r>
            <a:r>
              <a:rPr sz="2100" spc="-5" dirty="0">
                <a:latin typeface="Cambria Math"/>
                <a:cs typeface="Cambria Math"/>
              </a:rPr>
              <a:t>p</a:t>
            </a:r>
            <a:r>
              <a:rPr sz="2100" spc="-10" dirty="0">
                <a:latin typeface="Cambria Math"/>
                <a:cs typeface="Cambria Math"/>
              </a:rPr>
              <a:t>e</a:t>
            </a:r>
            <a:r>
              <a:rPr sz="2100" dirty="0">
                <a:latin typeface="Cambria Math"/>
                <a:cs typeface="Cambria Math"/>
              </a:rPr>
              <a:t>-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45" dirty="0">
                <a:latin typeface="Cambria Math"/>
                <a:cs typeface="Cambria Math"/>
              </a:rPr>
              <a:t>r</a:t>
            </a:r>
            <a:r>
              <a:rPr sz="2100" spc="-5" dirty="0">
                <a:latin typeface="Cambria Math"/>
                <a:cs typeface="Cambria Math"/>
              </a:rPr>
              <a:t>o</a:t>
            </a:r>
            <a:r>
              <a:rPr sz="2100" dirty="0">
                <a:latin typeface="Cambria Math"/>
                <a:cs typeface="Cambria Math"/>
              </a:rPr>
              <a:t>l</a:t>
            </a:r>
            <a:r>
              <a:rPr sz="2100" spc="-10" dirty="0">
                <a:latin typeface="Cambria Math"/>
                <a:cs typeface="Cambria Math"/>
              </a:rPr>
              <a:t>e</a:t>
            </a:r>
            <a:r>
              <a:rPr sz="2100" spc="-5" dirty="0">
                <a:latin typeface="Cambria Math"/>
                <a:cs typeface="Cambria Math"/>
              </a:rPr>
              <a:t>h</a:t>
            </a:r>
            <a:r>
              <a:rPr sz="2100" dirty="0">
                <a:latin typeface="Times New Roman"/>
                <a:cs typeface="Times New Roman"/>
              </a:rPr>
              <a:t>   </a:t>
            </a:r>
            <a:r>
              <a:rPr sz="2100" spc="-9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mbria Math"/>
                <a:cs typeface="Cambria Math"/>
              </a:rPr>
              <a:t>p</a:t>
            </a:r>
            <a:r>
              <a:rPr sz="2100" spc="-10" dirty="0">
                <a:latin typeface="Cambria Math"/>
                <a:cs typeface="Cambria Math"/>
              </a:rPr>
              <a:t>e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spc="-20" dirty="0">
                <a:latin typeface="Cambria Math"/>
                <a:cs typeface="Cambria Math"/>
              </a:rPr>
              <a:t>g</a:t>
            </a:r>
            <a:r>
              <a:rPr sz="2100" dirty="0">
                <a:latin typeface="Cambria Math"/>
                <a:cs typeface="Cambria Math"/>
              </a:rPr>
              <a:t>h</a:t>
            </a:r>
            <a:r>
              <a:rPr sz="2100" spc="-10" dirty="0">
                <a:latin typeface="Cambria Math"/>
                <a:cs typeface="Cambria Math"/>
              </a:rPr>
              <a:t>as</a:t>
            </a:r>
            <a:r>
              <a:rPr sz="2100" dirty="0">
                <a:latin typeface="Cambria Math"/>
                <a:cs typeface="Cambria Math"/>
              </a:rPr>
              <a:t>il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dirty="0">
                <a:latin typeface="Times New Roman"/>
                <a:cs typeface="Times New Roman"/>
              </a:rPr>
              <a:t>   </a:t>
            </a:r>
            <a:r>
              <a:rPr sz="2100" spc="-9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ambria Math"/>
                <a:cs typeface="Cambria Math"/>
              </a:rPr>
              <a:t>dar</a:t>
            </a:r>
            <a:r>
              <a:rPr sz="2100" spc="-5" dirty="0">
                <a:latin typeface="Cambria Math"/>
                <a:cs typeface="Cambria Math"/>
              </a:rPr>
              <a:t>i</a:t>
            </a:r>
            <a:r>
              <a:rPr sz="2100" dirty="0">
                <a:latin typeface="Times New Roman"/>
                <a:cs typeface="Times New Roman"/>
              </a:rPr>
              <a:t>   </a:t>
            </a:r>
            <a:r>
              <a:rPr sz="2100" spc="-10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mbria Math"/>
                <a:cs typeface="Cambria Math"/>
              </a:rPr>
              <a:t>In</a:t>
            </a:r>
            <a:r>
              <a:rPr sz="2100" spc="-10" dirty="0">
                <a:latin typeface="Cambria Math"/>
                <a:cs typeface="Cambria Math"/>
              </a:rPr>
              <a:t>d</a:t>
            </a:r>
            <a:r>
              <a:rPr sz="2100" spc="-5" dirty="0">
                <a:latin typeface="Cambria Math"/>
                <a:cs typeface="Cambria Math"/>
              </a:rPr>
              <a:t>o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spc="-10" dirty="0">
                <a:latin typeface="Cambria Math"/>
                <a:cs typeface="Cambria Math"/>
              </a:rPr>
              <a:t>es</a:t>
            </a:r>
            <a:r>
              <a:rPr sz="2100" dirty="0">
                <a:latin typeface="Cambria Math"/>
                <a:cs typeface="Cambria Math"/>
              </a:rPr>
              <a:t>ia</a:t>
            </a:r>
            <a:r>
              <a:rPr sz="2100" dirty="0">
                <a:latin typeface="Times New Roman"/>
                <a:cs typeface="Times New Roman"/>
              </a:rPr>
              <a:t>   </a:t>
            </a:r>
            <a:r>
              <a:rPr sz="2100" spc="-10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ambria Math"/>
                <a:cs typeface="Cambria Math"/>
              </a:rPr>
              <a:t>se</a:t>
            </a:r>
            <a:r>
              <a:rPr sz="2100" dirty="0">
                <a:latin typeface="Cambria Math"/>
                <a:cs typeface="Cambria Math"/>
              </a:rPr>
              <a:t>l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in</a:t>
            </a:r>
            <a:r>
              <a:rPr sz="2100" dirty="0">
                <a:latin typeface="Times New Roman"/>
                <a:cs typeface="Times New Roman"/>
              </a:rPr>
              <a:t>   </a:t>
            </a:r>
            <a:r>
              <a:rPr sz="2100" spc="-9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mbria Math"/>
                <a:cs typeface="Cambria Math"/>
              </a:rPr>
              <a:t>m</a:t>
            </a:r>
            <a:r>
              <a:rPr sz="2100" spc="-25" dirty="0">
                <a:latin typeface="Cambria Math"/>
                <a:cs typeface="Cambria Math"/>
              </a:rPr>
              <a:t>e</a:t>
            </a:r>
            <a:r>
              <a:rPr sz="2100" dirty="0">
                <a:latin typeface="Cambria Math"/>
                <a:cs typeface="Cambria Math"/>
              </a:rPr>
              <a:t>mb</a:t>
            </a:r>
            <a:r>
              <a:rPr sz="2100" spc="-10" dirty="0">
                <a:latin typeface="Cambria Math"/>
                <a:cs typeface="Cambria Math"/>
              </a:rPr>
              <a:t>er</a:t>
            </a:r>
            <a:r>
              <a:rPr sz="2100" dirty="0">
                <a:latin typeface="Cambria Math"/>
                <a:cs typeface="Cambria Math"/>
              </a:rPr>
              <a:t>i</a:t>
            </a:r>
            <a:r>
              <a:rPr sz="2100" spc="-15" dirty="0">
                <a:latin typeface="Cambria Math"/>
                <a:cs typeface="Cambria Math"/>
              </a:rPr>
              <a:t>k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mbria Math"/>
                <a:cs typeface="Cambria Math"/>
              </a:rPr>
              <a:t>p</a:t>
            </a:r>
            <a:r>
              <a:rPr sz="2100" dirty="0">
                <a:latin typeface="Cambria Math"/>
                <a:cs typeface="Cambria Math"/>
              </a:rPr>
              <a:t>in</a:t>
            </a:r>
            <a:r>
              <a:rPr sz="2100" spc="5" dirty="0">
                <a:latin typeface="Cambria Math"/>
                <a:cs typeface="Cambria Math"/>
              </a:rPr>
              <a:t>j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m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175" dirty="0">
                <a:latin typeface="Times New Roman"/>
                <a:cs typeface="Times New Roman"/>
              </a:rPr>
              <a:t> </a:t>
            </a:r>
            <a:r>
              <a:rPr sz="2100" spc="-35" dirty="0">
                <a:latin typeface="Cambria Math"/>
                <a:cs typeface="Cambria Math"/>
              </a:rPr>
              <a:t>k</a:t>
            </a:r>
            <a:r>
              <a:rPr sz="2100" spc="-10" dirty="0">
                <a:latin typeface="Cambria Math"/>
                <a:cs typeface="Cambria Math"/>
              </a:rPr>
              <a:t>e</a:t>
            </a:r>
            <a:r>
              <a:rPr sz="2100" spc="-5" dirty="0">
                <a:latin typeface="Cambria Math"/>
                <a:cs typeface="Cambria Math"/>
              </a:rPr>
              <a:t>p</a:t>
            </a:r>
            <a:r>
              <a:rPr sz="2100" spc="-10" dirty="0">
                <a:latin typeface="Cambria Math"/>
                <a:cs typeface="Cambria Math"/>
              </a:rPr>
              <a:t>ad</a:t>
            </a:r>
            <a:r>
              <a:rPr sz="2100" dirty="0">
                <a:latin typeface="Cambria Math"/>
                <a:cs typeface="Cambria Math"/>
              </a:rPr>
              <a:t>a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16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mbria Math"/>
                <a:cs typeface="Cambria Math"/>
              </a:rPr>
              <a:t>p</a:t>
            </a:r>
            <a:r>
              <a:rPr sz="2100" spc="-10" dirty="0">
                <a:latin typeface="Cambria Math"/>
                <a:cs typeface="Cambria Math"/>
              </a:rPr>
              <a:t>e</a:t>
            </a:r>
            <a:r>
              <a:rPr sz="2100" dirty="0">
                <a:latin typeface="Cambria Math"/>
                <a:cs typeface="Cambria Math"/>
              </a:rPr>
              <a:t>m</a:t>
            </a:r>
            <a:r>
              <a:rPr sz="2100" spc="-10" dirty="0">
                <a:latin typeface="Cambria Math"/>
                <a:cs typeface="Cambria Math"/>
              </a:rPr>
              <a:t>er</a:t>
            </a:r>
            <a:r>
              <a:rPr sz="2100" spc="5" dirty="0">
                <a:latin typeface="Cambria Math"/>
                <a:cs typeface="Cambria Math"/>
              </a:rPr>
              <a:t>i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spc="-5" dirty="0">
                <a:latin typeface="Cambria Math"/>
                <a:cs typeface="Cambria Math"/>
              </a:rPr>
              <a:t>t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spc="-5" dirty="0">
                <a:latin typeface="Cambria Math"/>
                <a:cs typeface="Cambria Math"/>
              </a:rPr>
              <a:t>h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175" dirty="0">
                <a:latin typeface="Times New Roman"/>
                <a:cs typeface="Times New Roman"/>
              </a:rPr>
              <a:t> </a:t>
            </a:r>
            <a:r>
              <a:rPr sz="2100" spc="-55" dirty="0">
                <a:latin typeface="Cambria Math"/>
                <a:cs typeface="Cambria Math"/>
              </a:rPr>
              <a:t>y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spc="15" dirty="0">
                <a:latin typeface="Cambria Math"/>
                <a:cs typeface="Cambria Math"/>
              </a:rPr>
              <a:t>n</a:t>
            </a:r>
            <a:r>
              <a:rPr sz="2100" dirty="0">
                <a:latin typeface="Cambria Math"/>
                <a:cs typeface="Cambria Math"/>
              </a:rPr>
              <a:t>g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16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ambria Math"/>
                <a:cs typeface="Cambria Math"/>
              </a:rPr>
              <a:t>da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spc="-35" dirty="0">
                <a:latin typeface="Cambria Math"/>
                <a:cs typeface="Cambria Math"/>
              </a:rPr>
              <a:t>n</a:t>
            </a:r>
            <a:r>
              <a:rPr sz="2100" spc="-55" dirty="0">
                <a:latin typeface="Cambria Math"/>
                <a:cs typeface="Cambria Math"/>
              </a:rPr>
              <a:t>y</a:t>
            </a:r>
            <a:r>
              <a:rPr sz="2100" dirty="0">
                <a:latin typeface="Cambria Math"/>
                <a:cs typeface="Cambria Math"/>
              </a:rPr>
              <a:t>a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16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mbria Math"/>
                <a:cs typeface="Cambria Math"/>
              </a:rPr>
              <a:t>b</a:t>
            </a:r>
            <a:r>
              <a:rPr sz="2100" spc="-10" dirty="0">
                <a:latin typeface="Cambria Math"/>
                <a:cs typeface="Cambria Math"/>
              </a:rPr>
              <a:t>e</a:t>
            </a:r>
            <a:r>
              <a:rPr sz="2100" spc="-35" dirty="0">
                <a:latin typeface="Cambria Math"/>
                <a:cs typeface="Cambria Math"/>
              </a:rPr>
              <a:t>r</a:t>
            </a:r>
            <a:r>
              <a:rPr sz="2100" spc="5" dirty="0">
                <a:latin typeface="Cambria Math"/>
                <a:cs typeface="Cambria Math"/>
              </a:rPr>
              <a:t>a</a:t>
            </a:r>
            <a:r>
              <a:rPr sz="2100" spc="-10" dirty="0">
                <a:latin typeface="Cambria Math"/>
                <a:cs typeface="Cambria Math"/>
              </a:rPr>
              <a:t>sa</a:t>
            </a:r>
            <a:r>
              <a:rPr sz="2100" dirty="0">
                <a:latin typeface="Cambria Math"/>
                <a:cs typeface="Cambria Math"/>
              </a:rPr>
              <a:t>l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17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ambria Math"/>
                <a:cs typeface="Cambria Math"/>
              </a:rPr>
              <a:t>da</a:t>
            </a:r>
            <a:r>
              <a:rPr sz="2100" spc="-5" dirty="0">
                <a:latin typeface="Cambria Math"/>
                <a:cs typeface="Cambria Math"/>
              </a:rPr>
              <a:t>ri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mbria Math"/>
                <a:cs typeface="Cambria Math"/>
              </a:rPr>
              <a:t>iu</a:t>
            </a:r>
            <a:r>
              <a:rPr sz="2100" spc="-45" dirty="0">
                <a:latin typeface="Cambria Math"/>
                <a:cs typeface="Cambria Math"/>
              </a:rPr>
              <a:t>r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mbria Math"/>
                <a:cs typeface="Cambria Math"/>
              </a:rPr>
              <a:t>p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spc="-45" dirty="0">
                <a:latin typeface="Cambria Math"/>
                <a:cs typeface="Cambria Math"/>
              </a:rPr>
              <a:t>r</a:t>
            </a:r>
            <a:r>
              <a:rPr sz="2100" dirty="0">
                <a:latin typeface="Cambria Math"/>
                <a:cs typeface="Cambria Math"/>
              </a:rPr>
              <a:t>a</a:t>
            </a:r>
            <a:r>
              <a:rPr sz="2100" spc="-6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spc="-10" dirty="0">
                <a:latin typeface="Cambria Math"/>
                <a:cs typeface="Cambria Math"/>
              </a:rPr>
              <a:t>gg</a:t>
            </a:r>
            <a:r>
              <a:rPr sz="2100" spc="-5" dirty="0">
                <a:latin typeface="Cambria Math"/>
                <a:cs typeface="Cambria Math"/>
              </a:rPr>
              <a:t>ot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.</a:t>
            </a:r>
            <a:endParaRPr sz="2100">
              <a:latin typeface="Cambria Math"/>
              <a:cs typeface="Cambria Math"/>
            </a:endParaRPr>
          </a:p>
          <a:p>
            <a:pPr lvl="1">
              <a:lnSpc>
                <a:spcPct val="100000"/>
              </a:lnSpc>
              <a:spcBef>
                <a:spcPts val="53"/>
              </a:spcBef>
              <a:buFont typeface="Cambria Math"/>
              <a:buAutoNum type="alphaLcPeriod"/>
            </a:pPr>
            <a:endParaRPr sz="2750">
              <a:latin typeface="Times New Roman"/>
              <a:cs typeface="Times New Roman"/>
            </a:endParaRPr>
          </a:p>
          <a:p>
            <a:pPr marL="527685" marR="5080" indent="-514984">
              <a:lnSpc>
                <a:spcPct val="80000"/>
              </a:lnSpc>
              <a:buAutoNum type="arabicPeriod" startAt="3"/>
              <a:tabLst>
                <a:tab pos="528320" algn="l"/>
                <a:tab pos="2530475" algn="l"/>
                <a:tab pos="4040504" algn="l"/>
                <a:tab pos="5430520" algn="l"/>
                <a:tab pos="7223759" algn="l"/>
              </a:tabLst>
            </a:pPr>
            <a:r>
              <a:rPr sz="2100" spc="-5" dirty="0">
                <a:latin typeface="Cambria Math"/>
                <a:cs typeface="Cambria Math"/>
              </a:rPr>
              <a:t>p</a:t>
            </a:r>
            <a:r>
              <a:rPr sz="2100" spc="-10" dirty="0">
                <a:latin typeface="Cambria Math"/>
                <a:cs typeface="Cambria Math"/>
              </a:rPr>
              <a:t>e</a:t>
            </a:r>
            <a:r>
              <a:rPr sz="2100" spc="5" dirty="0">
                <a:latin typeface="Cambria Math"/>
                <a:cs typeface="Cambria Math"/>
              </a:rPr>
              <a:t>j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b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spc="5" dirty="0">
                <a:latin typeface="Cambria Math"/>
                <a:cs typeface="Cambria Math"/>
              </a:rPr>
              <a:t>t</a:t>
            </a:r>
            <a:r>
              <a:rPr sz="2100" spc="-5" dirty="0">
                <a:latin typeface="Cambria Math"/>
                <a:cs typeface="Cambria Math"/>
              </a:rPr>
              <a:t>-p</a:t>
            </a:r>
            <a:r>
              <a:rPr sz="2100" spc="-10" dirty="0">
                <a:latin typeface="Cambria Math"/>
                <a:cs typeface="Cambria Math"/>
              </a:rPr>
              <a:t>e</a:t>
            </a:r>
            <a:r>
              <a:rPr sz="2100" spc="5" dirty="0">
                <a:latin typeface="Cambria Math"/>
                <a:cs typeface="Cambria Math"/>
              </a:rPr>
              <a:t>ja</a:t>
            </a:r>
            <a:r>
              <a:rPr sz="2100" dirty="0">
                <a:latin typeface="Cambria Math"/>
                <a:cs typeface="Cambria Math"/>
              </a:rPr>
              <a:t>b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t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spc="-5" dirty="0">
                <a:latin typeface="Cambria Math"/>
                <a:cs typeface="Cambria Math"/>
              </a:rPr>
              <a:t>p</a:t>
            </a:r>
            <a:r>
              <a:rPr sz="2100" spc="-10" dirty="0">
                <a:latin typeface="Cambria Math"/>
                <a:cs typeface="Cambria Math"/>
              </a:rPr>
              <a:t>er</a:t>
            </a:r>
            <a:r>
              <a:rPr sz="2100" spc="-35" dirty="0">
                <a:latin typeface="Cambria Math"/>
                <a:cs typeface="Cambria Math"/>
              </a:rPr>
              <a:t>w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kil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spc="-5" dirty="0">
                <a:latin typeface="Cambria Math"/>
                <a:cs typeface="Cambria Math"/>
              </a:rPr>
              <a:t>o</a:t>
            </a:r>
            <a:r>
              <a:rPr sz="2100" spc="-25" dirty="0">
                <a:latin typeface="Cambria Math"/>
                <a:cs typeface="Cambria Math"/>
              </a:rPr>
              <a:t>r</a:t>
            </a:r>
            <a:r>
              <a:rPr sz="2100" spc="-20" dirty="0">
                <a:latin typeface="Cambria Math"/>
                <a:cs typeface="Cambria Math"/>
              </a:rPr>
              <a:t>g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ni</a:t>
            </a:r>
            <a:r>
              <a:rPr sz="2100" spc="-10" dirty="0">
                <a:latin typeface="Cambria Math"/>
                <a:cs typeface="Cambria Math"/>
              </a:rPr>
              <a:t>sas</a:t>
            </a:r>
            <a:r>
              <a:rPr sz="2100" spc="-5" dirty="0">
                <a:latin typeface="Cambria Math"/>
                <a:cs typeface="Cambria Math"/>
              </a:rPr>
              <a:t>i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dirty="0">
                <a:latin typeface="Cambria Math"/>
                <a:cs typeface="Cambria Math"/>
              </a:rPr>
              <a:t>in</a:t>
            </a:r>
            <a:r>
              <a:rPr sz="2100" spc="-30" dirty="0">
                <a:latin typeface="Cambria Math"/>
                <a:cs typeface="Cambria Math"/>
              </a:rPr>
              <a:t>t</a:t>
            </a:r>
            <a:r>
              <a:rPr sz="2100" spc="-10" dirty="0">
                <a:latin typeface="Cambria Math"/>
                <a:cs typeface="Cambria Math"/>
              </a:rPr>
              <a:t>er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spc="-10" dirty="0">
                <a:latin typeface="Cambria Math"/>
                <a:cs typeface="Cambria Math"/>
              </a:rPr>
              <a:t>as</a:t>
            </a:r>
            <a:r>
              <a:rPr sz="2100" spc="5" dirty="0">
                <a:latin typeface="Cambria Math"/>
                <a:cs typeface="Cambria Math"/>
              </a:rPr>
              <a:t>i</a:t>
            </a:r>
            <a:r>
              <a:rPr sz="2100" spc="-5" dirty="0">
                <a:latin typeface="Cambria Math"/>
                <a:cs typeface="Cambria Math"/>
              </a:rPr>
              <a:t>o</a:t>
            </a:r>
            <a:r>
              <a:rPr sz="2100" spc="10" dirty="0">
                <a:latin typeface="Cambria Math"/>
                <a:cs typeface="Cambria Math"/>
              </a:rPr>
              <a:t>n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l,</a:t>
            </a:r>
            <a:r>
              <a:rPr sz="2100" dirty="0">
                <a:latin typeface="Times New Roman"/>
                <a:cs typeface="Times New Roman"/>
              </a:rPr>
              <a:t>	</a:t>
            </a:r>
            <a:r>
              <a:rPr sz="2100" spc="-10" dirty="0">
                <a:latin typeface="Cambria Math"/>
                <a:cs typeface="Cambria Math"/>
              </a:rPr>
              <a:t>de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spc="-20" dirty="0">
                <a:latin typeface="Cambria Math"/>
                <a:cs typeface="Cambria Math"/>
              </a:rPr>
              <a:t>g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20" dirty="0">
                <a:latin typeface="Cambria Math"/>
                <a:cs typeface="Cambria Math"/>
              </a:rPr>
              <a:t>s</a:t>
            </a:r>
            <a:r>
              <a:rPr sz="2100" spc="-55" dirty="0">
                <a:latin typeface="Cambria Math"/>
                <a:cs typeface="Cambria Math"/>
              </a:rPr>
              <a:t>y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spc="-45" dirty="0">
                <a:latin typeface="Cambria Math"/>
                <a:cs typeface="Cambria Math"/>
              </a:rPr>
              <a:t>r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spc="-5" dirty="0">
                <a:latin typeface="Cambria Math"/>
                <a:cs typeface="Cambria Math"/>
              </a:rPr>
              <a:t>t:</a:t>
            </a:r>
            <a:endParaRPr sz="2100">
              <a:latin typeface="Cambria Math"/>
              <a:cs typeface="Cambria Math"/>
            </a:endParaRPr>
          </a:p>
          <a:p>
            <a:pPr marL="1109980" lvl="1" indent="-513715">
              <a:lnSpc>
                <a:spcPct val="100000"/>
              </a:lnSpc>
              <a:spcBef>
                <a:spcPts val="95"/>
              </a:spcBef>
              <a:buAutoNum type="alphaLcPeriod"/>
              <a:tabLst>
                <a:tab pos="1109980" algn="l"/>
              </a:tabLst>
            </a:pPr>
            <a:r>
              <a:rPr sz="2100" dirty="0">
                <a:latin typeface="Cambria Math"/>
                <a:cs typeface="Cambria Math"/>
              </a:rPr>
              <a:t>In</a:t>
            </a:r>
            <a:r>
              <a:rPr sz="2100" spc="-10" dirty="0">
                <a:latin typeface="Cambria Math"/>
                <a:cs typeface="Cambria Math"/>
              </a:rPr>
              <a:t>d</a:t>
            </a:r>
            <a:r>
              <a:rPr sz="2100" spc="-5" dirty="0">
                <a:latin typeface="Cambria Math"/>
                <a:cs typeface="Cambria Math"/>
              </a:rPr>
              <a:t>o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spc="-10" dirty="0">
                <a:latin typeface="Cambria Math"/>
                <a:cs typeface="Cambria Math"/>
              </a:rPr>
              <a:t>es</a:t>
            </a:r>
            <a:r>
              <a:rPr sz="2100" dirty="0">
                <a:latin typeface="Cambria Math"/>
                <a:cs typeface="Cambria Math"/>
              </a:rPr>
              <a:t>ia</a:t>
            </a:r>
            <a:r>
              <a:rPr sz="2100" spc="-8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mbria Math"/>
                <a:cs typeface="Cambria Math"/>
              </a:rPr>
              <a:t>m</a:t>
            </a:r>
            <a:r>
              <a:rPr sz="2100" spc="-10" dirty="0">
                <a:latin typeface="Cambria Math"/>
                <a:cs typeface="Cambria Math"/>
              </a:rPr>
              <a:t>e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spc="5" dirty="0">
                <a:latin typeface="Cambria Math"/>
                <a:cs typeface="Cambria Math"/>
              </a:rPr>
              <a:t>j</a:t>
            </a:r>
            <a:r>
              <a:rPr sz="2100" spc="-10" dirty="0">
                <a:latin typeface="Cambria Math"/>
                <a:cs typeface="Cambria Math"/>
              </a:rPr>
              <a:t>ad</a:t>
            </a:r>
            <a:r>
              <a:rPr sz="2100" spc="-5" dirty="0">
                <a:latin typeface="Cambria Math"/>
                <a:cs typeface="Cambria Math"/>
              </a:rPr>
              <a:t>i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spc="-10" dirty="0">
                <a:latin typeface="Cambria Math"/>
                <a:cs typeface="Cambria Math"/>
              </a:rPr>
              <a:t>gg</a:t>
            </a:r>
            <a:r>
              <a:rPr sz="2100" spc="-5" dirty="0">
                <a:latin typeface="Cambria Math"/>
                <a:cs typeface="Cambria Math"/>
              </a:rPr>
              <a:t>ot</a:t>
            </a:r>
            <a:r>
              <a:rPr sz="2100" dirty="0">
                <a:latin typeface="Cambria Math"/>
                <a:cs typeface="Cambria Math"/>
              </a:rPr>
              <a:t>a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mbria Math"/>
                <a:cs typeface="Cambria Math"/>
              </a:rPr>
              <a:t>o</a:t>
            </a:r>
            <a:r>
              <a:rPr sz="2100" spc="-25" dirty="0">
                <a:latin typeface="Cambria Math"/>
                <a:cs typeface="Cambria Math"/>
              </a:rPr>
              <a:t>r</a:t>
            </a:r>
            <a:r>
              <a:rPr sz="2100" spc="-20" dirty="0">
                <a:latin typeface="Cambria Math"/>
                <a:cs typeface="Cambria Math"/>
              </a:rPr>
              <a:t>g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ni</a:t>
            </a:r>
            <a:r>
              <a:rPr sz="2100" spc="-10" dirty="0">
                <a:latin typeface="Cambria Math"/>
                <a:cs typeface="Cambria Math"/>
              </a:rPr>
              <a:t>sas</a:t>
            </a:r>
            <a:r>
              <a:rPr sz="2100" spc="-5" dirty="0">
                <a:latin typeface="Cambria Math"/>
                <a:cs typeface="Cambria Math"/>
              </a:rPr>
              <a:t>i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spc="-30" dirty="0">
                <a:latin typeface="Cambria Math"/>
                <a:cs typeface="Cambria Math"/>
              </a:rPr>
              <a:t>t</a:t>
            </a:r>
            <a:r>
              <a:rPr sz="2100" spc="-10" dirty="0">
                <a:latin typeface="Cambria Math"/>
                <a:cs typeface="Cambria Math"/>
              </a:rPr>
              <a:t>erse</a:t>
            </a:r>
            <a:r>
              <a:rPr sz="2100" dirty="0">
                <a:latin typeface="Cambria Math"/>
                <a:cs typeface="Cambria Math"/>
              </a:rPr>
              <a:t>bu</a:t>
            </a:r>
            <a:r>
              <a:rPr sz="2100" spc="-5" dirty="0">
                <a:latin typeface="Cambria Math"/>
                <a:cs typeface="Cambria Math"/>
              </a:rPr>
              <a:t>t</a:t>
            </a:r>
            <a:r>
              <a:rPr sz="2100" spc="-10" dirty="0">
                <a:latin typeface="Cambria Math"/>
                <a:cs typeface="Cambria Math"/>
              </a:rPr>
              <a:t>;da</a:t>
            </a:r>
            <a:r>
              <a:rPr sz="2100" dirty="0">
                <a:latin typeface="Cambria Math"/>
                <a:cs typeface="Cambria Math"/>
              </a:rPr>
              <a:t>n</a:t>
            </a:r>
            <a:endParaRPr sz="2100">
              <a:latin typeface="Cambria Math"/>
              <a:cs typeface="Cambria Math"/>
            </a:endParaRPr>
          </a:p>
          <a:p>
            <a:pPr marL="1109980" marR="5080" lvl="1" indent="-513715" algn="just">
              <a:lnSpc>
                <a:spcPct val="80000"/>
              </a:lnSpc>
              <a:spcBef>
                <a:spcPts val="600"/>
              </a:spcBef>
              <a:buAutoNum type="alphaLcPeriod"/>
              <a:tabLst>
                <a:tab pos="1109980" algn="l"/>
              </a:tabLst>
            </a:pPr>
            <a:r>
              <a:rPr sz="2100" spc="-5" dirty="0">
                <a:latin typeface="Cambria Math"/>
                <a:cs typeface="Cambria Math"/>
              </a:rPr>
              <a:t>t</a:t>
            </a:r>
            <a:r>
              <a:rPr sz="2100" dirty="0">
                <a:latin typeface="Cambria Math"/>
                <a:cs typeface="Cambria Math"/>
              </a:rPr>
              <a:t>i</a:t>
            </a:r>
            <a:r>
              <a:rPr sz="2100" spc="-10" dirty="0">
                <a:latin typeface="Cambria Math"/>
                <a:cs typeface="Cambria Math"/>
              </a:rPr>
              <a:t>da</a:t>
            </a:r>
            <a:r>
              <a:rPr sz="2100" dirty="0">
                <a:latin typeface="Cambria Math"/>
                <a:cs typeface="Cambria Math"/>
              </a:rPr>
              <a:t>k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2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mbria Math"/>
                <a:cs typeface="Cambria Math"/>
              </a:rPr>
              <a:t>m</a:t>
            </a:r>
            <a:r>
              <a:rPr sz="2100" spc="-10" dirty="0">
                <a:latin typeface="Cambria Math"/>
                <a:cs typeface="Cambria Math"/>
              </a:rPr>
              <a:t>e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spc="5" dirty="0">
                <a:latin typeface="Cambria Math"/>
                <a:cs typeface="Cambria Math"/>
              </a:rPr>
              <a:t>j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l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spc="-15" dirty="0">
                <a:latin typeface="Cambria Math"/>
                <a:cs typeface="Cambria Math"/>
              </a:rPr>
              <a:t>k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2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mbria Math"/>
                <a:cs typeface="Cambria Math"/>
              </a:rPr>
              <a:t>u</a:t>
            </a:r>
            <a:r>
              <a:rPr sz="2100" spc="-10" dirty="0">
                <a:latin typeface="Cambria Math"/>
                <a:cs typeface="Cambria Math"/>
              </a:rPr>
              <a:t>sa</a:t>
            </a:r>
            <a:r>
              <a:rPr sz="2100" dirty="0">
                <a:latin typeface="Cambria Math"/>
                <a:cs typeface="Cambria Math"/>
              </a:rPr>
              <a:t>ha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254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spc="-5" dirty="0">
                <a:latin typeface="Cambria Math"/>
                <a:cs typeface="Cambria Math"/>
              </a:rPr>
              <a:t>t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u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245" dirty="0">
                <a:latin typeface="Times New Roman"/>
                <a:cs typeface="Times New Roman"/>
              </a:rPr>
              <a:t> </a:t>
            </a:r>
            <a:r>
              <a:rPr sz="2100" spc="-35" dirty="0">
                <a:latin typeface="Cambria Math"/>
                <a:cs typeface="Cambria Math"/>
              </a:rPr>
              <a:t>k</a:t>
            </a:r>
            <a:r>
              <a:rPr sz="2100" spc="-10" dirty="0">
                <a:latin typeface="Cambria Math"/>
                <a:cs typeface="Cambria Math"/>
              </a:rPr>
              <a:t>eg</a:t>
            </a:r>
            <a:r>
              <a:rPr sz="2100" dirty="0">
                <a:latin typeface="Cambria Math"/>
                <a:cs typeface="Cambria Math"/>
              </a:rPr>
              <a:t>i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spc="5" dirty="0">
                <a:latin typeface="Cambria Math"/>
                <a:cs typeface="Cambria Math"/>
              </a:rPr>
              <a:t>ta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2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mbria Math"/>
                <a:cs typeface="Cambria Math"/>
              </a:rPr>
              <a:t>l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in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2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mbria Math"/>
                <a:cs typeface="Cambria Math"/>
              </a:rPr>
              <a:t>un</a:t>
            </a:r>
            <a:r>
              <a:rPr sz="2100" spc="-5" dirty="0">
                <a:latin typeface="Cambria Math"/>
                <a:cs typeface="Cambria Math"/>
              </a:rPr>
              <a:t>t</a:t>
            </a:r>
            <a:r>
              <a:rPr sz="2100" dirty="0">
                <a:latin typeface="Cambria Math"/>
                <a:cs typeface="Cambria Math"/>
              </a:rPr>
              <a:t>uk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25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mbria Math"/>
                <a:cs typeface="Cambria Math"/>
              </a:rPr>
              <a:t>m</a:t>
            </a:r>
            <a:r>
              <a:rPr sz="2100" spc="-10" dirty="0">
                <a:latin typeface="Cambria Math"/>
                <a:cs typeface="Cambria Math"/>
              </a:rPr>
              <a:t>e</a:t>
            </a:r>
            <a:r>
              <a:rPr sz="2100" dirty="0">
                <a:latin typeface="Cambria Math"/>
                <a:cs typeface="Cambria Math"/>
              </a:rPr>
              <a:t>m</a:t>
            </a:r>
            <a:r>
              <a:rPr sz="2100" spc="-5" dirty="0">
                <a:latin typeface="Cambria Math"/>
                <a:cs typeface="Cambria Math"/>
              </a:rPr>
              <a:t>p</a:t>
            </a:r>
            <a:r>
              <a:rPr sz="2100" spc="-10" dirty="0">
                <a:latin typeface="Cambria Math"/>
                <a:cs typeface="Cambria Math"/>
              </a:rPr>
              <a:t>e</a:t>
            </a:r>
            <a:r>
              <a:rPr sz="2100" dirty="0">
                <a:latin typeface="Cambria Math"/>
                <a:cs typeface="Cambria Math"/>
              </a:rPr>
              <a:t>-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45" dirty="0">
                <a:latin typeface="Cambria Math"/>
                <a:cs typeface="Cambria Math"/>
              </a:rPr>
              <a:t>r</a:t>
            </a:r>
            <a:r>
              <a:rPr sz="2100" spc="-5" dirty="0">
                <a:latin typeface="Cambria Math"/>
                <a:cs typeface="Cambria Math"/>
              </a:rPr>
              <a:t>o</a:t>
            </a:r>
            <a:r>
              <a:rPr sz="2100" dirty="0">
                <a:latin typeface="Cambria Math"/>
                <a:cs typeface="Cambria Math"/>
              </a:rPr>
              <a:t>l</a:t>
            </a:r>
            <a:r>
              <a:rPr sz="2100" spc="-10" dirty="0">
                <a:latin typeface="Cambria Math"/>
                <a:cs typeface="Cambria Math"/>
              </a:rPr>
              <a:t>e</a:t>
            </a:r>
            <a:r>
              <a:rPr sz="2100" spc="-5" dirty="0">
                <a:latin typeface="Cambria Math"/>
                <a:cs typeface="Cambria Math"/>
              </a:rPr>
              <a:t>h</a:t>
            </a:r>
            <a:r>
              <a:rPr sz="2100" spc="20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mbria Math"/>
                <a:cs typeface="Cambria Math"/>
              </a:rPr>
              <a:t>p</a:t>
            </a:r>
            <a:r>
              <a:rPr sz="2100" spc="-10" dirty="0">
                <a:latin typeface="Cambria Math"/>
                <a:cs typeface="Cambria Math"/>
              </a:rPr>
              <a:t>e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spc="-20" dirty="0">
                <a:latin typeface="Cambria Math"/>
                <a:cs typeface="Cambria Math"/>
              </a:rPr>
              <a:t>g</a:t>
            </a:r>
            <a:r>
              <a:rPr sz="2100" dirty="0">
                <a:latin typeface="Cambria Math"/>
                <a:cs typeface="Cambria Math"/>
              </a:rPr>
              <a:t>h</a:t>
            </a:r>
            <a:r>
              <a:rPr sz="2100" spc="-10" dirty="0">
                <a:latin typeface="Cambria Math"/>
                <a:cs typeface="Cambria Math"/>
              </a:rPr>
              <a:t>as</a:t>
            </a:r>
            <a:r>
              <a:rPr sz="2100" dirty="0">
                <a:latin typeface="Cambria Math"/>
                <a:cs typeface="Cambria Math"/>
              </a:rPr>
              <a:t>il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spc="19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ambria Math"/>
                <a:cs typeface="Cambria Math"/>
              </a:rPr>
              <a:t>dar</a:t>
            </a:r>
            <a:r>
              <a:rPr sz="2100" spc="-5" dirty="0">
                <a:latin typeface="Cambria Math"/>
                <a:cs typeface="Cambria Math"/>
              </a:rPr>
              <a:t>i</a:t>
            </a:r>
            <a:r>
              <a:rPr sz="2100" spc="18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mbria Math"/>
                <a:cs typeface="Cambria Math"/>
              </a:rPr>
              <a:t>I</a:t>
            </a:r>
            <a:r>
              <a:rPr sz="2100" spc="-10" dirty="0">
                <a:latin typeface="Cambria Math"/>
                <a:cs typeface="Cambria Math"/>
              </a:rPr>
              <a:t>nd</a:t>
            </a:r>
            <a:r>
              <a:rPr sz="2100" spc="-5" dirty="0">
                <a:latin typeface="Cambria Math"/>
                <a:cs typeface="Cambria Math"/>
              </a:rPr>
              <a:t>o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spc="-10" dirty="0">
                <a:latin typeface="Cambria Math"/>
                <a:cs typeface="Cambria Math"/>
              </a:rPr>
              <a:t>es</a:t>
            </a:r>
            <a:r>
              <a:rPr sz="2100" dirty="0">
                <a:latin typeface="Cambria Math"/>
                <a:cs typeface="Cambria Math"/>
              </a:rPr>
              <a:t>ia</a:t>
            </a:r>
            <a:r>
              <a:rPr sz="2100" spc="18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ambria Math"/>
                <a:cs typeface="Cambria Math"/>
              </a:rPr>
              <a:t>ser</a:t>
            </a:r>
            <a:r>
              <a:rPr sz="2100" spc="-5" dirty="0">
                <a:latin typeface="Cambria Math"/>
                <a:cs typeface="Cambria Math"/>
              </a:rPr>
              <a:t>t</a:t>
            </a:r>
            <a:r>
              <a:rPr sz="2100" dirty="0">
                <a:latin typeface="Cambria Math"/>
                <a:cs typeface="Cambria Math"/>
              </a:rPr>
              <a:t>a</a:t>
            </a:r>
            <a:r>
              <a:rPr sz="2100" spc="20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mbria Math"/>
                <a:cs typeface="Cambria Math"/>
              </a:rPr>
              <a:t>b</a:t>
            </a:r>
            <a:r>
              <a:rPr sz="2100" spc="-10" dirty="0">
                <a:latin typeface="Cambria Math"/>
                <a:cs typeface="Cambria Math"/>
              </a:rPr>
              <a:t>u</a:t>
            </a:r>
            <a:r>
              <a:rPr sz="2100" spc="-15" dirty="0">
                <a:latin typeface="Cambria Math"/>
                <a:cs typeface="Cambria Math"/>
              </a:rPr>
              <a:t>k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spc="185" dirty="0">
                <a:latin typeface="Times New Roman"/>
                <a:cs typeface="Times New Roman"/>
              </a:rPr>
              <a:t> </a:t>
            </a:r>
            <a:r>
              <a:rPr sz="2100" spc="-35" dirty="0">
                <a:latin typeface="Cambria Math"/>
                <a:cs typeface="Cambria Math"/>
              </a:rPr>
              <a:t>w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spc="-25" dirty="0">
                <a:latin typeface="Cambria Math"/>
                <a:cs typeface="Cambria Math"/>
              </a:rPr>
              <a:t>r</a:t>
            </a:r>
            <a:r>
              <a:rPr sz="2100" spc="-30" dirty="0">
                <a:latin typeface="Cambria Math"/>
                <a:cs typeface="Cambria Math"/>
              </a:rPr>
              <a:t>g</a:t>
            </a:r>
            <a:r>
              <a:rPr sz="2100" dirty="0">
                <a:latin typeface="Cambria Math"/>
                <a:cs typeface="Cambria Math"/>
              </a:rPr>
              <a:t>a</a:t>
            </a:r>
            <a:r>
              <a:rPr sz="2100" spc="19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spc="-10" dirty="0">
                <a:latin typeface="Cambria Math"/>
                <a:cs typeface="Cambria Math"/>
              </a:rPr>
              <a:t>e</a:t>
            </a:r>
            <a:r>
              <a:rPr sz="2100" spc="-20" dirty="0">
                <a:latin typeface="Cambria Math"/>
                <a:cs typeface="Cambria Math"/>
              </a:rPr>
              <a:t>g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spc="-45" dirty="0">
                <a:latin typeface="Cambria Math"/>
                <a:cs typeface="Cambria Math"/>
              </a:rPr>
              <a:t>r</a:t>
            </a:r>
            <a:r>
              <a:rPr sz="2100" dirty="0">
                <a:latin typeface="Cambria Math"/>
                <a:cs typeface="Cambria Math"/>
              </a:rPr>
              <a:t>a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mbria Math"/>
                <a:cs typeface="Cambria Math"/>
              </a:rPr>
              <a:t>In</a:t>
            </a:r>
            <a:r>
              <a:rPr sz="2100" spc="-10" dirty="0">
                <a:latin typeface="Cambria Math"/>
                <a:cs typeface="Cambria Math"/>
              </a:rPr>
              <a:t>d</a:t>
            </a:r>
            <a:r>
              <a:rPr sz="2100" spc="-5" dirty="0">
                <a:latin typeface="Cambria Math"/>
                <a:cs typeface="Cambria Math"/>
              </a:rPr>
              <a:t>o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spc="-10" dirty="0">
                <a:latin typeface="Cambria Math"/>
                <a:cs typeface="Cambria Math"/>
              </a:rPr>
              <a:t>es</a:t>
            </a:r>
            <a:r>
              <a:rPr sz="2100" dirty="0">
                <a:latin typeface="Cambria Math"/>
                <a:cs typeface="Cambria Math"/>
              </a:rPr>
              <a:t>ia</a:t>
            </a:r>
            <a:r>
              <a:rPr sz="2100" dirty="0">
                <a:latin typeface="Times New Roman"/>
                <a:cs typeface="Times New Roman"/>
              </a:rPr>
              <a:t>  </a:t>
            </a:r>
            <a:r>
              <a:rPr sz="2100" spc="-145" dirty="0">
                <a:latin typeface="Times New Roman"/>
                <a:cs typeface="Times New Roman"/>
              </a:rPr>
              <a:t> </a:t>
            </a:r>
            <a:r>
              <a:rPr sz="2100" spc="-20" dirty="0">
                <a:latin typeface="Cambria Math"/>
                <a:cs typeface="Cambria Math"/>
              </a:rPr>
              <a:t>d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dirty="0">
                <a:latin typeface="Times New Roman"/>
                <a:cs typeface="Times New Roman"/>
              </a:rPr>
              <a:t>  </a:t>
            </a:r>
            <a:r>
              <a:rPr sz="2100" spc="-13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mbria Math"/>
                <a:cs typeface="Cambria Math"/>
              </a:rPr>
              <a:t>t</a:t>
            </a:r>
            <a:r>
              <a:rPr sz="2100" dirty="0">
                <a:latin typeface="Cambria Math"/>
                <a:cs typeface="Cambria Math"/>
              </a:rPr>
              <a:t>i</a:t>
            </a:r>
            <a:r>
              <a:rPr sz="2100" spc="-10" dirty="0">
                <a:latin typeface="Cambria Math"/>
                <a:cs typeface="Cambria Math"/>
              </a:rPr>
              <a:t>da</a:t>
            </a:r>
            <a:r>
              <a:rPr sz="2100" dirty="0">
                <a:latin typeface="Cambria Math"/>
                <a:cs typeface="Cambria Math"/>
              </a:rPr>
              <a:t>k</a:t>
            </a:r>
            <a:r>
              <a:rPr sz="2100" dirty="0">
                <a:latin typeface="Times New Roman"/>
                <a:cs typeface="Times New Roman"/>
              </a:rPr>
              <a:t>  </a:t>
            </a:r>
            <a:r>
              <a:rPr sz="2100" spc="-1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mbria Math"/>
                <a:cs typeface="Cambria Math"/>
              </a:rPr>
              <a:t>m</a:t>
            </a:r>
            <a:r>
              <a:rPr sz="2100" spc="-10" dirty="0">
                <a:latin typeface="Cambria Math"/>
                <a:cs typeface="Cambria Math"/>
              </a:rPr>
              <a:t>e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spc="5" dirty="0">
                <a:latin typeface="Cambria Math"/>
                <a:cs typeface="Cambria Math"/>
              </a:rPr>
              <a:t>j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l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spc="-15" dirty="0">
                <a:latin typeface="Cambria Math"/>
                <a:cs typeface="Cambria Math"/>
              </a:rPr>
              <a:t>k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dirty="0">
                <a:latin typeface="Times New Roman"/>
                <a:cs typeface="Times New Roman"/>
              </a:rPr>
              <a:t>  </a:t>
            </a:r>
            <a:r>
              <a:rPr sz="2100" spc="-13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mbria Math"/>
                <a:cs typeface="Cambria Math"/>
              </a:rPr>
              <a:t>u</a:t>
            </a:r>
            <a:r>
              <a:rPr sz="2100" spc="-10" dirty="0">
                <a:latin typeface="Cambria Math"/>
                <a:cs typeface="Cambria Math"/>
              </a:rPr>
              <a:t>sa</a:t>
            </a:r>
            <a:r>
              <a:rPr sz="2100" dirty="0">
                <a:latin typeface="Cambria Math"/>
                <a:cs typeface="Cambria Math"/>
              </a:rPr>
              <a:t>h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,</a:t>
            </a:r>
            <a:r>
              <a:rPr sz="2100" dirty="0">
                <a:latin typeface="Times New Roman"/>
                <a:cs typeface="Times New Roman"/>
              </a:rPr>
              <a:t>  </a:t>
            </a:r>
            <a:r>
              <a:rPr sz="2100" spc="-135" dirty="0">
                <a:latin typeface="Times New Roman"/>
                <a:cs typeface="Times New Roman"/>
              </a:rPr>
              <a:t> </a:t>
            </a:r>
            <a:r>
              <a:rPr sz="2100" spc="-35" dirty="0">
                <a:latin typeface="Cambria Math"/>
                <a:cs typeface="Cambria Math"/>
              </a:rPr>
              <a:t>k</a:t>
            </a:r>
            <a:r>
              <a:rPr sz="2100" spc="-10" dirty="0">
                <a:latin typeface="Cambria Math"/>
                <a:cs typeface="Cambria Math"/>
              </a:rPr>
              <a:t>eg</a:t>
            </a:r>
            <a:r>
              <a:rPr sz="2100" dirty="0">
                <a:latin typeface="Cambria Math"/>
                <a:cs typeface="Cambria Math"/>
              </a:rPr>
              <a:t>i</a:t>
            </a:r>
            <a:r>
              <a:rPr sz="2100" spc="5" dirty="0">
                <a:latin typeface="Cambria Math"/>
                <a:cs typeface="Cambria Math"/>
              </a:rPr>
              <a:t>a</a:t>
            </a:r>
            <a:r>
              <a:rPr sz="2100" spc="-5" dirty="0">
                <a:latin typeface="Cambria Math"/>
                <a:cs typeface="Cambria Math"/>
              </a:rPr>
              <a:t>t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n,</a:t>
            </a:r>
            <a:r>
              <a:rPr sz="2100" dirty="0">
                <a:latin typeface="Times New Roman"/>
                <a:cs typeface="Times New Roman"/>
              </a:rPr>
              <a:t>  </a:t>
            </a:r>
            <a:r>
              <a:rPr sz="2100" spc="-13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spc="5" dirty="0">
                <a:latin typeface="Cambria Math"/>
                <a:cs typeface="Cambria Math"/>
              </a:rPr>
              <a:t>t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u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mbria Math"/>
                <a:cs typeface="Cambria Math"/>
              </a:rPr>
              <a:t>p</a:t>
            </a:r>
            <a:r>
              <a:rPr sz="2100" spc="-10" dirty="0">
                <a:latin typeface="Cambria Math"/>
                <a:cs typeface="Cambria Math"/>
              </a:rPr>
              <a:t>e</a:t>
            </a:r>
            <a:r>
              <a:rPr sz="2100" spc="-35" dirty="0">
                <a:latin typeface="Cambria Math"/>
                <a:cs typeface="Cambria Math"/>
              </a:rPr>
              <a:t>k</a:t>
            </a:r>
            <a:r>
              <a:rPr sz="2100" spc="-10" dirty="0">
                <a:latin typeface="Cambria Math"/>
                <a:cs typeface="Cambria Math"/>
              </a:rPr>
              <a:t>er</a:t>
            </a:r>
            <a:r>
              <a:rPr sz="2100" spc="5" dirty="0">
                <a:latin typeface="Cambria Math"/>
                <a:cs typeface="Cambria Math"/>
              </a:rPr>
              <a:t>j</a:t>
            </a:r>
            <a:r>
              <a:rPr sz="2100" spc="-10" dirty="0">
                <a:latin typeface="Cambria Math"/>
                <a:cs typeface="Cambria Math"/>
              </a:rPr>
              <a:t>aa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dirty="0">
                <a:latin typeface="Times New Roman"/>
                <a:cs typeface="Times New Roman"/>
              </a:rPr>
              <a:t>   </a:t>
            </a:r>
            <a:r>
              <a:rPr sz="2100" spc="145" dirty="0">
                <a:latin typeface="Times New Roman"/>
                <a:cs typeface="Times New Roman"/>
              </a:rPr>
              <a:t> </a:t>
            </a:r>
            <a:r>
              <a:rPr sz="2100" spc="15" dirty="0">
                <a:latin typeface="Cambria Math"/>
                <a:cs typeface="Cambria Math"/>
              </a:rPr>
              <a:t>l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in</a:t>
            </a:r>
            <a:r>
              <a:rPr sz="2100" dirty="0">
                <a:latin typeface="Times New Roman"/>
                <a:cs typeface="Times New Roman"/>
              </a:rPr>
              <a:t>   </a:t>
            </a:r>
            <a:r>
              <a:rPr sz="2100" spc="1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mbria Math"/>
                <a:cs typeface="Cambria Math"/>
              </a:rPr>
              <a:t>un</a:t>
            </a:r>
            <a:r>
              <a:rPr sz="2100" spc="-5" dirty="0">
                <a:latin typeface="Cambria Math"/>
                <a:cs typeface="Cambria Math"/>
              </a:rPr>
              <a:t>t</a:t>
            </a:r>
            <a:r>
              <a:rPr sz="2100" dirty="0">
                <a:latin typeface="Cambria Math"/>
                <a:cs typeface="Cambria Math"/>
              </a:rPr>
              <a:t>uk</a:t>
            </a:r>
            <a:r>
              <a:rPr sz="2100" dirty="0">
                <a:latin typeface="Times New Roman"/>
                <a:cs typeface="Times New Roman"/>
              </a:rPr>
              <a:t>   </a:t>
            </a:r>
            <a:r>
              <a:rPr sz="2100" spc="14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mbria Math"/>
                <a:cs typeface="Cambria Math"/>
              </a:rPr>
              <a:t>m</a:t>
            </a:r>
            <a:r>
              <a:rPr sz="2100" spc="-10" dirty="0">
                <a:latin typeface="Cambria Math"/>
                <a:cs typeface="Cambria Math"/>
              </a:rPr>
              <a:t>e</a:t>
            </a:r>
            <a:r>
              <a:rPr sz="2100" dirty="0">
                <a:latin typeface="Cambria Math"/>
                <a:cs typeface="Cambria Math"/>
              </a:rPr>
              <a:t>m</a:t>
            </a:r>
            <a:r>
              <a:rPr sz="2100" spc="-5" dirty="0">
                <a:latin typeface="Cambria Math"/>
                <a:cs typeface="Cambria Math"/>
              </a:rPr>
              <a:t>p</a:t>
            </a:r>
            <a:r>
              <a:rPr sz="2100" spc="-10" dirty="0">
                <a:latin typeface="Cambria Math"/>
                <a:cs typeface="Cambria Math"/>
              </a:rPr>
              <a:t>e</a:t>
            </a:r>
            <a:r>
              <a:rPr sz="2100" spc="-45" dirty="0">
                <a:latin typeface="Cambria Math"/>
                <a:cs typeface="Cambria Math"/>
              </a:rPr>
              <a:t>r</a:t>
            </a:r>
            <a:r>
              <a:rPr sz="2100" spc="-5" dirty="0">
                <a:latin typeface="Cambria Math"/>
                <a:cs typeface="Cambria Math"/>
              </a:rPr>
              <a:t>o</a:t>
            </a:r>
            <a:r>
              <a:rPr sz="2100" dirty="0">
                <a:latin typeface="Cambria Math"/>
                <a:cs typeface="Cambria Math"/>
              </a:rPr>
              <a:t>l</a:t>
            </a:r>
            <a:r>
              <a:rPr sz="2100" spc="-10" dirty="0">
                <a:latin typeface="Cambria Math"/>
                <a:cs typeface="Cambria Math"/>
              </a:rPr>
              <a:t>e</a:t>
            </a:r>
            <a:r>
              <a:rPr sz="2100" spc="-5" dirty="0">
                <a:latin typeface="Cambria Math"/>
                <a:cs typeface="Cambria Math"/>
              </a:rPr>
              <a:t>h</a:t>
            </a:r>
            <a:r>
              <a:rPr sz="2100" dirty="0">
                <a:latin typeface="Times New Roman"/>
                <a:cs typeface="Times New Roman"/>
              </a:rPr>
              <a:t>   </a:t>
            </a:r>
            <a:r>
              <a:rPr sz="2100" spc="145" dirty="0">
                <a:latin typeface="Times New Roman"/>
                <a:cs typeface="Times New Roman"/>
              </a:rPr>
              <a:t> </a:t>
            </a:r>
            <a:r>
              <a:rPr sz="2100" spc="-5" dirty="0">
                <a:latin typeface="Cambria Math"/>
                <a:cs typeface="Cambria Math"/>
              </a:rPr>
              <a:t>p</a:t>
            </a:r>
            <a:r>
              <a:rPr sz="2100" spc="-10" dirty="0">
                <a:latin typeface="Cambria Math"/>
                <a:cs typeface="Cambria Math"/>
              </a:rPr>
              <a:t>e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spc="-20" dirty="0">
                <a:latin typeface="Cambria Math"/>
                <a:cs typeface="Cambria Math"/>
              </a:rPr>
              <a:t>g</a:t>
            </a:r>
            <a:r>
              <a:rPr sz="2100" dirty="0">
                <a:latin typeface="Cambria Math"/>
                <a:cs typeface="Cambria Math"/>
              </a:rPr>
              <a:t>h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spc="0" dirty="0">
                <a:latin typeface="Cambria Math"/>
                <a:cs typeface="Cambria Math"/>
              </a:rPr>
              <a:t>s</a:t>
            </a:r>
            <a:r>
              <a:rPr sz="2100" dirty="0">
                <a:latin typeface="Cambria Math"/>
                <a:cs typeface="Cambria Math"/>
              </a:rPr>
              <a:t>il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dirty="0">
                <a:latin typeface="Times New Roman"/>
                <a:cs typeface="Times New Roman"/>
              </a:rPr>
              <a:t>   </a:t>
            </a:r>
            <a:r>
              <a:rPr sz="2100" spc="145" dirty="0">
                <a:latin typeface="Times New Roman"/>
                <a:cs typeface="Times New Roman"/>
              </a:rPr>
              <a:t> </a:t>
            </a:r>
            <a:r>
              <a:rPr sz="2100" spc="-10" dirty="0">
                <a:latin typeface="Cambria Math"/>
                <a:cs typeface="Cambria Math"/>
              </a:rPr>
              <a:t>dar</a:t>
            </a:r>
            <a:r>
              <a:rPr sz="2100" spc="-5" dirty="0">
                <a:latin typeface="Cambria Math"/>
                <a:cs typeface="Cambria Math"/>
              </a:rPr>
              <a:t>i</a:t>
            </a:r>
            <a:r>
              <a:rPr sz="2100" spc="-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ambria Math"/>
                <a:cs typeface="Cambria Math"/>
              </a:rPr>
              <a:t>In</a:t>
            </a:r>
            <a:r>
              <a:rPr sz="2100" spc="-10" dirty="0">
                <a:latin typeface="Cambria Math"/>
                <a:cs typeface="Cambria Math"/>
              </a:rPr>
              <a:t>d</a:t>
            </a:r>
            <a:r>
              <a:rPr sz="2100" spc="-5" dirty="0">
                <a:latin typeface="Cambria Math"/>
                <a:cs typeface="Cambria Math"/>
              </a:rPr>
              <a:t>o</a:t>
            </a:r>
            <a:r>
              <a:rPr sz="2100" dirty="0">
                <a:latin typeface="Cambria Math"/>
                <a:cs typeface="Cambria Math"/>
              </a:rPr>
              <a:t>n</a:t>
            </a:r>
            <a:r>
              <a:rPr sz="2100" spc="-10" dirty="0">
                <a:latin typeface="Cambria Math"/>
                <a:cs typeface="Cambria Math"/>
              </a:rPr>
              <a:t>es</a:t>
            </a:r>
            <a:r>
              <a:rPr sz="2100" dirty="0">
                <a:latin typeface="Cambria Math"/>
                <a:cs typeface="Cambria Math"/>
              </a:rPr>
              <a:t>i</a:t>
            </a:r>
            <a:r>
              <a:rPr sz="2100" spc="-10" dirty="0">
                <a:latin typeface="Cambria Math"/>
                <a:cs typeface="Cambria Math"/>
              </a:rPr>
              <a:t>a</a:t>
            </a:r>
            <a:r>
              <a:rPr sz="2100" dirty="0">
                <a:latin typeface="Cambria Math"/>
                <a:cs typeface="Cambria Math"/>
              </a:rPr>
              <a:t>.</a:t>
            </a:r>
            <a:endParaRPr sz="21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3246" y="742187"/>
            <a:ext cx="1481327" cy="34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93926" y="725423"/>
            <a:ext cx="1315211" cy="35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26486" y="725423"/>
            <a:ext cx="1217930" cy="464820"/>
          </a:xfrm>
          <a:custGeom>
            <a:avLst/>
            <a:gdLst/>
            <a:ahLst/>
            <a:cxnLst/>
            <a:rect l="l" t="t" r="r" b="b"/>
            <a:pathLst>
              <a:path w="1217929" h="464819">
                <a:moveTo>
                  <a:pt x="105155" y="28955"/>
                </a:moveTo>
                <a:lnTo>
                  <a:pt x="105155" y="16763"/>
                </a:lnTo>
                <a:lnTo>
                  <a:pt x="0" y="16763"/>
                </a:lnTo>
                <a:lnTo>
                  <a:pt x="0" y="28955"/>
                </a:lnTo>
                <a:lnTo>
                  <a:pt x="9143" y="32003"/>
                </a:lnTo>
                <a:lnTo>
                  <a:pt x="15239" y="35051"/>
                </a:lnTo>
                <a:lnTo>
                  <a:pt x="16763" y="38099"/>
                </a:lnTo>
                <a:lnTo>
                  <a:pt x="22859" y="47243"/>
                </a:lnTo>
                <a:lnTo>
                  <a:pt x="24383" y="51815"/>
                </a:lnTo>
                <a:lnTo>
                  <a:pt x="27431" y="59435"/>
                </a:lnTo>
                <a:lnTo>
                  <a:pt x="27431" y="64190"/>
                </a:lnTo>
                <a:lnTo>
                  <a:pt x="28955" y="69311"/>
                </a:lnTo>
                <a:lnTo>
                  <a:pt x="30479" y="74797"/>
                </a:lnTo>
                <a:lnTo>
                  <a:pt x="32003" y="80650"/>
                </a:lnTo>
                <a:lnTo>
                  <a:pt x="35051" y="86867"/>
                </a:lnTo>
                <a:lnTo>
                  <a:pt x="77723" y="246661"/>
                </a:lnTo>
                <a:lnTo>
                  <a:pt x="77723" y="47243"/>
                </a:lnTo>
                <a:lnTo>
                  <a:pt x="79247" y="41147"/>
                </a:lnTo>
                <a:lnTo>
                  <a:pt x="83819" y="36575"/>
                </a:lnTo>
                <a:lnTo>
                  <a:pt x="88391" y="33527"/>
                </a:lnTo>
                <a:lnTo>
                  <a:pt x="94487" y="30479"/>
                </a:lnTo>
                <a:lnTo>
                  <a:pt x="105155" y="28955"/>
                </a:lnTo>
                <a:close/>
              </a:path>
              <a:path w="1217929" h="464819">
                <a:moveTo>
                  <a:pt x="390143" y="178798"/>
                </a:moveTo>
                <a:lnTo>
                  <a:pt x="390143" y="59435"/>
                </a:lnTo>
                <a:lnTo>
                  <a:pt x="388619" y="63219"/>
                </a:lnTo>
                <a:lnTo>
                  <a:pt x="388619" y="72857"/>
                </a:lnTo>
                <a:lnTo>
                  <a:pt x="387095" y="78676"/>
                </a:lnTo>
                <a:lnTo>
                  <a:pt x="385571" y="85138"/>
                </a:lnTo>
                <a:lnTo>
                  <a:pt x="384047" y="92225"/>
                </a:lnTo>
                <a:lnTo>
                  <a:pt x="380999" y="99920"/>
                </a:lnTo>
                <a:lnTo>
                  <a:pt x="379475" y="108203"/>
                </a:lnTo>
                <a:lnTo>
                  <a:pt x="321563" y="295655"/>
                </a:lnTo>
                <a:lnTo>
                  <a:pt x="257555" y="16763"/>
                </a:lnTo>
                <a:lnTo>
                  <a:pt x="214883" y="16763"/>
                </a:lnTo>
                <a:lnTo>
                  <a:pt x="135635" y="295655"/>
                </a:lnTo>
                <a:lnTo>
                  <a:pt x="86867" y="100583"/>
                </a:lnTo>
                <a:lnTo>
                  <a:pt x="83819" y="93749"/>
                </a:lnTo>
                <a:lnTo>
                  <a:pt x="82295" y="87058"/>
                </a:lnTo>
                <a:lnTo>
                  <a:pt x="79247" y="80652"/>
                </a:lnTo>
                <a:lnTo>
                  <a:pt x="79247" y="74675"/>
                </a:lnTo>
                <a:lnTo>
                  <a:pt x="77723" y="67055"/>
                </a:lnTo>
                <a:lnTo>
                  <a:pt x="77723" y="246661"/>
                </a:lnTo>
                <a:lnTo>
                  <a:pt x="106679" y="355091"/>
                </a:lnTo>
                <a:lnTo>
                  <a:pt x="147827" y="355091"/>
                </a:lnTo>
                <a:lnTo>
                  <a:pt x="227075" y="79247"/>
                </a:lnTo>
                <a:lnTo>
                  <a:pt x="295655" y="355091"/>
                </a:lnTo>
                <a:lnTo>
                  <a:pt x="330707" y="355091"/>
                </a:lnTo>
                <a:lnTo>
                  <a:pt x="390143" y="178798"/>
                </a:lnTo>
                <a:close/>
              </a:path>
              <a:path w="1217929" h="464819">
                <a:moveTo>
                  <a:pt x="461771" y="28955"/>
                </a:moveTo>
                <a:lnTo>
                  <a:pt x="461771" y="16763"/>
                </a:lnTo>
                <a:lnTo>
                  <a:pt x="364235" y="16763"/>
                </a:lnTo>
                <a:lnTo>
                  <a:pt x="364235" y="28955"/>
                </a:lnTo>
                <a:lnTo>
                  <a:pt x="373379" y="30479"/>
                </a:lnTo>
                <a:lnTo>
                  <a:pt x="380999" y="33527"/>
                </a:lnTo>
                <a:lnTo>
                  <a:pt x="384047" y="38099"/>
                </a:lnTo>
                <a:lnTo>
                  <a:pt x="388619" y="42671"/>
                </a:lnTo>
                <a:lnTo>
                  <a:pt x="390143" y="48767"/>
                </a:lnTo>
                <a:lnTo>
                  <a:pt x="390143" y="178798"/>
                </a:lnTo>
                <a:lnTo>
                  <a:pt x="420623" y="88391"/>
                </a:lnTo>
                <a:lnTo>
                  <a:pt x="422147" y="81284"/>
                </a:lnTo>
                <a:lnTo>
                  <a:pt x="425195" y="74688"/>
                </a:lnTo>
                <a:lnTo>
                  <a:pt x="426719" y="68750"/>
                </a:lnTo>
                <a:lnTo>
                  <a:pt x="428243" y="63617"/>
                </a:lnTo>
                <a:lnTo>
                  <a:pt x="431291" y="59435"/>
                </a:lnTo>
                <a:lnTo>
                  <a:pt x="434339" y="51815"/>
                </a:lnTo>
                <a:lnTo>
                  <a:pt x="437387" y="45719"/>
                </a:lnTo>
                <a:lnTo>
                  <a:pt x="440435" y="42671"/>
                </a:lnTo>
                <a:lnTo>
                  <a:pt x="443483" y="38099"/>
                </a:lnTo>
                <a:lnTo>
                  <a:pt x="446531" y="36575"/>
                </a:lnTo>
                <a:lnTo>
                  <a:pt x="449579" y="33527"/>
                </a:lnTo>
                <a:lnTo>
                  <a:pt x="455675" y="30479"/>
                </a:lnTo>
                <a:lnTo>
                  <a:pt x="461771" y="28955"/>
                </a:lnTo>
                <a:close/>
              </a:path>
              <a:path w="1217929" h="464819">
                <a:moveTo>
                  <a:pt x="601979" y="243839"/>
                </a:moveTo>
                <a:lnTo>
                  <a:pt x="601979" y="222503"/>
                </a:lnTo>
                <a:lnTo>
                  <a:pt x="592835" y="222814"/>
                </a:lnTo>
                <a:lnTo>
                  <a:pt x="585215" y="223237"/>
                </a:lnTo>
                <a:lnTo>
                  <a:pt x="577595" y="223773"/>
                </a:lnTo>
                <a:lnTo>
                  <a:pt x="569975" y="224423"/>
                </a:lnTo>
                <a:lnTo>
                  <a:pt x="563879" y="225185"/>
                </a:lnTo>
                <a:lnTo>
                  <a:pt x="556259" y="226059"/>
                </a:lnTo>
                <a:lnTo>
                  <a:pt x="521207" y="233679"/>
                </a:lnTo>
                <a:lnTo>
                  <a:pt x="515111" y="235345"/>
                </a:lnTo>
                <a:lnTo>
                  <a:pt x="493775" y="245363"/>
                </a:lnTo>
                <a:lnTo>
                  <a:pt x="487679" y="248538"/>
                </a:lnTo>
                <a:lnTo>
                  <a:pt x="461771" y="277875"/>
                </a:lnTo>
                <a:lnTo>
                  <a:pt x="458723" y="288543"/>
                </a:lnTo>
                <a:lnTo>
                  <a:pt x="458723" y="314029"/>
                </a:lnTo>
                <a:lnTo>
                  <a:pt x="460247" y="320198"/>
                </a:lnTo>
                <a:lnTo>
                  <a:pt x="461771" y="325782"/>
                </a:lnTo>
                <a:lnTo>
                  <a:pt x="466343" y="330707"/>
                </a:lnTo>
                <a:lnTo>
                  <a:pt x="469391" y="335999"/>
                </a:lnTo>
                <a:lnTo>
                  <a:pt x="501395" y="357189"/>
                </a:lnTo>
                <a:lnTo>
                  <a:pt x="501395" y="282178"/>
                </a:lnTo>
                <a:lnTo>
                  <a:pt x="504443" y="276719"/>
                </a:lnTo>
                <a:lnTo>
                  <a:pt x="505967" y="271652"/>
                </a:lnTo>
                <a:lnTo>
                  <a:pt x="510539" y="267015"/>
                </a:lnTo>
                <a:lnTo>
                  <a:pt x="513587" y="262842"/>
                </a:lnTo>
                <a:lnTo>
                  <a:pt x="519683" y="259169"/>
                </a:lnTo>
                <a:lnTo>
                  <a:pt x="525779" y="256031"/>
                </a:lnTo>
                <a:lnTo>
                  <a:pt x="528827" y="254003"/>
                </a:lnTo>
                <a:lnTo>
                  <a:pt x="533399" y="252141"/>
                </a:lnTo>
                <a:lnTo>
                  <a:pt x="537971" y="250450"/>
                </a:lnTo>
                <a:lnTo>
                  <a:pt x="542543" y="248934"/>
                </a:lnTo>
                <a:lnTo>
                  <a:pt x="548639" y="247596"/>
                </a:lnTo>
                <a:lnTo>
                  <a:pt x="553211" y="246442"/>
                </a:lnTo>
                <a:lnTo>
                  <a:pt x="585215" y="243563"/>
                </a:lnTo>
                <a:lnTo>
                  <a:pt x="592835" y="243595"/>
                </a:lnTo>
                <a:lnTo>
                  <a:pt x="601979" y="243839"/>
                </a:lnTo>
                <a:close/>
              </a:path>
              <a:path w="1217929" h="464819">
                <a:moveTo>
                  <a:pt x="672083" y="355091"/>
                </a:moveTo>
                <a:lnTo>
                  <a:pt x="672083" y="342899"/>
                </a:lnTo>
                <a:lnTo>
                  <a:pt x="664463" y="339851"/>
                </a:lnTo>
                <a:lnTo>
                  <a:pt x="659891" y="338327"/>
                </a:lnTo>
                <a:lnTo>
                  <a:pt x="653795" y="335279"/>
                </a:lnTo>
                <a:lnTo>
                  <a:pt x="649223" y="330707"/>
                </a:lnTo>
                <a:lnTo>
                  <a:pt x="646175" y="324611"/>
                </a:lnTo>
                <a:lnTo>
                  <a:pt x="646175" y="320039"/>
                </a:lnTo>
                <a:lnTo>
                  <a:pt x="644651" y="315467"/>
                </a:lnTo>
                <a:lnTo>
                  <a:pt x="644651" y="193547"/>
                </a:lnTo>
                <a:lnTo>
                  <a:pt x="643127" y="185764"/>
                </a:lnTo>
                <a:lnTo>
                  <a:pt x="643127" y="171554"/>
                </a:lnTo>
                <a:lnTo>
                  <a:pt x="641603" y="165163"/>
                </a:lnTo>
                <a:lnTo>
                  <a:pt x="640079" y="159272"/>
                </a:lnTo>
                <a:lnTo>
                  <a:pt x="640079" y="153900"/>
                </a:lnTo>
                <a:lnTo>
                  <a:pt x="614171" y="121919"/>
                </a:lnTo>
                <a:lnTo>
                  <a:pt x="608075" y="119578"/>
                </a:lnTo>
                <a:lnTo>
                  <a:pt x="603503" y="117743"/>
                </a:lnTo>
                <a:lnTo>
                  <a:pt x="574547" y="114299"/>
                </a:lnTo>
                <a:lnTo>
                  <a:pt x="566927" y="114324"/>
                </a:lnTo>
                <a:lnTo>
                  <a:pt x="560831" y="114495"/>
                </a:lnTo>
                <a:lnTo>
                  <a:pt x="554735" y="114958"/>
                </a:lnTo>
                <a:lnTo>
                  <a:pt x="548639" y="115860"/>
                </a:lnTo>
                <a:lnTo>
                  <a:pt x="542543" y="117347"/>
                </a:lnTo>
                <a:lnTo>
                  <a:pt x="534923" y="118445"/>
                </a:lnTo>
                <a:lnTo>
                  <a:pt x="528827" y="119908"/>
                </a:lnTo>
                <a:lnTo>
                  <a:pt x="522731" y="121737"/>
                </a:lnTo>
                <a:lnTo>
                  <a:pt x="516635" y="123931"/>
                </a:lnTo>
                <a:lnTo>
                  <a:pt x="510539" y="126491"/>
                </a:lnTo>
                <a:lnTo>
                  <a:pt x="504443" y="128544"/>
                </a:lnTo>
                <a:lnTo>
                  <a:pt x="499871" y="130784"/>
                </a:lnTo>
                <a:lnTo>
                  <a:pt x="493775" y="133210"/>
                </a:lnTo>
                <a:lnTo>
                  <a:pt x="489203" y="135822"/>
                </a:lnTo>
                <a:lnTo>
                  <a:pt x="483107" y="138621"/>
                </a:lnTo>
                <a:lnTo>
                  <a:pt x="477011" y="141607"/>
                </a:lnTo>
                <a:lnTo>
                  <a:pt x="470915" y="144779"/>
                </a:lnTo>
                <a:lnTo>
                  <a:pt x="470915" y="176783"/>
                </a:lnTo>
                <a:lnTo>
                  <a:pt x="502919" y="176783"/>
                </a:lnTo>
                <a:lnTo>
                  <a:pt x="504443" y="170187"/>
                </a:lnTo>
                <a:lnTo>
                  <a:pt x="505967" y="164140"/>
                </a:lnTo>
                <a:lnTo>
                  <a:pt x="537971" y="138175"/>
                </a:lnTo>
                <a:lnTo>
                  <a:pt x="551687" y="137159"/>
                </a:lnTo>
                <a:lnTo>
                  <a:pt x="557783" y="137355"/>
                </a:lnTo>
                <a:lnTo>
                  <a:pt x="592835" y="158043"/>
                </a:lnTo>
                <a:lnTo>
                  <a:pt x="595883" y="164591"/>
                </a:lnTo>
                <a:lnTo>
                  <a:pt x="595883" y="169350"/>
                </a:lnTo>
                <a:lnTo>
                  <a:pt x="597407" y="174482"/>
                </a:lnTo>
                <a:lnTo>
                  <a:pt x="598931" y="179987"/>
                </a:lnTo>
                <a:lnTo>
                  <a:pt x="600455" y="185865"/>
                </a:lnTo>
                <a:lnTo>
                  <a:pt x="600455" y="198742"/>
                </a:lnTo>
                <a:lnTo>
                  <a:pt x="601979" y="205739"/>
                </a:lnTo>
                <a:lnTo>
                  <a:pt x="601979" y="318515"/>
                </a:lnTo>
                <a:lnTo>
                  <a:pt x="605027" y="320039"/>
                </a:lnTo>
                <a:lnTo>
                  <a:pt x="605027" y="355091"/>
                </a:lnTo>
                <a:lnTo>
                  <a:pt x="672083" y="355091"/>
                </a:lnTo>
                <a:close/>
              </a:path>
              <a:path w="1217929" h="464819">
                <a:moveTo>
                  <a:pt x="601979" y="318515"/>
                </a:moveTo>
                <a:lnTo>
                  <a:pt x="601979" y="277367"/>
                </a:lnTo>
                <a:lnTo>
                  <a:pt x="600455" y="282695"/>
                </a:lnTo>
                <a:lnTo>
                  <a:pt x="600455" y="287804"/>
                </a:lnTo>
                <a:lnTo>
                  <a:pt x="597407" y="292839"/>
                </a:lnTo>
                <a:lnTo>
                  <a:pt x="595883" y="297948"/>
                </a:lnTo>
                <a:lnTo>
                  <a:pt x="592835" y="303275"/>
                </a:lnTo>
                <a:lnTo>
                  <a:pt x="588263" y="307823"/>
                </a:lnTo>
                <a:lnTo>
                  <a:pt x="585215" y="312224"/>
                </a:lnTo>
                <a:lnTo>
                  <a:pt x="547115" y="331866"/>
                </a:lnTo>
                <a:lnTo>
                  <a:pt x="541019" y="332231"/>
                </a:lnTo>
                <a:lnTo>
                  <a:pt x="533399" y="332231"/>
                </a:lnTo>
                <a:lnTo>
                  <a:pt x="501395" y="304799"/>
                </a:lnTo>
                <a:lnTo>
                  <a:pt x="501395" y="357189"/>
                </a:lnTo>
                <a:lnTo>
                  <a:pt x="502919" y="357568"/>
                </a:lnTo>
                <a:lnTo>
                  <a:pt x="509015" y="358704"/>
                </a:lnTo>
                <a:lnTo>
                  <a:pt x="515111" y="359417"/>
                </a:lnTo>
                <a:lnTo>
                  <a:pt x="521207" y="359663"/>
                </a:lnTo>
                <a:lnTo>
                  <a:pt x="525779" y="359477"/>
                </a:lnTo>
                <a:lnTo>
                  <a:pt x="531875" y="358917"/>
                </a:lnTo>
                <a:lnTo>
                  <a:pt x="537971" y="357984"/>
                </a:lnTo>
                <a:lnTo>
                  <a:pt x="544067" y="356678"/>
                </a:lnTo>
                <a:lnTo>
                  <a:pt x="548639" y="354998"/>
                </a:lnTo>
                <a:lnTo>
                  <a:pt x="554735" y="352945"/>
                </a:lnTo>
                <a:lnTo>
                  <a:pt x="560831" y="350519"/>
                </a:lnTo>
                <a:lnTo>
                  <a:pt x="563879" y="348318"/>
                </a:lnTo>
                <a:lnTo>
                  <a:pt x="568451" y="345778"/>
                </a:lnTo>
                <a:lnTo>
                  <a:pt x="595883" y="323426"/>
                </a:lnTo>
                <a:lnTo>
                  <a:pt x="601979" y="318515"/>
                </a:lnTo>
                <a:close/>
              </a:path>
              <a:path w="1217929" h="464819">
                <a:moveTo>
                  <a:pt x="605027" y="355091"/>
                </a:moveTo>
                <a:lnTo>
                  <a:pt x="605027" y="320039"/>
                </a:lnTo>
                <a:lnTo>
                  <a:pt x="603503" y="355091"/>
                </a:lnTo>
                <a:lnTo>
                  <a:pt x="605027" y="355091"/>
                </a:lnTo>
                <a:close/>
              </a:path>
              <a:path w="1217929" h="464819">
                <a:moveTo>
                  <a:pt x="778763" y="70103"/>
                </a:moveTo>
                <a:lnTo>
                  <a:pt x="778763" y="21335"/>
                </a:lnTo>
                <a:lnTo>
                  <a:pt x="734567" y="21335"/>
                </a:lnTo>
                <a:lnTo>
                  <a:pt x="734567" y="70103"/>
                </a:lnTo>
                <a:lnTo>
                  <a:pt x="778763" y="70103"/>
                </a:lnTo>
                <a:close/>
              </a:path>
              <a:path w="1217929" h="464819">
                <a:moveTo>
                  <a:pt x="736091" y="447230"/>
                </a:moveTo>
                <a:lnTo>
                  <a:pt x="736091" y="368807"/>
                </a:lnTo>
                <a:lnTo>
                  <a:pt x="735921" y="375928"/>
                </a:lnTo>
                <a:lnTo>
                  <a:pt x="735457" y="382609"/>
                </a:lnTo>
                <a:lnTo>
                  <a:pt x="734775" y="388778"/>
                </a:lnTo>
                <a:lnTo>
                  <a:pt x="733946" y="394362"/>
                </a:lnTo>
                <a:lnTo>
                  <a:pt x="733043" y="399287"/>
                </a:lnTo>
                <a:lnTo>
                  <a:pt x="731519" y="408431"/>
                </a:lnTo>
                <a:lnTo>
                  <a:pt x="728471" y="414527"/>
                </a:lnTo>
                <a:lnTo>
                  <a:pt x="725423" y="419099"/>
                </a:lnTo>
                <a:lnTo>
                  <a:pt x="720851" y="423671"/>
                </a:lnTo>
                <a:lnTo>
                  <a:pt x="716279" y="426719"/>
                </a:lnTo>
                <a:lnTo>
                  <a:pt x="711707" y="431291"/>
                </a:lnTo>
                <a:lnTo>
                  <a:pt x="705611" y="434339"/>
                </a:lnTo>
                <a:lnTo>
                  <a:pt x="697991" y="437387"/>
                </a:lnTo>
                <a:lnTo>
                  <a:pt x="688847" y="441959"/>
                </a:lnTo>
                <a:lnTo>
                  <a:pt x="696467" y="464819"/>
                </a:lnTo>
                <a:lnTo>
                  <a:pt x="703408" y="462679"/>
                </a:lnTo>
                <a:lnTo>
                  <a:pt x="709997" y="460337"/>
                </a:lnTo>
                <a:lnTo>
                  <a:pt x="716223" y="457820"/>
                </a:lnTo>
                <a:lnTo>
                  <a:pt x="722072" y="455153"/>
                </a:lnTo>
                <a:lnTo>
                  <a:pt x="727533" y="452360"/>
                </a:lnTo>
                <a:lnTo>
                  <a:pt x="732592" y="449467"/>
                </a:lnTo>
                <a:lnTo>
                  <a:pt x="736091" y="447230"/>
                </a:lnTo>
                <a:close/>
              </a:path>
              <a:path w="1217929" h="464819">
                <a:moveTo>
                  <a:pt x="778763" y="348995"/>
                </a:moveTo>
                <a:lnTo>
                  <a:pt x="778763" y="115823"/>
                </a:lnTo>
                <a:lnTo>
                  <a:pt x="763523" y="115823"/>
                </a:lnTo>
                <a:lnTo>
                  <a:pt x="705611" y="118871"/>
                </a:lnTo>
                <a:lnTo>
                  <a:pt x="705611" y="131063"/>
                </a:lnTo>
                <a:lnTo>
                  <a:pt x="714755" y="132587"/>
                </a:lnTo>
                <a:lnTo>
                  <a:pt x="720851" y="134111"/>
                </a:lnTo>
                <a:lnTo>
                  <a:pt x="723899" y="135635"/>
                </a:lnTo>
                <a:lnTo>
                  <a:pt x="726947" y="138683"/>
                </a:lnTo>
                <a:lnTo>
                  <a:pt x="729995" y="140207"/>
                </a:lnTo>
                <a:lnTo>
                  <a:pt x="731519" y="143255"/>
                </a:lnTo>
                <a:lnTo>
                  <a:pt x="734567" y="152399"/>
                </a:lnTo>
                <a:lnTo>
                  <a:pt x="734567" y="156971"/>
                </a:lnTo>
                <a:lnTo>
                  <a:pt x="734726" y="160995"/>
                </a:lnTo>
                <a:lnTo>
                  <a:pt x="735555" y="171236"/>
                </a:lnTo>
                <a:lnTo>
                  <a:pt x="735933" y="177454"/>
                </a:lnTo>
                <a:lnTo>
                  <a:pt x="736091" y="184403"/>
                </a:lnTo>
                <a:lnTo>
                  <a:pt x="736091" y="447230"/>
                </a:lnTo>
                <a:lnTo>
                  <a:pt x="737237" y="446498"/>
                </a:lnTo>
                <a:lnTo>
                  <a:pt x="766140" y="416731"/>
                </a:lnTo>
                <a:lnTo>
                  <a:pt x="777091" y="378029"/>
                </a:lnTo>
                <a:lnTo>
                  <a:pt x="778653" y="356900"/>
                </a:lnTo>
                <a:lnTo>
                  <a:pt x="778763" y="348995"/>
                </a:lnTo>
                <a:close/>
              </a:path>
              <a:path w="1217929" h="464819">
                <a:moveTo>
                  <a:pt x="918971" y="70103"/>
                </a:moveTo>
                <a:lnTo>
                  <a:pt x="918971" y="21335"/>
                </a:lnTo>
                <a:lnTo>
                  <a:pt x="871727" y="21335"/>
                </a:lnTo>
                <a:lnTo>
                  <a:pt x="871727" y="70103"/>
                </a:lnTo>
                <a:lnTo>
                  <a:pt x="918971" y="70103"/>
                </a:lnTo>
                <a:close/>
              </a:path>
              <a:path w="1217929" h="464819">
                <a:moveTo>
                  <a:pt x="943355" y="355091"/>
                </a:moveTo>
                <a:lnTo>
                  <a:pt x="943355" y="342899"/>
                </a:lnTo>
                <a:lnTo>
                  <a:pt x="934211" y="339851"/>
                </a:lnTo>
                <a:lnTo>
                  <a:pt x="928115" y="338327"/>
                </a:lnTo>
                <a:lnTo>
                  <a:pt x="925067" y="335279"/>
                </a:lnTo>
                <a:lnTo>
                  <a:pt x="915923" y="115823"/>
                </a:lnTo>
                <a:lnTo>
                  <a:pt x="900683" y="115823"/>
                </a:lnTo>
                <a:lnTo>
                  <a:pt x="842771" y="118871"/>
                </a:lnTo>
                <a:lnTo>
                  <a:pt x="842771" y="131063"/>
                </a:lnTo>
                <a:lnTo>
                  <a:pt x="850391" y="131063"/>
                </a:lnTo>
                <a:lnTo>
                  <a:pt x="854963" y="134111"/>
                </a:lnTo>
                <a:lnTo>
                  <a:pt x="864107" y="137159"/>
                </a:lnTo>
                <a:lnTo>
                  <a:pt x="867155" y="140207"/>
                </a:lnTo>
                <a:lnTo>
                  <a:pt x="868679" y="143255"/>
                </a:lnTo>
                <a:lnTo>
                  <a:pt x="871727" y="152399"/>
                </a:lnTo>
                <a:lnTo>
                  <a:pt x="871727" y="166115"/>
                </a:lnTo>
                <a:lnTo>
                  <a:pt x="873251" y="173735"/>
                </a:lnTo>
                <a:lnTo>
                  <a:pt x="873251" y="355091"/>
                </a:lnTo>
                <a:lnTo>
                  <a:pt x="943355" y="355091"/>
                </a:lnTo>
                <a:close/>
              </a:path>
              <a:path w="1217929" h="464819">
                <a:moveTo>
                  <a:pt x="873251" y="355091"/>
                </a:moveTo>
                <a:lnTo>
                  <a:pt x="873251" y="292607"/>
                </a:lnTo>
                <a:lnTo>
                  <a:pt x="872990" y="301156"/>
                </a:lnTo>
                <a:lnTo>
                  <a:pt x="872299" y="308419"/>
                </a:lnTo>
                <a:lnTo>
                  <a:pt x="871323" y="314253"/>
                </a:lnTo>
                <a:lnTo>
                  <a:pt x="870203" y="318515"/>
                </a:lnTo>
                <a:lnTo>
                  <a:pt x="870203" y="324611"/>
                </a:lnTo>
                <a:lnTo>
                  <a:pt x="867155" y="330707"/>
                </a:lnTo>
                <a:lnTo>
                  <a:pt x="862583" y="335279"/>
                </a:lnTo>
                <a:lnTo>
                  <a:pt x="856487" y="338327"/>
                </a:lnTo>
                <a:lnTo>
                  <a:pt x="851915" y="339851"/>
                </a:lnTo>
                <a:lnTo>
                  <a:pt x="845819" y="342899"/>
                </a:lnTo>
                <a:lnTo>
                  <a:pt x="845819" y="355091"/>
                </a:lnTo>
                <a:lnTo>
                  <a:pt x="873251" y="355091"/>
                </a:lnTo>
                <a:close/>
              </a:path>
              <a:path w="1217929" h="464819">
                <a:moveTo>
                  <a:pt x="1170431" y="343436"/>
                </a:moveTo>
                <a:lnTo>
                  <a:pt x="1170431" y="242315"/>
                </a:lnTo>
                <a:lnTo>
                  <a:pt x="1170324" y="249566"/>
                </a:lnTo>
                <a:lnTo>
                  <a:pt x="1170004" y="256546"/>
                </a:lnTo>
                <a:lnTo>
                  <a:pt x="1162172" y="297829"/>
                </a:lnTo>
                <a:lnTo>
                  <a:pt x="1137997" y="331907"/>
                </a:lnTo>
                <a:lnTo>
                  <a:pt x="1101851" y="339851"/>
                </a:lnTo>
                <a:lnTo>
                  <a:pt x="1094231" y="338327"/>
                </a:lnTo>
                <a:lnTo>
                  <a:pt x="1082039" y="335279"/>
                </a:lnTo>
                <a:lnTo>
                  <a:pt x="1075943" y="332231"/>
                </a:lnTo>
                <a:lnTo>
                  <a:pt x="1069847" y="327659"/>
                </a:lnTo>
                <a:lnTo>
                  <a:pt x="1065275" y="324611"/>
                </a:lnTo>
                <a:lnTo>
                  <a:pt x="1060703" y="320039"/>
                </a:lnTo>
                <a:lnTo>
                  <a:pt x="1057655" y="315467"/>
                </a:lnTo>
                <a:lnTo>
                  <a:pt x="1056131" y="309371"/>
                </a:lnTo>
                <a:lnTo>
                  <a:pt x="1053083" y="303275"/>
                </a:lnTo>
                <a:lnTo>
                  <a:pt x="1053083" y="295655"/>
                </a:lnTo>
                <a:lnTo>
                  <a:pt x="1052340" y="290876"/>
                </a:lnTo>
                <a:lnTo>
                  <a:pt x="1051889" y="285585"/>
                </a:lnTo>
                <a:lnTo>
                  <a:pt x="1051657" y="279635"/>
                </a:lnTo>
                <a:lnTo>
                  <a:pt x="1051572" y="272881"/>
                </a:lnTo>
                <a:lnTo>
                  <a:pt x="1051559" y="265175"/>
                </a:lnTo>
                <a:lnTo>
                  <a:pt x="1051559" y="0"/>
                </a:lnTo>
                <a:lnTo>
                  <a:pt x="1036319" y="0"/>
                </a:lnTo>
                <a:lnTo>
                  <a:pt x="976883" y="3047"/>
                </a:lnTo>
                <a:lnTo>
                  <a:pt x="976883" y="15239"/>
                </a:lnTo>
                <a:lnTo>
                  <a:pt x="984503" y="16763"/>
                </a:lnTo>
                <a:lnTo>
                  <a:pt x="990599" y="18287"/>
                </a:lnTo>
                <a:lnTo>
                  <a:pt x="999743" y="22859"/>
                </a:lnTo>
                <a:lnTo>
                  <a:pt x="1001267" y="24383"/>
                </a:lnTo>
                <a:lnTo>
                  <a:pt x="1004315" y="30479"/>
                </a:lnTo>
                <a:lnTo>
                  <a:pt x="1007363" y="39623"/>
                </a:lnTo>
                <a:lnTo>
                  <a:pt x="1007363" y="51815"/>
                </a:lnTo>
                <a:lnTo>
                  <a:pt x="1007522" y="56022"/>
                </a:lnTo>
                <a:lnTo>
                  <a:pt x="1008351" y="67726"/>
                </a:lnTo>
                <a:lnTo>
                  <a:pt x="1008729" y="75224"/>
                </a:lnTo>
                <a:lnTo>
                  <a:pt x="1008887" y="83819"/>
                </a:lnTo>
                <a:lnTo>
                  <a:pt x="1008887" y="355091"/>
                </a:lnTo>
                <a:lnTo>
                  <a:pt x="1025651" y="359663"/>
                </a:lnTo>
                <a:lnTo>
                  <a:pt x="1042415" y="344423"/>
                </a:lnTo>
                <a:lnTo>
                  <a:pt x="1048399" y="346695"/>
                </a:lnTo>
                <a:lnTo>
                  <a:pt x="1054212" y="348883"/>
                </a:lnTo>
                <a:lnTo>
                  <a:pt x="1059941" y="350900"/>
                </a:lnTo>
                <a:lnTo>
                  <a:pt x="1065671" y="352664"/>
                </a:lnTo>
                <a:lnTo>
                  <a:pt x="1071484" y="354090"/>
                </a:lnTo>
                <a:lnTo>
                  <a:pt x="1077467" y="355091"/>
                </a:lnTo>
                <a:lnTo>
                  <a:pt x="1082809" y="356488"/>
                </a:lnTo>
                <a:lnTo>
                  <a:pt x="1110995" y="359663"/>
                </a:lnTo>
                <a:lnTo>
                  <a:pt x="1117719" y="359484"/>
                </a:lnTo>
                <a:lnTo>
                  <a:pt x="1158642" y="349520"/>
                </a:lnTo>
                <a:lnTo>
                  <a:pt x="1168907" y="344423"/>
                </a:lnTo>
                <a:lnTo>
                  <a:pt x="1170431" y="343436"/>
                </a:lnTo>
                <a:close/>
              </a:path>
              <a:path w="1217929" h="464819">
                <a:moveTo>
                  <a:pt x="1217675" y="234695"/>
                </a:moveTo>
                <a:lnTo>
                  <a:pt x="1214089" y="194753"/>
                </a:lnTo>
                <a:lnTo>
                  <a:pt x="1201668" y="156125"/>
                </a:lnTo>
                <a:lnTo>
                  <a:pt x="1176527" y="126491"/>
                </a:lnTo>
                <a:lnTo>
                  <a:pt x="1138544" y="114511"/>
                </a:lnTo>
                <a:lnTo>
                  <a:pt x="1132331" y="114299"/>
                </a:lnTo>
                <a:lnTo>
                  <a:pt x="1126114" y="114470"/>
                </a:lnTo>
                <a:lnTo>
                  <a:pt x="1085100" y="127589"/>
                </a:lnTo>
                <a:lnTo>
                  <a:pt x="1051559" y="156971"/>
                </a:lnTo>
                <a:lnTo>
                  <a:pt x="1051559" y="193547"/>
                </a:lnTo>
                <a:lnTo>
                  <a:pt x="1053083" y="185927"/>
                </a:lnTo>
                <a:lnTo>
                  <a:pt x="1059179" y="173735"/>
                </a:lnTo>
                <a:lnTo>
                  <a:pt x="1089659" y="147827"/>
                </a:lnTo>
                <a:lnTo>
                  <a:pt x="1103375" y="144779"/>
                </a:lnTo>
                <a:lnTo>
                  <a:pt x="1114043" y="144779"/>
                </a:lnTo>
                <a:lnTo>
                  <a:pt x="1151974" y="163912"/>
                </a:lnTo>
                <a:lnTo>
                  <a:pt x="1166836" y="202874"/>
                </a:lnTo>
                <a:lnTo>
                  <a:pt x="1170431" y="242315"/>
                </a:lnTo>
                <a:lnTo>
                  <a:pt x="1170431" y="343436"/>
                </a:lnTo>
                <a:lnTo>
                  <a:pt x="1173872" y="341206"/>
                </a:lnTo>
                <a:lnTo>
                  <a:pt x="1201252" y="309202"/>
                </a:lnTo>
                <a:lnTo>
                  <a:pt x="1214246" y="271271"/>
                </a:lnTo>
                <a:lnTo>
                  <a:pt x="1217580" y="241109"/>
                </a:lnTo>
                <a:lnTo>
                  <a:pt x="1217675" y="234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07229" y="725423"/>
            <a:ext cx="1150619" cy="464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85009" y="1331975"/>
            <a:ext cx="1722119" cy="4709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11541" y="1988818"/>
            <a:ext cx="8072120" cy="418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10" dirty="0">
                <a:latin typeface="Cambria Math"/>
                <a:cs typeface="Cambria Math"/>
              </a:rPr>
              <a:t>No</a:t>
            </a:r>
            <a:r>
              <a:rPr sz="2400" spc="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0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dirty="0">
                <a:latin typeface="Cambria Math"/>
                <a:cs typeface="Cambria Math"/>
              </a:rPr>
              <a:t>k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ib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(</a:t>
            </a:r>
            <a:r>
              <a:rPr sz="2400" spc="-10" dirty="0">
                <a:latin typeface="Cambria Math"/>
                <a:cs typeface="Cambria Math"/>
              </a:rPr>
              <a:t>N</a:t>
            </a:r>
            <a:r>
              <a:rPr sz="2400" dirty="0">
                <a:latin typeface="Cambria Math"/>
                <a:cs typeface="Cambria Math"/>
              </a:rPr>
              <a:t>P</a:t>
            </a:r>
            <a:r>
              <a:rPr sz="2400" spc="-5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P)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spc="-10" dirty="0">
                <a:latin typeface="Cambria Math"/>
                <a:cs typeface="Cambria Math"/>
              </a:rPr>
              <a:t>an</a:t>
            </a:r>
            <a:r>
              <a:rPr sz="2400" dirty="0">
                <a:latin typeface="Cambria Math"/>
                <a:cs typeface="Cambria Math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ib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ana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am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dm</a:t>
            </a:r>
            <a:r>
              <a:rPr sz="2400" dirty="0">
                <a:latin typeface="Cambria Math"/>
                <a:cs typeface="Cambria Math"/>
              </a:rPr>
              <a:t>ini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spc="-10" dirty="0">
                <a:latin typeface="Cambria Math"/>
                <a:cs typeface="Cambria Math"/>
              </a:rPr>
              <a:t>t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20" dirty="0">
                <a:latin typeface="Cambria Math"/>
                <a:cs typeface="Cambria Math"/>
              </a:rPr>
              <a:t>s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spc="-15" dirty="0">
                <a:latin typeface="Cambria Math"/>
                <a:cs typeface="Cambria Math"/>
              </a:rPr>
              <a:t>er</a:t>
            </a:r>
            <a:r>
              <a:rPr sz="2400" dirty="0">
                <a:latin typeface="Cambria Math"/>
                <a:cs typeface="Cambria Math"/>
              </a:rPr>
              <a:t>g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20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engenal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spc="-15" dirty="0">
                <a:latin typeface="Cambria Math"/>
                <a:cs typeface="Cambria Math"/>
              </a:rPr>
              <a:t>ir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atau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0" dirty="0">
                <a:latin typeface="Cambria Math"/>
                <a:cs typeface="Cambria Math"/>
              </a:rPr>
              <a:t>n</a:t>
            </a:r>
            <a:r>
              <a:rPr sz="2400" dirty="0">
                <a:latin typeface="Cambria Math"/>
                <a:cs typeface="Cambria Math"/>
              </a:rPr>
              <a:t>tita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ib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am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spc="15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na-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0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a.</a:t>
            </a:r>
            <a:endParaRPr sz="2400">
              <a:latin typeface="Cambria Math"/>
              <a:cs typeface="Cambria Math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etiap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1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ib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1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2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10" dirty="0">
                <a:latin typeface="Cambria Math"/>
                <a:cs typeface="Cambria Math"/>
              </a:rPr>
              <a:t>uh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20" dirty="0">
                <a:latin typeface="Cambria Math"/>
                <a:cs typeface="Cambria Math"/>
              </a:rPr>
              <a:t>s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ta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spc="-10" dirty="0">
                <a:latin typeface="Cambria Math"/>
                <a:cs typeface="Cambria Math"/>
              </a:rPr>
              <a:t>ub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ekti</a:t>
            </a:r>
            <a:r>
              <a:rPr sz="2400" spc="-5" dirty="0">
                <a:latin typeface="Cambria Math"/>
                <a:cs typeface="Cambria Math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ob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ekt</a:t>
            </a:r>
            <a:r>
              <a:rPr sz="2400" spc="-15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0" dirty="0">
                <a:latin typeface="Cambria Math"/>
                <a:cs typeface="Cambria Math"/>
              </a:rPr>
              <a:t>ntu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-20" dirty="0">
                <a:latin typeface="Cambria Math"/>
                <a:cs typeface="Cambria Math"/>
              </a:rPr>
              <a:t>u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spc="-5" dirty="0">
                <a:latin typeface="Cambria Math"/>
                <a:cs typeface="Cambria Math"/>
              </a:rPr>
              <a:t>-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ib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0" dirty="0">
                <a:latin typeface="Cambria Math"/>
                <a:cs typeface="Cambria Math"/>
              </a:rPr>
              <a:t>n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afta</a:t>
            </a:r>
            <a:r>
              <a:rPr sz="2400" spc="-25" dirty="0">
                <a:latin typeface="Cambria Math"/>
                <a:cs typeface="Cambria Math"/>
              </a:rPr>
              <a:t>r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diri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ek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20" dirty="0">
                <a:latin typeface="Cambria Math"/>
                <a:cs typeface="Cambria Math"/>
              </a:rPr>
              <a:t>o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wi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45" dirty="0">
                <a:latin typeface="Cambria Math"/>
                <a:cs typeface="Cambria Math"/>
              </a:rPr>
              <a:t>a</a:t>
            </a:r>
            <a:r>
              <a:rPr sz="2400" spc="-6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rj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60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20" dirty="0">
                <a:latin typeface="Cambria Math"/>
                <a:cs typeface="Cambria Math"/>
              </a:rPr>
              <a:t>m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-15" dirty="0">
                <a:latin typeface="Cambria Math"/>
                <a:cs typeface="Cambria Math"/>
              </a:rPr>
              <a:t>i</a:t>
            </a:r>
            <a:r>
              <a:rPr sz="2400" dirty="0">
                <a:latin typeface="Cambria Math"/>
                <a:cs typeface="Cambria Math"/>
              </a:rPr>
              <a:t>ng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atau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mp</a:t>
            </a:r>
            <a:r>
              <a:rPr sz="2400" dirty="0">
                <a:latin typeface="Cambria Math"/>
                <a:cs typeface="Cambria Math"/>
              </a:rPr>
              <a:t>at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spc="10" dirty="0">
                <a:latin typeface="Cambria Math"/>
                <a:cs typeface="Cambria Math"/>
              </a:rPr>
              <a:t>u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ib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N</a:t>
            </a:r>
            <a:r>
              <a:rPr sz="2400" dirty="0">
                <a:latin typeface="Cambria Math"/>
                <a:cs typeface="Cambria Math"/>
              </a:rPr>
              <a:t>P</a:t>
            </a:r>
            <a:r>
              <a:rPr sz="2400" spc="-5" dirty="0">
                <a:latin typeface="Cambria Math"/>
                <a:cs typeface="Cambria Math"/>
              </a:rPr>
              <a:t>W</a:t>
            </a:r>
            <a:r>
              <a:rPr sz="2400" spc="-30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.</a:t>
            </a:r>
            <a:endParaRPr sz="24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2102" y="1030223"/>
            <a:ext cx="2339339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89938" y="1046987"/>
            <a:ext cx="1343025" cy="340360"/>
          </a:xfrm>
          <a:custGeom>
            <a:avLst/>
            <a:gdLst/>
            <a:ahLst/>
            <a:cxnLst/>
            <a:rect l="l" t="t" r="r" b="b"/>
            <a:pathLst>
              <a:path w="1343025" h="340359">
                <a:moveTo>
                  <a:pt x="233171" y="339851"/>
                </a:moveTo>
                <a:lnTo>
                  <a:pt x="233171" y="254507"/>
                </a:lnTo>
                <a:lnTo>
                  <a:pt x="230123" y="254507"/>
                </a:lnTo>
                <a:lnTo>
                  <a:pt x="227380" y="249192"/>
                </a:lnTo>
                <a:lnTo>
                  <a:pt x="224637" y="244169"/>
                </a:lnTo>
                <a:lnTo>
                  <a:pt x="221894" y="239365"/>
                </a:lnTo>
                <a:lnTo>
                  <a:pt x="216407" y="230123"/>
                </a:lnTo>
                <a:lnTo>
                  <a:pt x="214237" y="225381"/>
                </a:lnTo>
                <a:lnTo>
                  <a:pt x="211482" y="220346"/>
                </a:lnTo>
                <a:lnTo>
                  <a:pt x="208288" y="215091"/>
                </a:lnTo>
                <a:lnTo>
                  <a:pt x="204801" y="209690"/>
                </a:lnTo>
                <a:lnTo>
                  <a:pt x="201167" y="204215"/>
                </a:lnTo>
                <a:lnTo>
                  <a:pt x="77723" y="0"/>
                </a:lnTo>
                <a:lnTo>
                  <a:pt x="0" y="0"/>
                </a:lnTo>
                <a:lnTo>
                  <a:pt x="0" y="12191"/>
                </a:lnTo>
                <a:lnTo>
                  <a:pt x="7619" y="13715"/>
                </a:lnTo>
                <a:lnTo>
                  <a:pt x="13715" y="15239"/>
                </a:lnTo>
                <a:lnTo>
                  <a:pt x="16763" y="16763"/>
                </a:lnTo>
                <a:lnTo>
                  <a:pt x="19811" y="19811"/>
                </a:lnTo>
                <a:lnTo>
                  <a:pt x="22859" y="21335"/>
                </a:lnTo>
                <a:lnTo>
                  <a:pt x="25907" y="27431"/>
                </a:lnTo>
                <a:lnTo>
                  <a:pt x="28955" y="36575"/>
                </a:lnTo>
                <a:lnTo>
                  <a:pt x="28955" y="41147"/>
                </a:lnTo>
                <a:lnTo>
                  <a:pt x="30479" y="50291"/>
                </a:lnTo>
                <a:lnTo>
                  <a:pt x="30479" y="338327"/>
                </a:lnTo>
                <a:lnTo>
                  <a:pt x="57911" y="338327"/>
                </a:lnTo>
                <a:lnTo>
                  <a:pt x="57911" y="56387"/>
                </a:lnTo>
                <a:lnTo>
                  <a:pt x="62483" y="56387"/>
                </a:lnTo>
                <a:lnTo>
                  <a:pt x="65531" y="62483"/>
                </a:lnTo>
                <a:lnTo>
                  <a:pt x="70103" y="70103"/>
                </a:lnTo>
                <a:lnTo>
                  <a:pt x="73151" y="76199"/>
                </a:lnTo>
                <a:lnTo>
                  <a:pt x="230123" y="339851"/>
                </a:lnTo>
                <a:lnTo>
                  <a:pt x="233171" y="339851"/>
                </a:lnTo>
                <a:close/>
              </a:path>
              <a:path w="1343025" h="340359">
                <a:moveTo>
                  <a:pt x="30479" y="338327"/>
                </a:moveTo>
                <a:lnTo>
                  <a:pt x="30479" y="275843"/>
                </a:lnTo>
                <a:lnTo>
                  <a:pt x="30309" y="282793"/>
                </a:lnTo>
                <a:lnTo>
                  <a:pt x="29846" y="289011"/>
                </a:lnTo>
                <a:lnTo>
                  <a:pt x="29163" y="294497"/>
                </a:lnTo>
                <a:lnTo>
                  <a:pt x="28334" y="299252"/>
                </a:lnTo>
                <a:lnTo>
                  <a:pt x="27431" y="303275"/>
                </a:lnTo>
                <a:lnTo>
                  <a:pt x="27431" y="309371"/>
                </a:lnTo>
                <a:lnTo>
                  <a:pt x="24383" y="313943"/>
                </a:lnTo>
                <a:lnTo>
                  <a:pt x="18287" y="320039"/>
                </a:lnTo>
                <a:lnTo>
                  <a:pt x="10667" y="323087"/>
                </a:lnTo>
                <a:lnTo>
                  <a:pt x="0" y="326135"/>
                </a:lnTo>
                <a:lnTo>
                  <a:pt x="0" y="338327"/>
                </a:lnTo>
                <a:lnTo>
                  <a:pt x="30479" y="338327"/>
                </a:lnTo>
                <a:close/>
              </a:path>
              <a:path w="1343025" h="340359">
                <a:moveTo>
                  <a:pt x="91439" y="338327"/>
                </a:moveTo>
                <a:lnTo>
                  <a:pt x="91439" y="326135"/>
                </a:lnTo>
                <a:lnTo>
                  <a:pt x="83819" y="323087"/>
                </a:lnTo>
                <a:lnTo>
                  <a:pt x="77723" y="321563"/>
                </a:lnTo>
                <a:lnTo>
                  <a:pt x="74675" y="320039"/>
                </a:lnTo>
                <a:lnTo>
                  <a:pt x="71627" y="316991"/>
                </a:lnTo>
                <a:lnTo>
                  <a:pt x="68579" y="315467"/>
                </a:lnTo>
                <a:lnTo>
                  <a:pt x="65531" y="309371"/>
                </a:lnTo>
                <a:lnTo>
                  <a:pt x="62483" y="300227"/>
                </a:lnTo>
                <a:lnTo>
                  <a:pt x="62425" y="213718"/>
                </a:lnTo>
                <a:lnTo>
                  <a:pt x="61277" y="154551"/>
                </a:lnTo>
                <a:lnTo>
                  <a:pt x="60650" y="100823"/>
                </a:lnTo>
                <a:lnTo>
                  <a:pt x="58326" y="60355"/>
                </a:lnTo>
                <a:lnTo>
                  <a:pt x="57911" y="56387"/>
                </a:lnTo>
                <a:lnTo>
                  <a:pt x="57911" y="338327"/>
                </a:lnTo>
                <a:lnTo>
                  <a:pt x="91439" y="338327"/>
                </a:lnTo>
                <a:close/>
              </a:path>
              <a:path w="1343025" h="340359">
                <a:moveTo>
                  <a:pt x="291083" y="12191"/>
                </a:moveTo>
                <a:lnTo>
                  <a:pt x="291083" y="0"/>
                </a:lnTo>
                <a:lnTo>
                  <a:pt x="201167" y="0"/>
                </a:lnTo>
                <a:lnTo>
                  <a:pt x="201167" y="12191"/>
                </a:lnTo>
                <a:lnTo>
                  <a:pt x="208787" y="13715"/>
                </a:lnTo>
                <a:lnTo>
                  <a:pt x="214883" y="15239"/>
                </a:lnTo>
                <a:lnTo>
                  <a:pt x="217931" y="16763"/>
                </a:lnTo>
                <a:lnTo>
                  <a:pt x="225551" y="24383"/>
                </a:lnTo>
                <a:lnTo>
                  <a:pt x="227075" y="27431"/>
                </a:lnTo>
                <a:lnTo>
                  <a:pt x="227075" y="30479"/>
                </a:lnTo>
                <a:lnTo>
                  <a:pt x="228599" y="36575"/>
                </a:lnTo>
                <a:lnTo>
                  <a:pt x="228599" y="41147"/>
                </a:lnTo>
                <a:lnTo>
                  <a:pt x="230123" y="50291"/>
                </a:lnTo>
                <a:lnTo>
                  <a:pt x="230123" y="195071"/>
                </a:lnTo>
                <a:lnTo>
                  <a:pt x="232129" y="243109"/>
                </a:lnTo>
                <a:lnTo>
                  <a:pt x="232416" y="247595"/>
                </a:lnTo>
                <a:lnTo>
                  <a:pt x="232757" y="251403"/>
                </a:lnTo>
                <a:lnTo>
                  <a:pt x="233171" y="254507"/>
                </a:lnTo>
                <a:lnTo>
                  <a:pt x="233171" y="339851"/>
                </a:lnTo>
                <a:lnTo>
                  <a:pt x="262127" y="339851"/>
                </a:lnTo>
                <a:lnTo>
                  <a:pt x="262127" y="60959"/>
                </a:lnTo>
                <a:lnTo>
                  <a:pt x="262151" y="52625"/>
                </a:lnTo>
                <a:lnTo>
                  <a:pt x="262318" y="45719"/>
                </a:lnTo>
                <a:lnTo>
                  <a:pt x="262770" y="39957"/>
                </a:lnTo>
                <a:lnTo>
                  <a:pt x="263651" y="35051"/>
                </a:lnTo>
                <a:lnTo>
                  <a:pt x="263651" y="30479"/>
                </a:lnTo>
                <a:lnTo>
                  <a:pt x="265175" y="25907"/>
                </a:lnTo>
                <a:lnTo>
                  <a:pt x="266699" y="22859"/>
                </a:lnTo>
                <a:lnTo>
                  <a:pt x="269747" y="21335"/>
                </a:lnTo>
                <a:lnTo>
                  <a:pt x="271271" y="18287"/>
                </a:lnTo>
                <a:lnTo>
                  <a:pt x="277367" y="15239"/>
                </a:lnTo>
                <a:lnTo>
                  <a:pt x="283463" y="13715"/>
                </a:lnTo>
                <a:lnTo>
                  <a:pt x="291083" y="12191"/>
                </a:lnTo>
                <a:close/>
              </a:path>
              <a:path w="1343025" h="340359">
                <a:moveTo>
                  <a:pt x="586739" y="88391"/>
                </a:moveTo>
                <a:lnTo>
                  <a:pt x="577936" y="46632"/>
                </a:lnTo>
                <a:lnTo>
                  <a:pt x="549441" y="15720"/>
                </a:lnTo>
                <a:lnTo>
                  <a:pt x="512905" y="3121"/>
                </a:lnTo>
                <a:lnTo>
                  <a:pt x="472121" y="12"/>
                </a:lnTo>
                <a:lnTo>
                  <a:pt x="347471" y="0"/>
                </a:lnTo>
                <a:lnTo>
                  <a:pt x="347471" y="12191"/>
                </a:lnTo>
                <a:lnTo>
                  <a:pt x="355091" y="13715"/>
                </a:lnTo>
                <a:lnTo>
                  <a:pt x="361187" y="15239"/>
                </a:lnTo>
                <a:lnTo>
                  <a:pt x="364235" y="16763"/>
                </a:lnTo>
                <a:lnTo>
                  <a:pt x="367283" y="19811"/>
                </a:lnTo>
                <a:lnTo>
                  <a:pt x="370331" y="21335"/>
                </a:lnTo>
                <a:lnTo>
                  <a:pt x="373379" y="27431"/>
                </a:lnTo>
                <a:lnTo>
                  <a:pt x="376427" y="36575"/>
                </a:lnTo>
                <a:lnTo>
                  <a:pt x="376427" y="41147"/>
                </a:lnTo>
                <a:lnTo>
                  <a:pt x="377951" y="50291"/>
                </a:lnTo>
                <a:lnTo>
                  <a:pt x="377951" y="338327"/>
                </a:lnTo>
                <a:lnTo>
                  <a:pt x="423671" y="338327"/>
                </a:lnTo>
                <a:lnTo>
                  <a:pt x="423671" y="21335"/>
                </a:lnTo>
                <a:lnTo>
                  <a:pt x="460247" y="21335"/>
                </a:lnTo>
                <a:lnTo>
                  <a:pt x="503300" y="29336"/>
                </a:lnTo>
                <a:lnTo>
                  <a:pt x="530351" y="59435"/>
                </a:lnTo>
                <a:lnTo>
                  <a:pt x="536447" y="94487"/>
                </a:lnTo>
                <a:lnTo>
                  <a:pt x="536447" y="178103"/>
                </a:lnTo>
                <a:lnTo>
                  <a:pt x="541833" y="175322"/>
                </a:lnTo>
                <a:lnTo>
                  <a:pt x="571659" y="146681"/>
                </a:lnTo>
                <a:lnTo>
                  <a:pt x="585454" y="107090"/>
                </a:lnTo>
                <a:lnTo>
                  <a:pt x="586597" y="94672"/>
                </a:lnTo>
                <a:lnTo>
                  <a:pt x="586739" y="88391"/>
                </a:lnTo>
                <a:close/>
              </a:path>
              <a:path w="1343025" h="340359">
                <a:moveTo>
                  <a:pt x="377951" y="338327"/>
                </a:moveTo>
                <a:lnTo>
                  <a:pt x="377951" y="275843"/>
                </a:lnTo>
                <a:lnTo>
                  <a:pt x="377781" y="282793"/>
                </a:lnTo>
                <a:lnTo>
                  <a:pt x="377318" y="289011"/>
                </a:lnTo>
                <a:lnTo>
                  <a:pt x="376635" y="294497"/>
                </a:lnTo>
                <a:lnTo>
                  <a:pt x="375806" y="299252"/>
                </a:lnTo>
                <a:lnTo>
                  <a:pt x="374903" y="303275"/>
                </a:lnTo>
                <a:lnTo>
                  <a:pt x="374903" y="309371"/>
                </a:lnTo>
                <a:lnTo>
                  <a:pt x="371855" y="313943"/>
                </a:lnTo>
                <a:lnTo>
                  <a:pt x="365759" y="320039"/>
                </a:lnTo>
                <a:lnTo>
                  <a:pt x="358139" y="323087"/>
                </a:lnTo>
                <a:lnTo>
                  <a:pt x="347471" y="326135"/>
                </a:lnTo>
                <a:lnTo>
                  <a:pt x="347471" y="338327"/>
                </a:lnTo>
                <a:lnTo>
                  <a:pt x="377951" y="338327"/>
                </a:lnTo>
                <a:close/>
              </a:path>
              <a:path w="1343025" h="340359">
                <a:moveTo>
                  <a:pt x="536447" y="178103"/>
                </a:moveTo>
                <a:lnTo>
                  <a:pt x="536447" y="94487"/>
                </a:lnTo>
                <a:lnTo>
                  <a:pt x="536239" y="101703"/>
                </a:lnTo>
                <a:lnTo>
                  <a:pt x="535638" y="108489"/>
                </a:lnTo>
                <a:lnTo>
                  <a:pt x="522477" y="145400"/>
                </a:lnTo>
                <a:lnTo>
                  <a:pt x="488608" y="167711"/>
                </a:lnTo>
                <a:lnTo>
                  <a:pt x="423671" y="172211"/>
                </a:lnTo>
                <a:lnTo>
                  <a:pt x="423671" y="192023"/>
                </a:lnTo>
                <a:lnTo>
                  <a:pt x="427955" y="192108"/>
                </a:lnTo>
                <a:lnTo>
                  <a:pt x="432931" y="192326"/>
                </a:lnTo>
                <a:lnTo>
                  <a:pt x="438547" y="192623"/>
                </a:lnTo>
                <a:lnTo>
                  <a:pt x="444750" y="192948"/>
                </a:lnTo>
                <a:lnTo>
                  <a:pt x="451486" y="193245"/>
                </a:lnTo>
                <a:lnTo>
                  <a:pt x="458701" y="193463"/>
                </a:lnTo>
                <a:lnTo>
                  <a:pt x="465129" y="193534"/>
                </a:lnTo>
                <a:lnTo>
                  <a:pt x="466636" y="193541"/>
                </a:lnTo>
                <a:lnTo>
                  <a:pt x="472121" y="193411"/>
                </a:lnTo>
                <a:lnTo>
                  <a:pt x="512063" y="187451"/>
                </a:lnTo>
                <a:lnTo>
                  <a:pt x="536412" y="178121"/>
                </a:lnTo>
                <a:close/>
              </a:path>
              <a:path w="1343025" h="340359">
                <a:moveTo>
                  <a:pt x="455675" y="338327"/>
                </a:moveTo>
                <a:lnTo>
                  <a:pt x="455675" y="326135"/>
                </a:lnTo>
                <a:lnTo>
                  <a:pt x="448055" y="323087"/>
                </a:lnTo>
                <a:lnTo>
                  <a:pt x="441959" y="321563"/>
                </a:lnTo>
                <a:lnTo>
                  <a:pt x="438911" y="320039"/>
                </a:lnTo>
                <a:lnTo>
                  <a:pt x="434339" y="318515"/>
                </a:lnTo>
                <a:lnTo>
                  <a:pt x="431291" y="315467"/>
                </a:lnTo>
                <a:lnTo>
                  <a:pt x="429767" y="312419"/>
                </a:lnTo>
                <a:lnTo>
                  <a:pt x="426719" y="307847"/>
                </a:lnTo>
                <a:lnTo>
                  <a:pt x="425195" y="303275"/>
                </a:lnTo>
                <a:lnTo>
                  <a:pt x="425195" y="298703"/>
                </a:lnTo>
                <a:lnTo>
                  <a:pt x="423671" y="292607"/>
                </a:lnTo>
                <a:lnTo>
                  <a:pt x="423671" y="338327"/>
                </a:lnTo>
                <a:lnTo>
                  <a:pt x="455675" y="338327"/>
                </a:lnTo>
                <a:close/>
              </a:path>
              <a:path w="1343025" h="340359">
                <a:moveTo>
                  <a:pt x="717803" y="12191"/>
                </a:moveTo>
                <a:lnTo>
                  <a:pt x="717803" y="0"/>
                </a:lnTo>
                <a:lnTo>
                  <a:pt x="612647" y="0"/>
                </a:lnTo>
                <a:lnTo>
                  <a:pt x="612647" y="12191"/>
                </a:lnTo>
                <a:lnTo>
                  <a:pt x="621791" y="15239"/>
                </a:lnTo>
                <a:lnTo>
                  <a:pt x="627887" y="18287"/>
                </a:lnTo>
                <a:lnTo>
                  <a:pt x="629411" y="21335"/>
                </a:lnTo>
                <a:lnTo>
                  <a:pt x="635507" y="30479"/>
                </a:lnTo>
                <a:lnTo>
                  <a:pt x="637031" y="35051"/>
                </a:lnTo>
                <a:lnTo>
                  <a:pt x="640079" y="42671"/>
                </a:lnTo>
                <a:lnTo>
                  <a:pt x="641165" y="47426"/>
                </a:lnTo>
                <a:lnTo>
                  <a:pt x="642542" y="52547"/>
                </a:lnTo>
                <a:lnTo>
                  <a:pt x="647699" y="70103"/>
                </a:lnTo>
                <a:lnTo>
                  <a:pt x="690371" y="229897"/>
                </a:lnTo>
                <a:lnTo>
                  <a:pt x="690371" y="30479"/>
                </a:lnTo>
                <a:lnTo>
                  <a:pt x="691895" y="24383"/>
                </a:lnTo>
                <a:lnTo>
                  <a:pt x="696467" y="19811"/>
                </a:lnTo>
                <a:lnTo>
                  <a:pt x="701039" y="16763"/>
                </a:lnTo>
                <a:lnTo>
                  <a:pt x="707135" y="13715"/>
                </a:lnTo>
                <a:lnTo>
                  <a:pt x="717803" y="12191"/>
                </a:lnTo>
                <a:close/>
              </a:path>
              <a:path w="1343025" h="340359">
                <a:moveTo>
                  <a:pt x="1002791" y="162034"/>
                </a:moveTo>
                <a:lnTo>
                  <a:pt x="1002791" y="42671"/>
                </a:lnTo>
                <a:lnTo>
                  <a:pt x="1002646" y="46455"/>
                </a:lnTo>
                <a:lnTo>
                  <a:pt x="1002196" y="50934"/>
                </a:lnTo>
                <a:lnTo>
                  <a:pt x="992123" y="91439"/>
                </a:lnTo>
                <a:lnTo>
                  <a:pt x="934211" y="278891"/>
                </a:lnTo>
                <a:lnTo>
                  <a:pt x="870203" y="0"/>
                </a:lnTo>
                <a:lnTo>
                  <a:pt x="827531" y="0"/>
                </a:lnTo>
                <a:lnTo>
                  <a:pt x="748283" y="278891"/>
                </a:lnTo>
                <a:lnTo>
                  <a:pt x="699515" y="83819"/>
                </a:lnTo>
                <a:lnTo>
                  <a:pt x="690371" y="50291"/>
                </a:lnTo>
                <a:lnTo>
                  <a:pt x="690371" y="229897"/>
                </a:lnTo>
                <a:lnTo>
                  <a:pt x="719327" y="338327"/>
                </a:lnTo>
                <a:lnTo>
                  <a:pt x="760475" y="338327"/>
                </a:lnTo>
                <a:lnTo>
                  <a:pt x="839723" y="62483"/>
                </a:lnTo>
                <a:lnTo>
                  <a:pt x="908303" y="338327"/>
                </a:lnTo>
                <a:lnTo>
                  <a:pt x="943355" y="338327"/>
                </a:lnTo>
                <a:lnTo>
                  <a:pt x="1002791" y="162034"/>
                </a:lnTo>
                <a:close/>
              </a:path>
              <a:path w="1343025" h="340359">
                <a:moveTo>
                  <a:pt x="1074419" y="12191"/>
                </a:moveTo>
                <a:lnTo>
                  <a:pt x="1074419" y="0"/>
                </a:lnTo>
                <a:lnTo>
                  <a:pt x="976883" y="0"/>
                </a:lnTo>
                <a:lnTo>
                  <a:pt x="976883" y="12191"/>
                </a:lnTo>
                <a:lnTo>
                  <a:pt x="986027" y="13715"/>
                </a:lnTo>
                <a:lnTo>
                  <a:pt x="993647" y="16763"/>
                </a:lnTo>
                <a:lnTo>
                  <a:pt x="996695" y="21335"/>
                </a:lnTo>
                <a:lnTo>
                  <a:pt x="1001267" y="25907"/>
                </a:lnTo>
                <a:lnTo>
                  <a:pt x="1002791" y="32003"/>
                </a:lnTo>
                <a:lnTo>
                  <a:pt x="1002791" y="162034"/>
                </a:lnTo>
                <a:lnTo>
                  <a:pt x="1033271" y="71627"/>
                </a:lnTo>
                <a:lnTo>
                  <a:pt x="1035844" y="64520"/>
                </a:lnTo>
                <a:lnTo>
                  <a:pt x="1040184" y="51986"/>
                </a:lnTo>
                <a:lnTo>
                  <a:pt x="1042098" y="46853"/>
                </a:lnTo>
                <a:lnTo>
                  <a:pt x="1043939" y="42671"/>
                </a:lnTo>
                <a:lnTo>
                  <a:pt x="1046987" y="35051"/>
                </a:lnTo>
                <a:lnTo>
                  <a:pt x="1050035" y="28955"/>
                </a:lnTo>
                <a:lnTo>
                  <a:pt x="1053083" y="25907"/>
                </a:lnTo>
                <a:lnTo>
                  <a:pt x="1056131" y="21335"/>
                </a:lnTo>
                <a:lnTo>
                  <a:pt x="1059179" y="19811"/>
                </a:lnTo>
                <a:lnTo>
                  <a:pt x="1062227" y="16763"/>
                </a:lnTo>
                <a:lnTo>
                  <a:pt x="1068323" y="13715"/>
                </a:lnTo>
                <a:lnTo>
                  <a:pt x="1074419" y="12191"/>
                </a:lnTo>
                <a:close/>
              </a:path>
              <a:path w="1343025" h="340359">
                <a:moveTo>
                  <a:pt x="1342643" y="88391"/>
                </a:moveTo>
                <a:lnTo>
                  <a:pt x="1333840" y="46632"/>
                </a:lnTo>
                <a:lnTo>
                  <a:pt x="1305345" y="15720"/>
                </a:lnTo>
                <a:lnTo>
                  <a:pt x="1268809" y="3121"/>
                </a:lnTo>
                <a:lnTo>
                  <a:pt x="1228025" y="12"/>
                </a:lnTo>
                <a:lnTo>
                  <a:pt x="1103375" y="0"/>
                </a:lnTo>
                <a:lnTo>
                  <a:pt x="1103375" y="12191"/>
                </a:lnTo>
                <a:lnTo>
                  <a:pt x="1110995" y="13715"/>
                </a:lnTo>
                <a:lnTo>
                  <a:pt x="1117091" y="15239"/>
                </a:lnTo>
                <a:lnTo>
                  <a:pt x="1120139" y="16763"/>
                </a:lnTo>
                <a:lnTo>
                  <a:pt x="1123187" y="19811"/>
                </a:lnTo>
                <a:lnTo>
                  <a:pt x="1126235" y="21335"/>
                </a:lnTo>
                <a:lnTo>
                  <a:pt x="1129283" y="27431"/>
                </a:lnTo>
                <a:lnTo>
                  <a:pt x="1132331" y="36575"/>
                </a:lnTo>
                <a:lnTo>
                  <a:pt x="1132331" y="41147"/>
                </a:lnTo>
                <a:lnTo>
                  <a:pt x="1133855" y="50291"/>
                </a:lnTo>
                <a:lnTo>
                  <a:pt x="1133855" y="338327"/>
                </a:lnTo>
                <a:lnTo>
                  <a:pt x="1179575" y="338327"/>
                </a:lnTo>
                <a:lnTo>
                  <a:pt x="1179575" y="21335"/>
                </a:lnTo>
                <a:lnTo>
                  <a:pt x="1216151" y="21335"/>
                </a:lnTo>
                <a:lnTo>
                  <a:pt x="1259204" y="29336"/>
                </a:lnTo>
                <a:lnTo>
                  <a:pt x="1286255" y="59435"/>
                </a:lnTo>
                <a:lnTo>
                  <a:pt x="1292351" y="94487"/>
                </a:lnTo>
                <a:lnTo>
                  <a:pt x="1292351" y="178103"/>
                </a:lnTo>
                <a:lnTo>
                  <a:pt x="1297737" y="175322"/>
                </a:lnTo>
                <a:lnTo>
                  <a:pt x="1327563" y="146681"/>
                </a:lnTo>
                <a:lnTo>
                  <a:pt x="1341358" y="107090"/>
                </a:lnTo>
                <a:lnTo>
                  <a:pt x="1342501" y="94672"/>
                </a:lnTo>
                <a:lnTo>
                  <a:pt x="1342643" y="88391"/>
                </a:lnTo>
                <a:close/>
              </a:path>
              <a:path w="1343025" h="340359">
                <a:moveTo>
                  <a:pt x="1133855" y="338327"/>
                </a:moveTo>
                <a:lnTo>
                  <a:pt x="1133855" y="275843"/>
                </a:lnTo>
                <a:lnTo>
                  <a:pt x="1133685" y="282793"/>
                </a:lnTo>
                <a:lnTo>
                  <a:pt x="1133221" y="289011"/>
                </a:lnTo>
                <a:lnTo>
                  <a:pt x="1132539" y="294497"/>
                </a:lnTo>
                <a:lnTo>
                  <a:pt x="1131710" y="299252"/>
                </a:lnTo>
                <a:lnTo>
                  <a:pt x="1130807" y="303275"/>
                </a:lnTo>
                <a:lnTo>
                  <a:pt x="1130807" y="309371"/>
                </a:lnTo>
                <a:lnTo>
                  <a:pt x="1127759" y="313943"/>
                </a:lnTo>
                <a:lnTo>
                  <a:pt x="1121663" y="320039"/>
                </a:lnTo>
                <a:lnTo>
                  <a:pt x="1114043" y="323087"/>
                </a:lnTo>
                <a:lnTo>
                  <a:pt x="1103375" y="326135"/>
                </a:lnTo>
                <a:lnTo>
                  <a:pt x="1103375" y="338327"/>
                </a:lnTo>
                <a:lnTo>
                  <a:pt x="1133855" y="338327"/>
                </a:lnTo>
                <a:close/>
              </a:path>
              <a:path w="1343025" h="340359">
                <a:moveTo>
                  <a:pt x="1292351" y="178103"/>
                </a:moveTo>
                <a:lnTo>
                  <a:pt x="1292351" y="94487"/>
                </a:lnTo>
                <a:lnTo>
                  <a:pt x="1292143" y="101703"/>
                </a:lnTo>
                <a:lnTo>
                  <a:pt x="1291542" y="108489"/>
                </a:lnTo>
                <a:lnTo>
                  <a:pt x="1278381" y="145400"/>
                </a:lnTo>
                <a:lnTo>
                  <a:pt x="1244512" y="167711"/>
                </a:lnTo>
                <a:lnTo>
                  <a:pt x="1179575" y="172211"/>
                </a:lnTo>
                <a:lnTo>
                  <a:pt x="1179575" y="192023"/>
                </a:lnTo>
                <a:lnTo>
                  <a:pt x="1183859" y="192108"/>
                </a:lnTo>
                <a:lnTo>
                  <a:pt x="1188835" y="192326"/>
                </a:lnTo>
                <a:lnTo>
                  <a:pt x="1194451" y="192623"/>
                </a:lnTo>
                <a:lnTo>
                  <a:pt x="1200654" y="192948"/>
                </a:lnTo>
                <a:lnTo>
                  <a:pt x="1207390" y="193245"/>
                </a:lnTo>
                <a:lnTo>
                  <a:pt x="1214605" y="193463"/>
                </a:lnTo>
                <a:lnTo>
                  <a:pt x="1221033" y="193534"/>
                </a:lnTo>
                <a:lnTo>
                  <a:pt x="1222540" y="193541"/>
                </a:lnTo>
                <a:lnTo>
                  <a:pt x="1228025" y="193411"/>
                </a:lnTo>
                <a:lnTo>
                  <a:pt x="1267967" y="187451"/>
                </a:lnTo>
                <a:lnTo>
                  <a:pt x="1292316" y="178121"/>
                </a:lnTo>
                <a:close/>
              </a:path>
              <a:path w="1343025" h="340359">
                <a:moveTo>
                  <a:pt x="1211579" y="338327"/>
                </a:moveTo>
                <a:lnTo>
                  <a:pt x="1211579" y="326135"/>
                </a:lnTo>
                <a:lnTo>
                  <a:pt x="1203959" y="323087"/>
                </a:lnTo>
                <a:lnTo>
                  <a:pt x="1197863" y="321563"/>
                </a:lnTo>
                <a:lnTo>
                  <a:pt x="1194815" y="320039"/>
                </a:lnTo>
                <a:lnTo>
                  <a:pt x="1190243" y="318515"/>
                </a:lnTo>
                <a:lnTo>
                  <a:pt x="1187195" y="315467"/>
                </a:lnTo>
                <a:lnTo>
                  <a:pt x="1185671" y="312419"/>
                </a:lnTo>
                <a:lnTo>
                  <a:pt x="1182623" y="307847"/>
                </a:lnTo>
                <a:lnTo>
                  <a:pt x="1181099" y="303275"/>
                </a:lnTo>
                <a:lnTo>
                  <a:pt x="1181099" y="298703"/>
                </a:lnTo>
                <a:lnTo>
                  <a:pt x="1179575" y="292607"/>
                </a:lnTo>
                <a:lnTo>
                  <a:pt x="1179575" y="338327"/>
                </a:lnTo>
                <a:lnTo>
                  <a:pt x="1211579" y="3383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94125" y="1042423"/>
            <a:ext cx="1377695" cy="347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304409" y="1030223"/>
            <a:ext cx="1607819" cy="452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11541" y="1986787"/>
            <a:ext cx="8071484" cy="400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tur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bit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WP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eca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abatan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pabila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ela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iban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f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i.</a:t>
            </a:r>
            <a:endParaRPr sz="2800">
              <a:latin typeface="Cambria Math"/>
              <a:cs typeface="Cambria Math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6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5" dirty="0">
                <a:latin typeface="Cambria Math"/>
                <a:cs typeface="Cambria Math"/>
              </a:rPr>
              <a:t>ba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bit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WP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eca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abatan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Cambria Math"/>
                <a:cs typeface="Cambria Math"/>
              </a:rPr>
              <a:t>mulai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2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aat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Cambria Math"/>
                <a:cs typeface="Cambria Math"/>
              </a:rPr>
              <a:t>b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eme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20" dirty="0">
                <a:latin typeface="Cambria Math"/>
                <a:cs typeface="Cambria Math"/>
              </a:rPr>
              <a:t>s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ub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tif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ob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tif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at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g-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2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pal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lama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5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ebelum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bit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W</a:t>
            </a:r>
            <a:r>
              <a:rPr sz="2800" spc="-3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04365" y="1046987"/>
            <a:ext cx="1389887" cy="448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55797" y="1046987"/>
            <a:ext cx="1343025" cy="340360"/>
          </a:xfrm>
          <a:custGeom>
            <a:avLst/>
            <a:gdLst/>
            <a:ahLst/>
            <a:cxnLst/>
            <a:rect l="l" t="t" r="r" b="b"/>
            <a:pathLst>
              <a:path w="1343025" h="340359">
                <a:moveTo>
                  <a:pt x="233171" y="339851"/>
                </a:moveTo>
                <a:lnTo>
                  <a:pt x="233171" y="254507"/>
                </a:lnTo>
                <a:lnTo>
                  <a:pt x="230123" y="254507"/>
                </a:lnTo>
                <a:lnTo>
                  <a:pt x="227380" y="249192"/>
                </a:lnTo>
                <a:lnTo>
                  <a:pt x="224637" y="244169"/>
                </a:lnTo>
                <a:lnTo>
                  <a:pt x="221894" y="239365"/>
                </a:lnTo>
                <a:lnTo>
                  <a:pt x="216407" y="230123"/>
                </a:lnTo>
                <a:lnTo>
                  <a:pt x="214237" y="225381"/>
                </a:lnTo>
                <a:lnTo>
                  <a:pt x="211482" y="220346"/>
                </a:lnTo>
                <a:lnTo>
                  <a:pt x="208288" y="215091"/>
                </a:lnTo>
                <a:lnTo>
                  <a:pt x="204801" y="209690"/>
                </a:lnTo>
                <a:lnTo>
                  <a:pt x="201167" y="204215"/>
                </a:lnTo>
                <a:lnTo>
                  <a:pt x="77723" y="0"/>
                </a:lnTo>
                <a:lnTo>
                  <a:pt x="0" y="0"/>
                </a:lnTo>
                <a:lnTo>
                  <a:pt x="0" y="12191"/>
                </a:lnTo>
                <a:lnTo>
                  <a:pt x="7619" y="13715"/>
                </a:lnTo>
                <a:lnTo>
                  <a:pt x="13715" y="15239"/>
                </a:lnTo>
                <a:lnTo>
                  <a:pt x="16763" y="16763"/>
                </a:lnTo>
                <a:lnTo>
                  <a:pt x="19811" y="19811"/>
                </a:lnTo>
                <a:lnTo>
                  <a:pt x="22859" y="21335"/>
                </a:lnTo>
                <a:lnTo>
                  <a:pt x="25907" y="27431"/>
                </a:lnTo>
                <a:lnTo>
                  <a:pt x="28955" y="36575"/>
                </a:lnTo>
                <a:lnTo>
                  <a:pt x="28955" y="41147"/>
                </a:lnTo>
                <a:lnTo>
                  <a:pt x="30479" y="50291"/>
                </a:lnTo>
                <a:lnTo>
                  <a:pt x="30479" y="338327"/>
                </a:lnTo>
                <a:lnTo>
                  <a:pt x="57911" y="338327"/>
                </a:lnTo>
                <a:lnTo>
                  <a:pt x="57911" y="56387"/>
                </a:lnTo>
                <a:lnTo>
                  <a:pt x="62483" y="56387"/>
                </a:lnTo>
                <a:lnTo>
                  <a:pt x="65531" y="62483"/>
                </a:lnTo>
                <a:lnTo>
                  <a:pt x="70103" y="70103"/>
                </a:lnTo>
                <a:lnTo>
                  <a:pt x="73151" y="76199"/>
                </a:lnTo>
                <a:lnTo>
                  <a:pt x="230123" y="339851"/>
                </a:lnTo>
                <a:lnTo>
                  <a:pt x="233171" y="339851"/>
                </a:lnTo>
                <a:close/>
              </a:path>
              <a:path w="1343025" h="340359">
                <a:moveTo>
                  <a:pt x="30479" y="338327"/>
                </a:moveTo>
                <a:lnTo>
                  <a:pt x="30479" y="275843"/>
                </a:lnTo>
                <a:lnTo>
                  <a:pt x="30309" y="282793"/>
                </a:lnTo>
                <a:lnTo>
                  <a:pt x="29846" y="289011"/>
                </a:lnTo>
                <a:lnTo>
                  <a:pt x="29163" y="294497"/>
                </a:lnTo>
                <a:lnTo>
                  <a:pt x="28334" y="299252"/>
                </a:lnTo>
                <a:lnTo>
                  <a:pt x="27431" y="303275"/>
                </a:lnTo>
                <a:lnTo>
                  <a:pt x="27431" y="309371"/>
                </a:lnTo>
                <a:lnTo>
                  <a:pt x="24383" y="313943"/>
                </a:lnTo>
                <a:lnTo>
                  <a:pt x="18287" y="320039"/>
                </a:lnTo>
                <a:lnTo>
                  <a:pt x="10667" y="323087"/>
                </a:lnTo>
                <a:lnTo>
                  <a:pt x="0" y="326135"/>
                </a:lnTo>
                <a:lnTo>
                  <a:pt x="0" y="338327"/>
                </a:lnTo>
                <a:lnTo>
                  <a:pt x="30479" y="338327"/>
                </a:lnTo>
                <a:close/>
              </a:path>
              <a:path w="1343025" h="340359">
                <a:moveTo>
                  <a:pt x="91439" y="338327"/>
                </a:moveTo>
                <a:lnTo>
                  <a:pt x="91439" y="326135"/>
                </a:lnTo>
                <a:lnTo>
                  <a:pt x="83819" y="323087"/>
                </a:lnTo>
                <a:lnTo>
                  <a:pt x="77723" y="321563"/>
                </a:lnTo>
                <a:lnTo>
                  <a:pt x="74675" y="320039"/>
                </a:lnTo>
                <a:lnTo>
                  <a:pt x="71627" y="316991"/>
                </a:lnTo>
                <a:lnTo>
                  <a:pt x="68579" y="315467"/>
                </a:lnTo>
                <a:lnTo>
                  <a:pt x="65531" y="309371"/>
                </a:lnTo>
                <a:lnTo>
                  <a:pt x="62483" y="300227"/>
                </a:lnTo>
                <a:lnTo>
                  <a:pt x="62425" y="213718"/>
                </a:lnTo>
                <a:lnTo>
                  <a:pt x="61277" y="154551"/>
                </a:lnTo>
                <a:lnTo>
                  <a:pt x="60650" y="100823"/>
                </a:lnTo>
                <a:lnTo>
                  <a:pt x="58326" y="60355"/>
                </a:lnTo>
                <a:lnTo>
                  <a:pt x="57911" y="56387"/>
                </a:lnTo>
                <a:lnTo>
                  <a:pt x="57911" y="338327"/>
                </a:lnTo>
                <a:lnTo>
                  <a:pt x="91439" y="338327"/>
                </a:lnTo>
                <a:close/>
              </a:path>
              <a:path w="1343025" h="340359">
                <a:moveTo>
                  <a:pt x="291083" y="12191"/>
                </a:moveTo>
                <a:lnTo>
                  <a:pt x="291083" y="0"/>
                </a:lnTo>
                <a:lnTo>
                  <a:pt x="201167" y="0"/>
                </a:lnTo>
                <a:lnTo>
                  <a:pt x="201167" y="12191"/>
                </a:lnTo>
                <a:lnTo>
                  <a:pt x="208787" y="13715"/>
                </a:lnTo>
                <a:lnTo>
                  <a:pt x="214883" y="15239"/>
                </a:lnTo>
                <a:lnTo>
                  <a:pt x="217931" y="16763"/>
                </a:lnTo>
                <a:lnTo>
                  <a:pt x="225551" y="24383"/>
                </a:lnTo>
                <a:lnTo>
                  <a:pt x="227075" y="27431"/>
                </a:lnTo>
                <a:lnTo>
                  <a:pt x="227075" y="30479"/>
                </a:lnTo>
                <a:lnTo>
                  <a:pt x="228599" y="36575"/>
                </a:lnTo>
                <a:lnTo>
                  <a:pt x="228599" y="41147"/>
                </a:lnTo>
                <a:lnTo>
                  <a:pt x="230123" y="50291"/>
                </a:lnTo>
                <a:lnTo>
                  <a:pt x="230123" y="195071"/>
                </a:lnTo>
                <a:lnTo>
                  <a:pt x="232129" y="243109"/>
                </a:lnTo>
                <a:lnTo>
                  <a:pt x="232416" y="247595"/>
                </a:lnTo>
                <a:lnTo>
                  <a:pt x="232757" y="251403"/>
                </a:lnTo>
                <a:lnTo>
                  <a:pt x="233171" y="254507"/>
                </a:lnTo>
                <a:lnTo>
                  <a:pt x="233171" y="339851"/>
                </a:lnTo>
                <a:lnTo>
                  <a:pt x="262127" y="339851"/>
                </a:lnTo>
                <a:lnTo>
                  <a:pt x="262127" y="60959"/>
                </a:lnTo>
                <a:lnTo>
                  <a:pt x="262151" y="52625"/>
                </a:lnTo>
                <a:lnTo>
                  <a:pt x="262318" y="45719"/>
                </a:lnTo>
                <a:lnTo>
                  <a:pt x="262770" y="39957"/>
                </a:lnTo>
                <a:lnTo>
                  <a:pt x="263651" y="35051"/>
                </a:lnTo>
                <a:lnTo>
                  <a:pt x="263651" y="30479"/>
                </a:lnTo>
                <a:lnTo>
                  <a:pt x="265175" y="25907"/>
                </a:lnTo>
                <a:lnTo>
                  <a:pt x="266699" y="22859"/>
                </a:lnTo>
                <a:lnTo>
                  <a:pt x="269747" y="21335"/>
                </a:lnTo>
                <a:lnTo>
                  <a:pt x="271271" y="18287"/>
                </a:lnTo>
                <a:lnTo>
                  <a:pt x="277367" y="15239"/>
                </a:lnTo>
                <a:lnTo>
                  <a:pt x="283463" y="13715"/>
                </a:lnTo>
                <a:lnTo>
                  <a:pt x="291083" y="12191"/>
                </a:lnTo>
                <a:close/>
              </a:path>
              <a:path w="1343025" h="340359">
                <a:moveTo>
                  <a:pt x="586739" y="88391"/>
                </a:moveTo>
                <a:lnTo>
                  <a:pt x="577936" y="46632"/>
                </a:lnTo>
                <a:lnTo>
                  <a:pt x="549441" y="15720"/>
                </a:lnTo>
                <a:lnTo>
                  <a:pt x="512905" y="3121"/>
                </a:lnTo>
                <a:lnTo>
                  <a:pt x="472121" y="12"/>
                </a:lnTo>
                <a:lnTo>
                  <a:pt x="347471" y="0"/>
                </a:lnTo>
                <a:lnTo>
                  <a:pt x="347471" y="12191"/>
                </a:lnTo>
                <a:lnTo>
                  <a:pt x="355091" y="13715"/>
                </a:lnTo>
                <a:lnTo>
                  <a:pt x="361187" y="15239"/>
                </a:lnTo>
                <a:lnTo>
                  <a:pt x="364235" y="16763"/>
                </a:lnTo>
                <a:lnTo>
                  <a:pt x="367283" y="19811"/>
                </a:lnTo>
                <a:lnTo>
                  <a:pt x="370331" y="21335"/>
                </a:lnTo>
                <a:lnTo>
                  <a:pt x="373379" y="27431"/>
                </a:lnTo>
                <a:lnTo>
                  <a:pt x="376427" y="36575"/>
                </a:lnTo>
                <a:lnTo>
                  <a:pt x="376427" y="41147"/>
                </a:lnTo>
                <a:lnTo>
                  <a:pt x="377951" y="50291"/>
                </a:lnTo>
                <a:lnTo>
                  <a:pt x="377951" y="338327"/>
                </a:lnTo>
                <a:lnTo>
                  <a:pt x="423671" y="338327"/>
                </a:lnTo>
                <a:lnTo>
                  <a:pt x="423671" y="21335"/>
                </a:lnTo>
                <a:lnTo>
                  <a:pt x="460247" y="21335"/>
                </a:lnTo>
                <a:lnTo>
                  <a:pt x="503300" y="29336"/>
                </a:lnTo>
                <a:lnTo>
                  <a:pt x="530351" y="59435"/>
                </a:lnTo>
                <a:lnTo>
                  <a:pt x="536447" y="94487"/>
                </a:lnTo>
                <a:lnTo>
                  <a:pt x="536447" y="178103"/>
                </a:lnTo>
                <a:lnTo>
                  <a:pt x="541833" y="175322"/>
                </a:lnTo>
                <a:lnTo>
                  <a:pt x="571659" y="146681"/>
                </a:lnTo>
                <a:lnTo>
                  <a:pt x="585454" y="107090"/>
                </a:lnTo>
                <a:lnTo>
                  <a:pt x="586597" y="94672"/>
                </a:lnTo>
                <a:lnTo>
                  <a:pt x="586739" y="88391"/>
                </a:lnTo>
                <a:close/>
              </a:path>
              <a:path w="1343025" h="340359">
                <a:moveTo>
                  <a:pt x="377951" y="338327"/>
                </a:moveTo>
                <a:lnTo>
                  <a:pt x="377951" y="275843"/>
                </a:lnTo>
                <a:lnTo>
                  <a:pt x="377781" y="282793"/>
                </a:lnTo>
                <a:lnTo>
                  <a:pt x="377318" y="289011"/>
                </a:lnTo>
                <a:lnTo>
                  <a:pt x="376635" y="294497"/>
                </a:lnTo>
                <a:lnTo>
                  <a:pt x="375806" y="299252"/>
                </a:lnTo>
                <a:lnTo>
                  <a:pt x="374903" y="303275"/>
                </a:lnTo>
                <a:lnTo>
                  <a:pt x="374903" y="309371"/>
                </a:lnTo>
                <a:lnTo>
                  <a:pt x="371855" y="313943"/>
                </a:lnTo>
                <a:lnTo>
                  <a:pt x="365759" y="320039"/>
                </a:lnTo>
                <a:lnTo>
                  <a:pt x="358139" y="323087"/>
                </a:lnTo>
                <a:lnTo>
                  <a:pt x="347471" y="326135"/>
                </a:lnTo>
                <a:lnTo>
                  <a:pt x="347471" y="338327"/>
                </a:lnTo>
                <a:lnTo>
                  <a:pt x="377951" y="338327"/>
                </a:lnTo>
                <a:close/>
              </a:path>
              <a:path w="1343025" h="340359">
                <a:moveTo>
                  <a:pt x="536447" y="178103"/>
                </a:moveTo>
                <a:lnTo>
                  <a:pt x="536447" y="94487"/>
                </a:lnTo>
                <a:lnTo>
                  <a:pt x="536239" y="101703"/>
                </a:lnTo>
                <a:lnTo>
                  <a:pt x="535638" y="108489"/>
                </a:lnTo>
                <a:lnTo>
                  <a:pt x="522477" y="145400"/>
                </a:lnTo>
                <a:lnTo>
                  <a:pt x="488608" y="167711"/>
                </a:lnTo>
                <a:lnTo>
                  <a:pt x="423671" y="172211"/>
                </a:lnTo>
                <a:lnTo>
                  <a:pt x="423671" y="192023"/>
                </a:lnTo>
                <a:lnTo>
                  <a:pt x="427955" y="192108"/>
                </a:lnTo>
                <a:lnTo>
                  <a:pt x="432931" y="192326"/>
                </a:lnTo>
                <a:lnTo>
                  <a:pt x="438547" y="192623"/>
                </a:lnTo>
                <a:lnTo>
                  <a:pt x="444750" y="192948"/>
                </a:lnTo>
                <a:lnTo>
                  <a:pt x="451486" y="193245"/>
                </a:lnTo>
                <a:lnTo>
                  <a:pt x="458701" y="193463"/>
                </a:lnTo>
                <a:lnTo>
                  <a:pt x="465129" y="193534"/>
                </a:lnTo>
                <a:lnTo>
                  <a:pt x="466636" y="193541"/>
                </a:lnTo>
                <a:lnTo>
                  <a:pt x="472121" y="193411"/>
                </a:lnTo>
                <a:lnTo>
                  <a:pt x="512063" y="187451"/>
                </a:lnTo>
                <a:lnTo>
                  <a:pt x="536412" y="178121"/>
                </a:lnTo>
                <a:close/>
              </a:path>
              <a:path w="1343025" h="340359">
                <a:moveTo>
                  <a:pt x="455675" y="338327"/>
                </a:moveTo>
                <a:lnTo>
                  <a:pt x="455675" y="326135"/>
                </a:lnTo>
                <a:lnTo>
                  <a:pt x="448055" y="323087"/>
                </a:lnTo>
                <a:lnTo>
                  <a:pt x="441959" y="321563"/>
                </a:lnTo>
                <a:lnTo>
                  <a:pt x="438911" y="320039"/>
                </a:lnTo>
                <a:lnTo>
                  <a:pt x="434339" y="318515"/>
                </a:lnTo>
                <a:lnTo>
                  <a:pt x="431291" y="315467"/>
                </a:lnTo>
                <a:lnTo>
                  <a:pt x="429767" y="312419"/>
                </a:lnTo>
                <a:lnTo>
                  <a:pt x="426719" y="307847"/>
                </a:lnTo>
                <a:lnTo>
                  <a:pt x="425195" y="303275"/>
                </a:lnTo>
                <a:lnTo>
                  <a:pt x="425195" y="298703"/>
                </a:lnTo>
                <a:lnTo>
                  <a:pt x="423671" y="292607"/>
                </a:lnTo>
                <a:lnTo>
                  <a:pt x="423671" y="338327"/>
                </a:lnTo>
                <a:lnTo>
                  <a:pt x="455675" y="338327"/>
                </a:lnTo>
                <a:close/>
              </a:path>
              <a:path w="1343025" h="340359">
                <a:moveTo>
                  <a:pt x="717803" y="12191"/>
                </a:moveTo>
                <a:lnTo>
                  <a:pt x="717803" y="0"/>
                </a:lnTo>
                <a:lnTo>
                  <a:pt x="612647" y="0"/>
                </a:lnTo>
                <a:lnTo>
                  <a:pt x="612647" y="12191"/>
                </a:lnTo>
                <a:lnTo>
                  <a:pt x="621791" y="15239"/>
                </a:lnTo>
                <a:lnTo>
                  <a:pt x="627887" y="18287"/>
                </a:lnTo>
                <a:lnTo>
                  <a:pt x="629411" y="21335"/>
                </a:lnTo>
                <a:lnTo>
                  <a:pt x="635507" y="30479"/>
                </a:lnTo>
                <a:lnTo>
                  <a:pt x="637031" y="35051"/>
                </a:lnTo>
                <a:lnTo>
                  <a:pt x="640079" y="42671"/>
                </a:lnTo>
                <a:lnTo>
                  <a:pt x="641165" y="47426"/>
                </a:lnTo>
                <a:lnTo>
                  <a:pt x="642542" y="52547"/>
                </a:lnTo>
                <a:lnTo>
                  <a:pt x="647699" y="70103"/>
                </a:lnTo>
                <a:lnTo>
                  <a:pt x="690371" y="229897"/>
                </a:lnTo>
                <a:lnTo>
                  <a:pt x="690371" y="30479"/>
                </a:lnTo>
                <a:lnTo>
                  <a:pt x="691895" y="24383"/>
                </a:lnTo>
                <a:lnTo>
                  <a:pt x="696467" y="19811"/>
                </a:lnTo>
                <a:lnTo>
                  <a:pt x="701039" y="16763"/>
                </a:lnTo>
                <a:lnTo>
                  <a:pt x="707135" y="13715"/>
                </a:lnTo>
                <a:lnTo>
                  <a:pt x="717803" y="12191"/>
                </a:lnTo>
                <a:close/>
              </a:path>
              <a:path w="1343025" h="340359">
                <a:moveTo>
                  <a:pt x="1002791" y="162034"/>
                </a:moveTo>
                <a:lnTo>
                  <a:pt x="1002791" y="42671"/>
                </a:lnTo>
                <a:lnTo>
                  <a:pt x="1002646" y="46455"/>
                </a:lnTo>
                <a:lnTo>
                  <a:pt x="1002196" y="50934"/>
                </a:lnTo>
                <a:lnTo>
                  <a:pt x="992123" y="91439"/>
                </a:lnTo>
                <a:lnTo>
                  <a:pt x="934211" y="278891"/>
                </a:lnTo>
                <a:lnTo>
                  <a:pt x="870203" y="0"/>
                </a:lnTo>
                <a:lnTo>
                  <a:pt x="827531" y="0"/>
                </a:lnTo>
                <a:lnTo>
                  <a:pt x="748283" y="278891"/>
                </a:lnTo>
                <a:lnTo>
                  <a:pt x="699515" y="83819"/>
                </a:lnTo>
                <a:lnTo>
                  <a:pt x="690371" y="50291"/>
                </a:lnTo>
                <a:lnTo>
                  <a:pt x="690371" y="229897"/>
                </a:lnTo>
                <a:lnTo>
                  <a:pt x="719327" y="338327"/>
                </a:lnTo>
                <a:lnTo>
                  <a:pt x="760475" y="338327"/>
                </a:lnTo>
                <a:lnTo>
                  <a:pt x="839723" y="62483"/>
                </a:lnTo>
                <a:lnTo>
                  <a:pt x="908303" y="338327"/>
                </a:lnTo>
                <a:lnTo>
                  <a:pt x="943355" y="338327"/>
                </a:lnTo>
                <a:lnTo>
                  <a:pt x="1002791" y="162034"/>
                </a:lnTo>
                <a:close/>
              </a:path>
              <a:path w="1343025" h="340359">
                <a:moveTo>
                  <a:pt x="1074419" y="12191"/>
                </a:moveTo>
                <a:lnTo>
                  <a:pt x="1074419" y="0"/>
                </a:lnTo>
                <a:lnTo>
                  <a:pt x="976883" y="0"/>
                </a:lnTo>
                <a:lnTo>
                  <a:pt x="976883" y="12191"/>
                </a:lnTo>
                <a:lnTo>
                  <a:pt x="986027" y="13715"/>
                </a:lnTo>
                <a:lnTo>
                  <a:pt x="993647" y="16763"/>
                </a:lnTo>
                <a:lnTo>
                  <a:pt x="996695" y="21335"/>
                </a:lnTo>
                <a:lnTo>
                  <a:pt x="1001267" y="25907"/>
                </a:lnTo>
                <a:lnTo>
                  <a:pt x="1002791" y="32003"/>
                </a:lnTo>
                <a:lnTo>
                  <a:pt x="1002791" y="162034"/>
                </a:lnTo>
                <a:lnTo>
                  <a:pt x="1033271" y="71627"/>
                </a:lnTo>
                <a:lnTo>
                  <a:pt x="1035844" y="64520"/>
                </a:lnTo>
                <a:lnTo>
                  <a:pt x="1040184" y="51986"/>
                </a:lnTo>
                <a:lnTo>
                  <a:pt x="1042098" y="46853"/>
                </a:lnTo>
                <a:lnTo>
                  <a:pt x="1043939" y="42671"/>
                </a:lnTo>
                <a:lnTo>
                  <a:pt x="1046987" y="35051"/>
                </a:lnTo>
                <a:lnTo>
                  <a:pt x="1050035" y="28955"/>
                </a:lnTo>
                <a:lnTo>
                  <a:pt x="1053083" y="25907"/>
                </a:lnTo>
                <a:lnTo>
                  <a:pt x="1056131" y="21335"/>
                </a:lnTo>
                <a:lnTo>
                  <a:pt x="1059179" y="19811"/>
                </a:lnTo>
                <a:lnTo>
                  <a:pt x="1062227" y="16763"/>
                </a:lnTo>
                <a:lnTo>
                  <a:pt x="1068323" y="13715"/>
                </a:lnTo>
                <a:lnTo>
                  <a:pt x="1074419" y="12191"/>
                </a:lnTo>
                <a:close/>
              </a:path>
              <a:path w="1343025" h="340359">
                <a:moveTo>
                  <a:pt x="1342643" y="88391"/>
                </a:moveTo>
                <a:lnTo>
                  <a:pt x="1333840" y="46632"/>
                </a:lnTo>
                <a:lnTo>
                  <a:pt x="1305345" y="15720"/>
                </a:lnTo>
                <a:lnTo>
                  <a:pt x="1268809" y="3121"/>
                </a:lnTo>
                <a:lnTo>
                  <a:pt x="1228025" y="12"/>
                </a:lnTo>
                <a:lnTo>
                  <a:pt x="1103375" y="0"/>
                </a:lnTo>
                <a:lnTo>
                  <a:pt x="1103375" y="12191"/>
                </a:lnTo>
                <a:lnTo>
                  <a:pt x="1110995" y="13715"/>
                </a:lnTo>
                <a:lnTo>
                  <a:pt x="1117091" y="15239"/>
                </a:lnTo>
                <a:lnTo>
                  <a:pt x="1120139" y="16763"/>
                </a:lnTo>
                <a:lnTo>
                  <a:pt x="1123187" y="19811"/>
                </a:lnTo>
                <a:lnTo>
                  <a:pt x="1126235" y="21335"/>
                </a:lnTo>
                <a:lnTo>
                  <a:pt x="1129283" y="27431"/>
                </a:lnTo>
                <a:lnTo>
                  <a:pt x="1132331" y="36575"/>
                </a:lnTo>
                <a:lnTo>
                  <a:pt x="1132331" y="41147"/>
                </a:lnTo>
                <a:lnTo>
                  <a:pt x="1133855" y="50291"/>
                </a:lnTo>
                <a:lnTo>
                  <a:pt x="1133855" y="338327"/>
                </a:lnTo>
                <a:lnTo>
                  <a:pt x="1179575" y="338327"/>
                </a:lnTo>
                <a:lnTo>
                  <a:pt x="1179575" y="21335"/>
                </a:lnTo>
                <a:lnTo>
                  <a:pt x="1216151" y="21335"/>
                </a:lnTo>
                <a:lnTo>
                  <a:pt x="1259204" y="29336"/>
                </a:lnTo>
                <a:lnTo>
                  <a:pt x="1286255" y="59435"/>
                </a:lnTo>
                <a:lnTo>
                  <a:pt x="1292351" y="94487"/>
                </a:lnTo>
                <a:lnTo>
                  <a:pt x="1292351" y="178103"/>
                </a:lnTo>
                <a:lnTo>
                  <a:pt x="1297737" y="175322"/>
                </a:lnTo>
                <a:lnTo>
                  <a:pt x="1327563" y="146681"/>
                </a:lnTo>
                <a:lnTo>
                  <a:pt x="1341358" y="107090"/>
                </a:lnTo>
                <a:lnTo>
                  <a:pt x="1342501" y="94672"/>
                </a:lnTo>
                <a:lnTo>
                  <a:pt x="1342643" y="88391"/>
                </a:lnTo>
                <a:close/>
              </a:path>
              <a:path w="1343025" h="340359">
                <a:moveTo>
                  <a:pt x="1133855" y="338327"/>
                </a:moveTo>
                <a:lnTo>
                  <a:pt x="1133855" y="275843"/>
                </a:lnTo>
                <a:lnTo>
                  <a:pt x="1133685" y="282793"/>
                </a:lnTo>
                <a:lnTo>
                  <a:pt x="1133221" y="289011"/>
                </a:lnTo>
                <a:lnTo>
                  <a:pt x="1132539" y="294497"/>
                </a:lnTo>
                <a:lnTo>
                  <a:pt x="1131710" y="299252"/>
                </a:lnTo>
                <a:lnTo>
                  <a:pt x="1130807" y="303275"/>
                </a:lnTo>
                <a:lnTo>
                  <a:pt x="1130807" y="309371"/>
                </a:lnTo>
                <a:lnTo>
                  <a:pt x="1127759" y="313943"/>
                </a:lnTo>
                <a:lnTo>
                  <a:pt x="1121663" y="320039"/>
                </a:lnTo>
                <a:lnTo>
                  <a:pt x="1114043" y="323087"/>
                </a:lnTo>
                <a:lnTo>
                  <a:pt x="1103375" y="326135"/>
                </a:lnTo>
                <a:lnTo>
                  <a:pt x="1103375" y="338327"/>
                </a:lnTo>
                <a:lnTo>
                  <a:pt x="1133855" y="338327"/>
                </a:lnTo>
                <a:close/>
              </a:path>
              <a:path w="1343025" h="340359">
                <a:moveTo>
                  <a:pt x="1292351" y="178103"/>
                </a:moveTo>
                <a:lnTo>
                  <a:pt x="1292351" y="94487"/>
                </a:lnTo>
                <a:lnTo>
                  <a:pt x="1292143" y="101703"/>
                </a:lnTo>
                <a:lnTo>
                  <a:pt x="1291542" y="108489"/>
                </a:lnTo>
                <a:lnTo>
                  <a:pt x="1278381" y="145400"/>
                </a:lnTo>
                <a:lnTo>
                  <a:pt x="1244512" y="167711"/>
                </a:lnTo>
                <a:lnTo>
                  <a:pt x="1179575" y="172211"/>
                </a:lnTo>
                <a:lnTo>
                  <a:pt x="1179575" y="192023"/>
                </a:lnTo>
                <a:lnTo>
                  <a:pt x="1183859" y="192108"/>
                </a:lnTo>
                <a:lnTo>
                  <a:pt x="1188835" y="192326"/>
                </a:lnTo>
                <a:lnTo>
                  <a:pt x="1194451" y="192623"/>
                </a:lnTo>
                <a:lnTo>
                  <a:pt x="1200654" y="192948"/>
                </a:lnTo>
                <a:lnTo>
                  <a:pt x="1207390" y="193245"/>
                </a:lnTo>
                <a:lnTo>
                  <a:pt x="1214605" y="193463"/>
                </a:lnTo>
                <a:lnTo>
                  <a:pt x="1221033" y="193534"/>
                </a:lnTo>
                <a:lnTo>
                  <a:pt x="1222540" y="193541"/>
                </a:lnTo>
                <a:lnTo>
                  <a:pt x="1228025" y="193411"/>
                </a:lnTo>
                <a:lnTo>
                  <a:pt x="1267967" y="187451"/>
                </a:lnTo>
                <a:lnTo>
                  <a:pt x="1292316" y="178121"/>
                </a:lnTo>
                <a:close/>
              </a:path>
              <a:path w="1343025" h="340359">
                <a:moveTo>
                  <a:pt x="1211579" y="338327"/>
                </a:moveTo>
                <a:lnTo>
                  <a:pt x="1211579" y="326135"/>
                </a:lnTo>
                <a:lnTo>
                  <a:pt x="1203959" y="323087"/>
                </a:lnTo>
                <a:lnTo>
                  <a:pt x="1197863" y="321563"/>
                </a:lnTo>
                <a:lnTo>
                  <a:pt x="1194815" y="320039"/>
                </a:lnTo>
                <a:lnTo>
                  <a:pt x="1190243" y="318515"/>
                </a:lnTo>
                <a:lnTo>
                  <a:pt x="1187195" y="315467"/>
                </a:lnTo>
                <a:lnTo>
                  <a:pt x="1185671" y="312419"/>
                </a:lnTo>
                <a:lnTo>
                  <a:pt x="1182623" y="307847"/>
                </a:lnTo>
                <a:lnTo>
                  <a:pt x="1181099" y="303275"/>
                </a:lnTo>
                <a:lnTo>
                  <a:pt x="1181099" y="298703"/>
                </a:lnTo>
                <a:lnTo>
                  <a:pt x="1179575" y="292607"/>
                </a:lnTo>
                <a:lnTo>
                  <a:pt x="1179575" y="338327"/>
                </a:lnTo>
                <a:lnTo>
                  <a:pt x="1211579" y="3383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1541" y="1986787"/>
            <a:ext cx="8072120" cy="4306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Set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Cambria Math"/>
                <a:cs typeface="Cambria Math"/>
              </a:rPr>
              <a:t>ap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3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3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atu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WP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WP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rs</a:t>
            </a:r>
            <a:r>
              <a:rPr sz="2800" spc="-5" dirty="0">
                <a:latin typeface="Cambria Math"/>
                <a:cs typeface="Cambria Math"/>
              </a:rPr>
              <a:t>ebut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dirty="0">
                <a:latin typeface="Cambria Math"/>
                <a:cs typeface="Cambria Math"/>
              </a:rPr>
              <a:t>f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ngs</a:t>
            </a:r>
            <a:r>
              <a:rPr sz="2800" spc="-5" dirty="0">
                <a:latin typeface="Cambria Math"/>
                <a:cs typeface="Cambria Math"/>
              </a:rPr>
              <a:t>i:</a:t>
            </a:r>
            <a:endParaRPr sz="2800">
              <a:latin typeface="Cambria Math"/>
              <a:cs typeface="Cambria Math"/>
            </a:endParaRPr>
          </a:p>
          <a:p>
            <a:pPr marL="355600" marR="8255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Cambria Math"/>
                <a:cs typeface="Cambria Math"/>
              </a:rPr>
              <a:t>Seba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titas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endParaRPr sz="2800">
              <a:latin typeface="Cambria Math"/>
              <a:cs typeface="Cambria Math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tuk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tiban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2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b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40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mi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t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endParaRPr sz="2800">
              <a:latin typeface="Cambria Math"/>
              <a:cs typeface="Cambria Math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Cambria Math"/>
                <a:cs typeface="Cambria Math"/>
              </a:rPr>
              <a:t>Set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Cambria Math"/>
                <a:cs typeface="Cambria Math"/>
              </a:rPr>
              <a:t>ap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umen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eba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c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: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S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Se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f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2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ur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Su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at</a:t>
            </a:r>
            <a:r>
              <a:rPr sz="2800" spc="17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embe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ita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us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ca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tum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WP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imili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i.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29106" y="1030223"/>
            <a:ext cx="1315211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84525" y="1030223"/>
            <a:ext cx="1790699" cy="35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1541" y="1986787"/>
            <a:ext cx="5814695" cy="2484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AutoNum type="arabicPeriod"/>
              <a:tabLst>
                <a:tab pos="528320" algn="l"/>
              </a:tabLst>
            </a:pP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tila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10" dirty="0">
                <a:latin typeface="Cambria Math"/>
                <a:cs typeface="Cambria Math"/>
              </a:rPr>
              <a:t>-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tilah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endParaRPr sz="2800">
              <a:latin typeface="Cambria Math"/>
              <a:cs typeface="Cambria Math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8320" algn="l"/>
              </a:tabLst>
            </a:pP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emo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ia</a:t>
            </a:r>
            <a:endParaRPr sz="2800">
              <a:latin typeface="Cambria Math"/>
              <a:cs typeface="Cambria Math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8320" algn="l"/>
              </a:tabLst>
            </a:pPr>
            <a:r>
              <a:rPr sz="2800" spc="-5" dirty="0">
                <a:latin typeface="Cambria Math"/>
                <a:cs typeface="Cambria Math"/>
              </a:rPr>
              <a:t>Su</a:t>
            </a:r>
            <a:r>
              <a:rPr sz="2800" spc="-40" dirty="0">
                <a:latin typeface="Cambria Math"/>
                <a:cs typeface="Cambria Math"/>
              </a:rPr>
              <a:t>b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ek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endParaRPr sz="2800">
              <a:latin typeface="Cambria Math"/>
              <a:cs typeface="Cambria Math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8320" algn="l"/>
              </a:tabLst>
            </a:pPr>
            <a:r>
              <a:rPr sz="280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omor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ok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(</a:t>
            </a:r>
            <a:r>
              <a:rPr sz="280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W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)</a:t>
            </a:r>
            <a:endParaRPr sz="2800">
              <a:latin typeface="Cambria Math"/>
              <a:cs typeface="Cambria Math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8320" algn="l"/>
              </a:tabLst>
            </a:pP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(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K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)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37309" y="1046987"/>
            <a:ext cx="3026663" cy="342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11541" y="1988818"/>
            <a:ext cx="8071484" cy="1106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10" dirty="0"/>
              <a:t>N</a:t>
            </a:r>
            <a:r>
              <a:rPr sz="2400" dirty="0"/>
              <a:t>P</a:t>
            </a:r>
            <a:r>
              <a:rPr sz="2400" spc="-5" dirty="0"/>
              <a:t>WP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25" dirty="0"/>
              <a:t>t</a:t>
            </a:r>
            <a:r>
              <a:rPr sz="2400" dirty="0"/>
              <a:t>e</a:t>
            </a:r>
            <a:r>
              <a:rPr sz="2400" spc="-40" dirty="0"/>
              <a:t>r</a:t>
            </a:r>
            <a:r>
              <a:rPr sz="2400" spc="-5" dirty="0"/>
              <a:t>d</a:t>
            </a:r>
            <a:r>
              <a:rPr sz="2400" spc="-15" dirty="0"/>
              <a:t>ir</a:t>
            </a:r>
            <a:r>
              <a:rPr sz="2400" spc="-5" dirty="0"/>
              <a:t>i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5" dirty="0"/>
              <a:t>d</a:t>
            </a:r>
            <a:r>
              <a:rPr sz="2400" dirty="0"/>
              <a:t>a</a:t>
            </a:r>
            <a:r>
              <a:rPr sz="2400" spc="-15" dirty="0"/>
              <a:t>r</a:t>
            </a:r>
            <a:r>
              <a:rPr sz="2400" spc="-5" dirty="0"/>
              <a:t>i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15" dirty="0"/>
              <a:t>1</a:t>
            </a:r>
            <a:r>
              <a:rPr sz="2400" spc="-5" dirty="0"/>
              <a:t>5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5" dirty="0"/>
              <a:t>d</a:t>
            </a:r>
            <a:r>
              <a:rPr sz="2400" dirty="0"/>
              <a:t>i</a:t>
            </a:r>
            <a:r>
              <a:rPr sz="2400" spc="-15" dirty="0"/>
              <a:t>g</a:t>
            </a:r>
            <a:r>
              <a:rPr sz="2400" dirty="0"/>
              <a:t>i</a:t>
            </a:r>
            <a:r>
              <a:rPr sz="2400" spc="35" dirty="0"/>
              <a:t>t</a:t>
            </a:r>
            <a:r>
              <a:rPr sz="2400" dirty="0"/>
              <a:t>,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spc="-55" dirty="0"/>
              <a:t>y</a:t>
            </a:r>
            <a:r>
              <a:rPr sz="2400" dirty="0"/>
              <a:t>a</a:t>
            </a:r>
            <a:r>
              <a:rPr sz="2400" spc="-15" dirty="0"/>
              <a:t>i</a:t>
            </a:r>
            <a:r>
              <a:rPr sz="2400" dirty="0"/>
              <a:t>tu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spc="-5" dirty="0"/>
              <a:t>9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spc="-5" dirty="0"/>
              <a:t>d</a:t>
            </a:r>
            <a:r>
              <a:rPr sz="2400" dirty="0"/>
              <a:t>igit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5" dirty="0"/>
              <a:t>p</a:t>
            </a:r>
            <a:r>
              <a:rPr sz="2400" spc="-15" dirty="0"/>
              <a:t>e</a:t>
            </a:r>
            <a:r>
              <a:rPr sz="2400" spc="-5" dirty="0"/>
              <a:t>r</a:t>
            </a:r>
            <a:r>
              <a:rPr sz="2400" dirty="0"/>
              <a:t>t</a:t>
            </a:r>
            <a:r>
              <a:rPr sz="2400" spc="-10" dirty="0"/>
              <a:t>a</a:t>
            </a:r>
            <a:r>
              <a:rPr sz="2400" spc="-5" dirty="0"/>
              <a:t>m</a:t>
            </a:r>
            <a:r>
              <a:rPr sz="2400" dirty="0"/>
              <a:t>a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10" dirty="0"/>
              <a:t>m</a:t>
            </a:r>
            <a:r>
              <a:rPr sz="2400" dirty="0"/>
              <a:t>e</a:t>
            </a:r>
            <a:r>
              <a:rPr sz="2400" spc="-5" dirty="0"/>
              <a:t>r</a:t>
            </a:r>
            <a:r>
              <a:rPr sz="2400" spc="-10" dirty="0"/>
              <a:t>u</a:t>
            </a:r>
            <a:r>
              <a:rPr sz="2400" spc="-5" dirty="0"/>
              <a:t>p</a:t>
            </a:r>
            <a:r>
              <a:rPr sz="2400" spc="15" dirty="0"/>
              <a:t>a</a:t>
            </a:r>
            <a:r>
              <a:rPr sz="2400" dirty="0"/>
              <a:t>-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/>
              <a:t>k</a:t>
            </a:r>
            <a:r>
              <a:rPr sz="2400" dirty="0"/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spc="-40" dirty="0"/>
              <a:t>k</a:t>
            </a:r>
            <a:r>
              <a:rPr sz="2400" spc="-10" dirty="0"/>
              <a:t>o</a:t>
            </a:r>
            <a:r>
              <a:rPr sz="2400" spc="-5" dirty="0"/>
              <a:t>de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15" dirty="0">
                <a:latin typeface="Times New Roman"/>
                <a:cs typeface="Times New Roman"/>
              </a:rPr>
              <a:t> </a:t>
            </a:r>
            <a:r>
              <a:rPr sz="2400" spc="-50" dirty="0"/>
              <a:t>w</a:t>
            </a:r>
            <a:r>
              <a:rPr sz="2400" dirty="0"/>
              <a:t>a</a:t>
            </a:r>
            <a:r>
              <a:rPr sz="2400" spc="-5" dirty="0"/>
              <a:t>j</a:t>
            </a:r>
            <a:r>
              <a:rPr sz="2400" dirty="0"/>
              <a:t>ib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15" dirty="0">
                <a:latin typeface="Times New Roman"/>
                <a:cs typeface="Times New Roman"/>
              </a:rPr>
              <a:t> </a:t>
            </a:r>
            <a:r>
              <a:rPr sz="2400" spc="-5" dirty="0"/>
              <a:t>p</a:t>
            </a:r>
            <a:r>
              <a:rPr sz="2400" dirty="0"/>
              <a:t>a</a:t>
            </a:r>
            <a:r>
              <a:rPr sz="2400" spc="-5" dirty="0"/>
              <a:t>j</a:t>
            </a:r>
            <a:r>
              <a:rPr sz="2400" dirty="0"/>
              <a:t>ak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spc="-5" dirty="0"/>
              <a:t>d</a:t>
            </a:r>
            <a:r>
              <a:rPr sz="2400" dirty="0"/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spc="-5" dirty="0"/>
              <a:t>6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spc="-5" dirty="0"/>
              <a:t>d</a:t>
            </a:r>
            <a:r>
              <a:rPr sz="2400" dirty="0"/>
              <a:t>i</a:t>
            </a:r>
            <a:r>
              <a:rPr sz="2400" spc="-15" dirty="0"/>
              <a:t>gi</a:t>
            </a:r>
            <a:r>
              <a:rPr sz="2400" dirty="0"/>
              <a:t>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spc="-10" dirty="0"/>
              <a:t>b</a:t>
            </a:r>
            <a:r>
              <a:rPr sz="2400" dirty="0"/>
              <a:t>e</a:t>
            </a:r>
            <a:r>
              <a:rPr sz="2400" spc="-15" dirty="0"/>
              <a:t>r</a:t>
            </a:r>
            <a:r>
              <a:rPr sz="2400" dirty="0"/>
              <a:t>i</a:t>
            </a:r>
            <a:r>
              <a:rPr sz="2400" spc="-25" dirty="0"/>
              <a:t>k</a:t>
            </a:r>
            <a:r>
              <a:rPr sz="2400" spc="-10" dirty="0"/>
              <a:t>u</a:t>
            </a:r>
            <a:r>
              <a:rPr sz="2400" dirty="0"/>
              <a:t>t</a:t>
            </a:r>
            <a:r>
              <a:rPr sz="2400" spc="-45" dirty="0"/>
              <a:t>n</a:t>
            </a:r>
            <a:r>
              <a:rPr sz="2400" spc="-65" dirty="0"/>
              <a:t>y</a:t>
            </a:r>
            <a:r>
              <a:rPr sz="2400" dirty="0"/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spc="-5" dirty="0"/>
              <a:t>m</a:t>
            </a:r>
            <a:r>
              <a:rPr sz="2400" dirty="0"/>
              <a:t>e</a:t>
            </a:r>
            <a:r>
              <a:rPr sz="2400" spc="-5" dirty="0"/>
              <a:t>r</a:t>
            </a:r>
            <a:r>
              <a:rPr sz="2400" spc="-10" dirty="0"/>
              <a:t>u</a:t>
            </a:r>
            <a:r>
              <a:rPr sz="2400" spc="-5" dirty="0"/>
              <a:t>p</a:t>
            </a:r>
            <a:r>
              <a:rPr sz="2400" dirty="0"/>
              <a:t>akan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/>
              <a:t>k</a:t>
            </a:r>
            <a:r>
              <a:rPr sz="2400" spc="-10" dirty="0"/>
              <a:t>o</a:t>
            </a:r>
            <a:r>
              <a:rPr sz="2400" spc="-5" dirty="0"/>
              <a:t>de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/>
              <a:t>a</a:t>
            </a:r>
            <a:r>
              <a:rPr sz="2400" spc="-5" dirty="0"/>
              <a:t>dm</a:t>
            </a:r>
            <a:r>
              <a:rPr sz="2400" dirty="0"/>
              <a:t>ini</a:t>
            </a:r>
            <a:r>
              <a:rPr sz="2400" spc="-5" dirty="0"/>
              <a:t>s</a:t>
            </a:r>
            <a:r>
              <a:rPr sz="2400" dirty="0"/>
              <a:t>t</a:t>
            </a:r>
            <a:r>
              <a:rPr sz="2400" spc="-40" dirty="0"/>
              <a:t>r</a:t>
            </a:r>
            <a:r>
              <a:rPr sz="2400" dirty="0"/>
              <a:t>a</a:t>
            </a:r>
            <a:r>
              <a:rPr sz="2400" spc="-5" dirty="0"/>
              <a:t>s</a:t>
            </a:r>
            <a:r>
              <a:rPr sz="2400" dirty="0"/>
              <a:t>i.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11541" y="4914897"/>
            <a:ext cx="8072120" cy="14725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50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de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eni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ib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engi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0" dirty="0">
                <a:latin typeface="Cambria Math"/>
                <a:cs typeface="Cambria Math"/>
              </a:rPr>
              <a:t>nt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15" dirty="0">
                <a:latin typeface="Cambria Math"/>
                <a:cs typeface="Cambria Math"/>
              </a:rPr>
              <a:t>f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2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ib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an</a:t>
            </a:r>
            <a:r>
              <a:rPr sz="2400" dirty="0">
                <a:latin typeface="Cambria Math"/>
                <a:cs typeface="Cambria Math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P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ib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atau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a-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35" dirty="0">
                <a:latin typeface="Cambria Math"/>
                <a:cs typeface="Cambria Math"/>
              </a:rPr>
              <a:t>a</a:t>
            </a:r>
            <a:r>
              <a:rPr sz="2400" spc="-50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(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ng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-5" dirty="0">
                <a:latin typeface="Cambria Math"/>
                <a:cs typeface="Cambria Math"/>
              </a:rPr>
              <a:t>)</a:t>
            </a:r>
            <a:r>
              <a:rPr sz="2400" dirty="0">
                <a:latin typeface="Cambria Math"/>
                <a:cs typeface="Cambria Math"/>
              </a:rPr>
              <a:t>.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de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c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mbria Math"/>
                <a:cs typeface="Cambria Math"/>
              </a:rPr>
              <a:t>0</a:t>
            </a:r>
            <a:r>
              <a:rPr sz="2400" spc="-5" dirty="0">
                <a:latin typeface="Cambria Math"/>
                <a:cs typeface="Cambria Math"/>
              </a:rPr>
              <a:t>00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spc="-15" dirty="0">
                <a:latin typeface="Cambria Math"/>
                <a:cs typeface="Cambria Math"/>
              </a:rPr>
              <a:t>e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t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P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3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de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c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001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c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at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.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37822" y="3162300"/>
            <a:ext cx="7473695" cy="1837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62762" y="1030223"/>
            <a:ext cx="2676143" cy="4617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5877" y="1046987"/>
            <a:ext cx="1343025" cy="340360"/>
          </a:xfrm>
          <a:custGeom>
            <a:avLst/>
            <a:gdLst/>
            <a:ahLst/>
            <a:cxnLst/>
            <a:rect l="l" t="t" r="r" b="b"/>
            <a:pathLst>
              <a:path w="1343025" h="340359">
                <a:moveTo>
                  <a:pt x="233171" y="339851"/>
                </a:moveTo>
                <a:lnTo>
                  <a:pt x="233171" y="254507"/>
                </a:lnTo>
                <a:lnTo>
                  <a:pt x="230123" y="254507"/>
                </a:lnTo>
                <a:lnTo>
                  <a:pt x="227380" y="249192"/>
                </a:lnTo>
                <a:lnTo>
                  <a:pt x="224637" y="244169"/>
                </a:lnTo>
                <a:lnTo>
                  <a:pt x="221894" y="239365"/>
                </a:lnTo>
                <a:lnTo>
                  <a:pt x="216407" y="230123"/>
                </a:lnTo>
                <a:lnTo>
                  <a:pt x="214237" y="225381"/>
                </a:lnTo>
                <a:lnTo>
                  <a:pt x="211482" y="220346"/>
                </a:lnTo>
                <a:lnTo>
                  <a:pt x="208288" y="215091"/>
                </a:lnTo>
                <a:lnTo>
                  <a:pt x="204801" y="209690"/>
                </a:lnTo>
                <a:lnTo>
                  <a:pt x="201167" y="204215"/>
                </a:lnTo>
                <a:lnTo>
                  <a:pt x="77723" y="0"/>
                </a:lnTo>
                <a:lnTo>
                  <a:pt x="0" y="0"/>
                </a:lnTo>
                <a:lnTo>
                  <a:pt x="0" y="12191"/>
                </a:lnTo>
                <a:lnTo>
                  <a:pt x="7619" y="13715"/>
                </a:lnTo>
                <a:lnTo>
                  <a:pt x="13715" y="15239"/>
                </a:lnTo>
                <a:lnTo>
                  <a:pt x="16763" y="16763"/>
                </a:lnTo>
                <a:lnTo>
                  <a:pt x="19811" y="19811"/>
                </a:lnTo>
                <a:lnTo>
                  <a:pt x="22859" y="21335"/>
                </a:lnTo>
                <a:lnTo>
                  <a:pt x="25907" y="27431"/>
                </a:lnTo>
                <a:lnTo>
                  <a:pt x="28955" y="36575"/>
                </a:lnTo>
                <a:lnTo>
                  <a:pt x="28955" y="41147"/>
                </a:lnTo>
                <a:lnTo>
                  <a:pt x="30479" y="50291"/>
                </a:lnTo>
                <a:lnTo>
                  <a:pt x="30479" y="338327"/>
                </a:lnTo>
                <a:lnTo>
                  <a:pt x="57911" y="338327"/>
                </a:lnTo>
                <a:lnTo>
                  <a:pt x="57911" y="56387"/>
                </a:lnTo>
                <a:lnTo>
                  <a:pt x="62483" y="56387"/>
                </a:lnTo>
                <a:lnTo>
                  <a:pt x="65531" y="62483"/>
                </a:lnTo>
                <a:lnTo>
                  <a:pt x="70103" y="70103"/>
                </a:lnTo>
                <a:lnTo>
                  <a:pt x="73151" y="76199"/>
                </a:lnTo>
                <a:lnTo>
                  <a:pt x="230123" y="339851"/>
                </a:lnTo>
                <a:lnTo>
                  <a:pt x="233171" y="339851"/>
                </a:lnTo>
                <a:close/>
              </a:path>
              <a:path w="1343025" h="340359">
                <a:moveTo>
                  <a:pt x="30479" y="338327"/>
                </a:moveTo>
                <a:lnTo>
                  <a:pt x="30479" y="275843"/>
                </a:lnTo>
                <a:lnTo>
                  <a:pt x="30309" y="282793"/>
                </a:lnTo>
                <a:lnTo>
                  <a:pt x="29846" y="289011"/>
                </a:lnTo>
                <a:lnTo>
                  <a:pt x="29163" y="294497"/>
                </a:lnTo>
                <a:lnTo>
                  <a:pt x="28334" y="299252"/>
                </a:lnTo>
                <a:lnTo>
                  <a:pt x="27431" y="303275"/>
                </a:lnTo>
                <a:lnTo>
                  <a:pt x="27431" y="309371"/>
                </a:lnTo>
                <a:lnTo>
                  <a:pt x="24383" y="313943"/>
                </a:lnTo>
                <a:lnTo>
                  <a:pt x="18287" y="320039"/>
                </a:lnTo>
                <a:lnTo>
                  <a:pt x="10667" y="323087"/>
                </a:lnTo>
                <a:lnTo>
                  <a:pt x="0" y="326135"/>
                </a:lnTo>
                <a:lnTo>
                  <a:pt x="0" y="338327"/>
                </a:lnTo>
                <a:lnTo>
                  <a:pt x="30479" y="338327"/>
                </a:lnTo>
                <a:close/>
              </a:path>
              <a:path w="1343025" h="340359">
                <a:moveTo>
                  <a:pt x="91439" y="338327"/>
                </a:moveTo>
                <a:lnTo>
                  <a:pt x="91439" y="326135"/>
                </a:lnTo>
                <a:lnTo>
                  <a:pt x="83819" y="323087"/>
                </a:lnTo>
                <a:lnTo>
                  <a:pt x="77723" y="321563"/>
                </a:lnTo>
                <a:lnTo>
                  <a:pt x="74675" y="320039"/>
                </a:lnTo>
                <a:lnTo>
                  <a:pt x="71627" y="316991"/>
                </a:lnTo>
                <a:lnTo>
                  <a:pt x="68579" y="315467"/>
                </a:lnTo>
                <a:lnTo>
                  <a:pt x="65531" y="309371"/>
                </a:lnTo>
                <a:lnTo>
                  <a:pt x="62483" y="300227"/>
                </a:lnTo>
                <a:lnTo>
                  <a:pt x="62425" y="213718"/>
                </a:lnTo>
                <a:lnTo>
                  <a:pt x="61277" y="154551"/>
                </a:lnTo>
                <a:lnTo>
                  <a:pt x="60650" y="100823"/>
                </a:lnTo>
                <a:lnTo>
                  <a:pt x="58326" y="60355"/>
                </a:lnTo>
                <a:lnTo>
                  <a:pt x="57911" y="56387"/>
                </a:lnTo>
                <a:lnTo>
                  <a:pt x="57911" y="338327"/>
                </a:lnTo>
                <a:lnTo>
                  <a:pt x="91439" y="338327"/>
                </a:lnTo>
                <a:close/>
              </a:path>
              <a:path w="1343025" h="340359">
                <a:moveTo>
                  <a:pt x="291083" y="12191"/>
                </a:moveTo>
                <a:lnTo>
                  <a:pt x="291083" y="0"/>
                </a:lnTo>
                <a:lnTo>
                  <a:pt x="201167" y="0"/>
                </a:lnTo>
                <a:lnTo>
                  <a:pt x="201167" y="12191"/>
                </a:lnTo>
                <a:lnTo>
                  <a:pt x="208787" y="13715"/>
                </a:lnTo>
                <a:lnTo>
                  <a:pt x="214883" y="15239"/>
                </a:lnTo>
                <a:lnTo>
                  <a:pt x="217931" y="16763"/>
                </a:lnTo>
                <a:lnTo>
                  <a:pt x="225551" y="24383"/>
                </a:lnTo>
                <a:lnTo>
                  <a:pt x="227075" y="27431"/>
                </a:lnTo>
                <a:lnTo>
                  <a:pt x="227075" y="30479"/>
                </a:lnTo>
                <a:lnTo>
                  <a:pt x="228599" y="36575"/>
                </a:lnTo>
                <a:lnTo>
                  <a:pt x="228599" y="41147"/>
                </a:lnTo>
                <a:lnTo>
                  <a:pt x="230123" y="50291"/>
                </a:lnTo>
                <a:lnTo>
                  <a:pt x="230123" y="195071"/>
                </a:lnTo>
                <a:lnTo>
                  <a:pt x="232129" y="243109"/>
                </a:lnTo>
                <a:lnTo>
                  <a:pt x="232416" y="247595"/>
                </a:lnTo>
                <a:lnTo>
                  <a:pt x="232757" y="251403"/>
                </a:lnTo>
                <a:lnTo>
                  <a:pt x="233171" y="254507"/>
                </a:lnTo>
                <a:lnTo>
                  <a:pt x="233171" y="339851"/>
                </a:lnTo>
                <a:lnTo>
                  <a:pt x="262127" y="339851"/>
                </a:lnTo>
                <a:lnTo>
                  <a:pt x="262127" y="60959"/>
                </a:lnTo>
                <a:lnTo>
                  <a:pt x="262151" y="52625"/>
                </a:lnTo>
                <a:lnTo>
                  <a:pt x="262318" y="45719"/>
                </a:lnTo>
                <a:lnTo>
                  <a:pt x="262770" y="39957"/>
                </a:lnTo>
                <a:lnTo>
                  <a:pt x="263651" y="35051"/>
                </a:lnTo>
                <a:lnTo>
                  <a:pt x="263651" y="30479"/>
                </a:lnTo>
                <a:lnTo>
                  <a:pt x="265175" y="25907"/>
                </a:lnTo>
                <a:lnTo>
                  <a:pt x="266699" y="22859"/>
                </a:lnTo>
                <a:lnTo>
                  <a:pt x="269747" y="21335"/>
                </a:lnTo>
                <a:lnTo>
                  <a:pt x="271271" y="18287"/>
                </a:lnTo>
                <a:lnTo>
                  <a:pt x="277367" y="15239"/>
                </a:lnTo>
                <a:lnTo>
                  <a:pt x="283463" y="13715"/>
                </a:lnTo>
                <a:lnTo>
                  <a:pt x="291083" y="12191"/>
                </a:lnTo>
                <a:close/>
              </a:path>
              <a:path w="1343025" h="340359">
                <a:moveTo>
                  <a:pt x="586739" y="88391"/>
                </a:moveTo>
                <a:lnTo>
                  <a:pt x="577936" y="46632"/>
                </a:lnTo>
                <a:lnTo>
                  <a:pt x="549441" y="15720"/>
                </a:lnTo>
                <a:lnTo>
                  <a:pt x="512905" y="3121"/>
                </a:lnTo>
                <a:lnTo>
                  <a:pt x="472121" y="12"/>
                </a:lnTo>
                <a:lnTo>
                  <a:pt x="347471" y="0"/>
                </a:lnTo>
                <a:lnTo>
                  <a:pt x="347471" y="12191"/>
                </a:lnTo>
                <a:lnTo>
                  <a:pt x="355091" y="13715"/>
                </a:lnTo>
                <a:lnTo>
                  <a:pt x="361187" y="15239"/>
                </a:lnTo>
                <a:lnTo>
                  <a:pt x="364235" y="16763"/>
                </a:lnTo>
                <a:lnTo>
                  <a:pt x="367283" y="19811"/>
                </a:lnTo>
                <a:lnTo>
                  <a:pt x="370331" y="21335"/>
                </a:lnTo>
                <a:lnTo>
                  <a:pt x="373379" y="27431"/>
                </a:lnTo>
                <a:lnTo>
                  <a:pt x="376427" y="36575"/>
                </a:lnTo>
                <a:lnTo>
                  <a:pt x="376427" y="41147"/>
                </a:lnTo>
                <a:lnTo>
                  <a:pt x="377951" y="50291"/>
                </a:lnTo>
                <a:lnTo>
                  <a:pt x="377951" y="338327"/>
                </a:lnTo>
                <a:lnTo>
                  <a:pt x="423671" y="338327"/>
                </a:lnTo>
                <a:lnTo>
                  <a:pt x="423671" y="21335"/>
                </a:lnTo>
                <a:lnTo>
                  <a:pt x="460247" y="21335"/>
                </a:lnTo>
                <a:lnTo>
                  <a:pt x="503300" y="29336"/>
                </a:lnTo>
                <a:lnTo>
                  <a:pt x="530351" y="59435"/>
                </a:lnTo>
                <a:lnTo>
                  <a:pt x="536447" y="94487"/>
                </a:lnTo>
                <a:lnTo>
                  <a:pt x="536447" y="178103"/>
                </a:lnTo>
                <a:lnTo>
                  <a:pt x="541833" y="175322"/>
                </a:lnTo>
                <a:lnTo>
                  <a:pt x="571659" y="146681"/>
                </a:lnTo>
                <a:lnTo>
                  <a:pt x="585454" y="107090"/>
                </a:lnTo>
                <a:lnTo>
                  <a:pt x="586597" y="94672"/>
                </a:lnTo>
                <a:lnTo>
                  <a:pt x="586739" y="88391"/>
                </a:lnTo>
                <a:close/>
              </a:path>
              <a:path w="1343025" h="340359">
                <a:moveTo>
                  <a:pt x="377951" y="338327"/>
                </a:moveTo>
                <a:lnTo>
                  <a:pt x="377951" y="275843"/>
                </a:lnTo>
                <a:lnTo>
                  <a:pt x="377781" y="282793"/>
                </a:lnTo>
                <a:lnTo>
                  <a:pt x="377318" y="289011"/>
                </a:lnTo>
                <a:lnTo>
                  <a:pt x="376635" y="294497"/>
                </a:lnTo>
                <a:lnTo>
                  <a:pt x="375806" y="299252"/>
                </a:lnTo>
                <a:lnTo>
                  <a:pt x="374903" y="303275"/>
                </a:lnTo>
                <a:lnTo>
                  <a:pt x="374903" y="309371"/>
                </a:lnTo>
                <a:lnTo>
                  <a:pt x="371855" y="313943"/>
                </a:lnTo>
                <a:lnTo>
                  <a:pt x="365759" y="320039"/>
                </a:lnTo>
                <a:lnTo>
                  <a:pt x="358139" y="323087"/>
                </a:lnTo>
                <a:lnTo>
                  <a:pt x="347471" y="326135"/>
                </a:lnTo>
                <a:lnTo>
                  <a:pt x="347471" y="338327"/>
                </a:lnTo>
                <a:lnTo>
                  <a:pt x="377951" y="338327"/>
                </a:lnTo>
                <a:close/>
              </a:path>
              <a:path w="1343025" h="340359">
                <a:moveTo>
                  <a:pt x="536447" y="178103"/>
                </a:moveTo>
                <a:lnTo>
                  <a:pt x="536447" y="94487"/>
                </a:lnTo>
                <a:lnTo>
                  <a:pt x="536239" y="101703"/>
                </a:lnTo>
                <a:lnTo>
                  <a:pt x="535638" y="108489"/>
                </a:lnTo>
                <a:lnTo>
                  <a:pt x="522477" y="145400"/>
                </a:lnTo>
                <a:lnTo>
                  <a:pt x="488608" y="167711"/>
                </a:lnTo>
                <a:lnTo>
                  <a:pt x="423671" y="172211"/>
                </a:lnTo>
                <a:lnTo>
                  <a:pt x="423671" y="192023"/>
                </a:lnTo>
                <a:lnTo>
                  <a:pt x="427955" y="192108"/>
                </a:lnTo>
                <a:lnTo>
                  <a:pt x="432931" y="192326"/>
                </a:lnTo>
                <a:lnTo>
                  <a:pt x="438547" y="192623"/>
                </a:lnTo>
                <a:lnTo>
                  <a:pt x="444750" y="192948"/>
                </a:lnTo>
                <a:lnTo>
                  <a:pt x="451486" y="193245"/>
                </a:lnTo>
                <a:lnTo>
                  <a:pt x="458701" y="193463"/>
                </a:lnTo>
                <a:lnTo>
                  <a:pt x="465129" y="193534"/>
                </a:lnTo>
                <a:lnTo>
                  <a:pt x="466636" y="193541"/>
                </a:lnTo>
                <a:lnTo>
                  <a:pt x="472121" y="193411"/>
                </a:lnTo>
                <a:lnTo>
                  <a:pt x="512063" y="187451"/>
                </a:lnTo>
                <a:lnTo>
                  <a:pt x="536412" y="178121"/>
                </a:lnTo>
                <a:close/>
              </a:path>
              <a:path w="1343025" h="340359">
                <a:moveTo>
                  <a:pt x="455675" y="338327"/>
                </a:moveTo>
                <a:lnTo>
                  <a:pt x="455675" y="326135"/>
                </a:lnTo>
                <a:lnTo>
                  <a:pt x="448055" y="323087"/>
                </a:lnTo>
                <a:lnTo>
                  <a:pt x="441959" y="321563"/>
                </a:lnTo>
                <a:lnTo>
                  <a:pt x="438911" y="320039"/>
                </a:lnTo>
                <a:lnTo>
                  <a:pt x="434339" y="318515"/>
                </a:lnTo>
                <a:lnTo>
                  <a:pt x="431291" y="315467"/>
                </a:lnTo>
                <a:lnTo>
                  <a:pt x="429767" y="312419"/>
                </a:lnTo>
                <a:lnTo>
                  <a:pt x="426719" y="307847"/>
                </a:lnTo>
                <a:lnTo>
                  <a:pt x="425195" y="303275"/>
                </a:lnTo>
                <a:lnTo>
                  <a:pt x="425195" y="298703"/>
                </a:lnTo>
                <a:lnTo>
                  <a:pt x="423671" y="292607"/>
                </a:lnTo>
                <a:lnTo>
                  <a:pt x="423671" y="338327"/>
                </a:lnTo>
                <a:lnTo>
                  <a:pt x="455675" y="338327"/>
                </a:lnTo>
                <a:close/>
              </a:path>
              <a:path w="1343025" h="340359">
                <a:moveTo>
                  <a:pt x="717803" y="12191"/>
                </a:moveTo>
                <a:lnTo>
                  <a:pt x="717803" y="0"/>
                </a:lnTo>
                <a:lnTo>
                  <a:pt x="612647" y="0"/>
                </a:lnTo>
                <a:lnTo>
                  <a:pt x="612647" y="12191"/>
                </a:lnTo>
                <a:lnTo>
                  <a:pt x="621791" y="15239"/>
                </a:lnTo>
                <a:lnTo>
                  <a:pt x="627887" y="18287"/>
                </a:lnTo>
                <a:lnTo>
                  <a:pt x="629411" y="21335"/>
                </a:lnTo>
                <a:lnTo>
                  <a:pt x="635507" y="30479"/>
                </a:lnTo>
                <a:lnTo>
                  <a:pt x="637031" y="35051"/>
                </a:lnTo>
                <a:lnTo>
                  <a:pt x="640079" y="42671"/>
                </a:lnTo>
                <a:lnTo>
                  <a:pt x="641165" y="47426"/>
                </a:lnTo>
                <a:lnTo>
                  <a:pt x="642542" y="52547"/>
                </a:lnTo>
                <a:lnTo>
                  <a:pt x="647699" y="70103"/>
                </a:lnTo>
                <a:lnTo>
                  <a:pt x="690371" y="229897"/>
                </a:lnTo>
                <a:lnTo>
                  <a:pt x="690371" y="30479"/>
                </a:lnTo>
                <a:lnTo>
                  <a:pt x="691895" y="24383"/>
                </a:lnTo>
                <a:lnTo>
                  <a:pt x="696467" y="19811"/>
                </a:lnTo>
                <a:lnTo>
                  <a:pt x="701039" y="16763"/>
                </a:lnTo>
                <a:lnTo>
                  <a:pt x="707135" y="13715"/>
                </a:lnTo>
                <a:lnTo>
                  <a:pt x="717803" y="12191"/>
                </a:lnTo>
                <a:close/>
              </a:path>
              <a:path w="1343025" h="340359">
                <a:moveTo>
                  <a:pt x="1002791" y="162034"/>
                </a:moveTo>
                <a:lnTo>
                  <a:pt x="1002791" y="42671"/>
                </a:lnTo>
                <a:lnTo>
                  <a:pt x="1002646" y="46455"/>
                </a:lnTo>
                <a:lnTo>
                  <a:pt x="1002196" y="50934"/>
                </a:lnTo>
                <a:lnTo>
                  <a:pt x="992123" y="91439"/>
                </a:lnTo>
                <a:lnTo>
                  <a:pt x="934211" y="278891"/>
                </a:lnTo>
                <a:lnTo>
                  <a:pt x="870203" y="0"/>
                </a:lnTo>
                <a:lnTo>
                  <a:pt x="827531" y="0"/>
                </a:lnTo>
                <a:lnTo>
                  <a:pt x="748283" y="278891"/>
                </a:lnTo>
                <a:lnTo>
                  <a:pt x="699515" y="83819"/>
                </a:lnTo>
                <a:lnTo>
                  <a:pt x="690371" y="50291"/>
                </a:lnTo>
                <a:lnTo>
                  <a:pt x="690371" y="229897"/>
                </a:lnTo>
                <a:lnTo>
                  <a:pt x="719327" y="338327"/>
                </a:lnTo>
                <a:lnTo>
                  <a:pt x="760475" y="338327"/>
                </a:lnTo>
                <a:lnTo>
                  <a:pt x="839723" y="62483"/>
                </a:lnTo>
                <a:lnTo>
                  <a:pt x="908303" y="338327"/>
                </a:lnTo>
                <a:lnTo>
                  <a:pt x="943355" y="338327"/>
                </a:lnTo>
                <a:lnTo>
                  <a:pt x="1002791" y="162034"/>
                </a:lnTo>
                <a:close/>
              </a:path>
              <a:path w="1343025" h="340359">
                <a:moveTo>
                  <a:pt x="1074419" y="12191"/>
                </a:moveTo>
                <a:lnTo>
                  <a:pt x="1074419" y="0"/>
                </a:lnTo>
                <a:lnTo>
                  <a:pt x="976883" y="0"/>
                </a:lnTo>
                <a:lnTo>
                  <a:pt x="976883" y="12191"/>
                </a:lnTo>
                <a:lnTo>
                  <a:pt x="986027" y="13715"/>
                </a:lnTo>
                <a:lnTo>
                  <a:pt x="993647" y="16763"/>
                </a:lnTo>
                <a:lnTo>
                  <a:pt x="996695" y="21335"/>
                </a:lnTo>
                <a:lnTo>
                  <a:pt x="1001267" y="25907"/>
                </a:lnTo>
                <a:lnTo>
                  <a:pt x="1002791" y="32003"/>
                </a:lnTo>
                <a:lnTo>
                  <a:pt x="1002791" y="162034"/>
                </a:lnTo>
                <a:lnTo>
                  <a:pt x="1033271" y="71627"/>
                </a:lnTo>
                <a:lnTo>
                  <a:pt x="1035844" y="64520"/>
                </a:lnTo>
                <a:lnTo>
                  <a:pt x="1040184" y="51986"/>
                </a:lnTo>
                <a:lnTo>
                  <a:pt x="1042098" y="46853"/>
                </a:lnTo>
                <a:lnTo>
                  <a:pt x="1043939" y="42671"/>
                </a:lnTo>
                <a:lnTo>
                  <a:pt x="1046987" y="35051"/>
                </a:lnTo>
                <a:lnTo>
                  <a:pt x="1050035" y="28955"/>
                </a:lnTo>
                <a:lnTo>
                  <a:pt x="1053083" y="25907"/>
                </a:lnTo>
                <a:lnTo>
                  <a:pt x="1056131" y="21335"/>
                </a:lnTo>
                <a:lnTo>
                  <a:pt x="1059179" y="19811"/>
                </a:lnTo>
                <a:lnTo>
                  <a:pt x="1062227" y="16763"/>
                </a:lnTo>
                <a:lnTo>
                  <a:pt x="1068323" y="13715"/>
                </a:lnTo>
                <a:lnTo>
                  <a:pt x="1074419" y="12191"/>
                </a:lnTo>
                <a:close/>
              </a:path>
              <a:path w="1343025" h="340359">
                <a:moveTo>
                  <a:pt x="1342643" y="88391"/>
                </a:moveTo>
                <a:lnTo>
                  <a:pt x="1333840" y="46632"/>
                </a:lnTo>
                <a:lnTo>
                  <a:pt x="1305345" y="15720"/>
                </a:lnTo>
                <a:lnTo>
                  <a:pt x="1268809" y="3121"/>
                </a:lnTo>
                <a:lnTo>
                  <a:pt x="1228025" y="12"/>
                </a:lnTo>
                <a:lnTo>
                  <a:pt x="1103375" y="0"/>
                </a:lnTo>
                <a:lnTo>
                  <a:pt x="1103375" y="12191"/>
                </a:lnTo>
                <a:lnTo>
                  <a:pt x="1110995" y="13715"/>
                </a:lnTo>
                <a:lnTo>
                  <a:pt x="1117091" y="15239"/>
                </a:lnTo>
                <a:lnTo>
                  <a:pt x="1120139" y="16763"/>
                </a:lnTo>
                <a:lnTo>
                  <a:pt x="1123187" y="19811"/>
                </a:lnTo>
                <a:lnTo>
                  <a:pt x="1126235" y="21335"/>
                </a:lnTo>
                <a:lnTo>
                  <a:pt x="1129283" y="27431"/>
                </a:lnTo>
                <a:lnTo>
                  <a:pt x="1132331" y="36575"/>
                </a:lnTo>
                <a:lnTo>
                  <a:pt x="1132331" y="41147"/>
                </a:lnTo>
                <a:lnTo>
                  <a:pt x="1133855" y="50291"/>
                </a:lnTo>
                <a:lnTo>
                  <a:pt x="1133855" y="338327"/>
                </a:lnTo>
                <a:lnTo>
                  <a:pt x="1179575" y="338327"/>
                </a:lnTo>
                <a:lnTo>
                  <a:pt x="1179575" y="21335"/>
                </a:lnTo>
                <a:lnTo>
                  <a:pt x="1216151" y="21335"/>
                </a:lnTo>
                <a:lnTo>
                  <a:pt x="1259204" y="29336"/>
                </a:lnTo>
                <a:lnTo>
                  <a:pt x="1286255" y="59435"/>
                </a:lnTo>
                <a:lnTo>
                  <a:pt x="1292351" y="94487"/>
                </a:lnTo>
                <a:lnTo>
                  <a:pt x="1292351" y="178103"/>
                </a:lnTo>
                <a:lnTo>
                  <a:pt x="1297737" y="175322"/>
                </a:lnTo>
                <a:lnTo>
                  <a:pt x="1327563" y="146681"/>
                </a:lnTo>
                <a:lnTo>
                  <a:pt x="1341358" y="107090"/>
                </a:lnTo>
                <a:lnTo>
                  <a:pt x="1342501" y="94672"/>
                </a:lnTo>
                <a:lnTo>
                  <a:pt x="1342643" y="88391"/>
                </a:lnTo>
                <a:close/>
              </a:path>
              <a:path w="1343025" h="340359">
                <a:moveTo>
                  <a:pt x="1133855" y="338327"/>
                </a:moveTo>
                <a:lnTo>
                  <a:pt x="1133855" y="275843"/>
                </a:lnTo>
                <a:lnTo>
                  <a:pt x="1133685" y="282793"/>
                </a:lnTo>
                <a:lnTo>
                  <a:pt x="1133221" y="289011"/>
                </a:lnTo>
                <a:lnTo>
                  <a:pt x="1132539" y="294497"/>
                </a:lnTo>
                <a:lnTo>
                  <a:pt x="1131710" y="299252"/>
                </a:lnTo>
                <a:lnTo>
                  <a:pt x="1130807" y="303275"/>
                </a:lnTo>
                <a:lnTo>
                  <a:pt x="1130807" y="309371"/>
                </a:lnTo>
                <a:lnTo>
                  <a:pt x="1127759" y="313943"/>
                </a:lnTo>
                <a:lnTo>
                  <a:pt x="1121663" y="320039"/>
                </a:lnTo>
                <a:lnTo>
                  <a:pt x="1114043" y="323087"/>
                </a:lnTo>
                <a:lnTo>
                  <a:pt x="1103375" y="326135"/>
                </a:lnTo>
                <a:lnTo>
                  <a:pt x="1103375" y="338327"/>
                </a:lnTo>
                <a:lnTo>
                  <a:pt x="1133855" y="338327"/>
                </a:lnTo>
                <a:close/>
              </a:path>
              <a:path w="1343025" h="340359">
                <a:moveTo>
                  <a:pt x="1292351" y="178103"/>
                </a:moveTo>
                <a:lnTo>
                  <a:pt x="1292351" y="94487"/>
                </a:lnTo>
                <a:lnTo>
                  <a:pt x="1292143" y="101703"/>
                </a:lnTo>
                <a:lnTo>
                  <a:pt x="1291542" y="108489"/>
                </a:lnTo>
                <a:lnTo>
                  <a:pt x="1278381" y="145400"/>
                </a:lnTo>
                <a:lnTo>
                  <a:pt x="1244512" y="167711"/>
                </a:lnTo>
                <a:lnTo>
                  <a:pt x="1179575" y="172211"/>
                </a:lnTo>
                <a:lnTo>
                  <a:pt x="1179575" y="192023"/>
                </a:lnTo>
                <a:lnTo>
                  <a:pt x="1183859" y="192108"/>
                </a:lnTo>
                <a:lnTo>
                  <a:pt x="1188835" y="192326"/>
                </a:lnTo>
                <a:lnTo>
                  <a:pt x="1194451" y="192623"/>
                </a:lnTo>
                <a:lnTo>
                  <a:pt x="1200654" y="192948"/>
                </a:lnTo>
                <a:lnTo>
                  <a:pt x="1207390" y="193245"/>
                </a:lnTo>
                <a:lnTo>
                  <a:pt x="1214605" y="193463"/>
                </a:lnTo>
                <a:lnTo>
                  <a:pt x="1221033" y="193534"/>
                </a:lnTo>
                <a:lnTo>
                  <a:pt x="1222540" y="193541"/>
                </a:lnTo>
                <a:lnTo>
                  <a:pt x="1228025" y="193411"/>
                </a:lnTo>
                <a:lnTo>
                  <a:pt x="1267967" y="187451"/>
                </a:lnTo>
                <a:lnTo>
                  <a:pt x="1292316" y="178121"/>
                </a:lnTo>
                <a:close/>
              </a:path>
              <a:path w="1343025" h="340359">
                <a:moveTo>
                  <a:pt x="1211579" y="338327"/>
                </a:moveTo>
                <a:lnTo>
                  <a:pt x="1211579" y="326135"/>
                </a:lnTo>
                <a:lnTo>
                  <a:pt x="1203959" y="323087"/>
                </a:lnTo>
                <a:lnTo>
                  <a:pt x="1197863" y="321563"/>
                </a:lnTo>
                <a:lnTo>
                  <a:pt x="1194815" y="320039"/>
                </a:lnTo>
                <a:lnTo>
                  <a:pt x="1190243" y="318515"/>
                </a:lnTo>
                <a:lnTo>
                  <a:pt x="1187195" y="315467"/>
                </a:lnTo>
                <a:lnTo>
                  <a:pt x="1185671" y="312419"/>
                </a:lnTo>
                <a:lnTo>
                  <a:pt x="1182623" y="307847"/>
                </a:lnTo>
                <a:lnTo>
                  <a:pt x="1181099" y="303275"/>
                </a:lnTo>
                <a:lnTo>
                  <a:pt x="1181099" y="298703"/>
                </a:lnTo>
                <a:lnTo>
                  <a:pt x="1179575" y="292607"/>
                </a:lnTo>
                <a:lnTo>
                  <a:pt x="1179575" y="338327"/>
                </a:lnTo>
                <a:lnTo>
                  <a:pt x="1211579" y="3383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1541" y="1987803"/>
            <a:ext cx="8072120" cy="4429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8255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600" spc="-125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ida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spc="-55" dirty="0">
                <a:latin typeface="Cambria Math"/>
                <a:cs typeface="Cambria Math"/>
              </a:rPr>
              <a:t>i</a:t>
            </a:r>
            <a:r>
              <a:rPr sz="2600" spc="-50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d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f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ambria Math"/>
                <a:cs typeface="Cambria Math"/>
              </a:rPr>
              <a:t>d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il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2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Cambria Math"/>
                <a:cs typeface="Cambria Math"/>
              </a:rPr>
              <a:t>PW</a:t>
            </a:r>
            <a:r>
              <a:rPr sz="2600" spc="-33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nd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f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spc="-1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ep</a:t>
            </a:r>
            <a:r>
              <a:rPr sz="2600" spc="-5" dirty="0">
                <a:latin typeface="Cambria Math"/>
                <a:cs typeface="Cambria Math"/>
              </a:rPr>
              <a:t>ada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dirty="0">
                <a:latin typeface="Cambria Math"/>
                <a:cs typeface="Cambria Math"/>
              </a:rPr>
              <a:t>ber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Cambria Math"/>
                <a:cs typeface="Cambria Math"/>
              </a:rPr>
              <a:t>PW</a:t>
            </a:r>
            <a:r>
              <a:rPr sz="2600" spc="-33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  <a:p>
            <a:pPr marL="355600" marR="6985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600" spc="-10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7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w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7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Cambria Math"/>
                <a:cs typeface="Cambria Math"/>
              </a:rPr>
              <a:t>P</a:t>
            </a:r>
            <a:r>
              <a:rPr sz="2600" spc="-15" dirty="0">
                <a:latin typeface="Cambria Math"/>
                <a:cs typeface="Cambria Math"/>
              </a:rPr>
              <a:t>W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uk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ua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je</a:t>
            </a:r>
            <a:r>
              <a:rPr sz="2600" spc="-5" dirty="0">
                <a:latin typeface="Cambria Math"/>
                <a:cs typeface="Cambria Math"/>
              </a:rPr>
              <a:t>ni</a:t>
            </a: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k.</a:t>
            </a:r>
            <a:endParaRPr sz="2600">
              <a:latin typeface="Cambria Math"/>
              <a:cs typeface="Cambria Math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per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Cambria Math"/>
                <a:cs typeface="Cambria Math"/>
              </a:rPr>
              <a:t>PW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na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ili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uk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3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31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(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isal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3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)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31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3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ru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3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eb</a:t>
            </a:r>
            <a:r>
              <a:rPr sz="2600" spc="-5" dirty="0">
                <a:latin typeface="Cambria Math"/>
                <a:cs typeface="Cambria Math"/>
              </a:rPr>
              <a:t>ai</a:t>
            </a:r>
            <a:r>
              <a:rPr sz="2600" spc="-15" dirty="0">
                <a:latin typeface="Cambria Math"/>
                <a:cs typeface="Cambria Math"/>
              </a:rPr>
              <a:t>k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2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Cambria Math"/>
                <a:cs typeface="Cambria Math"/>
              </a:rPr>
              <a:t>PW</a:t>
            </a:r>
            <a:r>
              <a:rPr sz="2600" spc="-33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2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35" dirty="0">
                <a:latin typeface="Cambria Math"/>
                <a:cs typeface="Cambria Math"/>
              </a:rPr>
              <a:t>r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il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ru</a:t>
            </a:r>
            <a:r>
              <a:rPr sz="2600" spc="-5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nsasi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hun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4369" y="1030223"/>
            <a:ext cx="2851403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85794" y="1046987"/>
            <a:ext cx="1343025" cy="340360"/>
          </a:xfrm>
          <a:custGeom>
            <a:avLst/>
            <a:gdLst/>
            <a:ahLst/>
            <a:cxnLst/>
            <a:rect l="l" t="t" r="r" b="b"/>
            <a:pathLst>
              <a:path w="1343025" h="340359">
                <a:moveTo>
                  <a:pt x="233171" y="339851"/>
                </a:moveTo>
                <a:lnTo>
                  <a:pt x="233171" y="254507"/>
                </a:lnTo>
                <a:lnTo>
                  <a:pt x="230123" y="254507"/>
                </a:lnTo>
                <a:lnTo>
                  <a:pt x="227380" y="249192"/>
                </a:lnTo>
                <a:lnTo>
                  <a:pt x="224637" y="244169"/>
                </a:lnTo>
                <a:lnTo>
                  <a:pt x="221894" y="239365"/>
                </a:lnTo>
                <a:lnTo>
                  <a:pt x="216407" y="230123"/>
                </a:lnTo>
                <a:lnTo>
                  <a:pt x="214237" y="225381"/>
                </a:lnTo>
                <a:lnTo>
                  <a:pt x="211482" y="220346"/>
                </a:lnTo>
                <a:lnTo>
                  <a:pt x="208288" y="215091"/>
                </a:lnTo>
                <a:lnTo>
                  <a:pt x="204801" y="209690"/>
                </a:lnTo>
                <a:lnTo>
                  <a:pt x="201167" y="204215"/>
                </a:lnTo>
                <a:lnTo>
                  <a:pt x="77723" y="0"/>
                </a:lnTo>
                <a:lnTo>
                  <a:pt x="0" y="0"/>
                </a:lnTo>
                <a:lnTo>
                  <a:pt x="0" y="12191"/>
                </a:lnTo>
                <a:lnTo>
                  <a:pt x="7619" y="13715"/>
                </a:lnTo>
                <a:lnTo>
                  <a:pt x="13715" y="15239"/>
                </a:lnTo>
                <a:lnTo>
                  <a:pt x="16763" y="16763"/>
                </a:lnTo>
                <a:lnTo>
                  <a:pt x="19811" y="19811"/>
                </a:lnTo>
                <a:lnTo>
                  <a:pt x="22859" y="21335"/>
                </a:lnTo>
                <a:lnTo>
                  <a:pt x="25907" y="27431"/>
                </a:lnTo>
                <a:lnTo>
                  <a:pt x="28955" y="36575"/>
                </a:lnTo>
                <a:lnTo>
                  <a:pt x="28955" y="41147"/>
                </a:lnTo>
                <a:lnTo>
                  <a:pt x="30479" y="50291"/>
                </a:lnTo>
                <a:lnTo>
                  <a:pt x="30479" y="338327"/>
                </a:lnTo>
                <a:lnTo>
                  <a:pt x="57911" y="338327"/>
                </a:lnTo>
                <a:lnTo>
                  <a:pt x="57911" y="56387"/>
                </a:lnTo>
                <a:lnTo>
                  <a:pt x="62483" y="56387"/>
                </a:lnTo>
                <a:lnTo>
                  <a:pt x="65531" y="62483"/>
                </a:lnTo>
                <a:lnTo>
                  <a:pt x="70103" y="70103"/>
                </a:lnTo>
                <a:lnTo>
                  <a:pt x="73151" y="76199"/>
                </a:lnTo>
                <a:lnTo>
                  <a:pt x="230123" y="339851"/>
                </a:lnTo>
                <a:lnTo>
                  <a:pt x="233171" y="339851"/>
                </a:lnTo>
                <a:close/>
              </a:path>
              <a:path w="1343025" h="340359">
                <a:moveTo>
                  <a:pt x="30479" y="338327"/>
                </a:moveTo>
                <a:lnTo>
                  <a:pt x="30479" y="275843"/>
                </a:lnTo>
                <a:lnTo>
                  <a:pt x="30309" y="282793"/>
                </a:lnTo>
                <a:lnTo>
                  <a:pt x="29846" y="289011"/>
                </a:lnTo>
                <a:lnTo>
                  <a:pt x="29163" y="294497"/>
                </a:lnTo>
                <a:lnTo>
                  <a:pt x="28334" y="299252"/>
                </a:lnTo>
                <a:lnTo>
                  <a:pt x="27431" y="303275"/>
                </a:lnTo>
                <a:lnTo>
                  <a:pt x="27431" y="309371"/>
                </a:lnTo>
                <a:lnTo>
                  <a:pt x="24383" y="313943"/>
                </a:lnTo>
                <a:lnTo>
                  <a:pt x="18287" y="320039"/>
                </a:lnTo>
                <a:lnTo>
                  <a:pt x="10667" y="323087"/>
                </a:lnTo>
                <a:lnTo>
                  <a:pt x="0" y="326135"/>
                </a:lnTo>
                <a:lnTo>
                  <a:pt x="0" y="338327"/>
                </a:lnTo>
                <a:lnTo>
                  <a:pt x="30479" y="338327"/>
                </a:lnTo>
                <a:close/>
              </a:path>
              <a:path w="1343025" h="340359">
                <a:moveTo>
                  <a:pt x="91439" y="338327"/>
                </a:moveTo>
                <a:lnTo>
                  <a:pt x="91439" y="326135"/>
                </a:lnTo>
                <a:lnTo>
                  <a:pt x="83819" y="323087"/>
                </a:lnTo>
                <a:lnTo>
                  <a:pt x="77723" y="321563"/>
                </a:lnTo>
                <a:lnTo>
                  <a:pt x="74675" y="320039"/>
                </a:lnTo>
                <a:lnTo>
                  <a:pt x="71627" y="316991"/>
                </a:lnTo>
                <a:lnTo>
                  <a:pt x="68579" y="315467"/>
                </a:lnTo>
                <a:lnTo>
                  <a:pt x="65531" y="309371"/>
                </a:lnTo>
                <a:lnTo>
                  <a:pt x="62483" y="300227"/>
                </a:lnTo>
                <a:lnTo>
                  <a:pt x="62425" y="213718"/>
                </a:lnTo>
                <a:lnTo>
                  <a:pt x="61277" y="154551"/>
                </a:lnTo>
                <a:lnTo>
                  <a:pt x="60650" y="100823"/>
                </a:lnTo>
                <a:lnTo>
                  <a:pt x="58326" y="60355"/>
                </a:lnTo>
                <a:lnTo>
                  <a:pt x="57911" y="56387"/>
                </a:lnTo>
                <a:lnTo>
                  <a:pt x="57911" y="338327"/>
                </a:lnTo>
                <a:lnTo>
                  <a:pt x="91439" y="338327"/>
                </a:lnTo>
                <a:close/>
              </a:path>
              <a:path w="1343025" h="340359">
                <a:moveTo>
                  <a:pt x="291083" y="12191"/>
                </a:moveTo>
                <a:lnTo>
                  <a:pt x="291083" y="0"/>
                </a:lnTo>
                <a:lnTo>
                  <a:pt x="201167" y="0"/>
                </a:lnTo>
                <a:lnTo>
                  <a:pt x="201167" y="12191"/>
                </a:lnTo>
                <a:lnTo>
                  <a:pt x="208787" y="13715"/>
                </a:lnTo>
                <a:lnTo>
                  <a:pt x="214883" y="15239"/>
                </a:lnTo>
                <a:lnTo>
                  <a:pt x="217931" y="16763"/>
                </a:lnTo>
                <a:lnTo>
                  <a:pt x="225551" y="24383"/>
                </a:lnTo>
                <a:lnTo>
                  <a:pt x="227075" y="27431"/>
                </a:lnTo>
                <a:lnTo>
                  <a:pt x="227075" y="30479"/>
                </a:lnTo>
                <a:lnTo>
                  <a:pt x="228599" y="36575"/>
                </a:lnTo>
                <a:lnTo>
                  <a:pt x="228599" y="41147"/>
                </a:lnTo>
                <a:lnTo>
                  <a:pt x="230123" y="50291"/>
                </a:lnTo>
                <a:lnTo>
                  <a:pt x="230123" y="195071"/>
                </a:lnTo>
                <a:lnTo>
                  <a:pt x="232129" y="243109"/>
                </a:lnTo>
                <a:lnTo>
                  <a:pt x="232416" y="247595"/>
                </a:lnTo>
                <a:lnTo>
                  <a:pt x="232757" y="251403"/>
                </a:lnTo>
                <a:lnTo>
                  <a:pt x="233171" y="254507"/>
                </a:lnTo>
                <a:lnTo>
                  <a:pt x="233171" y="339851"/>
                </a:lnTo>
                <a:lnTo>
                  <a:pt x="262127" y="339851"/>
                </a:lnTo>
                <a:lnTo>
                  <a:pt x="262127" y="60959"/>
                </a:lnTo>
                <a:lnTo>
                  <a:pt x="262151" y="52625"/>
                </a:lnTo>
                <a:lnTo>
                  <a:pt x="262318" y="45719"/>
                </a:lnTo>
                <a:lnTo>
                  <a:pt x="262770" y="39957"/>
                </a:lnTo>
                <a:lnTo>
                  <a:pt x="263651" y="35051"/>
                </a:lnTo>
                <a:lnTo>
                  <a:pt x="263651" y="30479"/>
                </a:lnTo>
                <a:lnTo>
                  <a:pt x="265175" y="25907"/>
                </a:lnTo>
                <a:lnTo>
                  <a:pt x="266699" y="22859"/>
                </a:lnTo>
                <a:lnTo>
                  <a:pt x="269747" y="21335"/>
                </a:lnTo>
                <a:lnTo>
                  <a:pt x="271271" y="18287"/>
                </a:lnTo>
                <a:lnTo>
                  <a:pt x="277367" y="15239"/>
                </a:lnTo>
                <a:lnTo>
                  <a:pt x="283463" y="13715"/>
                </a:lnTo>
                <a:lnTo>
                  <a:pt x="291083" y="12191"/>
                </a:lnTo>
                <a:close/>
              </a:path>
              <a:path w="1343025" h="340359">
                <a:moveTo>
                  <a:pt x="586739" y="88391"/>
                </a:moveTo>
                <a:lnTo>
                  <a:pt x="577936" y="46632"/>
                </a:lnTo>
                <a:lnTo>
                  <a:pt x="549441" y="15720"/>
                </a:lnTo>
                <a:lnTo>
                  <a:pt x="512905" y="3121"/>
                </a:lnTo>
                <a:lnTo>
                  <a:pt x="472121" y="12"/>
                </a:lnTo>
                <a:lnTo>
                  <a:pt x="347471" y="0"/>
                </a:lnTo>
                <a:lnTo>
                  <a:pt x="347471" y="12191"/>
                </a:lnTo>
                <a:lnTo>
                  <a:pt x="355091" y="13715"/>
                </a:lnTo>
                <a:lnTo>
                  <a:pt x="361187" y="15239"/>
                </a:lnTo>
                <a:lnTo>
                  <a:pt x="364235" y="16763"/>
                </a:lnTo>
                <a:lnTo>
                  <a:pt x="367283" y="19811"/>
                </a:lnTo>
                <a:lnTo>
                  <a:pt x="370331" y="21335"/>
                </a:lnTo>
                <a:lnTo>
                  <a:pt x="373379" y="27431"/>
                </a:lnTo>
                <a:lnTo>
                  <a:pt x="376427" y="36575"/>
                </a:lnTo>
                <a:lnTo>
                  <a:pt x="376427" y="41147"/>
                </a:lnTo>
                <a:lnTo>
                  <a:pt x="377951" y="50291"/>
                </a:lnTo>
                <a:lnTo>
                  <a:pt x="377951" y="338327"/>
                </a:lnTo>
                <a:lnTo>
                  <a:pt x="423671" y="338327"/>
                </a:lnTo>
                <a:lnTo>
                  <a:pt x="423671" y="21335"/>
                </a:lnTo>
                <a:lnTo>
                  <a:pt x="460247" y="21335"/>
                </a:lnTo>
                <a:lnTo>
                  <a:pt x="503300" y="29336"/>
                </a:lnTo>
                <a:lnTo>
                  <a:pt x="530351" y="59435"/>
                </a:lnTo>
                <a:lnTo>
                  <a:pt x="536447" y="94487"/>
                </a:lnTo>
                <a:lnTo>
                  <a:pt x="536447" y="178103"/>
                </a:lnTo>
                <a:lnTo>
                  <a:pt x="541833" y="175322"/>
                </a:lnTo>
                <a:lnTo>
                  <a:pt x="571659" y="146681"/>
                </a:lnTo>
                <a:lnTo>
                  <a:pt x="585454" y="107090"/>
                </a:lnTo>
                <a:lnTo>
                  <a:pt x="586597" y="94672"/>
                </a:lnTo>
                <a:lnTo>
                  <a:pt x="586739" y="88391"/>
                </a:lnTo>
                <a:close/>
              </a:path>
              <a:path w="1343025" h="340359">
                <a:moveTo>
                  <a:pt x="377951" y="338327"/>
                </a:moveTo>
                <a:lnTo>
                  <a:pt x="377951" y="275843"/>
                </a:lnTo>
                <a:lnTo>
                  <a:pt x="377781" y="282793"/>
                </a:lnTo>
                <a:lnTo>
                  <a:pt x="377318" y="289011"/>
                </a:lnTo>
                <a:lnTo>
                  <a:pt x="376635" y="294497"/>
                </a:lnTo>
                <a:lnTo>
                  <a:pt x="375806" y="299252"/>
                </a:lnTo>
                <a:lnTo>
                  <a:pt x="374903" y="303275"/>
                </a:lnTo>
                <a:lnTo>
                  <a:pt x="374903" y="309371"/>
                </a:lnTo>
                <a:lnTo>
                  <a:pt x="371855" y="313943"/>
                </a:lnTo>
                <a:lnTo>
                  <a:pt x="365759" y="320039"/>
                </a:lnTo>
                <a:lnTo>
                  <a:pt x="358139" y="323087"/>
                </a:lnTo>
                <a:lnTo>
                  <a:pt x="347471" y="326135"/>
                </a:lnTo>
                <a:lnTo>
                  <a:pt x="347471" y="338327"/>
                </a:lnTo>
                <a:lnTo>
                  <a:pt x="377951" y="338327"/>
                </a:lnTo>
                <a:close/>
              </a:path>
              <a:path w="1343025" h="340359">
                <a:moveTo>
                  <a:pt x="536447" y="178103"/>
                </a:moveTo>
                <a:lnTo>
                  <a:pt x="536447" y="94487"/>
                </a:lnTo>
                <a:lnTo>
                  <a:pt x="536239" y="101703"/>
                </a:lnTo>
                <a:lnTo>
                  <a:pt x="535638" y="108489"/>
                </a:lnTo>
                <a:lnTo>
                  <a:pt x="522477" y="145400"/>
                </a:lnTo>
                <a:lnTo>
                  <a:pt x="488608" y="167711"/>
                </a:lnTo>
                <a:lnTo>
                  <a:pt x="423671" y="172211"/>
                </a:lnTo>
                <a:lnTo>
                  <a:pt x="423671" y="192023"/>
                </a:lnTo>
                <a:lnTo>
                  <a:pt x="427955" y="192108"/>
                </a:lnTo>
                <a:lnTo>
                  <a:pt x="432931" y="192326"/>
                </a:lnTo>
                <a:lnTo>
                  <a:pt x="438547" y="192623"/>
                </a:lnTo>
                <a:lnTo>
                  <a:pt x="444750" y="192948"/>
                </a:lnTo>
                <a:lnTo>
                  <a:pt x="451486" y="193245"/>
                </a:lnTo>
                <a:lnTo>
                  <a:pt x="458701" y="193463"/>
                </a:lnTo>
                <a:lnTo>
                  <a:pt x="465129" y="193534"/>
                </a:lnTo>
                <a:lnTo>
                  <a:pt x="466636" y="193541"/>
                </a:lnTo>
                <a:lnTo>
                  <a:pt x="472121" y="193411"/>
                </a:lnTo>
                <a:lnTo>
                  <a:pt x="512063" y="187451"/>
                </a:lnTo>
                <a:lnTo>
                  <a:pt x="536412" y="178121"/>
                </a:lnTo>
                <a:close/>
              </a:path>
              <a:path w="1343025" h="340359">
                <a:moveTo>
                  <a:pt x="455675" y="338327"/>
                </a:moveTo>
                <a:lnTo>
                  <a:pt x="455675" y="326135"/>
                </a:lnTo>
                <a:lnTo>
                  <a:pt x="448055" y="323087"/>
                </a:lnTo>
                <a:lnTo>
                  <a:pt x="441959" y="321563"/>
                </a:lnTo>
                <a:lnTo>
                  <a:pt x="438911" y="320039"/>
                </a:lnTo>
                <a:lnTo>
                  <a:pt x="434339" y="318515"/>
                </a:lnTo>
                <a:lnTo>
                  <a:pt x="431291" y="315467"/>
                </a:lnTo>
                <a:lnTo>
                  <a:pt x="429767" y="312419"/>
                </a:lnTo>
                <a:lnTo>
                  <a:pt x="426719" y="307847"/>
                </a:lnTo>
                <a:lnTo>
                  <a:pt x="425195" y="303275"/>
                </a:lnTo>
                <a:lnTo>
                  <a:pt x="425195" y="298703"/>
                </a:lnTo>
                <a:lnTo>
                  <a:pt x="423671" y="292607"/>
                </a:lnTo>
                <a:lnTo>
                  <a:pt x="423671" y="338327"/>
                </a:lnTo>
                <a:lnTo>
                  <a:pt x="455675" y="338327"/>
                </a:lnTo>
                <a:close/>
              </a:path>
              <a:path w="1343025" h="340359">
                <a:moveTo>
                  <a:pt x="717803" y="12191"/>
                </a:moveTo>
                <a:lnTo>
                  <a:pt x="717803" y="0"/>
                </a:lnTo>
                <a:lnTo>
                  <a:pt x="612647" y="0"/>
                </a:lnTo>
                <a:lnTo>
                  <a:pt x="612647" y="12191"/>
                </a:lnTo>
                <a:lnTo>
                  <a:pt x="621791" y="15239"/>
                </a:lnTo>
                <a:lnTo>
                  <a:pt x="627887" y="18287"/>
                </a:lnTo>
                <a:lnTo>
                  <a:pt x="629411" y="21335"/>
                </a:lnTo>
                <a:lnTo>
                  <a:pt x="635507" y="30479"/>
                </a:lnTo>
                <a:lnTo>
                  <a:pt x="637031" y="35051"/>
                </a:lnTo>
                <a:lnTo>
                  <a:pt x="640079" y="42671"/>
                </a:lnTo>
                <a:lnTo>
                  <a:pt x="641165" y="47426"/>
                </a:lnTo>
                <a:lnTo>
                  <a:pt x="642542" y="52547"/>
                </a:lnTo>
                <a:lnTo>
                  <a:pt x="647699" y="70103"/>
                </a:lnTo>
                <a:lnTo>
                  <a:pt x="690371" y="229897"/>
                </a:lnTo>
                <a:lnTo>
                  <a:pt x="690371" y="30479"/>
                </a:lnTo>
                <a:lnTo>
                  <a:pt x="691895" y="24383"/>
                </a:lnTo>
                <a:lnTo>
                  <a:pt x="696467" y="19811"/>
                </a:lnTo>
                <a:lnTo>
                  <a:pt x="701039" y="16763"/>
                </a:lnTo>
                <a:lnTo>
                  <a:pt x="707135" y="13715"/>
                </a:lnTo>
                <a:lnTo>
                  <a:pt x="717803" y="12191"/>
                </a:lnTo>
                <a:close/>
              </a:path>
              <a:path w="1343025" h="340359">
                <a:moveTo>
                  <a:pt x="1002791" y="162034"/>
                </a:moveTo>
                <a:lnTo>
                  <a:pt x="1002791" y="42671"/>
                </a:lnTo>
                <a:lnTo>
                  <a:pt x="1002646" y="46455"/>
                </a:lnTo>
                <a:lnTo>
                  <a:pt x="1002196" y="50934"/>
                </a:lnTo>
                <a:lnTo>
                  <a:pt x="992123" y="91439"/>
                </a:lnTo>
                <a:lnTo>
                  <a:pt x="934211" y="278891"/>
                </a:lnTo>
                <a:lnTo>
                  <a:pt x="870203" y="0"/>
                </a:lnTo>
                <a:lnTo>
                  <a:pt x="827531" y="0"/>
                </a:lnTo>
                <a:lnTo>
                  <a:pt x="748283" y="278891"/>
                </a:lnTo>
                <a:lnTo>
                  <a:pt x="699515" y="83819"/>
                </a:lnTo>
                <a:lnTo>
                  <a:pt x="690371" y="50291"/>
                </a:lnTo>
                <a:lnTo>
                  <a:pt x="690371" y="229897"/>
                </a:lnTo>
                <a:lnTo>
                  <a:pt x="719327" y="338327"/>
                </a:lnTo>
                <a:lnTo>
                  <a:pt x="760475" y="338327"/>
                </a:lnTo>
                <a:lnTo>
                  <a:pt x="839723" y="62483"/>
                </a:lnTo>
                <a:lnTo>
                  <a:pt x="908303" y="338327"/>
                </a:lnTo>
                <a:lnTo>
                  <a:pt x="943355" y="338327"/>
                </a:lnTo>
                <a:lnTo>
                  <a:pt x="1002791" y="162034"/>
                </a:lnTo>
                <a:close/>
              </a:path>
              <a:path w="1343025" h="340359">
                <a:moveTo>
                  <a:pt x="1074419" y="12191"/>
                </a:moveTo>
                <a:lnTo>
                  <a:pt x="1074419" y="0"/>
                </a:lnTo>
                <a:lnTo>
                  <a:pt x="976883" y="0"/>
                </a:lnTo>
                <a:lnTo>
                  <a:pt x="976883" y="12191"/>
                </a:lnTo>
                <a:lnTo>
                  <a:pt x="986027" y="13715"/>
                </a:lnTo>
                <a:lnTo>
                  <a:pt x="993647" y="16763"/>
                </a:lnTo>
                <a:lnTo>
                  <a:pt x="996695" y="21335"/>
                </a:lnTo>
                <a:lnTo>
                  <a:pt x="1001267" y="25907"/>
                </a:lnTo>
                <a:lnTo>
                  <a:pt x="1002791" y="32003"/>
                </a:lnTo>
                <a:lnTo>
                  <a:pt x="1002791" y="162034"/>
                </a:lnTo>
                <a:lnTo>
                  <a:pt x="1033271" y="71627"/>
                </a:lnTo>
                <a:lnTo>
                  <a:pt x="1035844" y="64520"/>
                </a:lnTo>
                <a:lnTo>
                  <a:pt x="1040184" y="51986"/>
                </a:lnTo>
                <a:lnTo>
                  <a:pt x="1042098" y="46853"/>
                </a:lnTo>
                <a:lnTo>
                  <a:pt x="1043939" y="42671"/>
                </a:lnTo>
                <a:lnTo>
                  <a:pt x="1046987" y="35051"/>
                </a:lnTo>
                <a:lnTo>
                  <a:pt x="1050035" y="28955"/>
                </a:lnTo>
                <a:lnTo>
                  <a:pt x="1053083" y="25907"/>
                </a:lnTo>
                <a:lnTo>
                  <a:pt x="1056131" y="21335"/>
                </a:lnTo>
                <a:lnTo>
                  <a:pt x="1059179" y="19811"/>
                </a:lnTo>
                <a:lnTo>
                  <a:pt x="1062227" y="16763"/>
                </a:lnTo>
                <a:lnTo>
                  <a:pt x="1068323" y="13715"/>
                </a:lnTo>
                <a:lnTo>
                  <a:pt x="1074419" y="12191"/>
                </a:lnTo>
                <a:close/>
              </a:path>
              <a:path w="1343025" h="340359">
                <a:moveTo>
                  <a:pt x="1342643" y="88391"/>
                </a:moveTo>
                <a:lnTo>
                  <a:pt x="1333840" y="46632"/>
                </a:lnTo>
                <a:lnTo>
                  <a:pt x="1305345" y="15720"/>
                </a:lnTo>
                <a:lnTo>
                  <a:pt x="1268809" y="3121"/>
                </a:lnTo>
                <a:lnTo>
                  <a:pt x="1228025" y="12"/>
                </a:lnTo>
                <a:lnTo>
                  <a:pt x="1103375" y="0"/>
                </a:lnTo>
                <a:lnTo>
                  <a:pt x="1103375" y="12191"/>
                </a:lnTo>
                <a:lnTo>
                  <a:pt x="1110995" y="13715"/>
                </a:lnTo>
                <a:lnTo>
                  <a:pt x="1117091" y="15239"/>
                </a:lnTo>
                <a:lnTo>
                  <a:pt x="1120139" y="16763"/>
                </a:lnTo>
                <a:lnTo>
                  <a:pt x="1123187" y="19811"/>
                </a:lnTo>
                <a:lnTo>
                  <a:pt x="1126235" y="21335"/>
                </a:lnTo>
                <a:lnTo>
                  <a:pt x="1129283" y="27431"/>
                </a:lnTo>
                <a:lnTo>
                  <a:pt x="1132331" y="36575"/>
                </a:lnTo>
                <a:lnTo>
                  <a:pt x="1132331" y="41147"/>
                </a:lnTo>
                <a:lnTo>
                  <a:pt x="1133855" y="50291"/>
                </a:lnTo>
                <a:lnTo>
                  <a:pt x="1133855" y="338327"/>
                </a:lnTo>
                <a:lnTo>
                  <a:pt x="1179575" y="338327"/>
                </a:lnTo>
                <a:lnTo>
                  <a:pt x="1179575" y="21335"/>
                </a:lnTo>
                <a:lnTo>
                  <a:pt x="1216151" y="21335"/>
                </a:lnTo>
                <a:lnTo>
                  <a:pt x="1259204" y="29336"/>
                </a:lnTo>
                <a:lnTo>
                  <a:pt x="1286255" y="59435"/>
                </a:lnTo>
                <a:lnTo>
                  <a:pt x="1292351" y="94487"/>
                </a:lnTo>
                <a:lnTo>
                  <a:pt x="1292351" y="178103"/>
                </a:lnTo>
                <a:lnTo>
                  <a:pt x="1297737" y="175322"/>
                </a:lnTo>
                <a:lnTo>
                  <a:pt x="1327563" y="146681"/>
                </a:lnTo>
                <a:lnTo>
                  <a:pt x="1341358" y="107090"/>
                </a:lnTo>
                <a:lnTo>
                  <a:pt x="1342501" y="94672"/>
                </a:lnTo>
                <a:lnTo>
                  <a:pt x="1342643" y="88391"/>
                </a:lnTo>
                <a:close/>
              </a:path>
              <a:path w="1343025" h="340359">
                <a:moveTo>
                  <a:pt x="1133855" y="338327"/>
                </a:moveTo>
                <a:lnTo>
                  <a:pt x="1133855" y="275843"/>
                </a:lnTo>
                <a:lnTo>
                  <a:pt x="1133685" y="282793"/>
                </a:lnTo>
                <a:lnTo>
                  <a:pt x="1133221" y="289011"/>
                </a:lnTo>
                <a:lnTo>
                  <a:pt x="1132539" y="294497"/>
                </a:lnTo>
                <a:lnTo>
                  <a:pt x="1131710" y="299252"/>
                </a:lnTo>
                <a:lnTo>
                  <a:pt x="1130807" y="303275"/>
                </a:lnTo>
                <a:lnTo>
                  <a:pt x="1130807" y="309371"/>
                </a:lnTo>
                <a:lnTo>
                  <a:pt x="1127759" y="313943"/>
                </a:lnTo>
                <a:lnTo>
                  <a:pt x="1121663" y="320039"/>
                </a:lnTo>
                <a:lnTo>
                  <a:pt x="1114043" y="323087"/>
                </a:lnTo>
                <a:lnTo>
                  <a:pt x="1103375" y="326135"/>
                </a:lnTo>
                <a:lnTo>
                  <a:pt x="1103375" y="338327"/>
                </a:lnTo>
                <a:lnTo>
                  <a:pt x="1133855" y="338327"/>
                </a:lnTo>
                <a:close/>
              </a:path>
              <a:path w="1343025" h="340359">
                <a:moveTo>
                  <a:pt x="1292351" y="178103"/>
                </a:moveTo>
                <a:lnTo>
                  <a:pt x="1292351" y="94487"/>
                </a:lnTo>
                <a:lnTo>
                  <a:pt x="1292143" y="101703"/>
                </a:lnTo>
                <a:lnTo>
                  <a:pt x="1291542" y="108489"/>
                </a:lnTo>
                <a:lnTo>
                  <a:pt x="1278381" y="145400"/>
                </a:lnTo>
                <a:lnTo>
                  <a:pt x="1244512" y="167711"/>
                </a:lnTo>
                <a:lnTo>
                  <a:pt x="1179575" y="172211"/>
                </a:lnTo>
                <a:lnTo>
                  <a:pt x="1179575" y="192023"/>
                </a:lnTo>
                <a:lnTo>
                  <a:pt x="1183859" y="192108"/>
                </a:lnTo>
                <a:lnTo>
                  <a:pt x="1188835" y="192326"/>
                </a:lnTo>
                <a:lnTo>
                  <a:pt x="1194451" y="192623"/>
                </a:lnTo>
                <a:lnTo>
                  <a:pt x="1200654" y="192948"/>
                </a:lnTo>
                <a:lnTo>
                  <a:pt x="1207390" y="193245"/>
                </a:lnTo>
                <a:lnTo>
                  <a:pt x="1214605" y="193463"/>
                </a:lnTo>
                <a:lnTo>
                  <a:pt x="1221033" y="193534"/>
                </a:lnTo>
                <a:lnTo>
                  <a:pt x="1222540" y="193541"/>
                </a:lnTo>
                <a:lnTo>
                  <a:pt x="1228025" y="193411"/>
                </a:lnTo>
                <a:lnTo>
                  <a:pt x="1267967" y="187451"/>
                </a:lnTo>
                <a:lnTo>
                  <a:pt x="1292316" y="178121"/>
                </a:lnTo>
                <a:close/>
              </a:path>
              <a:path w="1343025" h="340359">
                <a:moveTo>
                  <a:pt x="1211579" y="338327"/>
                </a:moveTo>
                <a:lnTo>
                  <a:pt x="1211579" y="326135"/>
                </a:lnTo>
                <a:lnTo>
                  <a:pt x="1203959" y="323087"/>
                </a:lnTo>
                <a:lnTo>
                  <a:pt x="1197863" y="321563"/>
                </a:lnTo>
                <a:lnTo>
                  <a:pt x="1194815" y="320039"/>
                </a:lnTo>
                <a:lnTo>
                  <a:pt x="1190243" y="318515"/>
                </a:lnTo>
                <a:lnTo>
                  <a:pt x="1187195" y="315467"/>
                </a:lnTo>
                <a:lnTo>
                  <a:pt x="1185671" y="312419"/>
                </a:lnTo>
                <a:lnTo>
                  <a:pt x="1182623" y="307847"/>
                </a:lnTo>
                <a:lnTo>
                  <a:pt x="1181099" y="303275"/>
                </a:lnTo>
                <a:lnTo>
                  <a:pt x="1181099" y="298703"/>
                </a:lnTo>
                <a:lnTo>
                  <a:pt x="1179575" y="292607"/>
                </a:lnTo>
                <a:lnTo>
                  <a:pt x="1179575" y="338327"/>
                </a:lnTo>
                <a:lnTo>
                  <a:pt x="1211579" y="3383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565310" y="1986787"/>
            <a:ext cx="996950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1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P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60123" y="1986787"/>
            <a:ext cx="1524635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ila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2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83069" y="1986787"/>
            <a:ext cx="680085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oleh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62413" y="1986787"/>
            <a:ext cx="972819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rj</a:t>
            </a:r>
            <a:r>
              <a:rPr sz="2800" spc="-5" dirty="0">
                <a:latin typeface="Cambria Math"/>
                <a:cs typeface="Cambria Math"/>
              </a:rPr>
              <a:t>en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34633" y="1986787"/>
            <a:ext cx="847090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1541" y="1986787"/>
            <a:ext cx="2055495" cy="862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ap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apabila: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11541" y="2992626"/>
            <a:ext cx="8071484" cy="314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marR="5080" indent="-514984" algn="just">
              <a:lnSpc>
                <a:spcPct val="100000"/>
              </a:lnSpc>
              <a:buAutoNum type="arabicPeriod"/>
              <a:tabLst>
                <a:tab pos="528320" algn="l"/>
              </a:tabLst>
            </a:pP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mo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20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apu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WP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ol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5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n/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li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5" dirty="0">
                <a:latin typeface="Cambria Math"/>
                <a:cs typeface="Cambria Math"/>
              </a:rPr>
              <a:t>n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5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abila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ah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meme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5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30" dirty="0">
                <a:latin typeface="Cambria Math"/>
                <a:cs typeface="Cambria Math"/>
              </a:rPr>
              <a:t>s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tan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ub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n/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tau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ob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tif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atu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ng-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;</a:t>
            </a:r>
            <a:endParaRPr sz="2800">
              <a:latin typeface="Cambria Math"/>
              <a:cs typeface="Cambria Math"/>
            </a:endParaRPr>
          </a:p>
          <a:p>
            <a:pPr marL="527685" marR="5715" indent="-514984" algn="just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528320" algn="l"/>
              </a:tabLst>
            </a:pP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ili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abu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a;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4369" y="725423"/>
            <a:ext cx="2851403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85794" y="742187"/>
            <a:ext cx="1343025" cy="340360"/>
          </a:xfrm>
          <a:custGeom>
            <a:avLst/>
            <a:gdLst/>
            <a:ahLst/>
            <a:cxnLst/>
            <a:rect l="l" t="t" r="r" b="b"/>
            <a:pathLst>
              <a:path w="1343025" h="340359">
                <a:moveTo>
                  <a:pt x="233171" y="339851"/>
                </a:moveTo>
                <a:lnTo>
                  <a:pt x="233171" y="254507"/>
                </a:lnTo>
                <a:lnTo>
                  <a:pt x="230123" y="254507"/>
                </a:lnTo>
                <a:lnTo>
                  <a:pt x="227380" y="249192"/>
                </a:lnTo>
                <a:lnTo>
                  <a:pt x="224637" y="244169"/>
                </a:lnTo>
                <a:lnTo>
                  <a:pt x="221894" y="239365"/>
                </a:lnTo>
                <a:lnTo>
                  <a:pt x="216407" y="230123"/>
                </a:lnTo>
                <a:lnTo>
                  <a:pt x="214237" y="225381"/>
                </a:lnTo>
                <a:lnTo>
                  <a:pt x="211482" y="220346"/>
                </a:lnTo>
                <a:lnTo>
                  <a:pt x="208288" y="215091"/>
                </a:lnTo>
                <a:lnTo>
                  <a:pt x="204801" y="209690"/>
                </a:lnTo>
                <a:lnTo>
                  <a:pt x="201167" y="204215"/>
                </a:lnTo>
                <a:lnTo>
                  <a:pt x="77723" y="0"/>
                </a:lnTo>
                <a:lnTo>
                  <a:pt x="0" y="0"/>
                </a:lnTo>
                <a:lnTo>
                  <a:pt x="0" y="12191"/>
                </a:lnTo>
                <a:lnTo>
                  <a:pt x="7619" y="13715"/>
                </a:lnTo>
                <a:lnTo>
                  <a:pt x="13715" y="15239"/>
                </a:lnTo>
                <a:lnTo>
                  <a:pt x="16763" y="16763"/>
                </a:lnTo>
                <a:lnTo>
                  <a:pt x="19811" y="19811"/>
                </a:lnTo>
                <a:lnTo>
                  <a:pt x="22859" y="21335"/>
                </a:lnTo>
                <a:lnTo>
                  <a:pt x="25907" y="27431"/>
                </a:lnTo>
                <a:lnTo>
                  <a:pt x="28955" y="36575"/>
                </a:lnTo>
                <a:lnTo>
                  <a:pt x="28955" y="41147"/>
                </a:lnTo>
                <a:lnTo>
                  <a:pt x="30479" y="50291"/>
                </a:lnTo>
                <a:lnTo>
                  <a:pt x="30479" y="338327"/>
                </a:lnTo>
                <a:lnTo>
                  <a:pt x="57911" y="338327"/>
                </a:lnTo>
                <a:lnTo>
                  <a:pt x="57911" y="56387"/>
                </a:lnTo>
                <a:lnTo>
                  <a:pt x="62483" y="56387"/>
                </a:lnTo>
                <a:lnTo>
                  <a:pt x="65531" y="62483"/>
                </a:lnTo>
                <a:lnTo>
                  <a:pt x="70103" y="70103"/>
                </a:lnTo>
                <a:lnTo>
                  <a:pt x="73151" y="76199"/>
                </a:lnTo>
                <a:lnTo>
                  <a:pt x="230123" y="339851"/>
                </a:lnTo>
                <a:lnTo>
                  <a:pt x="233171" y="339851"/>
                </a:lnTo>
                <a:close/>
              </a:path>
              <a:path w="1343025" h="340359">
                <a:moveTo>
                  <a:pt x="30479" y="338327"/>
                </a:moveTo>
                <a:lnTo>
                  <a:pt x="30479" y="275843"/>
                </a:lnTo>
                <a:lnTo>
                  <a:pt x="30309" y="282793"/>
                </a:lnTo>
                <a:lnTo>
                  <a:pt x="29846" y="289011"/>
                </a:lnTo>
                <a:lnTo>
                  <a:pt x="29163" y="294497"/>
                </a:lnTo>
                <a:lnTo>
                  <a:pt x="28334" y="299252"/>
                </a:lnTo>
                <a:lnTo>
                  <a:pt x="27431" y="303275"/>
                </a:lnTo>
                <a:lnTo>
                  <a:pt x="27431" y="309371"/>
                </a:lnTo>
                <a:lnTo>
                  <a:pt x="24383" y="313943"/>
                </a:lnTo>
                <a:lnTo>
                  <a:pt x="18287" y="320039"/>
                </a:lnTo>
                <a:lnTo>
                  <a:pt x="10667" y="323087"/>
                </a:lnTo>
                <a:lnTo>
                  <a:pt x="0" y="326135"/>
                </a:lnTo>
                <a:lnTo>
                  <a:pt x="0" y="338327"/>
                </a:lnTo>
                <a:lnTo>
                  <a:pt x="30479" y="338327"/>
                </a:lnTo>
                <a:close/>
              </a:path>
              <a:path w="1343025" h="340359">
                <a:moveTo>
                  <a:pt x="91439" y="338327"/>
                </a:moveTo>
                <a:lnTo>
                  <a:pt x="91439" y="326135"/>
                </a:lnTo>
                <a:lnTo>
                  <a:pt x="83819" y="323087"/>
                </a:lnTo>
                <a:lnTo>
                  <a:pt x="77723" y="321563"/>
                </a:lnTo>
                <a:lnTo>
                  <a:pt x="74675" y="320039"/>
                </a:lnTo>
                <a:lnTo>
                  <a:pt x="71627" y="316991"/>
                </a:lnTo>
                <a:lnTo>
                  <a:pt x="68579" y="315467"/>
                </a:lnTo>
                <a:lnTo>
                  <a:pt x="65531" y="309371"/>
                </a:lnTo>
                <a:lnTo>
                  <a:pt x="62483" y="300227"/>
                </a:lnTo>
                <a:lnTo>
                  <a:pt x="62425" y="213718"/>
                </a:lnTo>
                <a:lnTo>
                  <a:pt x="61277" y="154551"/>
                </a:lnTo>
                <a:lnTo>
                  <a:pt x="60650" y="100823"/>
                </a:lnTo>
                <a:lnTo>
                  <a:pt x="58326" y="60355"/>
                </a:lnTo>
                <a:lnTo>
                  <a:pt x="57911" y="56387"/>
                </a:lnTo>
                <a:lnTo>
                  <a:pt x="57911" y="338327"/>
                </a:lnTo>
                <a:lnTo>
                  <a:pt x="91439" y="338327"/>
                </a:lnTo>
                <a:close/>
              </a:path>
              <a:path w="1343025" h="340359">
                <a:moveTo>
                  <a:pt x="291083" y="12191"/>
                </a:moveTo>
                <a:lnTo>
                  <a:pt x="291083" y="0"/>
                </a:lnTo>
                <a:lnTo>
                  <a:pt x="201167" y="0"/>
                </a:lnTo>
                <a:lnTo>
                  <a:pt x="201167" y="12191"/>
                </a:lnTo>
                <a:lnTo>
                  <a:pt x="208787" y="13715"/>
                </a:lnTo>
                <a:lnTo>
                  <a:pt x="214883" y="15239"/>
                </a:lnTo>
                <a:lnTo>
                  <a:pt x="217931" y="16763"/>
                </a:lnTo>
                <a:lnTo>
                  <a:pt x="225551" y="24383"/>
                </a:lnTo>
                <a:lnTo>
                  <a:pt x="227075" y="27431"/>
                </a:lnTo>
                <a:lnTo>
                  <a:pt x="227075" y="30479"/>
                </a:lnTo>
                <a:lnTo>
                  <a:pt x="228599" y="36575"/>
                </a:lnTo>
                <a:lnTo>
                  <a:pt x="228599" y="41147"/>
                </a:lnTo>
                <a:lnTo>
                  <a:pt x="230123" y="50291"/>
                </a:lnTo>
                <a:lnTo>
                  <a:pt x="230123" y="195071"/>
                </a:lnTo>
                <a:lnTo>
                  <a:pt x="232129" y="243109"/>
                </a:lnTo>
                <a:lnTo>
                  <a:pt x="232416" y="247595"/>
                </a:lnTo>
                <a:lnTo>
                  <a:pt x="232757" y="251403"/>
                </a:lnTo>
                <a:lnTo>
                  <a:pt x="233171" y="254507"/>
                </a:lnTo>
                <a:lnTo>
                  <a:pt x="233171" y="339851"/>
                </a:lnTo>
                <a:lnTo>
                  <a:pt x="262127" y="339851"/>
                </a:lnTo>
                <a:lnTo>
                  <a:pt x="262127" y="60959"/>
                </a:lnTo>
                <a:lnTo>
                  <a:pt x="262151" y="52625"/>
                </a:lnTo>
                <a:lnTo>
                  <a:pt x="262318" y="45719"/>
                </a:lnTo>
                <a:lnTo>
                  <a:pt x="262770" y="39957"/>
                </a:lnTo>
                <a:lnTo>
                  <a:pt x="263651" y="35051"/>
                </a:lnTo>
                <a:lnTo>
                  <a:pt x="263651" y="30479"/>
                </a:lnTo>
                <a:lnTo>
                  <a:pt x="265175" y="25907"/>
                </a:lnTo>
                <a:lnTo>
                  <a:pt x="266699" y="22859"/>
                </a:lnTo>
                <a:lnTo>
                  <a:pt x="269747" y="21335"/>
                </a:lnTo>
                <a:lnTo>
                  <a:pt x="271271" y="18287"/>
                </a:lnTo>
                <a:lnTo>
                  <a:pt x="277367" y="15239"/>
                </a:lnTo>
                <a:lnTo>
                  <a:pt x="283463" y="13715"/>
                </a:lnTo>
                <a:lnTo>
                  <a:pt x="291083" y="12191"/>
                </a:lnTo>
                <a:close/>
              </a:path>
              <a:path w="1343025" h="340359">
                <a:moveTo>
                  <a:pt x="586739" y="88391"/>
                </a:moveTo>
                <a:lnTo>
                  <a:pt x="577936" y="46632"/>
                </a:lnTo>
                <a:lnTo>
                  <a:pt x="549441" y="15720"/>
                </a:lnTo>
                <a:lnTo>
                  <a:pt x="512905" y="3121"/>
                </a:lnTo>
                <a:lnTo>
                  <a:pt x="472121" y="12"/>
                </a:lnTo>
                <a:lnTo>
                  <a:pt x="347471" y="0"/>
                </a:lnTo>
                <a:lnTo>
                  <a:pt x="347471" y="12191"/>
                </a:lnTo>
                <a:lnTo>
                  <a:pt x="355091" y="13715"/>
                </a:lnTo>
                <a:lnTo>
                  <a:pt x="361187" y="15239"/>
                </a:lnTo>
                <a:lnTo>
                  <a:pt x="364235" y="16763"/>
                </a:lnTo>
                <a:lnTo>
                  <a:pt x="367283" y="19811"/>
                </a:lnTo>
                <a:lnTo>
                  <a:pt x="370331" y="21335"/>
                </a:lnTo>
                <a:lnTo>
                  <a:pt x="373379" y="27431"/>
                </a:lnTo>
                <a:lnTo>
                  <a:pt x="376427" y="36575"/>
                </a:lnTo>
                <a:lnTo>
                  <a:pt x="376427" y="41147"/>
                </a:lnTo>
                <a:lnTo>
                  <a:pt x="377951" y="50291"/>
                </a:lnTo>
                <a:lnTo>
                  <a:pt x="377951" y="338327"/>
                </a:lnTo>
                <a:lnTo>
                  <a:pt x="423671" y="338327"/>
                </a:lnTo>
                <a:lnTo>
                  <a:pt x="423671" y="21335"/>
                </a:lnTo>
                <a:lnTo>
                  <a:pt x="460247" y="21335"/>
                </a:lnTo>
                <a:lnTo>
                  <a:pt x="503300" y="29336"/>
                </a:lnTo>
                <a:lnTo>
                  <a:pt x="530351" y="59435"/>
                </a:lnTo>
                <a:lnTo>
                  <a:pt x="536447" y="94487"/>
                </a:lnTo>
                <a:lnTo>
                  <a:pt x="536447" y="178103"/>
                </a:lnTo>
                <a:lnTo>
                  <a:pt x="541833" y="175322"/>
                </a:lnTo>
                <a:lnTo>
                  <a:pt x="571659" y="146681"/>
                </a:lnTo>
                <a:lnTo>
                  <a:pt x="585454" y="107090"/>
                </a:lnTo>
                <a:lnTo>
                  <a:pt x="586597" y="94672"/>
                </a:lnTo>
                <a:lnTo>
                  <a:pt x="586739" y="88391"/>
                </a:lnTo>
                <a:close/>
              </a:path>
              <a:path w="1343025" h="340359">
                <a:moveTo>
                  <a:pt x="377951" y="338327"/>
                </a:moveTo>
                <a:lnTo>
                  <a:pt x="377951" y="275843"/>
                </a:lnTo>
                <a:lnTo>
                  <a:pt x="377781" y="282793"/>
                </a:lnTo>
                <a:lnTo>
                  <a:pt x="377318" y="289011"/>
                </a:lnTo>
                <a:lnTo>
                  <a:pt x="376635" y="294497"/>
                </a:lnTo>
                <a:lnTo>
                  <a:pt x="375806" y="299252"/>
                </a:lnTo>
                <a:lnTo>
                  <a:pt x="374903" y="303275"/>
                </a:lnTo>
                <a:lnTo>
                  <a:pt x="374903" y="309371"/>
                </a:lnTo>
                <a:lnTo>
                  <a:pt x="371855" y="313943"/>
                </a:lnTo>
                <a:lnTo>
                  <a:pt x="365759" y="320039"/>
                </a:lnTo>
                <a:lnTo>
                  <a:pt x="358139" y="323087"/>
                </a:lnTo>
                <a:lnTo>
                  <a:pt x="347471" y="326135"/>
                </a:lnTo>
                <a:lnTo>
                  <a:pt x="347471" y="338327"/>
                </a:lnTo>
                <a:lnTo>
                  <a:pt x="377951" y="338327"/>
                </a:lnTo>
                <a:close/>
              </a:path>
              <a:path w="1343025" h="340359">
                <a:moveTo>
                  <a:pt x="536447" y="178103"/>
                </a:moveTo>
                <a:lnTo>
                  <a:pt x="536447" y="94487"/>
                </a:lnTo>
                <a:lnTo>
                  <a:pt x="536239" y="101703"/>
                </a:lnTo>
                <a:lnTo>
                  <a:pt x="535638" y="108489"/>
                </a:lnTo>
                <a:lnTo>
                  <a:pt x="522477" y="145400"/>
                </a:lnTo>
                <a:lnTo>
                  <a:pt x="488608" y="167711"/>
                </a:lnTo>
                <a:lnTo>
                  <a:pt x="423671" y="172211"/>
                </a:lnTo>
                <a:lnTo>
                  <a:pt x="423671" y="192023"/>
                </a:lnTo>
                <a:lnTo>
                  <a:pt x="427955" y="192108"/>
                </a:lnTo>
                <a:lnTo>
                  <a:pt x="432931" y="192326"/>
                </a:lnTo>
                <a:lnTo>
                  <a:pt x="438547" y="192623"/>
                </a:lnTo>
                <a:lnTo>
                  <a:pt x="444750" y="192948"/>
                </a:lnTo>
                <a:lnTo>
                  <a:pt x="451486" y="193245"/>
                </a:lnTo>
                <a:lnTo>
                  <a:pt x="458701" y="193463"/>
                </a:lnTo>
                <a:lnTo>
                  <a:pt x="465129" y="193534"/>
                </a:lnTo>
                <a:lnTo>
                  <a:pt x="466636" y="193541"/>
                </a:lnTo>
                <a:lnTo>
                  <a:pt x="472121" y="193411"/>
                </a:lnTo>
                <a:lnTo>
                  <a:pt x="512063" y="187451"/>
                </a:lnTo>
                <a:lnTo>
                  <a:pt x="536412" y="178121"/>
                </a:lnTo>
                <a:close/>
              </a:path>
              <a:path w="1343025" h="340359">
                <a:moveTo>
                  <a:pt x="455675" y="338327"/>
                </a:moveTo>
                <a:lnTo>
                  <a:pt x="455675" y="326135"/>
                </a:lnTo>
                <a:lnTo>
                  <a:pt x="448055" y="323087"/>
                </a:lnTo>
                <a:lnTo>
                  <a:pt x="441959" y="321563"/>
                </a:lnTo>
                <a:lnTo>
                  <a:pt x="438911" y="320039"/>
                </a:lnTo>
                <a:lnTo>
                  <a:pt x="434339" y="318515"/>
                </a:lnTo>
                <a:lnTo>
                  <a:pt x="431291" y="315467"/>
                </a:lnTo>
                <a:lnTo>
                  <a:pt x="429767" y="312419"/>
                </a:lnTo>
                <a:lnTo>
                  <a:pt x="426719" y="307847"/>
                </a:lnTo>
                <a:lnTo>
                  <a:pt x="425195" y="303275"/>
                </a:lnTo>
                <a:lnTo>
                  <a:pt x="425195" y="298703"/>
                </a:lnTo>
                <a:lnTo>
                  <a:pt x="423671" y="292607"/>
                </a:lnTo>
                <a:lnTo>
                  <a:pt x="423671" y="338327"/>
                </a:lnTo>
                <a:lnTo>
                  <a:pt x="455675" y="338327"/>
                </a:lnTo>
                <a:close/>
              </a:path>
              <a:path w="1343025" h="340359">
                <a:moveTo>
                  <a:pt x="717803" y="12191"/>
                </a:moveTo>
                <a:lnTo>
                  <a:pt x="717803" y="0"/>
                </a:lnTo>
                <a:lnTo>
                  <a:pt x="612647" y="0"/>
                </a:lnTo>
                <a:lnTo>
                  <a:pt x="612647" y="12191"/>
                </a:lnTo>
                <a:lnTo>
                  <a:pt x="621791" y="15239"/>
                </a:lnTo>
                <a:lnTo>
                  <a:pt x="627887" y="18287"/>
                </a:lnTo>
                <a:lnTo>
                  <a:pt x="629411" y="21335"/>
                </a:lnTo>
                <a:lnTo>
                  <a:pt x="635507" y="30479"/>
                </a:lnTo>
                <a:lnTo>
                  <a:pt x="637031" y="35051"/>
                </a:lnTo>
                <a:lnTo>
                  <a:pt x="640079" y="42671"/>
                </a:lnTo>
                <a:lnTo>
                  <a:pt x="641165" y="47426"/>
                </a:lnTo>
                <a:lnTo>
                  <a:pt x="642542" y="52547"/>
                </a:lnTo>
                <a:lnTo>
                  <a:pt x="647699" y="70103"/>
                </a:lnTo>
                <a:lnTo>
                  <a:pt x="690371" y="229897"/>
                </a:lnTo>
                <a:lnTo>
                  <a:pt x="690371" y="30479"/>
                </a:lnTo>
                <a:lnTo>
                  <a:pt x="691895" y="24383"/>
                </a:lnTo>
                <a:lnTo>
                  <a:pt x="696467" y="19811"/>
                </a:lnTo>
                <a:lnTo>
                  <a:pt x="701039" y="16763"/>
                </a:lnTo>
                <a:lnTo>
                  <a:pt x="707135" y="13715"/>
                </a:lnTo>
                <a:lnTo>
                  <a:pt x="717803" y="12191"/>
                </a:lnTo>
                <a:close/>
              </a:path>
              <a:path w="1343025" h="340359">
                <a:moveTo>
                  <a:pt x="1002791" y="162034"/>
                </a:moveTo>
                <a:lnTo>
                  <a:pt x="1002791" y="42671"/>
                </a:lnTo>
                <a:lnTo>
                  <a:pt x="1002646" y="46455"/>
                </a:lnTo>
                <a:lnTo>
                  <a:pt x="1002196" y="50934"/>
                </a:lnTo>
                <a:lnTo>
                  <a:pt x="992123" y="91439"/>
                </a:lnTo>
                <a:lnTo>
                  <a:pt x="934211" y="278891"/>
                </a:lnTo>
                <a:lnTo>
                  <a:pt x="870203" y="0"/>
                </a:lnTo>
                <a:lnTo>
                  <a:pt x="827531" y="0"/>
                </a:lnTo>
                <a:lnTo>
                  <a:pt x="748283" y="278891"/>
                </a:lnTo>
                <a:lnTo>
                  <a:pt x="699515" y="83819"/>
                </a:lnTo>
                <a:lnTo>
                  <a:pt x="690371" y="50291"/>
                </a:lnTo>
                <a:lnTo>
                  <a:pt x="690371" y="229897"/>
                </a:lnTo>
                <a:lnTo>
                  <a:pt x="719327" y="338327"/>
                </a:lnTo>
                <a:lnTo>
                  <a:pt x="760475" y="338327"/>
                </a:lnTo>
                <a:lnTo>
                  <a:pt x="839723" y="62483"/>
                </a:lnTo>
                <a:lnTo>
                  <a:pt x="908303" y="338327"/>
                </a:lnTo>
                <a:lnTo>
                  <a:pt x="943355" y="338327"/>
                </a:lnTo>
                <a:lnTo>
                  <a:pt x="1002791" y="162034"/>
                </a:lnTo>
                <a:close/>
              </a:path>
              <a:path w="1343025" h="340359">
                <a:moveTo>
                  <a:pt x="1074419" y="12191"/>
                </a:moveTo>
                <a:lnTo>
                  <a:pt x="1074419" y="0"/>
                </a:lnTo>
                <a:lnTo>
                  <a:pt x="976883" y="0"/>
                </a:lnTo>
                <a:lnTo>
                  <a:pt x="976883" y="12191"/>
                </a:lnTo>
                <a:lnTo>
                  <a:pt x="986027" y="13715"/>
                </a:lnTo>
                <a:lnTo>
                  <a:pt x="993647" y="16763"/>
                </a:lnTo>
                <a:lnTo>
                  <a:pt x="996695" y="21335"/>
                </a:lnTo>
                <a:lnTo>
                  <a:pt x="1001267" y="25907"/>
                </a:lnTo>
                <a:lnTo>
                  <a:pt x="1002791" y="32003"/>
                </a:lnTo>
                <a:lnTo>
                  <a:pt x="1002791" y="162034"/>
                </a:lnTo>
                <a:lnTo>
                  <a:pt x="1033271" y="71627"/>
                </a:lnTo>
                <a:lnTo>
                  <a:pt x="1035844" y="64520"/>
                </a:lnTo>
                <a:lnTo>
                  <a:pt x="1040184" y="51986"/>
                </a:lnTo>
                <a:lnTo>
                  <a:pt x="1042098" y="46853"/>
                </a:lnTo>
                <a:lnTo>
                  <a:pt x="1043939" y="42671"/>
                </a:lnTo>
                <a:lnTo>
                  <a:pt x="1046987" y="35051"/>
                </a:lnTo>
                <a:lnTo>
                  <a:pt x="1050035" y="28955"/>
                </a:lnTo>
                <a:lnTo>
                  <a:pt x="1053083" y="25907"/>
                </a:lnTo>
                <a:lnTo>
                  <a:pt x="1056131" y="21335"/>
                </a:lnTo>
                <a:lnTo>
                  <a:pt x="1059179" y="19811"/>
                </a:lnTo>
                <a:lnTo>
                  <a:pt x="1062227" y="16763"/>
                </a:lnTo>
                <a:lnTo>
                  <a:pt x="1068323" y="13715"/>
                </a:lnTo>
                <a:lnTo>
                  <a:pt x="1074419" y="12191"/>
                </a:lnTo>
                <a:close/>
              </a:path>
              <a:path w="1343025" h="340359">
                <a:moveTo>
                  <a:pt x="1342643" y="88391"/>
                </a:moveTo>
                <a:lnTo>
                  <a:pt x="1333840" y="46632"/>
                </a:lnTo>
                <a:lnTo>
                  <a:pt x="1305345" y="15720"/>
                </a:lnTo>
                <a:lnTo>
                  <a:pt x="1268809" y="3121"/>
                </a:lnTo>
                <a:lnTo>
                  <a:pt x="1228025" y="12"/>
                </a:lnTo>
                <a:lnTo>
                  <a:pt x="1103375" y="0"/>
                </a:lnTo>
                <a:lnTo>
                  <a:pt x="1103375" y="12191"/>
                </a:lnTo>
                <a:lnTo>
                  <a:pt x="1110995" y="13715"/>
                </a:lnTo>
                <a:lnTo>
                  <a:pt x="1117091" y="15239"/>
                </a:lnTo>
                <a:lnTo>
                  <a:pt x="1120139" y="16763"/>
                </a:lnTo>
                <a:lnTo>
                  <a:pt x="1123187" y="19811"/>
                </a:lnTo>
                <a:lnTo>
                  <a:pt x="1126235" y="21335"/>
                </a:lnTo>
                <a:lnTo>
                  <a:pt x="1129283" y="27431"/>
                </a:lnTo>
                <a:lnTo>
                  <a:pt x="1132331" y="36575"/>
                </a:lnTo>
                <a:lnTo>
                  <a:pt x="1132331" y="41147"/>
                </a:lnTo>
                <a:lnTo>
                  <a:pt x="1133855" y="50291"/>
                </a:lnTo>
                <a:lnTo>
                  <a:pt x="1133855" y="338327"/>
                </a:lnTo>
                <a:lnTo>
                  <a:pt x="1179575" y="338327"/>
                </a:lnTo>
                <a:lnTo>
                  <a:pt x="1179575" y="21335"/>
                </a:lnTo>
                <a:lnTo>
                  <a:pt x="1216151" y="21335"/>
                </a:lnTo>
                <a:lnTo>
                  <a:pt x="1259204" y="29336"/>
                </a:lnTo>
                <a:lnTo>
                  <a:pt x="1286255" y="59435"/>
                </a:lnTo>
                <a:lnTo>
                  <a:pt x="1292351" y="94487"/>
                </a:lnTo>
                <a:lnTo>
                  <a:pt x="1292351" y="178103"/>
                </a:lnTo>
                <a:lnTo>
                  <a:pt x="1297737" y="175322"/>
                </a:lnTo>
                <a:lnTo>
                  <a:pt x="1327563" y="146681"/>
                </a:lnTo>
                <a:lnTo>
                  <a:pt x="1341358" y="107090"/>
                </a:lnTo>
                <a:lnTo>
                  <a:pt x="1342501" y="94672"/>
                </a:lnTo>
                <a:lnTo>
                  <a:pt x="1342643" y="88391"/>
                </a:lnTo>
                <a:close/>
              </a:path>
              <a:path w="1343025" h="340359">
                <a:moveTo>
                  <a:pt x="1133855" y="338327"/>
                </a:moveTo>
                <a:lnTo>
                  <a:pt x="1133855" y="275843"/>
                </a:lnTo>
                <a:lnTo>
                  <a:pt x="1133685" y="282793"/>
                </a:lnTo>
                <a:lnTo>
                  <a:pt x="1133221" y="289011"/>
                </a:lnTo>
                <a:lnTo>
                  <a:pt x="1132539" y="294497"/>
                </a:lnTo>
                <a:lnTo>
                  <a:pt x="1131710" y="299252"/>
                </a:lnTo>
                <a:lnTo>
                  <a:pt x="1130807" y="303275"/>
                </a:lnTo>
                <a:lnTo>
                  <a:pt x="1130807" y="309371"/>
                </a:lnTo>
                <a:lnTo>
                  <a:pt x="1127759" y="313943"/>
                </a:lnTo>
                <a:lnTo>
                  <a:pt x="1121663" y="320039"/>
                </a:lnTo>
                <a:lnTo>
                  <a:pt x="1114043" y="323087"/>
                </a:lnTo>
                <a:lnTo>
                  <a:pt x="1103375" y="326135"/>
                </a:lnTo>
                <a:lnTo>
                  <a:pt x="1103375" y="338327"/>
                </a:lnTo>
                <a:lnTo>
                  <a:pt x="1133855" y="338327"/>
                </a:lnTo>
                <a:close/>
              </a:path>
              <a:path w="1343025" h="340359">
                <a:moveTo>
                  <a:pt x="1292351" y="178103"/>
                </a:moveTo>
                <a:lnTo>
                  <a:pt x="1292351" y="94487"/>
                </a:lnTo>
                <a:lnTo>
                  <a:pt x="1292143" y="101703"/>
                </a:lnTo>
                <a:lnTo>
                  <a:pt x="1291542" y="108489"/>
                </a:lnTo>
                <a:lnTo>
                  <a:pt x="1278381" y="145400"/>
                </a:lnTo>
                <a:lnTo>
                  <a:pt x="1244512" y="167711"/>
                </a:lnTo>
                <a:lnTo>
                  <a:pt x="1179575" y="172211"/>
                </a:lnTo>
                <a:lnTo>
                  <a:pt x="1179575" y="192023"/>
                </a:lnTo>
                <a:lnTo>
                  <a:pt x="1183859" y="192108"/>
                </a:lnTo>
                <a:lnTo>
                  <a:pt x="1188835" y="192326"/>
                </a:lnTo>
                <a:lnTo>
                  <a:pt x="1194451" y="192623"/>
                </a:lnTo>
                <a:lnTo>
                  <a:pt x="1200654" y="192948"/>
                </a:lnTo>
                <a:lnTo>
                  <a:pt x="1207390" y="193245"/>
                </a:lnTo>
                <a:lnTo>
                  <a:pt x="1214605" y="193463"/>
                </a:lnTo>
                <a:lnTo>
                  <a:pt x="1221033" y="193534"/>
                </a:lnTo>
                <a:lnTo>
                  <a:pt x="1222540" y="193541"/>
                </a:lnTo>
                <a:lnTo>
                  <a:pt x="1228025" y="193411"/>
                </a:lnTo>
                <a:lnTo>
                  <a:pt x="1267967" y="187451"/>
                </a:lnTo>
                <a:lnTo>
                  <a:pt x="1292316" y="178121"/>
                </a:lnTo>
                <a:close/>
              </a:path>
              <a:path w="1343025" h="340359">
                <a:moveTo>
                  <a:pt x="1211579" y="338327"/>
                </a:moveTo>
                <a:lnTo>
                  <a:pt x="1211579" y="326135"/>
                </a:lnTo>
                <a:lnTo>
                  <a:pt x="1203959" y="323087"/>
                </a:lnTo>
                <a:lnTo>
                  <a:pt x="1197863" y="321563"/>
                </a:lnTo>
                <a:lnTo>
                  <a:pt x="1194815" y="320039"/>
                </a:lnTo>
                <a:lnTo>
                  <a:pt x="1190243" y="318515"/>
                </a:lnTo>
                <a:lnTo>
                  <a:pt x="1187195" y="315467"/>
                </a:lnTo>
                <a:lnTo>
                  <a:pt x="1185671" y="312419"/>
                </a:lnTo>
                <a:lnTo>
                  <a:pt x="1182623" y="307847"/>
                </a:lnTo>
                <a:lnTo>
                  <a:pt x="1181099" y="303275"/>
                </a:lnTo>
                <a:lnTo>
                  <a:pt x="1181099" y="298703"/>
                </a:lnTo>
                <a:lnTo>
                  <a:pt x="1179575" y="292607"/>
                </a:lnTo>
                <a:lnTo>
                  <a:pt x="1179575" y="338327"/>
                </a:lnTo>
                <a:lnTo>
                  <a:pt x="1211579" y="3383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285365" y="1331975"/>
            <a:ext cx="2121407" cy="4709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1541" y="1986787"/>
            <a:ext cx="8072120" cy="3148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marR="5080" indent="-514984" algn="just">
              <a:lnSpc>
                <a:spcPct val="100000"/>
              </a:lnSpc>
              <a:buAutoNum type="arabicPeriod"/>
              <a:tabLst>
                <a:tab pos="528320" algn="l"/>
              </a:tabLst>
            </a:pP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UT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1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Cambria Math"/>
                <a:cs typeface="Cambria Math"/>
              </a:rPr>
              <a:t>atan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5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ia;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endParaRPr sz="2800" dirty="0">
              <a:latin typeface="Cambria Math"/>
              <a:cs typeface="Cambria Math"/>
            </a:endParaRPr>
          </a:p>
          <a:p>
            <a:pPr marL="527685" marR="6350" indent="-514984" algn="just">
              <a:lnSpc>
                <a:spcPct val="100000"/>
              </a:lnSpc>
              <a:spcBef>
                <a:spcPts val="1200"/>
              </a:spcBef>
              <a:buAutoNum type="arabicPeriod"/>
              <a:tabLst>
                <a:tab pos="528320" algn="l"/>
              </a:tabLst>
            </a:pP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ia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ap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lu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o</a:t>
            </a:r>
            <a:r>
              <a:rPr sz="2800" spc="-5" dirty="0">
                <a:latin typeface="Cambria Math"/>
                <a:cs typeface="Cambria Math"/>
              </a:rPr>
              <a:t>leh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Cambria Math"/>
                <a:cs typeface="Cambria Math"/>
              </a:rPr>
              <a:t>r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en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tuk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WP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ah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meme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5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30" dirty="0">
                <a:latin typeface="Cambria Math"/>
                <a:cs typeface="Cambria Math"/>
              </a:rPr>
              <a:t>s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atan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ub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tif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 err="1">
                <a:latin typeface="Cambria Math"/>
                <a:cs typeface="Cambria Math"/>
              </a:rPr>
              <a:t>d</a:t>
            </a:r>
            <a:r>
              <a:rPr sz="2800" spc="-5" dirty="0" err="1">
                <a:latin typeface="Cambria Math"/>
                <a:cs typeface="Cambria Math"/>
              </a:rPr>
              <a:t>a</a:t>
            </a:r>
            <a:r>
              <a:rPr sz="2800" spc="-10" dirty="0" err="1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/</a:t>
            </a:r>
            <a:r>
              <a:rPr sz="2800" spc="-15" dirty="0" err="1">
                <a:latin typeface="Cambria Math"/>
                <a:cs typeface="Cambria Math"/>
              </a:rPr>
              <a:t>a</a:t>
            </a:r>
            <a:r>
              <a:rPr sz="2800" spc="-5" dirty="0" err="1">
                <a:latin typeface="Cambria Math"/>
                <a:cs typeface="Cambria Math"/>
              </a:rPr>
              <a:t>tau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lang="en-US" sz="2800" spc="80" dirty="0" smtClean="0">
                <a:latin typeface="Times New Roman"/>
                <a:cs typeface="Times New Roman"/>
              </a:rPr>
              <a:t>   </a:t>
            </a:r>
            <a:r>
              <a:rPr sz="2800" spc="-5" dirty="0" err="1" smtClean="0">
                <a:latin typeface="Cambria Math"/>
                <a:cs typeface="Cambria Math"/>
              </a:rPr>
              <a:t>ob</a:t>
            </a:r>
            <a:r>
              <a:rPr sz="2800" spc="-10" dirty="0" err="1" smtClean="0">
                <a:latin typeface="Cambria Math"/>
                <a:cs typeface="Cambria Math"/>
              </a:rPr>
              <a:t>j</a:t>
            </a:r>
            <a:r>
              <a:rPr sz="2800" spc="-5" dirty="0" err="1" smtClean="0">
                <a:latin typeface="Cambria Math"/>
                <a:cs typeface="Cambria Math"/>
              </a:rPr>
              <a:t>e</a:t>
            </a:r>
            <a:r>
              <a:rPr sz="2800" spc="-10" dirty="0" err="1" smtClean="0">
                <a:latin typeface="Cambria Math"/>
                <a:cs typeface="Cambria Math"/>
              </a:rPr>
              <a:t>k</a:t>
            </a:r>
            <a:r>
              <a:rPr sz="2800" spc="-5" dirty="0" err="1" smtClean="0">
                <a:latin typeface="Cambria Math"/>
                <a:cs typeface="Cambria Math"/>
              </a:rPr>
              <a:t>tif</a:t>
            </a:r>
            <a:r>
              <a:rPr sz="2800" dirty="0" smtClean="0">
                <a:latin typeface="Times New Roman"/>
                <a:cs typeface="Times New Roman"/>
              </a:rPr>
              <a:t> </a:t>
            </a:r>
            <a:r>
              <a:rPr sz="2800" spc="285" dirty="0" smtClean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5" dirty="0" err="1">
                <a:latin typeface="Cambria Math"/>
                <a:cs typeface="Cambria Math"/>
              </a:rPr>
              <a:t>pe</a:t>
            </a:r>
            <a:r>
              <a:rPr sz="2800" spc="-60" dirty="0" err="1">
                <a:latin typeface="Cambria Math"/>
                <a:cs typeface="Cambria Math"/>
              </a:rPr>
              <a:t>r</a:t>
            </a:r>
            <a:r>
              <a:rPr sz="2800" spc="-5" dirty="0" err="1">
                <a:latin typeface="Cambria Math"/>
                <a:cs typeface="Cambria Math"/>
              </a:rPr>
              <a:t>atu</a:t>
            </a:r>
            <a:r>
              <a:rPr sz="2800" spc="-60" dirty="0" err="1">
                <a:latin typeface="Cambria Math"/>
                <a:cs typeface="Cambria Math"/>
              </a:rPr>
              <a:t>r</a:t>
            </a:r>
            <a:r>
              <a:rPr sz="2800" spc="0" dirty="0" err="1">
                <a:latin typeface="Cambria Math"/>
                <a:cs typeface="Cambria Math"/>
              </a:rPr>
              <a:t>a</a:t>
            </a:r>
            <a:r>
              <a:rPr sz="2800" spc="-5" dirty="0" err="1">
                <a:latin typeface="Cambria Math"/>
                <a:cs typeface="Cambria Math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spc="-5" dirty="0" err="1" smtClean="0">
                <a:latin typeface="Cambria Math"/>
                <a:cs typeface="Cambria Math"/>
              </a:rPr>
              <a:t>pe</a:t>
            </a:r>
            <a:r>
              <a:rPr sz="2800" spc="-10" dirty="0" err="1" smtClean="0">
                <a:latin typeface="Cambria Math"/>
                <a:cs typeface="Cambria Math"/>
              </a:rPr>
              <a:t>r</a:t>
            </a:r>
            <a:r>
              <a:rPr sz="2800" spc="-5" dirty="0" err="1" smtClean="0">
                <a:latin typeface="Cambria Math"/>
                <a:cs typeface="Cambria Math"/>
              </a:rPr>
              <a:t>pa</a:t>
            </a:r>
            <a:r>
              <a:rPr sz="2800" spc="-10" dirty="0" err="1" smtClean="0">
                <a:latin typeface="Cambria Math"/>
                <a:cs typeface="Cambria Math"/>
              </a:rPr>
              <a:t>j</a:t>
            </a:r>
            <a:r>
              <a:rPr sz="2800" spc="-5" dirty="0" err="1" smtClean="0">
                <a:latin typeface="Cambria Math"/>
                <a:cs typeface="Cambria Math"/>
              </a:rPr>
              <a:t>a</a:t>
            </a:r>
            <a:r>
              <a:rPr sz="2800" spc="-35" dirty="0" err="1" smtClean="0">
                <a:latin typeface="Cambria Math"/>
                <a:cs typeface="Cambria Math"/>
              </a:rPr>
              <a:t>k</a:t>
            </a:r>
            <a:r>
              <a:rPr sz="2800" spc="-5" dirty="0" err="1" smtClean="0">
                <a:latin typeface="Cambria Math"/>
                <a:cs typeface="Cambria Math"/>
              </a:rPr>
              <a:t>a</a:t>
            </a:r>
            <a:r>
              <a:rPr sz="2800" spc="-10" dirty="0" err="1" smtClean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56694" y="1046987"/>
            <a:ext cx="2273807" cy="445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90521" y="1030223"/>
            <a:ext cx="2851403" cy="464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01945" y="1046987"/>
            <a:ext cx="1343025" cy="340360"/>
          </a:xfrm>
          <a:custGeom>
            <a:avLst/>
            <a:gdLst/>
            <a:ahLst/>
            <a:cxnLst/>
            <a:rect l="l" t="t" r="r" b="b"/>
            <a:pathLst>
              <a:path w="1343025" h="340359">
                <a:moveTo>
                  <a:pt x="233171" y="339851"/>
                </a:moveTo>
                <a:lnTo>
                  <a:pt x="233171" y="254507"/>
                </a:lnTo>
                <a:lnTo>
                  <a:pt x="230123" y="254507"/>
                </a:lnTo>
                <a:lnTo>
                  <a:pt x="227380" y="249192"/>
                </a:lnTo>
                <a:lnTo>
                  <a:pt x="224637" y="244169"/>
                </a:lnTo>
                <a:lnTo>
                  <a:pt x="221894" y="239365"/>
                </a:lnTo>
                <a:lnTo>
                  <a:pt x="216407" y="230123"/>
                </a:lnTo>
                <a:lnTo>
                  <a:pt x="214237" y="225381"/>
                </a:lnTo>
                <a:lnTo>
                  <a:pt x="211482" y="220346"/>
                </a:lnTo>
                <a:lnTo>
                  <a:pt x="208288" y="215091"/>
                </a:lnTo>
                <a:lnTo>
                  <a:pt x="204801" y="209690"/>
                </a:lnTo>
                <a:lnTo>
                  <a:pt x="201167" y="204215"/>
                </a:lnTo>
                <a:lnTo>
                  <a:pt x="77723" y="0"/>
                </a:lnTo>
                <a:lnTo>
                  <a:pt x="0" y="0"/>
                </a:lnTo>
                <a:lnTo>
                  <a:pt x="0" y="12191"/>
                </a:lnTo>
                <a:lnTo>
                  <a:pt x="7619" y="13715"/>
                </a:lnTo>
                <a:lnTo>
                  <a:pt x="13715" y="15239"/>
                </a:lnTo>
                <a:lnTo>
                  <a:pt x="16763" y="16763"/>
                </a:lnTo>
                <a:lnTo>
                  <a:pt x="19811" y="19811"/>
                </a:lnTo>
                <a:lnTo>
                  <a:pt x="22859" y="21335"/>
                </a:lnTo>
                <a:lnTo>
                  <a:pt x="25907" y="27431"/>
                </a:lnTo>
                <a:lnTo>
                  <a:pt x="28955" y="36575"/>
                </a:lnTo>
                <a:lnTo>
                  <a:pt x="28955" y="41147"/>
                </a:lnTo>
                <a:lnTo>
                  <a:pt x="30479" y="50291"/>
                </a:lnTo>
                <a:lnTo>
                  <a:pt x="30479" y="338327"/>
                </a:lnTo>
                <a:lnTo>
                  <a:pt x="57911" y="338327"/>
                </a:lnTo>
                <a:lnTo>
                  <a:pt x="57911" y="56387"/>
                </a:lnTo>
                <a:lnTo>
                  <a:pt x="62483" y="56387"/>
                </a:lnTo>
                <a:lnTo>
                  <a:pt x="65531" y="62483"/>
                </a:lnTo>
                <a:lnTo>
                  <a:pt x="70103" y="70103"/>
                </a:lnTo>
                <a:lnTo>
                  <a:pt x="73151" y="76199"/>
                </a:lnTo>
                <a:lnTo>
                  <a:pt x="230123" y="339851"/>
                </a:lnTo>
                <a:lnTo>
                  <a:pt x="233171" y="339851"/>
                </a:lnTo>
                <a:close/>
              </a:path>
              <a:path w="1343025" h="340359">
                <a:moveTo>
                  <a:pt x="30479" y="338327"/>
                </a:moveTo>
                <a:lnTo>
                  <a:pt x="30479" y="275843"/>
                </a:lnTo>
                <a:lnTo>
                  <a:pt x="30309" y="282793"/>
                </a:lnTo>
                <a:lnTo>
                  <a:pt x="29846" y="289011"/>
                </a:lnTo>
                <a:lnTo>
                  <a:pt x="29163" y="294497"/>
                </a:lnTo>
                <a:lnTo>
                  <a:pt x="28334" y="299252"/>
                </a:lnTo>
                <a:lnTo>
                  <a:pt x="27431" y="303275"/>
                </a:lnTo>
                <a:lnTo>
                  <a:pt x="27431" y="309371"/>
                </a:lnTo>
                <a:lnTo>
                  <a:pt x="24383" y="313943"/>
                </a:lnTo>
                <a:lnTo>
                  <a:pt x="18287" y="320039"/>
                </a:lnTo>
                <a:lnTo>
                  <a:pt x="10667" y="323087"/>
                </a:lnTo>
                <a:lnTo>
                  <a:pt x="0" y="326135"/>
                </a:lnTo>
                <a:lnTo>
                  <a:pt x="0" y="338327"/>
                </a:lnTo>
                <a:lnTo>
                  <a:pt x="30479" y="338327"/>
                </a:lnTo>
                <a:close/>
              </a:path>
              <a:path w="1343025" h="340359">
                <a:moveTo>
                  <a:pt x="91439" y="338327"/>
                </a:moveTo>
                <a:lnTo>
                  <a:pt x="91439" y="326135"/>
                </a:lnTo>
                <a:lnTo>
                  <a:pt x="83819" y="323087"/>
                </a:lnTo>
                <a:lnTo>
                  <a:pt x="77723" y="321563"/>
                </a:lnTo>
                <a:lnTo>
                  <a:pt x="74675" y="320039"/>
                </a:lnTo>
                <a:lnTo>
                  <a:pt x="71627" y="316991"/>
                </a:lnTo>
                <a:lnTo>
                  <a:pt x="68579" y="315467"/>
                </a:lnTo>
                <a:lnTo>
                  <a:pt x="65531" y="309371"/>
                </a:lnTo>
                <a:lnTo>
                  <a:pt x="62483" y="300227"/>
                </a:lnTo>
                <a:lnTo>
                  <a:pt x="62425" y="213718"/>
                </a:lnTo>
                <a:lnTo>
                  <a:pt x="61277" y="154551"/>
                </a:lnTo>
                <a:lnTo>
                  <a:pt x="60650" y="100823"/>
                </a:lnTo>
                <a:lnTo>
                  <a:pt x="58326" y="60355"/>
                </a:lnTo>
                <a:lnTo>
                  <a:pt x="57911" y="56387"/>
                </a:lnTo>
                <a:lnTo>
                  <a:pt x="57911" y="338327"/>
                </a:lnTo>
                <a:lnTo>
                  <a:pt x="91439" y="338327"/>
                </a:lnTo>
                <a:close/>
              </a:path>
              <a:path w="1343025" h="340359">
                <a:moveTo>
                  <a:pt x="291083" y="12191"/>
                </a:moveTo>
                <a:lnTo>
                  <a:pt x="291083" y="0"/>
                </a:lnTo>
                <a:lnTo>
                  <a:pt x="201167" y="0"/>
                </a:lnTo>
                <a:lnTo>
                  <a:pt x="201167" y="12191"/>
                </a:lnTo>
                <a:lnTo>
                  <a:pt x="208787" y="13715"/>
                </a:lnTo>
                <a:lnTo>
                  <a:pt x="214883" y="15239"/>
                </a:lnTo>
                <a:lnTo>
                  <a:pt x="217931" y="16763"/>
                </a:lnTo>
                <a:lnTo>
                  <a:pt x="225551" y="24383"/>
                </a:lnTo>
                <a:lnTo>
                  <a:pt x="227075" y="27431"/>
                </a:lnTo>
                <a:lnTo>
                  <a:pt x="227075" y="30479"/>
                </a:lnTo>
                <a:lnTo>
                  <a:pt x="228599" y="36575"/>
                </a:lnTo>
                <a:lnTo>
                  <a:pt x="228599" y="41147"/>
                </a:lnTo>
                <a:lnTo>
                  <a:pt x="230123" y="50291"/>
                </a:lnTo>
                <a:lnTo>
                  <a:pt x="230123" y="195071"/>
                </a:lnTo>
                <a:lnTo>
                  <a:pt x="232129" y="243109"/>
                </a:lnTo>
                <a:lnTo>
                  <a:pt x="232416" y="247595"/>
                </a:lnTo>
                <a:lnTo>
                  <a:pt x="232757" y="251403"/>
                </a:lnTo>
                <a:lnTo>
                  <a:pt x="233171" y="254507"/>
                </a:lnTo>
                <a:lnTo>
                  <a:pt x="233171" y="339851"/>
                </a:lnTo>
                <a:lnTo>
                  <a:pt x="262127" y="339851"/>
                </a:lnTo>
                <a:lnTo>
                  <a:pt x="262127" y="60959"/>
                </a:lnTo>
                <a:lnTo>
                  <a:pt x="262151" y="52625"/>
                </a:lnTo>
                <a:lnTo>
                  <a:pt x="262318" y="45719"/>
                </a:lnTo>
                <a:lnTo>
                  <a:pt x="262770" y="39957"/>
                </a:lnTo>
                <a:lnTo>
                  <a:pt x="263651" y="35051"/>
                </a:lnTo>
                <a:lnTo>
                  <a:pt x="263651" y="30479"/>
                </a:lnTo>
                <a:lnTo>
                  <a:pt x="265175" y="25907"/>
                </a:lnTo>
                <a:lnTo>
                  <a:pt x="266699" y="22859"/>
                </a:lnTo>
                <a:lnTo>
                  <a:pt x="269747" y="21335"/>
                </a:lnTo>
                <a:lnTo>
                  <a:pt x="271271" y="18287"/>
                </a:lnTo>
                <a:lnTo>
                  <a:pt x="277367" y="15239"/>
                </a:lnTo>
                <a:lnTo>
                  <a:pt x="283463" y="13715"/>
                </a:lnTo>
                <a:lnTo>
                  <a:pt x="291083" y="12191"/>
                </a:lnTo>
                <a:close/>
              </a:path>
              <a:path w="1343025" h="340359">
                <a:moveTo>
                  <a:pt x="586739" y="88391"/>
                </a:moveTo>
                <a:lnTo>
                  <a:pt x="577936" y="46632"/>
                </a:lnTo>
                <a:lnTo>
                  <a:pt x="549441" y="15720"/>
                </a:lnTo>
                <a:lnTo>
                  <a:pt x="512905" y="3121"/>
                </a:lnTo>
                <a:lnTo>
                  <a:pt x="472121" y="12"/>
                </a:lnTo>
                <a:lnTo>
                  <a:pt x="347471" y="0"/>
                </a:lnTo>
                <a:lnTo>
                  <a:pt x="347471" y="12191"/>
                </a:lnTo>
                <a:lnTo>
                  <a:pt x="355091" y="13715"/>
                </a:lnTo>
                <a:lnTo>
                  <a:pt x="361187" y="15239"/>
                </a:lnTo>
                <a:lnTo>
                  <a:pt x="364235" y="16763"/>
                </a:lnTo>
                <a:lnTo>
                  <a:pt x="367283" y="19811"/>
                </a:lnTo>
                <a:lnTo>
                  <a:pt x="370331" y="21335"/>
                </a:lnTo>
                <a:lnTo>
                  <a:pt x="373379" y="27431"/>
                </a:lnTo>
                <a:lnTo>
                  <a:pt x="376427" y="36575"/>
                </a:lnTo>
                <a:lnTo>
                  <a:pt x="376427" y="41147"/>
                </a:lnTo>
                <a:lnTo>
                  <a:pt x="377951" y="50291"/>
                </a:lnTo>
                <a:lnTo>
                  <a:pt x="377951" y="338327"/>
                </a:lnTo>
                <a:lnTo>
                  <a:pt x="423671" y="338327"/>
                </a:lnTo>
                <a:lnTo>
                  <a:pt x="423671" y="21335"/>
                </a:lnTo>
                <a:lnTo>
                  <a:pt x="460247" y="21335"/>
                </a:lnTo>
                <a:lnTo>
                  <a:pt x="503300" y="29336"/>
                </a:lnTo>
                <a:lnTo>
                  <a:pt x="530351" y="59435"/>
                </a:lnTo>
                <a:lnTo>
                  <a:pt x="536447" y="94487"/>
                </a:lnTo>
                <a:lnTo>
                  <a:pt x="536447" y="178103"/>
                </a:lnTo>
                <a:lnTo>
                  <a:pt x="541833" y="175322"/>
                </a:lnTo>
                <a:lnTo>
                  <a:pt x="571659" y="146681"/>
                </a:lnTo>
                <a:lnTo>
                  <a:pt x="585454" y="107090"/>
                </a:lnTo>
                <a:lnTo>
                  <a:pt x="586597" y="94672"/>
                </a:lnTo>
                <a:lnTo>
                  <a:pt x="586739" y="88391"/>
                </a:lnTo>
                <a:close/>
              </a:path>
              <a:path w="1343025" h="340359">
                <a:moveTo>
                  <a:pt x="377951" y="338327"/>
                </a:moveTo>
                <a:lnTo>
                  <a:pt x="377951" y="275843"/>
                </a:lnTo>
                <a:lnTo>
                  <a:pt x="377781" y="282793"/>
                </a:lnTo>
                <a:lnTo>
                  <a:pt x="377318" y="289011"/>
                </a:lnTo>
                <a:lnTo>
                  <a:pt x="376635" y="294497"/>
                </a:lnTo>
                <a:lnTo>
                  <a:pt x="375806" y="299252"/>
                </a:lnTo>
                <a:lnTo>
                  <a:pt x="374903" y="303275"/>
                </a:lnTo>
                <a:lnTo>
                  <a:pt x="374903" y="309371"/>
                </a:lnTo>
                <a:lnTo>
                  <a:pt x="371855" y="313943"/>
                </a:lnTo>
                <a:lnTo>
                  <a:pt x="365759" y="320039"/>
                </a:lnTo>
                <a:lnTo>
                  <a:pt x="358139" y="323087"/>
                </a:lnTo>
                <a:lnTo>
                  <a:pt x="347471" y="326135"/>
                </a:lnTo>
                <a:lnTo>
                  <a:pt x="347471" y="338327"/>
                </a:lnTo>
                <a:lnTo>
                  <a:pt x="377951" y="338327"/>
                </a:lnTo>
                <a:close/>
              </a:path>
              <a:path w="1343025" h="340359">
                <a:moveTo>
                  <a:pt x="536447" y="178103"/>
                </a:moveTo>
                <a:lnTo>
                  <a:pt x="536447" y="94487"/>
                </a:lnTo>
                <a:lnTo>
                  <a:pt x="536239" y="101703"/>
                </a:lnTo>
                <a:lnTo>
                  <a:pt x="535638" y="108489"/>
                </a:lnTo>
                <a:lnTo>
                  <a:pt x="522477" y="145400"/>
                </a:lnTo>
                <a:lnTo>
                  <a:pt x="488608" y="167711"/>
                </a:lnTo>
                <a:lnTo>
                  <a:pt x="423671" y="172211"/>
                </a:lnTo>
                <a:lnTo>
                  <a:pt x="423671" y="192023"/>
                </a:lnTo>
                <a:lnTo>
                  <a:pt x="427955" y="192108"/>
                </a:lnTo>
                <a:lnTo>
                  <a:pt x="432931" y="192326"/>
                </a:lnTo>
                <a:lnTo>
                  <a:pt x="438547" y="192623"/>
                </a:lnTo>
                <a:lnTo>
                  <a:pt x="444750" y="192948"/>
                </a:lnTo>
                <a:lnTo>
                  <a:pt x="451486" y="193245"/>
                </a:lnTo>
                <a:lnTo>
                  <a:pt x="458701" y="193463"/>
                </a:lnTo>
                <a:lnTo>
                  <a:pt x="465129" y="193534"/>
                </a:lnTo>
                <a:lnTo>
                  <a:pt x="466636" y="193541"/>
                </a:lnTo>
                <a:lnTo>
                  <a:pt x="472121" y="193411"/>
                </a:lnTo>
                <a:lnTo>
                  <a:pt x="512063" y="187451"/>
                </a:lnTo>
                <a:lnTo>
                  <a:pt x="536412" y="178121"/>
                </a:lnTo>
                <a:close/>
              </a:path>
              <a:path w="1343025" h="340359">
                <a:moveTo>
                  <a:pt x="455675" y="338327"/>
                </a:moveTo>
                <a:lnTo>
                  <a:pt x="455675" y="326135"/>
                </a:lnTo>
                <a:lnTo>
                  <a:pt x="448055" y="323087"/>
                </a:lnTo>
                <a:lnTo>
                  <a:pt x="441959" y="321563"/>
                </a:lnTo>
                <a:lnTo>
                  <a:pt x="438911" y="320039"/>
                </a:lnTo>
                <a:lnTo>
                  <a:pt x="434339" y="318515"/>
                </a:lnTo>
                <a:lnTo>
                  <a:pt x="431291" y="315467"/>
                </a:lnTo>
                <a:lnTo>
                  <a:pt x="429767" y="312419"/>
                </a:lnTo>
                <a:lnTo>
                  <a:pt x="426719" y="307847"/>
                </a:lnTo>
                <a:lnTo>
                  <a:pt x="425195" y="303275"/>
                </a:lnTo>
                <a:lnTo>
                  <a:pt x="425195" y="298703"/>
                </a:lnTo>
                <a:lnTo>
                  <a:pt x="423671" y="292607"/>
                </a:lnTo>
                <a:lnTo>
                  <a:pt x="423671" y="338327"/>
                </a:lnTo>
                <a:lnTo>
                  <a:pt x="455675" y="338327"/>
                </a:lnTo>
                <a:close/>
              </a:path>
              <a:path w="1343025" h="340359">
                <a:moveTo>
                  <a:pt x="717803" y="12191"/>
                </a:moveTo>
                <a:lnTo>
                  <a:pt x="717803" y="0"/>
                </a:lnTo>
                <a:lnTo>
                  <a:pt x="612647" y="0"/>
                </a:lnTo>
                <a:lnTo>
                  <a:pt x="612647" y="12191"/>
                </a:lnTo>
                <a:lnTo>
                  <a:pt x="621791" y="15239"/>
                </a:lnTo>
                <a:lnTo>
                  <a:pt x="627887" y="18287"/>
                </a:lnTo>
                <a:lnTo>
                  <a:pt x="629411" y="21335"/>
                </a:lnTo>
                <a:lnTo>
                  <a:pt x="635507" y="30479"/>
                </a:lnTo>
                <a:lnTo>
                  <a:pt x="637031" y="35051"/>
                </a:lnTo>
                <a:lnTo>
                  <a:pt x="640079" y="42671"/>
                </a:lnTo>
                <a:lnTo>
                  <a:pt x="641165" y="47426"/>
                </a:lnTo>
                <a:lnTo>
                  <a:pt x="642542" y="52547"/>
                </a:lnTo>
                <a:lnTo>
                  <a:pt x="647699" y="70103"/>
                </a:lnTo>
                <a:lnTo>
                  <a:pt x="690371" y="229897"/>
                </a:lnTo>
                <a:lnTo>
                  <a:pt x="690371" y="30479"/>
                </a:lnTo>
                <a:lnTo>
                  <a:pt x="691895" y="24383"/>
                </a:lnTo>
                <a:lnTo>
                  <a:pt x="696467" y="19811"/>
                </a:lnTo>
                <a:lnTo>
                  <a:pt x="701039" y="16763"/>
                </a:lnTo>
                <a:lnTo>
                  <a:pt x="707135" y="13715"/>
                </a:lnTo>
                <a:lnTo>
                  <a:pt x="717803" y="12191"/>
                </a:lnTo>
                <a:close/>
              </a:path>
              <a:path w="1343025" h="340359">
                <a:moveTo>
                  <a:pt x="1002791" y="162034"/>
                </a:moveTo>
                <a:lnTo>
                  <a:pt x="1002791" y="42671"/>
                </a:lnTo>
                <a:lnTo>
                  <a:pt x="1002646" y="46455"/>
                </a:lnTo>
                <a:lnTo>
                  <a:pt x="1002196" y="50934"/>
                </a:lnTo>
                <a:lnTo>
                  <a:pt x="992123" y="91439"/>
                </a:lnTo>
                <a:lnTo>
                  <a:pt x="934211" y="278891"/>
                </a:lnTo>
                <a:lnTo>
                  <a:pt x="870203" y="0"/>
                </a:lnTo>
                <a:lnTo>
                  <a:pt x="827531" y="0"/>
                </a:lnTo>
                <a:lnTo>
                  <a:pt x="748283" y="278891"/>
                </a:lnTo>
                <a:lnTo>
                  <a:pt x="699515" y="83819"/>
                </a:lnTo>
                <a:lnTo>
                  <a:pt x="690371" y="50291"/>
                </a:lnTo>
                <a:lnTo>
                  <a:pt x="690371" y="229897"/>
                </a:lnTo>
                <a:lnTo>
                  <a:pt x="719327" y="338327"/>
                </a:lnTo>
                <a:lnTo>
                  <a:pt x="760475" y="338327"/>
                </a:lnTo>
                <a:lnTo>
                  <a:pt x="839723" y="62483"/>
                </a:lnTo>
                <a:lnTo>
                  <a:pt x="908303" y="338327"/>
                </a:lnTo>
                <a:lnTo>
                  <a:pt x="943355" y="338327"/>
                </a:lnTo>
                <a:lnTo>
                  <a:pt x="1002791" y="162034"/>
                </a:lnTo>
                <a:close/>
              </a:path>
              <a:path w="1343025" h="340359">
                <a:moveTo>
                  <a:pt x="1074419" y="12191"/>
                </a:moveTo>
                <a:lnTo>
                  <a:pt x="1074419" y="0"/>
                </a:lnTo>
                <a:lnTo>
                  <a:pt x="976883" y="0"/>
                </a:lnTo>
                <a:lnTo>
                  <a:pt x="976883" y="12191"/>
                </a:lnTo>
                <a:lnTo>
                  <a:pt x="986027" y="13715"/>
                </a:lnTo>
                <a:lnTo>
                  <a:pt x="993647" y="16763"/>
                </a:lnTo>
                <a:lnTo>
                  <a:pt x="996695" y="21335"/>
                </a:lnTo>
                <a:lnTo>
                  <a:pt x="1001267" y="25907"/>
                </a:lnTo>
                <a:lnTo>
                  <a:pt x="1002791" y="32003"/>
                </a:lnTo>
                <a:lnTo>
                  <a:pt x="1002791" y="162034"/>
                </a:lnTo>
                <a:lnTo>
                  <a:pt x="1033271" y="71627"/>
                </a:lnTo>
                <a:lnTo>
                  <a:pt x="1035844" y="64520"/>
                </a:lnTo>
                <a:lnTo>
                  <a:pt x="1040184" y="51986"/>
                </a:lnTo>
                <a:lnTo>
                  <a:pt x="1042098" y="46853"/>
                </a:lnTo>
                <a:lnTo>
                  <a:pt x="1043939" y="42671"/>
                </a:lnTo>
                <a:lnTo>
                  <a:pt x="1046987" y="35051"/>
                </a:lnTo>
                <a:lnTo>
                  <a:pt x="1050035" y="28955"/>
                </a:lnTo>
                <a:lnTo>
                  <a:pt x="1053083" y="25907"/>
                </a:lnTo>
                <a:lnTo>
                  <a:pt x="1056131" y="21335"/>
                </a:lnTo>
                <a:lnTo>
                  <a:pt x="1059179" y="19811"/>
                </a:lnTo>
                <a:lnTo>
                  <a:pt x="1062227" y="16763"/>
                </a:lnTo>
                <a:lnTo>
                  <a:pt x="1068323" y="13715"/>
                </a:lnTo>
                <a:lnTo>
                  <a:pt x="1074419" y="12191"/>
                </a:lnTo>
                <a:close/>
              </a:path>
              <a:path w="1343025" h="340359">
                <a:moveTo>
                  <a:pt x="1342643" y="88391"/>
                </a:moveTo>
                <a:lnTo>
                  <a:pt x="1333840" y="46632"/>
                </a:lnTo>
                <a:lnTo>
                  <a:pt x="1305345" y="15720"/>
                </a:lnTo>
                <a:lnTo>
                  <a:pt x="1268809" y="3121"/>
                </a:lnTo>
                <a:lnTo>
                  <a:pt x="1228025" y="12"/>
                </a:lnTo>
                <a:lnTo>
                  <a:pt x="1103375" y="0"/>
                </a:lnTo>
                <a:lnTo>
                  <a:pt x="1103375" y="12191"/>
                </a:lnTo>
                <a:lnTo>
                  <a:pt x="1110995" y="13715"/>
                </a:lnTo>
                <a:lnTo>
                  <a:pt x="1117091" y="15239"/>
                </a:lnTo>
                <a:lnTo>
                  <a:pt x="1120139" y="16763"/>
                </a:lnTo>
                <a:lnTo>
                  <a:pt x="1123187" y="19811"/>
                </a:lnTo>
                <a:lnTo>
                  <a:pt x="1126235" y="21335"/>
                </a:lnTo>
                <a:lnTo>
                  <a:pt x="1129283" y="27431"/>
                </a:lnTo>
                <a:lnTo>
                  <a:pt x="1132331" y="36575"/>
                </a:lnTo>
                <a:lnTo>
                  <a:pt x="1132331" y="41147"/>
                </a:lnTo>
                <a:lnTo>
                  <a:pt x="1133855" y="50291"/>
                </a:lnTo>
                <a:lnTo>
                  <a:pt x="1133855" y="338327"/>
                </a:lnTo>
                <a:lnTo>
                  <a:pt x="1179575" y="338327"/>
                </a:lnTo>
                <a:lnTo>
                  <a:pt x="1179575" y="21335"/>
                </a:lnTo>
                <a:lnTo>
                  <a:pt x="1216151" y="21335"/>
                </a:lnTo>
                <a:lnTo>
                  <a:pt x="1259204" y="29336"/>
                </a:lnTo>
                <a:lnTo>
                  <a:pt x="1286255" y="59435"/>
                </a:lnTo>
                <a:lnTo>
                  <a:pt x="1292351" y="94487"/>
                </a:lnTo>
                <a:lnTo>
                  <a:pt x="1292351" y="178103"/>
                </a:lnTo>
                <a:lnTo>
                  <a:pt x="1297737" y="175322"/>
                </a:lnTo>
                <a:lnTo>
                  <a:pt x="1327563" y="146681"/>
                </a:lnTo>
                <a:lnTo>
                  <a:pt x="1341358" y="107090"/>
                </a:lnTo>
                <a:lnTo>
                  <a:pt x="1342501" y="94672"/>
                </a:lnTo>
                <a:lnTo>
                  <a:pt x="1342643" y="88391"/>
                </a:lnTo>
                <a:close/>
              </a:path>
              <a:path w="1343025" h="340359">
                <a:moveTo>
                  <a:pt x="1133855" y="338327"/>
                </a:moveTo>
                <a:lnTo>
                  <a:pt x="1133855" y="275843"/>
                </a:lnTo>
                <a:lnTo>
                  <a:pt x="1133685" y="282793"/>
                </a:lnTo>
                <a:lnTo>
                  <a:pt x="1133221" y="289011"/>
                </a:lnTo>
                <a:lnTo>
                  <a:pt x="1132539" y="294497"/>
                </a:lnTo>
                <a:lnTo>
                  <a:pt x="1131710" y="299252"/>
                </a:lnTo>
                <a:lnTo>
                  <a:pt x="1130807" y="303275"/>
                </a:lnTo>
                <a:lnTo>
                  <a:pt x="1130807" y="309371"/>
                </a:lnTo>
                <a:lnTo>
                  <a:pt x="1127759" y="313943"/>
                </a:lnTo>
                <a:lnTo>
                  <a:pt x="1121663" y="320039"/>
                </a:lnTo>
                <a:lnTo>
                  <a:pt x="1114043" y="323087"/>
                </a:lnTo>
                <a:lnTo>
                  <a:pt x="1103375" y="326135"/>
                </a:lnTo>
                <a:lnTo>
                  <a:pt x="1103375" y="338327"/>
                </a:lnTo>
                <a:lnTo>
                  <a:pt x="1133855" y="338327"/>
                </a:lnTo>
                <a:close/>
              </a:path>
              <a:path w="1343025" h="340359">
                <a:moveTo>
                  <a:pt x="1292351" y="178103"/>
                </a:moveTo>
                <a:lnTo>
                  <a:pt x="1292351" y="94487"/>
                </a:lnTo>
                <a:lnTo>
                  <a:pt x="1292143" y="101703"/>
                </a:lnTo>
                <a:lnTo>
                  <a:pt x="1291542" y="108489"/>
                </a:lnTo>
                <a:lnTo>
                  <a:pt x="1278381" y="145400"/>
                </a:lnTo>
                <a:lnTo>
                  <a:pt x="1244512" y="167711"/>
                </a:lnTo>
                <a:lnTo>
                  <a:pt x="1179575" y="172211"/>
                </a:lnTo>
                <a:lnTo>
                  <a:pt x="1179575" y="192023"/>
                </a:lnTo>
                <a:lnTo>
                  <a:pt x="1183859" y="192108"/>
                </a:lnTo>
                <a:lnTo>
                  <a:pt x="1188835" y="192326"/>
                </a:lnTo>
                <a:lnTo>
                  <a:pt x="1194451" y="192623"/>
                </a:lnTo>
                <a:lnTo>
                  <a:pt x="1200654" y="192948"/>
                </a:lnTo>
                <a:lnTo>
                  <a:pt x="1207390" y="193245"/>
                </a:lnTo>
                <a:lnTo>
                  <a:pt x="1214605" y="193463"/>
                </a:lnTo>
                <a:lnTo>
                  <a:pt x="1221033" y="193534"/>
                </a:lnTo>
                <a:lnTo>
                  <a:pt x="1222540" y="193541"/>
                </a:lnTo>
                <a:lnTo>
                  <a:pt x="1228025" y="193411"/>
                </a:lnTo>
                <a:lnTo>
                  <a:pt x="1267967" y="187451"/>
                </a:lnTo>
                <a:lnTo>
                  <a:pt x="1292316" y="178121"/>
                </a:lnTo>
                <a:close/>
              </a:path>
              <a:path w="1343025" h="340359">
                <a:moveTo>
                  <a:pt x="1211579" y="338327"/>
                </a:moveTo>
                <a:lnTo>
                  <a:pt x="1211579" y="326135"/>
                </a:lnTo>
                <a:lnTo>
                  <a:pt x="1203959" y="323087"/>
                </a:lnTo>
                <a:lnTo>
                  <a:pt x="1197863" y="321563"/>
                </a:lnTo>
                <a:lnTo>
                  <a:pt x="1194815" y="320039"/>
                </a:lnTo>
                <a:lnTo>
                  <a:pt x="1190243" y="318515"/>
                </a:lnTo>
                <a:lnTo>
                  <a:pt x="1187195" y="315467"/>
                </a:lnTo>
                <a:lnTo>
                  <a:pt x="1185671" y="312419"/>
                </a:lnTo>
                <a:lnTo>
                  <a:pt x="1182623" y="307847"/>
                </a:lnTo>
                <a:lnTo>
                  <a:pt x="1181099" y="303275"/>
                </a:lnTo>
                <a:lnTo>
                  <a:pt x="1181099" y="298703"/>
                </a:lnTo>
                <a:lnTo>
                  <a:pt x="1179575" y="292607"/>
                </a:lnTo>
                <a:lnTo>
                  <a:pt x="1179575" y="338327"/>
                </a:lnTo>
                <a:lnTo>
                  <a:pt x="1211579" y="3383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1541" y="1986787"/>
            <a:ext cx="8072120" cy="256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rj</a:t>
            </a:r>
            <a:r>
              <a:rPr sz="2800" spc="-5" dirty="0">
                <a:latin typeface="Cambria Math"/>
                <a:cs typeface="Cambria Math"/>
              </a:rPr>
              <a:t>en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5" dirty="0">
                <a:latin typeface="Cambria Math"/>
                <a:cs typeface="Cambria Math"/>
              </a:rPr>
              <a:t>lah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mela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peme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membe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eputu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mo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ap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30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1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P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30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tu</a:t>
            </a:r>
            <a:r>
              <a:rPr sz="2800" spc="3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6</a:t>
            </a:r>
            <a:r>
              <a:rPr sz="2800" spc="3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bu</a:t>
            </a:r>
            <a:r>
              <a:rPr sz="2800" spc="5" dirty="0">
                <a:latin typeface="Cambria Math"/>
                <a:cs typeface="Cambria Math"/>
              </a:rPr>
              <a:t>l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p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12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bul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tuk</a:t>
            </a:r>
            <a:r>
              <a:rPr sz="2800" dirty="0">
                <a:latin typeface="Times New Roman"/>
                <a:cs typeface="Times New Roman"/>
              </a:rPr>
              <a:t>    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    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   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   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   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mo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ima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eca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gk</a:t>
            </a:r>
            <a:r>
              <a:rPr sz="2800" spc="-5" dirty="0">
                <a:latin typeface="Cambria Math"/>
                <a:cs typeface="Cambria Math"/>
              </a:rPr>
              <a:t>ap.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46709" y="1030223"/>
            <a:ext cx="3508247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11929" y="1046987"/>
            <a:ext cx="1343025" cy="340360"/>
          </a:xfrm>
          <a:custGeom>
            <a:avLst/>
            <a:gdLst/>
            <a:ahLst/>
            <a:cxnLst/>
            <a:rect l="l" t="t" r="r" b="b"/>
            <a:pathLst>
              <a:path w="1343025" h="340359">
                <a:moveTo>
                  <a:pt x="233171" y="339851"/>
                </a:moveTo>
                <a:lnTo>
                  <a:pt x="233171" y="254507"/>
                </a:lnTo>
                <a:lnTo>
                  <a:pt x="230123" y="254507"/>
                </a:lnTo>
                <a:lnTo>
                  <a:pt x="227380" y="249192"/>
                </a:lnTo>
                <a:lnTo>
                  <a:pt x="224637" y="244169"/>
                </a:lnTo>
                <a:lnTo>
                  <a:pt x="221894" y="239365"/>
                </a:lnTo>
                <a:lnTo>
                  <a:pt x="216407" y="230123"/>
                </a:lnTo>
                <a:lnTo>
                  <a:pt x="214237" y="225381"/>
                </a:lnTo>
                <a:lnTo>
                  <a:pt x="211482" y="220346"/>
                </a:lnTo>
                <a:lnTo>
                  <a:pt x="208288" y="215091"/>
                </a:lnTo>
                <a:lnTo>
                  <a:pt x="204801" y="209690"/>
                </a:lnTo>
                <a:lnTo>
                  <a:pt x="201167" y="204215"/>
                </a:lnTo>
                <a:lnTo>
                  <a:pt x="77723" y="0"/>
                </a:lnTo>
                <a:lnTo>
                  <a:pt x="0" y="0"/>
                </a:lnTo>
                <a:lnTo>
                  <a:pt x="0" y="12191"/>
                </a:lnTo>
                <a:lnTo>
                  <a:pt x="7619" y="13715"/>
                </a:lnTo>
                <a:lnTo>
                  <a:pt x="13715" y="15239"/>
                </a:lnTo>
                <a:lnTo>
                  <a:pt x="16763" y="16763"/>
                </a:lnTo>
                <a:lnTo>
                  <a:pt x="19811" y="19811"/>
                </a:lnTo>
                <a:lnTo>
                  <a:pt x="22859" y="21335"/>
                </a:lnTo>
                <a:lnTo>
                  <a:pt x="25907" y="27431"/>
                </a:lnTo>
                <a:lnTo>
                  <a:pt x="28955" y="36575"/>
                </a:lnTo>
                <a:lnTo>
                  <a:pt x="28955" y="41147"/>
                </a:lnTo>
                <a:lnTo>
                  <a:pt x="30479" y="50291"/>
                </a:lnTo>
                <a:lnTo>
                  <a:pt x="30479" y="338327"/>
                </a:lnTo>
                <a:lnTo>
                  <a:pt x="57911" y="338327"/>
                </a:lnTo>
                <a:lnTo>
                  <a:pt x="57911" y="56387"/>
                </a:lnTo>
                <a:lnTo>
                  <a:pt x="62483" y="56387"/>
                </a:lnTo>
                <a:lnTo>
                  <a:pt x="65531" y="62483"/>
                </a:lnTo>
                <a:lnTo>
                  <a:pt x="70103" y="70103"/>
                </a:lnTo>
                <a:lnTo>
                  <a:pt x="73151" y="76199"/>
                </a:lnTo>
                <a:lnTo>
                  <a:pt x="230123" y="339851"/>
                </a:lnTo>
                <a:lnTo>
                  <a:pt x="233171" y="339851"/>
                </a:lnTo>
                <a:close/>
              </a:path>
              <a:path w="1343025" h="340359">
                <a:moveTo>
                  <a:pt x="30479" y="338327"/>
                </a:moveTo>
                <a:lnTo>
                  <a:pt x="30479" y="275843"/>
                </a:lnTo>
                <a:lnTo>
                  <a:pt x="30309" y="282793"/>
                </a:lnTo>
                <a:lnTo>
                  <a:pt x="29846" y="289011"/>
                </a:lnTo>
                <a:lnTo>
                  <a:pt x="29163" y="294497"/>
                </a:lnTo>
                <a:lnTo>
                  <a:pt x="28334" y="299252"/>
                </a:lnTo>
                <a:lnTo>
                  <a:pt x="27431" y="303275"/>
                </a:lnTo>
                <a:lnTo>
                  <a:pt x="27431" y="309371"/>
                </a:lnTo>
                <a:lnTo>
                  <a:pt x="24383" y="313943"/>
                </a:lnTo>
                <a:lnTo>
                  <a:pt x="18287" y="320039"/>
                </a:lnTo>
                <a:lnTo>
                  <a:pt x="10667" y="323087"/>
                </a:lnTo>
                <a:lnTo>
                  <a:pt x="0" y="326135"/>
                </a:lnTo>
                <a:lnTo>
                  <a:pt x="0" y="338327"/>
                </a:lnTo>
                <a:lnTo>
                  <a:pt x="30479" y="338327"/>
                </a:lnTo>
                <a:close/>
              </a:path>
              <a:path w="1343025" h="340359">
                <a:moveTo>
                  <a:pt x="91439" y="338327"/>
                </a:moveTo>
                <a:lnTo>
                  <a:pt x="91439" y="326135"/>
                </a:lnTo>
                <a:lnTo>
                  <a:pt x="83819" y="323087"/>
                </a:lnTo>
                <a:lnTo>
                  <a:pt x="77723" y="321563"/>
                </a:lnTo>
                <a:lnTo>
                  <a:pt x="74675" y="320039"/>
                </a:lnTo>
                <a:lnTo>
                  <a:pt x="71627" y="316991"/>
                </a:lnTo>
                <a:lnTo>
                  <a:pt x="68579" y="315467"/>
                </a:lnTo>
                <a:lnTo>
                  <a:pt x="65531" y="309371"/>
                </a:lnTo>
                <a:lnTo>
                  <a:pt x="62483" y="300227"/>
                </a:lnTo>
                <a:lnTo>
                  <a:pt x="62425" y="213718"/>
                </a:lnTo>
                <a:lnTo>
                  <a:pt x="61277" y="154551"/>
                </a:lnTo>
                <a:lnTo>
                  <a:pt x="60650" y="100823"/>
                </a:lnTo>
                <a:lnTo>
                  <a:pt x="58326" y="60355"/>
                </a:lnTo>
                <a:lnTo>
                  <a:pt x="57911" y="56387"/>
                </a:lnTo>
                <a:lnTo>
                  <a:pt x="57911" y="338327"/>
                </a:lnTo>
                <a:lnTo>
                  <a:pt x="91439" y="338327"/>
                </a:lnTo>
                <a:close/>
              </a:path>
              <a:path w="1343025" h="340359">
                <a:moveTo>
                  <a:pt x="291083" y="12191"/>
                </a:moveTo>
                <a:lnTo>
                  <a:pt x="291083" y="0"/>
                </a:lnTo>
                <a:lnTo>
                  <a:pt x="201167" y="0"/>
                </a:lnTo>
                <a:lnTo>
                  <a:pt x="201167" y="12191"/>
                </a:lnTo>
                <a:lnTo>
                  <a:pt x="208787" y="13715"/>
                </a:lnTo>
                <a:lnTo>
                  <a:pt x="214883" y="15239"/>
                </a:lnTo>
                <a:lnTo>
                  <a:pt x="217931" y="16763"/>
                </a:lnTo>
                <a:lnTo>
                  <a:pt x="225551" y="24383"/>
                </a:lnTo>
                <a:lnTo>
                  <a:pt x="227075" y="27431"/>
                </a:lnTo>
                <a:lnTo>
                  <a:pt x="227075" y="30479"/>
                </a:lnTo>
                <a:lnTo>
                  <a:pt x="228599" y="36575"/>
                </a:lnTo>
                <a:lnTo>
                  <a:pt x="228599" y="41147"/>
                </a:lnTo>
                <a:lnTo>
                  <a:pt x="230123" y="50291"/>
                </a:lnTo>
                <a:lnTo>
                  <a:pt x="230123" y="195071"/>
                </a:lnTo>
                <a:lnTo>
                  <a:pt x="232129" y="243109"/>
                </a:lnTo>
                <a:lnTo>
                  <a:pt x="232416" y="247595"/>
                </a:lnTo>
                <a:lnTo>
                  <a:pt x="232757" y="251403"/>
                </a:lnTo>
                <a:lnTo>
                  <a:pt x="233171" y="254507"/>
                </a:lnTo>
                <a:lnTo>
                  <a:pt x="233171" y="339851"/>
                </a:lnTo>
                <a:lnTo>
                  <a:pt x="262127" y="339851"/>
                </a:lnTo>
                <a:lnTo>
                  <a:pt x="262127" y="60959"/>
                </a:lnTo>
                <a:lnTo>
                  <a:pt x="262151" y="52625"/>
                </a:lnTo>
                <a:lnTo>
                  <a:pt x="262318" y="45719"/>
                </a:lnTo>
                <a:lnTo>
                  <a:pt x="262770" y="39957"/>
                </a:lnTo>
                <a:lnTo>
                  <a:pt x="263651" y="35051"/>
                </a:lnTo>
                <a:lnTo>
                  <a:pt x="263651" y="30479"/>
                </a:lnTo>
                <a:lnTo>
                  <a:pt x="265175" y="25907"/>
                </a:lnTo>
                <a:lnTo>
                  <a:pt x="266699" y="22859"/>
                </a:lnTo>
                <a:lnTo>
                  <a:pt x="269747" y="21335"/>
                </a:lnTo>
                <a:lnTo>
                  <a:pt x="271271" y="18287"/>
                </a:lnTo>
                <a:lnTo>
                  <a:pt x="277367" y="15239"/>
                </a:lnTo>
                <a:lnTo>
                  <a:pt x="283463" y="13715"/>
                </a:lnTo>
                <a:lnTo>
                  <a:pt x="291083" y="12191"/>
                </a:lnTo>
                <a:close/>
              </a:path>
              <a:path w="1343025" h="340359">
                <a:moveTo>
                  <a:pt x="586739" y="88391"/>
                </a:moveTo>
                <a:lnTo>
                  <a:pt x="577936" y="46632"/>
                </a:lnTo>
                <a:lnTo>
                  <a:pt x="549441" y="15720"/>
                </a:lnTo>
                <a:lnTo>
                  <a:pt x="512905" y="3121"/>
                </a:lnTo>
                <a:lnTo>
                  <a:pt x="472121" y="12"/>
                </a:lnTo>
                <a:lnTo>
                  <a:pt x="347471" y="0"/>
                </a:lnTo>
                <a:lnTo>
                  <a:pt x="347471" y="12191"/>
                </a:lnTo>
                <a:lnTo>
                  <a:pt x="355091" y="13715"/>
                </a:lnTo>
                <a:lnTo>
                  <a:pt x="361187" y="15239"/>
                </a:lnTo>
                <a:lnTo>
                  <a:pt x="364235" y="16763"/>
                </a:lnTo>
                <a:lnTo>
                  <a:pt x="367283" y="19811"/>
                </a:lnTo>
                <a:lnTo>
                  <a:pt x="370331" y="21335"/>
                </a:lnTo>
                <a:lnTo>
                  <a:pt x="373379" y="27431"/>
                </a:lnTo>
                <a:lnTo>
                  <a:pt x="376427" y="36575"/>
                </a:lnTo>
                <a:lnTo>
                  <a:pt x="376427" y="41147"/>
                </a:lnTo>
                <a:lnTo>
                  <a:pt x="377951" y="50291"/>
                </a:lnTo>
                <a:lnTo>
                  <a:pt x="377951" y="338327"/>
                </a:lnTo>
                <a:lnTo>
                  <a:pt x="423671" y="338327"/>
                </a:lnTo>
                <a:lnTo>
                  <a:pt x="423671" y="21335"/>
                </a:lnTo>
                <a:lnTo>
                  <a:pt x="460247" y="21335"/>
                </a:lnTo>
                <a:lnTo>
                  <a:pt x="503300" y="29336"/>
                </a:lnTo>
                <a:lnTo>
                  <a:pt x="530351" y="59435"/>
                </a:lnTo>
                <a:lnTo>
                  <a:pt x="536447" y="94487"/>
                </a:lnTo>
                <a:lnTo>
                  <a:pt x="536447" y="178103"/>
                </a:lnTo>
                <a:lnTo>
                  <a:pt x="541833" y="175322"/>
                </a:lnTo>
                <a:lnTo>
                  <a:pt x="571659" y="146681"/>
                </a:lnTo>
                <a:lnTo>
                  <a:pt x="585454" y="107090"/>
                </a:lnTo>
                <a:lnTo>
                  <a:pt x="586597" y="94672"/>
                </a:lnTo>
                <a:lnTo>
                  <a:pt x="586739" y="88391"/>
                </a:lnTo>
                <a:close/>
              </a:path>
              <a:path w="1343025" h="340359">
                <a:moveTo>
                  <a:pt x="377951" y="338327"/>
                </a:moveTo>
                <a:lnTo>
                  <a:pt x="377951" y="275843"/>
                </a:lnTo>
                <a:lnTo>
                  <a:pt x="377781" y="282793"/>
                </a:lnTo>
                <a:lnTo>
                  <a:pt x="377318" y="289011"/>
                </a:lnTo>
                <a:lnTo>
                  <a:pt x="376635" y="294497"/>
                </a:lnTo>
                <a:lnTo>
                  <a:pt x="375806" y="299252"/>
                </a:lnTo>
                <a:lnTo>
                  <a:pt x="374903" y="303275"/>
                </a:lnTo>
                <a:lnTo>
                  <a:pt x="374903" y="309371"/>
                </a:lnTo>
                <a:lnTo>
                  <a:pt x="371855" y="313943"/>
                </a:lnTo>
                <a:lnTo>
                  <a:pt x="365759" y="320039"/>
                </a:lnTo>
                <a:lnTo>
                  <a:pt x="358139" y="323087"/>
                </a:lnTo>
                <a:lnTo>
                  <a:pt x="347471" y="326135"/>
                </a:lnTo>
                <a:lnTo>
                  <a:pt x="347471" y="338327"/>
                </a:lnTo>
                <a:lnTo>
                  <a:pt x="377951" y="338327"/>
                </a:lnTo>
                <a:close/>
              </a:path>
              <a:path w="1343025" h="340359">
                <a:moveTo>
                  <a:pt x="536447" y="178103"/>
                </a:moveTo>
                <a:lnTo>
                  <a:pt x="536447" y="94487"/>
                </a:lnTo>
                <a:lnTo>
                  <a:pt x="536239" y="101703"/>
                </a:lnTo>
                <a:lnTo>
                  <a:pt x="535638" y="108489"/>
                </a:lnTo>
                <a:lnTo>
                  <a:pt x="522477" y="145400"/>
                </a:lnTo>
                <a:lnTo>
                  <a:pt x="488608" y="167711"/>
                </a:lnTo>
                <a:lnTo>
                  <a:pt x="423671" y="172211"/>
                </a:lnTo>
                <a:lnTo>
                  <a:pt x="423671" y="192023"/>
                </a:lnTo>
                <a:lnTo>
                  <a:pt x="427955" y="192108"/>
                </a:lnTo>
                <a:lnTo>
                  <a:pt x="432931" y="192326"/>
                </a:lnTo>
                <a:lnTo>
                  <a:pt x="438547" y="192623"/>
                </a:lnTo>
                <a:lnTo>
                  <a:pt x="444750" y="192948"/>
                </a:lnTo>
                <a:lnTo>
                  <a:pt x="451486" y="193245"/>
                </a:lnTo>
                <a:lnTo>
                  <a:pt x="458701" y="193463"/>
                </a:lnTo>
                <a:lnTo>
                  <a:pt x="465129" y="193534"/>
                </a:lnTo>
                <a:lnTo>
                  <a:pt x="466636" y="193541"/>
                </a:lnTo>
                <a:lnTo>
                  <a:pt x="472121" y="193411"/>
                </a:lnTo>
                <a:lnTo>
                  <a:pt x="512063" y="187451"/>
                </a:lnTo>
                <a:lnTo>
                  <a:pt x="536412" y="178121"/>
                </a:lnTo>
                <a:close/>
              </a:path>
              <a:path w="1343025" h="340359">
                <a:moveTo>
                  <a:pt x="455675" y="338327"/>
                </a:moveTo>
                <a:lnTo>
                  <a:pt x="455675" y="326135"/>
                </a:lnTo>
                <a:lnTo>
                  <a:pt x="448055" y="323087"/>
                </a:lnTo>
                <a:lnTo>
                  <a:pt x="441959" y="321563"/>
                </a:lnTo>
                <a:lnTo>
                  <a:pt x="438911" y="320039"/>
                </a:lnTo>
                <a:lnTo>
                  <a:pt x="434339" y="318515"/>
                </a:lnTo>
                <a:lnTo>
                  <a:pt x="431291" y="315467"/>
                </a:lnTo>
                <a:lnTo>
                  <a:pt x="429767" y="312419"/>
                </a:lnTo>
                <a:lnTo>
                  <a:pt x="426719" y="307847"/>
                </a:lnTo>
                <a:lnTo>
                  <a:pt x="425195" y="303275"/>
                </a:lnTo>
                <a:lnTo>
                  <a:pt x="425195" y="298703"/>
                </a:lnTo>
                <a:lnTo>
                  <a:pt x="423671" y="292607"/>
                </a:lnTo>
                <a:lnTo>
                  <a:pt x="423671" y="338327"/>
                </a:lnTo>
                <a:lnTo>
                  <a:pt x="455675" y="338327"/>
                </a:lnTo>
                <a:close/>
              </a:path>
              <a:path w="1343025" h="340359">
                <a:moveTo>
                  <a:pt x="717803" y="12191"/>
                </a:moveTo>
                <a:lnTo>
                  <a:pt x="717803" y="0"/>
                </a:lnTo>
                <a:lnTo>
                  <a:pt x="612647" y="0"/>
                </a:lnTo>
                <a:lnTo>
                  <a:pt x="612647" y="12191"/>
                </a:lnTo>
                <a:lnTo>
                  <a:pt x="621791" y="15239"/>
                </a:lnTo>
                <a:lnTo>
                  <a:pt x="627887" y="18287"/>
                </a:lnTo>
                <a:lnTo>
                  <a:pt x="629411" y="21335"/>
                </a:lnTo>
                <a:lnTo>
                  <a:pt x="635507" y="30479"/>
                </a:lnTo>
                <a:lnTo>
                  <a:pt x="637031" y="35051"/>
                </a:lnTo>
                <a:lnTo>
                  <a:pt x="640079" y="42671"/>
                </a:lnTo>
                <a:lnTo>
                  <a:pt x="641165" y="47426"/>
                </a:lnTo>
                <a:lnTo>
                  <a:pt x="642542" y="52547"/>
                </a:lnTo>
                <a:lnTo>
                  <a:pt x="647699" y="70103"/>
                </a:lnTo>
                <a:lnTo>
                  <a:pt x="690371" y="229897"/>
                </a:lnTo>
                <a:lnTo>
                  <a:pt x="690371" y="30479"/>
                </a:lnTo>
                <a:lnTo>
                  <a:pt x="691895" y="24383"/>
                </a:lnTo>
                <a:lnTo>
                  <a:pt x="696467" y="19811"/>
                </a:lnTo>
                <a:lnTo>
                  <a:pt x="701039" y="16763"/>
                </a:lnTo>
                <a:lnTo>
                  <a:pt x="707135" y="13715"/>
                </a:lnTo>
                <a:lnTo>
                  <a:pt x="717803" y="12191"/>
                </a:lnTo>
                <a:close/>
              </a:path>
              <a:path w="1343025" h="340359">
                <a:moveTo>
                  <a:pt x="1002791" y="162034"/>
                </a:moveTo>
                <a:lnTo>
                  <a:pt x="1002791" y="42671"/>
                </a:lnTo>
                <a:lnTo>
                  <a:pt x="1002646" y="46455"/>
                </a:lnTo>
                <a:lnTo>
                  <a:pt x="1002196" y="50934"/>
                </a:lnTo>
                <a:lnTo>
                  <a:pt x="992123" y="91439"/>
                </a:lnTo>
                <a:lnTo>
                  <a:pt x="934211" y="278891"/>
                </a:lnTo>
                <a:lnTo>
                  <a:pt x="870203" y="0"/>
                </a:lnTo>
                <a:lnTo>
                  <a:pt x="827531" y="0"/>
                </a:lnTo>
                <a:lnTo>
                  <a:pt x="748283" y="278891"/>
                </a:lnTo>
                <a:lnTo>
                  <a:pt x="699515" y="83819"/>
                </a:lnTo>
                <a:lnTo>
                  <a:pt x="690371" y="50291"/>
                </a:lnTo>
                <a:lnTo>
                  <a:pt x="690371" y="229897"/>
                </a:lnTo>
                <a:lnTo>
                  <a:pt x="719327" y="338327"/>
                </a:lnTo>
                <a:lnTo>
                  <a:pt x="760475" y="338327"/>
                </a:lnTo>
                <a:lnTo>
                  <a:pt x="839723" y="62483"/>
                </a:lnTo>
                <a:lnTo>
                  <a:pt x="908303" y="338327"/>
                </a:lnTo>
                <a:lnTo>
                  <a:pt x="943355" y="338327"/>
                </a:lnTo>
                <a:lnTo>
                  <a:pt x="1002791" y="162034"/>
                </a:lnTo>
                <a:close/>
              </a:path>
              <a:path w="1343025" h="340359">
                <a:moveTo>
                  <a:pt x="1074419" y="12191"/>
                </a:moveTo>
                <a:lnTo>
                  <a:pt x="1074419" y="0"/>
                </a:lnTo>
                <a:lnTo>
                  <a:pt x="976883" y="0"/>
                </a:lnTo>
                <a:lnTo>
                  <a:pt x="976883" y="12191"/>
                </a:lnTo>
                <a:lnTo>
                  <a:pt x="986027" y="13715"/>
                </a:lnTo>
                <a:lnTo>
                  <a:pt x="993647" y="16763"/>
                </a:lnTo>
                <a:lnTo>
                  <a:pt x="996695" y="21335"/>
                </a:lnTo>
                <a:lnTo>
                  <a:pt x="1001267" y="25907"/>
                </a:lnTo>
                <a:lnTo>
                  <a:pt x="1002791" y="32003"/>
                </a:lnTo>
                <a:lnTo>
                  <a:pt x="1002791" y="162034"/>
                </a:lnTo>
                <a:lnTo>
                  <a:pt x="1033271" y="71627"/>
                </a:lnTo>
                <a:lnTo>
                  <a:pt x="1035844" y="64520"/>
                </a:lnTo>
                <a:lnTo>
                  <a:pt x="1040184" y="51986"/>
                </a:lnTo>
                <a:lnTo>
                  <a:pt x="1042098" y="46853"/>
                </a:lnTo>
                <a:lnTo>
                  <a:pt x="1043939" y="42671"/>
                </a:lnTo>
                <a:lnTo>
                  <a:pt x="1046987" y="35051"/>
                </a:lnTo>
                <a:lnTo>
                  <a:pt x="1050035" y="28955"/>
                </a:lnTo>
                <a:lnTo>
                  <a:pt x="1053083" y="25907"/>
                </a:lnTo>
                <a:lnTo>
                  <a:pt x="1056131" y="21335"/>
                </a:lnTo>
                <a:lnTo>
                  <a:pt x="1059179" y="19811"/>
                </a:lnTo>
                <a:lnTo>
                  <a:pt x="1062227" y="16763"/>
                </a:lnTo>
                <a:lnTo>
                  <a:pt x="1068323" y="13715"/>
                </a:lnTo>
                <a:lnTo>
                  <a:pt x="1074419" y="12191"/>
                </a:lnTo>
                <a:close/>
              </a:path>
              <a:path w="1343025" h="340359">
                <a:moveTo>
                  <a:pt x="1342643" y="88391"/>
                </a:moveTo>
                <a:lnTo>
                  <a:pt x="1333840" y="46632"/>
                </a:lnTo>
                <a:lnTo>
                  <a:pt x="1305345" y="15720"/>
                </a:lnTo>
                <a:lnTo>
                  <a:pt x="1268809" y="3121"/>
                </a:lnTo>
                <a:lnTo>
                  <a:pt x="1228025" y="12"/>
                </a:lnTo>
                <a:lnTo>
                  <a:pt x="1103375" y="0"/>
                </a:lnTo>
                <a:lnTo>
                  <a:pt x="1103375" y="12191"/>
                </a:lnTo>
                <a:lnTo>
                  <a:pt x="1110995" y="13715"/>
                </a:lnTo>
                <a:lnTo>
                  <a:pt x="1117091" y="15239"/>
                </a:lnTo>
                <a:lnTo>
                  <a:pt x="1120139" y="16763"/>
                </a:lnTo>
                <a:lnTo>
                  <a:pt x="1123187" y="19811"/>
                </a:lnTo>
                <a:lnTo>
                  <a:pt x="1126235" y="21335"/>
                </a:lnTo>
                <a:lnTo>
                  <a:pt x="1129283" y="27431"/>
                </a:lnTo>
                <a:lnTo>
                  <a:pt x="1132331" y="36575"/>
                </a:lnTo>
                <a:lnTo>
                  <a:pt x="1132331" y="41147"/>
                </a:lnTo>
                <a:lnTo>
                  <a:pt x="1133855" y="50291"/>
                </a:lnTo>
                <a:lnTo>
                  <a:pt x="1133855" y="338327"/>
                </a:lnTo>
                <a:lnTo>
                  <a:pt x="1179575" y="338327"/>
                </a:lnTo>
                <a:lnTo>
                  <a:pt x="1179575" y="21335"/>
                </a:lnTo>
                <a:lnTo>
                  <a:pt x="1216151" y="21335"/>
                </a:lnTo>
                <a:lnTo>
                  <a:pt x="1259204" y="29336"/>
                </a:lnTo>
                <a:lnTo>
                  <a:pt x="1286255" y="59435"/>
                </a:lnTo>
                <a:lnTo>
                  <a:pt x="1292351" y="94487"/>
                </a:lnTo>
                <a:lnTo>
                  <a:pt x="1292351" y="178103"/>
                </a:lnTo>
                <a:lnTo>
                  <a:pt x="1297737" y="175322"/>
                </a:lnTo>
                <a:lnTo>
                  <a:pt x="1327563" y="146681"/>
                </a:lnTo>
                <a:lnTo>
                  <a:pt x="1341358" y="107090"/>
                </a:lnTo>
                <a:lnTo>
                  <a:pt x="1342501" y="94672"/>
                </a:lnTo>
                <a:lnTo>
                  <a:pt x="1342643" y="88391"/>
                </a:lnTo>
                <a:close/>
              </a:path>
              <a:path w="1343025" h="340359">
                <a:moveTo>
                  <a:pt x="1133855" y="338327"/>
                </a:moveTo>
                <a:lnTo>
                  <a:pt x="1133855" y="275843"/>
                </a:lnTo>
                <a:lnTo>
                  <a:pt x="1133685" y="282793"/>
                </a:lnTo>
                <a:lnTo>
                  <a:pt x="1133221" y="289011"/>
                </a:lnTo>
                <a:lnTo>
                  <a:pt x="1132539" y="294497"/>
                </a:lnTo>
                <a:lnTo>
                  <a:pt x="1131710" y="299252"/>
                </a:lnTo>
                <a:lnTo>
                  <a:pt x="1130807" y="303275"/>
                </a:lnTo>
                <a:lnTo>
                  <a:pt x="1130807" y="309371"/>
                </a:lnTo>
                <a:lnTo>
                  <a:pt x="1127759" y="313943"/>
                </a:lnTo>
                <a:lnTo>
                  <a:pt x="1121663" y="320039"/>
                </a:lnTo>
                <a:lnTo>
                  <a:pt x="1114043" y="323087"/>
                </a:lnTo>
                <a:lnTo>
                  <a:pt x="1103375" y="326135"/>
                </a:lnTo>
                <a:lnTo>
                  <a:pt x="1103375" y="338327"/>
                </a:lnTo>
                <a:lnTo>
                  <a:pt x="1133855" y="338327"/>
                </a:lnTo>
                <a:close/>
              </a:path>
              <a:path w="1343025" h="340359">
                <a:moveTo>
                  <a:pt x="1292351" y="178103"/>
                </a:moveTo>
                <a:lnTo>
                  <a:pt x="1292351" y="94487"/>
                </a:lnTo>
                <a:lnTo>
                  <a:pt x="1292143" y="101703"/>
                </a:lnTo>
                <a:lnTo>
                  <a:pt x="1291542" y="108489"/>
                </a:lnTo>
                <a:lnTo>
                  <a:pt x="1278381" y="145400"/>
                </a:lnTo>
                <a:lnTo>
                  <a:pt x="1244512" y="167711"/>
                </a:lnTo>
                <a:lnTo>
                  <a:pt x="1179575" y="172211"/>
                </a:lnTo>
                <a:lnTo>
                  <a:pt x="1179575" y="192023"/>
                </a:lnTo>
                <a:lnTo>
                  <a:pt x="1183859" y="192108"/>
                </a:lnTo>
                <a:lnTo>
                  <a:pt x="1188835" y="192326"/>
                </a:lnTo>
                <a:lnTo>
                  <a:pt x="1194451" y="192623"/>
                </a:lnTo>
                <a:lnTo>
                  <a:pt x="1200654" y="192948"/>
                </a:lnTo>
                <a:lnTo>
                  <a:pt x="1207390" y="193245"/>
                </a:lnTo>
                <a:lnTo>
                  <a:pt x="1214605" y="193463"/>
                </a:lnTo>
                <a:lnTo>
                  <a:pt x="1221033" y="193534"/>
                </a:lnTo>
                <a:lnTo>
                  <a:pt x="1222540" y="193541"/>
                </a:lnTo>
                <a:lnTo>
                  <a:pt x="1228025" y="193411"/>
                </a:lnTo>
                <a:lnTo>
                  <a:pt x="1267967" y="187451"/>
                </a:lnTo>
                <a:lnTo>
                  <a:pt x="1292316" y="178121"/>
                </a:lnTo>
                <a:close/>
              </a:path>
              <a:path w="1343025" h="340359">
                <a:moveTo>
                  <a:pt x="1211579" y="338327"/>
                </a:moveTo>
                <a:lnTo>
                  <a:pt x="1211579" y="326135"/>
                </a:lnTo>
                <a:lnTo>
                  <a:pt x="1203959" y="323087"/>
                </a:lnTo>
                <a:lnTo>
                  <a:pt x="1197863" y="321563"/>
                </a:lnTo>
                <a:lnTo>
                  <a:pt x="1194815" y="320039"/>
                </a:lnTo>
                <a:lnTo>
                  <a:pt x="1190243" y="318515"/>
                </a:lnTo>
                <a:lnTo>
                  <a:pt x="1187195" y="315467"/>
                </a:lnTo>
                <a:lnTo>
                  <a:pt x="1185671" y="312419"/>
                </a:lnTo>
                <a:lnTo>
                  <a:pt x="1182623" y="307847"/>
                </a:lnTo>
                <a:lnTo>
                  <a:pt x="1181099" y="303275"/>
                </a:lnTo>
                <a:lnTo>
                  <a:pt x="1181099" y="298703"/>
                </a:lnTo>
                <a:lnTo>
                  <a:pt x="1179575" y="292607"/>
                </a:lnTo>
                <a:lnTo>
                  <a:pt x="1179575" y="338327"/>
                </a:lnTo>
                <a:lnTo>
                  <a:pt x="1211579" y="3383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1541" y="1986787"/>
            <a:ext cx="8071484" cy="427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Cambria Math"/>
                <a:cs typeface="Cambria Math"/>
              </a:rPr>
              <a:t>Set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Cambria Math"/>
                <a:cs typeface="Cambria Math"/>
              </a:rPr>
              <a:t>ap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f</a:t>
            </a:r>
            <a:r>
              <a:rPr sz="2800" spc="-5" dirty="0">
                <a:latin typeface="Cambria Math"/>
                <a:cs typeface="Cambria Math"/>
              </a:rPr>
              <a:t>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tuk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memili</a:t>
            </a:r>
            <a:r>
              <a:rPr sz="2800" spc="-2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WP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n/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Cambria Math"/>
                <a:cs typeface="Cambria Math"/>
              </a:rPr>
              <a:t>me</a:t>
            </a:r>
            <a:r>
              <a:rPr sz="2800" b="1" spc="-70" dirty="0">
                <a:latin typeface="Cambria Math"/>
                <a:cs typeface="Cambria Math"/>
              </a:rPr>
              <a:t>ny</a:t>
            </a:r>
            <a:r>
              <a:rPr sz="2800" b="1" spc="-5" dirty="0">
                <a:latin typeface="Cambria Math"/>
                <a:cs typeface="Cambria Math"/>
              </a:rPr>
              <a:t>ala</a:t>
            </a:r>
            <a:r>
              <a:rPr sz="2800" b="1" dirty="0">
                <a:latin typeface="Cambria Math"/>
                <a:cs typeface="Cambria Math"/>
              </a:rPr>
              <a:t>h</a:t>
            </a:r>
            <a:r>
              <a:rPr sz="2800" b="1" spc="-10" dirty="0">
                <a:latin typeface="Cambria Math"/>
                <a:cs typeface="Cambria Math"/>
              </a:rPr>
              <a:t>g</a:t>
            </a:r>
            <a:r>
              <a:rPr sz="2800" b="1" spc="-5" dirty="0">
                <a:latin typeface="Cambria Math"/>
                <a:cs typeface="Cambria Math"/>
              </a:rPr>
              <a:t>u</a:t>
            </a:r>
            <a:r>
              <a:rPr sz="2800" b="1" spc="-10" dirty="0">
                <a:latin typeface="Cambria Math"/>
                <a:cs typeface="Cambria Math"/>
              </a:rPr>
              <a:t>n</a:t>
            </a:r>
            <a:r>
              <a:rPr sz="2800" b="1" spc="-5" dirty="0">
                <a:latin typeface="Cambria Math"/>
                <a:cs typeface="Cambria Math"/>
              </a:rPr>
              <a:t>a</a:t>
            </a:r>
            <a:r>
              <a:rPr sz="2800" b="1" spc="-35" dirty="0">
                <a:latin typeface="Cambria Math"/>
                <a:cs typeface="Cambria Math"/>
              </a:rPr>
              <a:t>k</a:t>
            </a:r>
            <a:r>
              <a:rPr sz="2800" b="1" spc="-5" dirty="0">
                <a:latin typeface="Cambria Math"/>
                <a:cs typeface="Cambria Math"/>
              </a:rPr>
              <a:t>an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Cambria Math"/>
                <a:cs typeface="Cambria Math"/>
              </a:rPr>
              <a:t>atau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Cambria Math"/>
                <a:cs typeface="Cambria Math"/>
              </a:rPr>
              <a:t>me</a:t>
            </a:r>
            <a:r>
              <a:rPr sz="2800" b="1" spc="-20" dirty="0">
                <a:latin typeface="Cambria Math"/>
                <a:cs typeface="Cambria Math"/>
              </a:rPr>
              <a:t>n</a:t>
            </a:r>
            <a:r>
              <a:rPr sz="2800" b="1" spc="-10" dirty="0">
                <a:latin typeface="Cambria Math"/>
                <a:cs typeface="Cambria Math"/>
              </a:rPr>
              <a:t>gg</a:t>
            </a:r>
            <a:r>
              <a:rPr sz="2800" b="1" spc="5" dirty="0">
                <a:latin typeface="Cambria Math"/>
                <a:cs typeface="Cambria Math"/>
              </a:rPr>
              <a:t>u</a:t>
            </a:r>
            <a:r>
              <a:rPr sz="2800" b="1" spc="-10" dirty="0">
                <a:latin typeface="Cambria Math"/>
                <a:cs typeface="Cambria Math"/>
              </a:rPr>
              <a:t>n</a:t>
            </a:r>
            <a:r>
              <a:rPr sz="2800" b="1" spc="-5" dirty="0">
                <a:latin typeface="Cambria Math"/>
                <a:cs typeface="Cambria Math"/>
              </a:rPr>
              <a:t>a</a:t>
            </a:r>
            <a:r>
              <a:rPr sz="2800" b="1" spc="-35" dirty="0">
                <a:latin typeface="Cambria Math"/>
                <a:cs typeface="Cambria Math"/>
              </a:rPr>
              <a:t>k</a:t>
            </a:r>
            <a:r>
              <a:rPr sz="2800" b="1" spc="-5" dirty="0">
                <a:latin typeface="Cambria Math"/>
                <a:cs typeface="Cambria Math"/>
              </a:rPr>
              <a:t>an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Cambria Math"/>
                <a:cs typeface="Cambria Math"/>
              </a:rPr>
              <a:t>ta</a:t>
            </a:r>
            <a:r>
              <a:rPr sz="2800" b="1" spc="-10" dirty="0">
                <a:latin typeface="Cambria Math"/>
                <a:cs typeface="Cambria Math"/>
              </a:rPr>
              <a:t>n</a:t>
            </a:r>
            <a:r>
              <a:rPr sz="2800" b="1" spc="-5" dirty="0">
                <a:latin typeface="Cambria Math"/>
                <a:cs typeface="Cambria Math"/>
              </a:rPr>
              <a:t>pa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mbria Math"/>
                <a:cs typeface="Cambria Math"/>
              </a:rPr>
              <a:t>h</a:t>
            </a:r>
            <a:r>
              <a:rPr sz="2800" b="1" spc="-5" dirty="0">
                <a:latin typeface="Cambria Math"/>
                <a:cs typeface="Cambria Math"/>
              </a:rPr>
              <a:t>ak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Cambria Math"/>
                <a:cs typeface="Cambria Math"/>
              </a:rPr>
              <a:t>N</a:t>
            </a:r>
            <a:r>
              <a:rPr sz="2800" b="1" spc="-10" dirty="0">
                <a:latin typeface="Cambria Math"/>
                <a:cs typeface="Cambria Math"/>
              </a:rPr>
              <a:t>P</a:t>
            </a:r>
            <a:r>
              <a:rPr sz="2800" b="1" spc="-5" dirty="0">
                <a:latin typeface="Cambria Math"/>
                <a:cs typeface="Cambria Math"/>
              </a:rPr>
              <a:t>WP</a:t>
            </a:r>
            <a:r>
              <a:rPr sz="2800" b="1" dirty="0">
                <a:latin typeface="Times New Roman"/>
                <a:cs typeface="Times New Roman"/>
              </a:rPr>
              <a:t>  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Cambria Math"/>
                <a:cs typeface="Cambria Math"/>
              </a:rPr>
              <a:t>s</a:t>
            </a:r>
            <a:r>
              <a:rPr sz="2800" b="1" spc="-5" dirty="0">
                <a:latin typeface="Cambria Math"/>
                <a:cs typeface="Cambria Math"/>
              </a:rPr>
              <a:t>e</a:t>
            </a:r>
            <a:r>
              <a:rPr sz="2800" b="1" dirty="0">
                <a:latin typeface="Cambria Math"/>
                <a:cs typeface="Cambria Math"/>
              </a:rPr>
              <a:t>h</a:t>
            </a:r>
            <a:r>
              <a:rPr sz="2800" b="1" spc="-5" dirty="0">
                <a:latin typeface="Cambria Math"/>
                <a:cs typeface="Cambria Math"/>
              </a:rPr>
              <a:t>i</a:t>
            </a:r>
            <a:r>
              <a:rPr sz="2800" b="1" spc="-10" dirty="0">
                <a:latin typeface="Cambria Math"/>
                <a:cs typeface="Cambria Math"/>
              </a:rPr>
              <a:t>ng</a:t>
            </a:r>
            <a:r>
              <a:rPr sz="2800" b="1" spc="-35" dirty="0">
                <a:latin typeface="Cambria Math"/>
                <a:cs typeface="Cambria Math"/>
              </a:rPr>
              <a:t>g</a:t>
            </a:r>
            <a:r>
              <a:rPr sz="2800" b="1" spc="-5" dirty="0">
                <a:latin typeface="Cambria Math"/>
                <a:cs typeface="Cambria Math"/>
              </a:rPr>
              <a:t>a</a:t>
            </a:r>
            <a:r>
              <a:rPr sz="2800" b="1" dirty="0">
                <a:latin typeface="Times New Roman"/>
                <a:cs typeface="Times New Roman"/>
              </a:rPr>
              <a:t>  </a:t>
            </a:r>
            <a:r>
              <a:rPr sz="2800" b="1" spc="3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Cambria Math"/>
                <a:cs typeface="Cambria Math"/>
              </a:rPr>
              <a:t>d</a:t>
            </a:r>
            <a:r>
              <a:rPr sz="2800" b="1" spc="-5" dirty="0">
                <a:latin typeface="Cambria Math"/>
                <a:cs typeface="Cambria Math"/>
              </a:rPr>
              <a:t>apat</a:t>
            </a:r>
            <a:r>
              <a:rPr sz="2800" b="1" dirty="0">
                <a:latin typeface="Times New Roman"/>
                <a:cs typeface="Times New Roman"/>
              </a:rPr>
              <a:t>  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Cambria Math"/>
                <a:cs typeface="Cambria Math"/>
              </a:rPr>
              <a:t>me</a:t>
            </a:r>
            <a:r>
              <a:rPr sz="2800" b="1" spc="-10" dirty="0">
                <a:latin typeface="Cambria Math"/>
                <a:cs typeface="Cambria Math"/>
              </a:rPr>
              <a:t>n</a:t>
            </a:r>
            <a:r>
              <a:rPr sz="2800" b="1" spc="-5" dirty="0">
                <a:latin typeface="Cambria Math"/>
                <a:cs typeface="Cambria Math"/>
              </a:rPr>
              <a:t>imbul</a:t>
            </a:r>
            <a:r>
              <a:rPr sz="2800" b="1" spc="-35" dirty="0">
                <a:latin typeface="Cambria Math"/>
                <a:cs typeface="Cambria Math"/>
              </a:rPr>
              <a:t>k</a:t>
            </a:r>
            <a:r>
              <a:rPr sz="2800" b="1" spc="-5" dirty="0">
                <a:latin typeface="Cambria Math"/>
                <a:cs typeface="Cambria Math"/>
              </a:rPr>
              <a:t>an</a:t>
            </a:r>
            <a:r>
              <a:rPr sz="2800" b="1" dirty="0">
                <a:latin typeface="Times New Roman"/>
                <a:cs typeface="Times New Roman"/>
              </a:rPr>
              <a:t>  </a:t>
            </a:r>
            <a:r>
              <a:rPr sz="2800" b="1" spc="20" dirty="0">
                <a:latin typeface="Times New Roman"/>
                <a:cs typeface="Times New Roman"/>
              </a:rPr>
              <a:t> </a:t>
            </a:r>
            <a:r>
              <a:rPr sz="2800" b="1" spc="-60" dirty="0">
                <a:latin typeface="Cambria Math"/>
                <a:cs typeface="Cambria Math"/>
              </a:rPr>
              <a:t>k</a:t>
            </a:r>
            <a:r>
              <a:rPr sz="2800" b="1" spc="-5" dirty="0">
                <a:latin typeface="Cambria Math"/>
                <a:cs typeface="Cambria Math"/>
              </a:rPr>
              <a:t>e</a:t>
            </a:r>
            <a:r>
              <a:rPr sz="2800" b="1" spc="-10" dirty="0">
                <a:latin typeface="Cambria Math"/>
                <a:cs typeface="Cambria Math"/>
              </a:rPr>
              <a:t>r</a:t>
            </a:r>
            <a:r>
              <a:rPr sz="2800" b="1" spc="-5" dirty="0">
                <a:latin typeface="Cambria Math"/>
                <a:cs typeface="Cambria Math"/>
              </a:rPr>
              <a:t>u</a:t>
            </a:r>
            <a:r>
              <a:rPr sz="2800" b="1" spc="0" dirty="0">
                <a:latin typeface="Cambria Math"/>
                <a:cs typeface="Cambria Math"/>
              </a:rPr>
              <a:t>g</a:t>
            </a:r>
            <a:r>
              <a:rPr sz="2800" b="1" spc="-5" dirty="0">
                <a:latin typeface="Cambria Math"/>
                <a:cs typeface="Cambria Math"/>
              </a:rPr>
              <a:t>i</a:t>
            </a:r>
            <a:r>
              <a:rPr sz="2800" b="1" spc="-15" dirty="0">
                <a:latin typeface="Cambria Math"/>
                <a:cs typeface="Cambria Math"/>
              </a:rPr>
              <a:t>a</a:t>
            </a:r>
            <a:r>
              <a:rPr sz="2800" b="1" spc="-5" dirty="0">
                <a:latin typeface="Cambria Math"/>
                <a:cs typeface="Cambria Math"/>
              </a:rPr>
              <a:t>n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Cambria Math"/>
                <a:cs typeface="Cambria Math"/>
              </a:rPr>
              <a:t>pa</a:t>
            </a:r>
            <a:r>
              <a:rPr sz="2800" b="1" spc="-10" dirty="0">
                <a:latin typeface="Cambria Math"/>
                <a:cs typeface="Cambria Math"/>
              </a:rPr>
              <a:t>d</a:t>
            </a:r>
            <a:r>
              <a:rPr sz="2800" b="1" spc="-5" dirty="0">
                <a:latin typeface="Cambria Math"/>
                <a:cs typeface="Cambria Math"/>
              </a:rPr>
              <a:t>a</a:t>
            </a:r>
            <a:r>
              <a:rPr sz="2800" b="1" spc="30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Cambria Math"/>
                <a:cs typeface="Cambria Math"/>
              </a:rPr>
              <a:t>pe</a:t>
            </a:r>
            <a:r>
              <a:rPr sz="2800" b="1" spc="-20" dirty="0">
                <a:latin typeface="Cambria Math"/>
                <a:cs typeface="Cambria Math"/>
              </a:rPr>
              <a:t>n</a:t>
            </a:r>
            <a:r>
              <a:rPr sz="2800" b="1" spc="-10" dirty="0">
                <a:latin typeface="Cambria Math"/>
                <a:cs typeface="Cambria Math"/>
              </a:rPr>
              <a:t>d</a:t>
            </a:r>
            <a:r>
              <a:rPr sz="2800" b="1" spc="-5" dirty="0">
                <a:latin typeface="Cambria Math"/>
                <a:cs typeface="Cambria Math"/>
              </a:rPr>
              <a:t>apatan</a:t>
            </a:r>
            <a:r>
              <a:rPr sz="2800" b="1" spc="29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Cambria Math"/>
                <a:cs typeface="Cambria Math"/>
              </a:rPr>
              <a:t>n</a:t>
            </a:r>
            <a:r>
              <a:rPr sz="2800" b="1" spc="-5" dirty="0">
                <a:latin typeface="Cambria Math"/>
                <a:cs typeface="Cambria Math"/>
              </a:rPr>
              <a:t>e</a:t>
            </a:r>
            <a:r>
              <a:rPr sz="2800" b="1" spc="-35" dirty="0">
                <a:latin typeface="Cambria Math"/>
                <a:cs typeface="Cambria Math"/>
              </a:rPr>
              <a:t>g</a:t>
            </a:r>
            <a:r>
              <a:rPr sz="2800" b="1" spc="-5" dirty="0">
                <a:latin typeface="Cambria Math"/>
                <a:cs typeface="Cambria Math"/>
              </a:rPr>
              <a:t>a</a:t>
            </a:r>
            <a:r>
              <a:rPr sz="2800" b="1" spc="-60" dirty="0">
                <a:latin typeface="Cambria Math"/>
                <a:cs typeface="Cambria Math"/>
              </a:rPr>
              <a:t>r</a:t>
            </a:r>
            <a:r>
              <a:rPr sz="2800" b="1" spc="-5" dirty="0">
                <a:latin typeface="Cambria Math"/>
                <a:cs typeface="Cambria Math"/>
              </a:rPr>
              <a:t>a</a:t>
            </a:r>
            <a:r>
              <a:rPr sz="2800" spc="3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ipi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3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3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ali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20" dirty="0">
                <a:latin typeface="Cambria Math"/>
                <a:cs typeface="Cambria Math"/>
              </a:rPr>
              <a:t>g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at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6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</a:t>
            </a:r>
            <a:r>
              <a:rPr sz="2800" spc="5" dirty="0">
                <a:latin typeface="Cambria Math"/>
                <a:cs typeface="Cambria Math"/>
              </a:rPr>
              <a:t>ul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ali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lama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6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li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it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2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ali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15" dirty="0">
                <a:latin typeface="Cambria Math"/>
                <a:cs typeface="Cambria Math"/>
              </a:rPr>
              <a:t>u</a:t>
            </a:r>
            <a:r>
              <a:rPr sz="2800" spc="-5" dirty="0">
                <a:latin typeface="Cambria Math"/>
                <a:cs typeface="Cambria Math"/>
              </a:rPr>
              <a:t>mlah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uta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ar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pali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4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ali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umlah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uta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28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57406" y="725423"/>
            <a:ext cx="2647187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66138" y="725423"/>
            <a:ext cx="2292095" cy="464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15205" y="742187"/>
            <a:ext cx="1043939" cy="3428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014593" y="725423"/>
            <a:ext cx="1150619" cy="464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28294" y="1331975"/>
            <a:ext cx="2842259" cy="4709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32097" y="1331975"/>
            <a:ext cx="1033271" cy="47091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311541" y="1986787"/>
            <a:ext cx="8071484" cy="3422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Cambria Math"/>
                <a:cs typeface="Cambria Math"/>
              </a:rPr>
              <a:t>Set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Cambria Math"/>
                <a:cs typeface="Cambria Math"/>
              </a:rPr>
              <a:t>ap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325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31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3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eb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ai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31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31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ng-</a:t>
            </a:r>
            <a:r>
              <a:rPr sz="2800" spc="0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0" dirty="0">
                <a:latin typeface="Cambria Math"/>
                <a:cs typeface="Cambria Math"/>
              </a:rPr>
              <a:t>j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tamb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ilai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1984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uba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5" dirty="0">
                <a:latin typeface="Cambria Math"/>
                <a:cs typeface="Cambria Math"/>
              </a:rPr>
              <a:t>n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a,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melapo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it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en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5" dirty="0">
                <a:latin typeface="Cambria Math"/>
                <a:cs typeface="Cambria Math"/>
              </a:rPr>
              <a:t>l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4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dirty="0">
                <a:latin typeface="Cambria Math"/>
                <a:cs typeface="Cambria Math"/>
              </a:rPr>
              <a:t>r</a:t>
            </a:r>
            <a:r>
              <a:rPr sz="2800" spc="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5" dirty="0">
                <a:latin typeface="Cambria Math"/>
                <a:cs typeface="Cambria Math"/>
              </a:rPr>
              <a:t>l</a:t>
            </a:r>
            <a:r>
              <a:rPr sz="2800" spc="-5" dirty="0">
                <a:latin typeface="Cambria Math"/>
                <a:cs typeface="Cambria Math"/>
              </a:rPr>
              <a:t>iputi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2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pat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0" dirty="0">
                <a:latin typeface="Cambria Math"/>
                <a:cs typeface="Cambria Math"/>
              </a:rPr>
              <a:t>g</a:t>
            </a:r>
            <a:r>
              <a:rPr sz="2800" spc="-2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2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pat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1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em</a:t>
            </a:r>
            <a:r>
              <a:rPr sz="2800" spc="-15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iatan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2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2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ila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2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tuk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2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(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K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).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83542" y="1030223"/>
            <a:ext cx="2650235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95321" y="1046987"/>
            <a:ext cx="847725" cy="338455"/>
          </a:xfrm>
          <a:custGeom>
            <a:avLst/>
            <a:gdLst/>
            <a:ahLst/>
            <a:cxnLst/>
            <a:rect l="l" t="t" r="r" b="b"/>
            <a:pathLst>
              <a:path w="847725" h="338455">
                <a:moveTo>
                  <a:pt x="239267" y="88391"/>
                </a:moveTo>
                <a:lnTo>
                  <a:pt x="230464" y="46632"/>
                </a:lnTo>
                <a:lnTo>
                  <a:pt x="201969" y="15720"/>
                </a:lnTo>
                <a:lnTo>
                  <a:pt x="165433" y="3121"/>
                </a:lnTo>
                <a:lnTo>
                  <a:pt x="124649" y="12"/>
                </a:lnTo>
                <a:lnTo>
                  <a:pt x="0" y="0"/>
                </a:lnTo>
                <a:lnTo>
                  <a:pt x="0" y="12191"/>
                </a:lnTo>
                <a:lnTo>
                  <a:pt x="7619" y="13715"/>
                </a:lnTo>
                <a:lnTo>
                  <a:pt x="13715" y="15239"/>
                </a:lnTo>
                <a:lnTo>
                  <a:pt x="16763" y="16763"/>
                </a:lnTo>
                <a:lnTo>
                  <a:pt x="19811" y="19811"/>
                </a:lnTo>
                <a:lnTo>
                  <a:pt x="22859" y="21335"/>
                </a:lnTo>
                <a:lnTo>
                  <a:pt x="25907" y="27431"/>
                </a:lnTo>
                <a:lnTo>
                  <a:pt x="28955" y="36575"/>
                </a:lnTo>
                <a:lnTo>
                  <a:pt x="28955" y="41147"/>
                </a:lnTo>
                <a:lnTo>
                  <a:pt x="30479" y="50291"/>
                </a:lnTo>
                <a:lnTo>
                  <a:pt x="30479" y="338327"/>
                </a:lnTo>
                <a:lnTo>
                  <a:pt x="76199" y="338327"/>
                </a:lnTo>
                <a:lnTo>
                  <a:pt x="76199" y="21335"/>
                </a:lnTo>
                <a:lnTo>
                  <a:pt x="112775" y="21335"/>
                </a:lnTo>
                <a:lnTo>
                  <a:pt x="155828" y="29336"/>
                </a:lnTo>
                <a:lnTo>
                  <a:pt x="182879" y="59435"/>
                </a:lnTo>
                <a:lnTo>
                  <a:pt x="188975" y="94487"/>
                </a:lnTo>
                <a:lnTo>
                  <a:pt x="188975" y="178103"/>
                </a:lnTo>
                <a:lnTo>
                  <a:pt x="194361" y="175322"/>
                </a:lnTo>
                <a:lnTo>
                  <a:pt x="224187" y="146681"/>
                </a:lnTo>
                <a:lnTo>
                  <a:pt x="237982" y="107090"/>
                </a:lnTo>
                <a:lnTo>
                  <a:pt x="239125" y="94672"/>
                </a:lnTo>
                <a:lnTo>
                  <a:pt x="239267" y="88391"/>
                </a:lnTo>
                <a:close/>
              </a:path>
              <a:path w="847725" h="338455">
                <a:moveTo>
                  <a:pt x="30479" y="338327"/>
                </a:moveTo>
                <a:lnTo>
                  <a:pt x="30479" y="275843"/>
                </a:lnTo>
                <a:lnTo>
                  <a:pt x="30309" y="282793"/>
                </a:lnTo>
                <a:lnTo>
                  <a:pt x="29846" y="289011"/>
                </a:lnTo>
                <a:lnTo>
                  <a:pt x="29163" y="294497"/>
                </a:lnTo>
                <a:lnTo>
                  <a:pt x="28334" y="299252"/>
                </a:lnTo>
                <a:lnTo>
                  <a:pt x="27431" y="303275"/>
                </a:lnTo>
                <a:lnTo>
                  <a:pt x="27431" y="309371"/>
                </a:lnTo>
                <a:lnTo>
                  <a:pt x="24383" y="313943"/>
                </a:lnTo>
                <a:lnTo>
                  <a:pt x="18287" y="320039"/>
                </a:lnTo>
                <a:lnTo>
                  <a:pt x="10667" y="323087"/>
                </a:lnTo>
                <a:lnTo>
                  <a:pt x="0" y="326135"/>
                </a:lnTo>
                <a:lnTo>
                  <a:pt x="0" y="338327"/>
                </a:lnTo>
                <a:lnTo>
                  <a:pt x="30479" y="338327"/>
                </a:lnTo>
                <a:close/>
              </a:path>
              <a:path w="847725" h="338455">
                <a:moveTo>
                  <a:pt x="188975" y="178103"/>
                </a:moveTo>
                <a:lnTo>
                  <a:pt x="188975" y="94487"/>
                </a:lnTo>
                <a:lnTo>
                  <a:pt x="188767" y="101703"/>
                </a:lnTo>
                <a:lnTo>
                  <a:pt x="188166" y="108489"/>
                </a:lnTo>
                <a:lnTo>
                  <a:pt x="175005" y="145400"/>
                </a:lnTo>
                <a:lnTo>
                  <a:pt x="141136" y="167711"/>
                </a:lnTo>
                <a:lnTo>
                  <a:pt x="76199" y="172211"/>
                </a:lnTo>
                <a:lnTo>
                  <a:pt x="76199" y="192023"/>
                </a:lnTo>
                <a:lnTo>
                  <a:pt x="80483" y="192108"/>
                </a:lnTo>
                <a:lnTo>
                  <a:pt x="85459" y="192326"/>
                </a:lnTo>
                <a:lnTo>
                  <a:pt x="91075" y="192623"/>
                </a:lnTo>
                <a:lnTo>
                  <a:pt x="97278" y="192948"/>
                </a:lnTo>
                <a:lnTo>
                  <a:pt x="104014" y="193245"/>
                </a:lnTo>
                <a:lnTo>
                  <a:pt x="111229" y="193463"/>
                </a:lnTo>
                <a:lnTo>
                  <a:pt x="117657" y="193534"/>
                </a:lnTo>
                <a:lnTo>
                  <a:pt x="119164" y="193541"/>
                </a:lnTo>
                <a:lnTo>
                  <a:pt x="124649" y="193411"/>
                </a:lnTo>
                <a:lnTo>
                  <a:pt x="164591" y="187451"/>
                </a:lnTo>
                <a:lnTo>
                  <a:pt x="188940" y="178121"/>
                </a:lnTo>
                <a:close/>
              </a:path>
              <a:path w="847725" h="338455">
                <a:moveTo>
                  <a:pt x="108203" y="338327"/>
                </a:moveTo>
                <a:lnTo>
                  <a:pt x="108203" y="326135"/>
                </a:lnTo>
                <a:lnTo>
                  <a:pt x="100583" y="323087"/>
                </a:lnTo>
                <a:lnTo>
                  <a:pt x="94487" y="321563"/>
                </a:lnTo>
                <a:lnTo>
                  <a:pt x="91439" y="320039"/>
                </a:lnTo>
                <a:lnTo>
                  <a:pt x="86867" y="318515"/>
                </a:lnTo>
                <a:lnTo>
                  <a:pt x="83819" y="315467"/>
                </a:lnTo>
                <a:lnTo>
                  <a:pt x="82295" y="312419"/>
                </a:lnTo>
                <a:lnTo>
                  <a:pt x="79247" y="307847"/>
                </a:lnTo>
                <a:lnTo>
                  <a:pt x="77723" y="303275"/>
                </a:lnTo>
                <a:lnTo>
                  <a:pt x="77723" y="298703"/>
                </a:lnTo>
                <a:lnTo>
                  <a:pt x="76199" y="292607"/>
                </a:lnTo>
                <a:lnTo>
                  <a:pt x="76199" y="338327"/>
                </a:lnTo>
                <a:lnTo>
                  <a:pt x="108203" y="338327"/>
                </a:lnTo>
                <a:close/>
              </a:path>
              <a:path w="847725" h="338455">
                <a:moveTo>
                  <a:pt x="393191" y="12191"/>
                </a:moveTo>
                <a:lnTo>
                  <a:pt x="393191" y="0"/>
                </a:lnTo>
                <a:lnTo>
                  <a:pt x="288035" y="0"/>
                </a:lnTo>
                <a:lnTo>
                  <a:pt x="288035" y="12191"/>
                </a:lnTo>
                <a:lnTo>
                  <a:pt x="295655" y="13715"/>
                </a:lnTo>
                <a:lnTo>
                  <a:pt x="301751" y="15239"/>
                </a:lnTo>
                <a:lnTo>
                  <a:pt x="304799" y="16763"/>
                </a:lnTo>
                <a:lnTo>
                  <a:pt x="307847" y="19811"/>
                </a:lnTo>
                <a:lnTo>
                  <a:pt x="310895" y="21335"/>
                </a:lnTo>
                <a:lnTo>
                  <a:pt x="313943" y="27431"/>
                </a:lnTo>
                <a:lnTo>
                  <a:pt x="316991" y="36575"/>
                </a:lnTo>
                <a:lnTo>
                  <a:pt x="316991" y="41147"/>
                </a:lnTo>
                <a:lnTo>
                  <a:pt x="318515" y="50291"/>
                </a:lnTo>
                <a:lnTo>
                  <a:pt x="318515" y="338327"/>
                </a:lnTo>
                <a:lnTo>
                  <a:pt x="362711" y="338327"/>
                </a:lnTo>
                <a:lnTo>
                  <a:pt x="362711" y="152399"/>
                </a:lnTo>
                <a:lnTo>
                  <a:pt x="364235" y="60959"/>
                </a:lnTo>
                <a:lnTo>
                  <a:pt x="364235" y="36575"/>
                </a:lnTo>
                <a:lnTo>
                  <a:pt x="365759" y="30479"/>
                </a:lnTo>
                <a:lnTo>
                  <a:pt x="367283" y="25907"/>
                </a:lnTo>
                <a:lnTo>
                  <a:pt x="368807" y="24383"/>
                </a:lnTo>
                <a:lnTo>
                  <a:pt x="370331" y="21335"/>
                </a:lnTo>
                <a:lnTo>
                  <a:pt x="373379" y="18287"/>
                </a:lnTo>
                <a:lnTo>
                  <a:pt x="379475" y="15239"/>
                </a:lnTo>
                <a:lnTo>
                  <a:pt x="385571" y="13715"/>
                </a:lnTo>
                <a:lnTo>
                  <a:pt x="393191" y="12191"/>
                </a:lnTo>
                <a:close/>
              </a:path>
              <a:path w="847725" h="338455">
                <a:moveTo>
                  <a:pt x="318515" y="338327"/>
                </a:moveTo>
                <a:lnTo>
                  <a:pt x="318515" y="275843"/>
                </a:lnTo>
                <a:lnTo>
                  <a:pt x="318345" y="282793"/>
                </a:lnTo>
                <a:lnTo>
                  <a:pt x="317882" y="289011"/>
                </a:lnTo>
                <a:lnTo>
                  <a:pt x="317199" y="294497"/>
                </a:lnTo>
                <a:lnTo>
                  <a:pt x="316370" y="299252"/>
                </a:lnTo>
                <a:lnTo>
                  <a:pt x="315467" y="303275"/>
                </a:lnTo>
                <a:lnTo>
                  <a:pt x="315467" y="309371"/>
                </a:lnTo>
                <a:lnTo>
                  <a:pt x="312419" y="313943"/>
                </a:lnTo>
                <a:lnTo>
                  <a:pt x="306323" y="320039"/>
                </a:lnTo>
                <a:lnTo>
                  <a:pt x="298703" y="323087"/>
                </a:lnTo>
                <a:lnTo>
                  <a:pt x="288035" y="326135"/>
                </a:lnTo>
                <a:lnTo>
                  <a:pt x="288035" y="338327"/>
                </a:lnTo>
                <a:lnTo>
                  <a:pt x="318515" y="338327"/>
                </a:lnTo>
                <a:close/>
              </a:path>
              <a:path w="847725" h="338455">
                <a:moveTo>
                  <a:pt x="484631" y="90359"/>
                </a:moveTo>
                <a:lnTo>
                  <a:pt x="484631" y="41147"/>
                </a:lnTo>
                <a:lnTo>
                  <a:pt x="481583" y="45719"/>
                </a:lnTo>
                <a:lnTo>
                  <a:pt x="479655" y="50577"/>
                </a:lnTo>
                <a:lnTo>
                  <a:pt x="476440" y="56006"/>
                </a:lnTo>
                <a:lnTo>
                  <a:pt x="450708" y="89668"/>
                </a:lnTo>
                <a:lnTo>
                  <a:pt x="434339" y="106679"/>
                </a:lnTo>
                <a:lnTo>
                  <a:pt x="429217" y="112927"/>
                </a:lnTo>
                <a:lnTo>
                  <a:pt x="405383" y="137159"/>
                </a:lnTo>
                <a:lnTo>
                  <a:pt x="399287" y="143255"/>
                </a:lnTo>
                <a:lnTo>
                  <a:pt x="393191" y="146303"/>
                </a:lnTo>
                <a:lnTo>
                  <a:pt x="388619" y="149351"/>
                </a:lnTo>
                <a:lnTo>
                  <a:pt x="376427" y="152399"/>
                </a:lnTo>
                <a:lnTo>
                  <a:pt x="362711" y="152399"/>
                </a:lnTo>
                <a:lnTo>
                  <a:pt x="362711" y="338327"/>
                </a:lnTo>
                <a:lnTo>
                  <a:pt x="364235" y="338327"/>
                </a:lnTo>
                <a:lnTo>
                  <a:pt x="364235" y="172211"/>
                </a:lnTo>
                <a:lnTo>
                  <a:pt x="387095" y="172211"/>
                </a:lnTo>
                <a:lnTo>
                  <a:pt x="391667" y="173735"/>
                </a:lnTo>
                <a:lnTo>
                  <a:pt x="394715" y="175259"/>
                </a:lnTo>
                <a:lnTo>
                  <a:pt x="409955" y="190499"/>
                </a:lnTo>
                <a:lnTo>
                  <a:pt x="416051" y="201167"/>
                </a:lnTo>
                <a:lnTo>
                  <a:pt x="432815" y="226313"/>
                </a:lnTo>
                <a:lnTo>
                  <a:pt x="432815" y="147827"/>
                </a:lnTo>
                <a:lnTo>
                  <a:pt x="484631" y="90359"/>
                </a:lnTo>
                <a:close/>
              </a:path>
              <a:path w="847725" h="338455">
                <a:moveTo>
                  <a:pt x="393191" y="338327"/>
                </a:moveTo>
                <a:lnTo>
                  <a:pt x="393191" y="326135"/>
                </a:lnTo>
                <a:lnTo>
                  <a:pt x="385571" y="323087"/>
                </a:lnTo>
                <a:lnTo>
                  <a:pt x="379475" y="321563"/>
                </a:lnTo>
                <a:lnTo>
                  <a:pt x="376427" y="320039"/>
                </a:lnTo>
                <a:lnTo>
                  <a:pt x="373379" y="316991"/>
                </a:lnTo>
                <a:lnTo>
                  <a:pt x="370331" y="315467"/>
                </a:lnTo>
                <a:lnTo>
                  <a:pt x="367283" y="309371"/>
                </a:lnTo>
                <a:lnTo>
                  <a:pt x="364235" y="300227"/>
                </a:lnTo>
                <a:lnTo>
                  <a:pt x="364235" y="338327"/>
                </a:lnTo>
                <a:lnTo>
                  <a:pt x="393191" y="338327"/>
                </a:lnTo>
                <a:close/>
              </a:path>
              <a:path w="847725" h="338455">
                <a:moveTo>
                  <a:pt x="577595" y="338327"/>
                </a:moveTo>
                <a:lnTo>
                  <a:pt x="577595" y="326135"/>
                </a:lnTo>
                <a:lnTo>
                  <a:pt x="571499" y="324611"/>
                </a:lnTo>
                <a:lnTo>
                  <a:pt x="566927" y="323087"/>
                </a:lnTo>
                <a:lnTo>
                  <a:pt x="562355" y="320039"/>
                </a:lnTo>
                <a:lnTo>
                  <a:pt x="556259" y="318515"/>
                </a:lnTo>
                <a:lnTo>
                  <a:pt x="545591" y="307847"/>
                </a:lnTo>
                <a:lnTo>
                  <a:pt x="524255" y="278891"/>
                </a:lnTo>
                <a:lnTo>
                  <a:pt x="432815" y="147827"/>
                </a:lnTo>
                <a:lnTo>
                  <a:pt x="432815" y="226313"/>
                </a:lnTo>
                <a:lnTo>
                  <a:pt x="473963" y="288035"/>
                </a:lnTo>
                <a:lnTo>
                  <a:pt x="478535" y="294131"/>
                </a:lnTo>
                <a:lnTo>
                  <a:pt x="481583" y="298703"/>
                </a:lnTo>
                <a:lnTo>
                  <a:pt x="484631" y="307847"/>
                </a:lnTo>
                <a:lnTo>
                  <a:pt x="486155" y="310895"/>
                </a:lnTo>
                <a:lnTo>
                  <a:pt x="486155" y="338327"/>
                </a:lnTo>
                <a:lnTo>
                  <a:pt x="577595" y="338327"/>
                </a:lnTo>
                <a:close/>
              </a:path>
              <a:path w="847725" h="338455">
                <a:moveTo>
                  <a:pt x="571499" y="12191"/>
                </a:moveTo>
                <a:lnTo>
                  <a:pt x="571499" y="0"/>
                </a:lnTo>
                <a:lnTo>
                  <a:pt x="463295" y="0"/>
                </a:lnTo>
                <a:lnTo>
                  <a:pt x="463295" y="12191"/>
                </a:lnTo>
                <a:lnTo>
                  <a:pt x="470915" y="12191"/>
                </a:lnTo>
                <a:lnTo>
                  <a:pt x="475487" y="13715"/>
                </a:lnTo>
                <a:lnTo>
                  <a:pt x="478535" y="16763"/>
                </a:lnTo>
                <a:lnTo>
                  <a:pt x="483107" y="19811"/>
                </a:lnTo>
                <a:lnTo>
                  <a:pt x="484631" y="24383"/>
                </a:lnTo>
                <a:lnTo>
                  <a:pt x="484631" y="90359"/>
                </a:lnTo>
                <a:lnTo>
                  <a:pt x="516635" y="54863"/>
                </a:lnTo>
                <a:lnTo>
                  <a:pt x="521723" y="49134"/>
                </a:lnTo>
                <a:lnTo>
                  <a:pt x="526344" y="44083"/>
                </a:lnTo>
                <a:lnTo>
                  <a:pt x="556259" y="18287"/>
                </a:lnTo>
                <a:lnTo>
                  <a:pt x="560831" y="15239"/>
                </a:lnTo>
                <a:lnTo>
                  <a:pt x="566927" y="12191"/>
                </a:lnTo>
                <a:lnTo>
                  <a:pt x="571499" y="12191"/>
                </a:lnTo>
                <a:close/>
              </a:path>
              <a:path w="847725" h="338455">
                <a:moveTo>
                  <a:pt x="486155" y="338327"/>
                </a:moveTo>
                <a:lnTo>
                  <a:pt x="486155" y="316991"/>
                </a:lnTo>
                <a:lnTo>
                  <a:pt x="484631" y="320039"/>
                </a:lnTo>
                <a:lnTo>
                  <a:pt x="481583" y="321563"/>
                </a:lnTo>
                <a:lnTo>
                  <a:pt x="478535" y="324611"/>
                </a:lnTo>
                <a:lnTo>
                  <a:pt x="473963" y="324611"/>
                </a:lnTo>
                <a:lnTo>
                  <a:pt x="467867" y="326135"/>
                </a:lnTo>
                <a:lnTo>
                  <a:pt x="467867" y="338327"/>
                </a:lnTo>
                <a:lnTo>
                  <a:pt x="486155" y="338327"/>
                </a:lnTo>
                <a:close/>
              </a:path>
              <a:path w="847725" h="338455">
                <a:moveTo>
                  <a:pt x="847343" y="88391"/>
                </a:moveTo>
                <a:lnTo>
                  <a:pt x="838540" y="46632"/>
                </a:lnTo>
                <a:lnTo>
                  <a:pt x="810045" y="15720"/>
                </a:lnTo>
                <a:lnTo>
                  <a:pt x="773509" y="3121"/>
                </a:lnTo>
                <a:lnTo>
                  <a:pt x="732725" y="12"/>
                </a:lnTo>
                <a:lnTo>
                  <a:pt x="608075" y="0"/>
                </a:lnTo>
                <a:lnTo>
                  <a:pt x="608075" y="12191"/>
                </a:lnTo>
                <a:lnTo>
                  <a:pt x="615695" y="13715"/>
                </a:lnTo>
                <a:lnTo>
                  <a:pt x="621791" y="15239"/>
                </a:lnTo>
                <a:lnTo>
                  <a:pt x="624839" y="16763"/>
                </a:lnTo>
                <a:lnTo>
                  <a:pt x="627887" y="19811"/>
                </a:lnTo>
                <a:lnTo>
                  <a:pt x="630935" y="21335"/>
                </a:lnTo>
                <a:lnTo>
                  <a:pt x="633983" y="27431"/>
                </a:lnTo>
                <a:lnTo>
                  <a:pt x="637031" y="36575"/>
                </a:lnTo>
                <a:lnTo>
                  <a:pt x="637031" y="41147"/>
                </a:lnTo>
                <a:lnTo>
                  <a:pt x="638555" y="50291"/>
                </a:lnTo>
                <a:lnTo>
                  <a:pt x="638555" y="338327"/>
                </a:lnTo>
                <a:lnTo>
                  <a:pt x="684275" y="338327"/>
                </a:lnTo>
                <a:lnTo>
                  <a:pt x="684275" y="21335"/>
                </a:lnTo>
                <a:lnTo>
                  <a:pt x="720851" y="21335"/>
                </a:lnTo>
                <a:lnTo>
                  <a:pt x="763904" y="29336"/>
                </a:lnTo>
                <a:lnTo>
                  <a:pt x="790955" y="59435"/>
                </a:lnTo>
                <a:lnTo>
                  <a:pt x="797051" y="94487"/>
                </a:lnTo>
                <a:lnTo>
                  <a:pt x="797051" y="178103"/>
                </a:lnTo>
                <a:lnTo>
                  <a:pt x="802437" y="175322"/>
                </a:lnTo>
                <a:lnTo>
                  <a:pt x="832263" y="146681"/>
                </a:lnTo>
                <a:lnTo>
                  <a:pt x="846058" y="107090"/>
                </a:lnTo>
                <a:lnTo>
                  <a:pt x="847201" y="94672"/>
                </a:lnTo>
                <a:lnTo>
                  <a:pt x="847343" y="88391"/>
                </a:lnTo>
                <a:close/>
              </a:path>
              <a:path w="847725" h="338455">
                <a:moveTo>
                  <a:pt x="638555" y="338327"/>
                </a:moveTo>
                <a:lnTo>
                  <a:pt x="638555" y="275843"/>
                </a:lnTo>
                <a:lnTo>
                  <a:pt x="638385" y="282793"/>
                </a:lnTo>
                <a:lnTo>
                  <a:pt x="637922" y="289011"/>
                </a:lnTo>
                <a:lnTo>
                  <a:pt x="637239" y="294497"/>
                </a:lnTo>
                <a:lnTo>
                  <a:pt x="636410" y="299252"/>
                </a:lnTo>
                <a:lnTo>
                  <a:pt x="635507" y="303275"/>
                </a:lnTo>
                <a:lnTo>
                  <a:pt x="635507" y="309371"/>
                </a:lnTo>
                <a:lnTo>
                  <a:pt x="632459" y="313943"/>
                </a:lnTo>
                <a:lnTo>
                  <a:pt x="626363" y="320039"/>
                </a:lnTo>
                <a:lnTo>
                  <a:pt x="618743" y="323087"/>
                </a:lnTo>
                <a:lnTo>
                  <a:pt x="608075" y="326135"/>
                </a:lnTo>
                <a:lnTo>
                  <a:pt x="608075" y="338327"/>
                </a:lnTo>
                <a:lnTo>
                  <a:pt x="638555" y="338327"/>
                </a:lnTo>
                <a:close/>
              </a:path>
              <a:path w="847725" h="338455">
                <a:moveTo>
                  <a:pt x="797051" y="178103"/>
                </a:moveTo>
                <a:lnTo>
                  <a:pt x="797051" y="94487"/>
                </a:lnTo>
                <a:lnTo>
                  <a:pt x="796843" y="101703"/>
                </a:lnTo>
                <a:lnTo>
                  <a:pt x="796242" y="108489"/>
                </a:lnTo>
                <a:lnTo>
                  <a:pt x="783081" y="145400"/>
                </a:lnTo>
                <a:lnTo>
                  <a:pt x="749212" y="167711"/>
                </a:lnTo>
                <a:lnTo>
                  <a:pt x="684275" y="172211"/>
                </a:lnTo>
                <a:lnTo>
                  <a:pt x="684275" y="192023"/>
                </a:lnTo>
                <a:lnTo>
                  <a:pt x="688559" y="192108"/>
                </a:lnTo>
                <a:lnTo>
                  <a:pt x="693535" y="192326"/>
                </a:lnTo>
                <a:lnTo>
                  <a:pt x="699151" y="192623"/>
                </a:lnTo>
                <a:lnTo>
                  <a:pt x="705354" y="192948"/>
                </a:lnTo>
                <a:lnTo>
                  <a:pt x="712090" y="193245"/>
                </a:lnTo>
                <a:lnTo>
                  <a:pt x="719305" y="193463"/>
                </a:lnTo>
                <a:lnTo>
                  <a:pt x="725733" y="193534"/>
                </a:lnTo>
                <a:lnTo>
                  <a:pt x="727240" y="193541"/>
                </a:lnTo>
                <a:lnTo>
                  <a:pt x="732725" y="193411"/>
                </a:lnTo>
                <a:lnTo>
                  <a:pt x="772667" y="187451"/>
                </a:lnTo>
                <a:lnTo>
                  <a:pt x="797016" y="178121"/>
                </a:lnTo>
                <a:close/>
              </a:path>
              <a:path w="847725" h="338455">
                <a:moveTo>
                  <a:pt x="716279" y="338327"/>
                </a:moveTo>
                <a:lnTo>
                  <a:pt x="716279" y="326135"/>
                </a:lnTo>
                <a:lnTo>
                  <a:pt x="708659" y="323087"/>
                </a:lnTo>
                <a:lnTo>
                  <a:pt x="702563" y="321563"/>
                </a:lnTo>
                <a:lnTo>
                  <a:pt x="699515" y="320039"/>
                </a:lnTo>
                <a:lnTo>
                  <a:pt x="694943" y="318515"/>
                </a:lnTo>
                <a:lnTo>
                  <a:pt x="691895" y="315467"/>
                </a:lnTo>
                <a:lnTo>
                  <a:pt x="690371" y="312419"/>
                </a:lnTo>
                <a:lnTo>
                  <a:pt x="687323" y="307847"/>
                </a:lnTo>
                <a:lnTo>
                  <a:pt x="685799" y="303275"/>
                </a:lnTo>
                <a:lnTo>
                  <a:pt x="685799" y="298703"/>
                </a:lnTo>
                <a:lnTo>
                  <a:pt x="684275" y="292607"/>
                </a:lnTo>
                <a:lnTo>
                  <a:pt x="684275" y="338327"/>
                </a:lnTo>
                <a:lnTo>
                  <a:pt x="716279" y="3383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01162" y="1042423"/>
            <a:ext cx="1377695" cy="347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12969" y="1030223"/>
            <a:ext cx="1607819" cy="4526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11541" y="1986787"/>
            <a:ext cx="8071484" cy="400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rj</a:t>
            </a:r>
            <a:r>
              <a:rPr sz="2800" spc="-5" dirty="0">
                <a:latin typeface="Cambria Math"/>
                <a:cs typeface="Cambria Math"/>
              </a:rPr>
              <a:t>en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2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bit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KP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eca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abatan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5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abila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KP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ela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iban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f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i.</a:t>
            </a:r>
            <a:endParaRPr sz="2800">
              <a:latin typeface="Cambria Math"/>
              <a:cs typeface="Cambria Math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6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5" dirty="0">
                <a:latin typeface="Cambria Math"/>
                <a:cs typeface="Cambria Math"/>
              </a:rPr>
              <a:t>ba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eba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KP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eca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abatan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2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ulai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80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7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meme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20" dirty="0">
                <a:latin typeface="Cambria Math"/>
                <a:cs typeface="Cambria Math"/>
              </a:rPr>
              <a:t>s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ub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tif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ob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tif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15" dirty="0">
                <a:latin typeface="Cambria Math"/>
                <a:cs typeface="Cambria Math"/>
              </a:rPr>
              <a:t>u</a:t>
            </a:r>
            <a:r>
              <a:rPr sz="2800" spc="-5" dirty="0">
                <a:latin typeface="Cambria Math"/>
                <a:cs typeface="Cambria Math"/>
              </a:rPr>
              <a:t>ai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5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5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atu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r-</a:t>
            </a:r>
            <a:r>
              <a:rPr sz="2800" spc="-5" dirty="0">
                <a:latin typeface="Cambria Math"/>
                <a:cs typeface="Cambria Math"/>
              </a:rPr>
              <a:t>uu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pali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lama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5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ebelum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eba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ai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K</a:t>
            </a:r>
            <a:r>
              <a:rPr sz="2800" spc="-3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39902" y="1030223"/>
            <a:ext cx="2292095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85921" y="1030223"/>
            <a:ext cx="769620" cy="360045"/>
          </a:xfrm>
          <a:custGeom>
            <a:avLst/>
            <a:gdLst/>
            <a:ahLst/>
            <a:cxnLst/>
            <a:rect l="l" t="t" r="r" b="b"/>
            <a:pathLst>
              <a:path w="769620" h="360044">
                <a:moveTo>
                  <a:pt x="166115" y="207263"/>
                </a:moveTo>
                <a:lnTo>
                  <a:pt x="166115" y="124967"/>
                </a:lnTo>
                <a:lnTo>
                  <a:pt x="159885" y="122407"/>
                </a:lnTo>
                <a:lnTo>
                  <a:pt x="120810" y="114397"/>
                </a:lnTo>
                <a:lnTo>
                  <a:pt x="108203" y="114299"/>
                </a:lnTo>
                <a:lnTo>
                  <a:pt x="101894" y="114437"/>
                </a:lnTo>
                <a:lnTo>
                  <a:pt x="62849" y="123078"/>
                </a:lnTo>
                <a:lnTo>
                  <a:pt x="30670" y="145160"/>
                </a:lnTo>
                <a:lnTo>
                  <a:pt x="9524" y="179331"/>
                </a:lnTo>
                <a:lnTo>
                  <a:pt x="857" y="219527"/>
                </a:lnTo>
                <a:lnTo>
                  <a:pt x="0" y="239267"/>
                </a:lnTo>
                <a:lnTo>
                  <a:pt x="82" y="246785"/>
                </a:lnTo>
                <a:lnTo>
                  <a:pt x="4292" y="287319"/>
                </a:lnTo>
                <a:lnTo>
                  <a:pt x="18409" y="323556"/>
                </a:lnTo>
                <a:lnTo>
                  <a:pt x="47243" y="350911"/>
                </a:lnTo>
                <a:lnTo>
                  <a:pt x="47243" y="231647"/>
                </a:lnTo>
                <a:lnTo>
                  <a:pt x="47325" y="224397"/>
                </a:lnTo>
                <a:lnTo>
                  <a:pt x="52793" y="181220"/>
                </a:lnTo>
                <a:lnTo>
                  <a:pt x="74362" y="145836"/>
                </a:lnTo>
                <a:lnTo>
                  <a:pt x="111251" y="134111"/>
                </a:lnTo>
                <a:lnTo>
                  <a:pt x="126491" y="134111"/>
                </a:lnTo>
                <a:lnTo>
                  <a:pt x="131063" y="135635"/>
                </a:lnTo>
                <a:lnTo>
                  <a:pt x="137159" y="137159"/>
                </a:lnTo>
                <a:lnTo>
                  <a:pt x="146303" y="143255"/>
                </a:lnTo>
                <a:lnTo>
                  <a:pt x="155447" y="152399"/>
                </a:lnTo>
                <a:lnTo>
                  <a:pt x="158495" y="156971"/>
                </a:lnTo>
                <a:lnTo>
                  <a:pt x="160019" y="163067"/>
                </a:lnTo>
                <a:lnTo>
                  <a:pt x="163067" y="169163"/>
                </a:lnTo>
                <a:lnTo>
                  <a:pt x="163067" y="176783"/>
                </a:lnTo>
                <a:lnTo>
                  <a:pt x="163970" y="181709"/>
                </a:lnTo>
                <a:lnTo>
                  <a:pt x="164799" y="187293"/>
                </a:lnTo>
                <a:lnTo>
                  <a:pt x="165482" y="193462"/>
                </a:lnTo>
                <a:lnTo>
                  <a:pt x="165945" y="200143"/>
                </a:lnTo>
                <a:lnTo>
                  <a:pt x="166115" y="207263"/>
                </a:lnTo>
                <a:close/>
              </a:path>
              <a:path w="769620" h="360044">
                <a:moveTo>
                  <a:pt x="166115" y="315467"/>
                </a:moveTo>
                <a:lnTo>
                  <a:pt x="166115" y="271271"/>
                </a:lnTo>
                <a:lnTo>
                  <a:pt x="163067" y="283463"/>
                </a:lnTo>
                <a:lnTo>
                  <a:pt x="163067" y="288035"/>
                </a:lnTo>
                <a:lnTo>
                  <a:pt x="161543" y="292607"/>
                </a:lnTo>
                <a:lnTo>
                  <a:pt x="158495" y="295655"/>
                </a:lnTo>
                <a:lnTo>
                  <a:pt x="156971" y="300227"/>
                </a:lnTo>
                <a:lnTo>
                  <a:pt x="138683" y="318515"/>
                </a:lnTo>
                <a:lnTo>
                  <a:pt x="134111" y="320039"/>
                </a:lnTo>
                <a:lnTo>
                  <a:pt x="124967" y="326135"/>
                </a:lnTo>
                <a:lnTo>
                  <a:pt x="120395" y="326135"/>
                </a:lnTo>
                <a:lnTo>
                  <a:pt x="108203" y="329183"/>
                </a:lnTo>
                <a:lnTo>
                  <a:pt x="101894" y="329171"/>
                </a:lnTo>
                <a:lnTo>
                  <a:pt x="96129" y="328847"/>
                </a:lnTo>
                <a:lnTo>
                  <a:pt x="62705" y="308579"/>
                </a:lnTo>
                <a:lnTo>
                  <a:pt x="49515" y="267574"/>
                </a:lnTo>
                <a:lnTo>
                  <a:pt x="47243" y="231647"/>
                </a:lnTo>
                <a:lnTo>
                  <a:pt x="47243" y="350911"/>
                </a:lnTo>
                <a:lnTo>
                  <a:pt x="83438" y="359650"/>
                </a:lnTo>
                <a:lnTo>
                  <a:pt x="84063" y="359650"/>
                </a:lnTo>
                <a:lnTo>
                  <a:pt x="123114" y="349178"/>
                </a:lnTo>
                <a:lnTo>
                  <a:pt x="137159" y="339851"/>
                </a:lnTo>
                <a:lnTo>
                  <a:pt x="141096" y="337199"/>
                </a:lnTo>
                <a:lnTo>
                  <a:pt x="164591" y="315467"/>
                </a:lnTo>
                <a:lnTo>
                  <a:pt x="166115" y="315467"/>
                </a:lnTo>
                <a:close/>
              </a:path>
              <a:path w="769620" h="360044">
                <a:moveTo>
                  <a:pt x="237743" y="355091"/>
                </a:moveTo>
                <a:lnTo>
                  <a:pt x="237743" y="342899"/>
                </a:lnTo>
                <a:lnTo>
                  <a:pt x="230123" y="339851"/>
                </a:lnTo>
                <a:lnTo>
                  <a:pt x="224027" y="338327"/>
                </a:lnTo>
                <a:lnTo>
                  <a:pt x="219455" y="336803"/>
                </a:lnTo>
                <a:lnTo>
                  <a:pt x="216407" y="333755"/>
                </a:lnTo>
                <a:lnTo>
                  <a:pt x="213359" y="332231"/>
                </a:lnTo>
                <a:lnTo>
                  <a:pt x="211835" y="327659"/>
                </a:lnTo>
                <a:lnTo>
                  <a:pt x="210311" y="324611"/>
                </a:lnTo>
                <a:lnTo>
                  <a:pt x="208787" y="320039"/>
                </a:lnTo>
                <a:lnTo>
                  <a:pt x="208787" y="0"/>
                </a:lnTo>
                <a:lnTo>
                  <a:pt x="193547" y="0"/>
                </a:lnTo>
                <a:lnTo>
                  <a:pt x="134111" y="3047"/>
                </a:lnTo>
                <a:lnTo>
                  <a:pt x="134111" y="15239"/>
                </a:lnTo>
                <a:lnTo>
                  <a:pt x="141731" y="16763"/>
                </a:lnTo>
                <a:lnTo>
                  <a:pt x="147827" y="18287"/>
                </a:lnTo>
                <a:lnTo>
                  <a:pt x="156971" y="22859"/>
                </a:lnTo>
                <a:lnTo>
                  <a:pt x="158495" y="24383"/>
                </a:lnTo>
                <a:lnTo>
                  <a:pt x="161543" y="30479"/>
                </a:lnTo>
                <a:lnTo>
                  <a:pt x="164591" y="39623"/>
                </a:lnTo>
                <a:lnTo>
                  <a:pt x="164591" y="51815"/>
                </a:lnTo>
                <a:lnTo>
                  <a:pt x="164704" y="55252"/>
                </a:lnTo>
                <a:lnTo>
                  <a:pt x="165720" y="70555"/>
                </a:lnTo>
                <a:lnTo>
                  <a:pt x="166003" y="77462"/>
                </a:lnTo>
                <a:lnTo>
                  <a:pt x="166115" y="85343"/>
                </a:lnTo>
                <a:lnTo>
                  <a:pt x="166115" y="315467"/>
                </a:lnTo>
                <a:lnTo>
                  <a:pt x="167639" y="315467"/>
                </a:lnTo>
                <a:lnTo>
                  <a:pt x="167639" y="358139"/>
                </a:lnTo>
                <a:lnTo>
                  <a:pt x="179831" y="358139"/>
                </a:lnTo>
                <a:lnTo>
                  <a:pt x="237743" y="355091"/>
                </a:lnTo>
                <a:close/>
              </a:path>
              <a:path w="769620" h="360044">
                <a:moveTo>
                  <a:pt x="167639" y="358139"/>
                </a:moveTo>
                <a:lnTo>
                  <a:pt x="167639" y="315467"/>
                </a:lnTo>
                <a:lnTo>
                  <a:pt x="164591" y="358139"/>
                </a:lnTo>
                <a:lnTo>
                  <a:pt x="167639" y="358139"/>
                </a:lnTo>
                <a:close/>
              </a:path>
              <a:path w="769620" h="360044">
                <a:moveTo>
                  <a:pt x="419099" y="243839"/>
                </a:moveTo>
                <a:lnTo>
                  <a:pt x="419099" y="222503"/>
                </a:lnTo>
                <a:lnTo>
                  <a:pt x="411199" y="222810"/>
                </a:lnTo>
                <a:lnTo>
                  <a:pt x="368247" y="227047"/>
                </a:lnTo>
                <a:lnTo>
                  <a:pt x="328765" y="237123"/>
                </a:lnTo>
                <a:lnTo>
                  <a:pt x="295132" y="255650"/>
                </a:lnTo>
                <a:lnTo>
                  <a:pt x="276068" y="294258"/>
                </a:lnTo>
                <a:lnTo>
                  <a:pt x="275843" y="300227"/>
                </a:lnTo>
                <a:lnTo>
                  <a:pt x="276051" y="307348"/>
                </a:lnTo>
                <a:lnTo>
                  <a:pt x="276770" y="314029"/>
                </a:lnTo>
                <a:lnTo>
                  <a:pt x="278148" y="320198"/>
                </a:lnTo>
                <a:lnTo>
                  <a:pt x="280330" y="325782"/>
                </a:lnTo>
                <a:lnTo>
                  <a:pt x="283463" y="330707"/>
                </a:lnTo>
                <a:lnTo>
                  <a:pt x="286560" y="335999"/>
                </a:lnTo>
                <a:lnTo>
                  <a:pt x="318515" y="357050"/>
                </a:lnTo>
                <a:lnTo>
                  <a:pt x="318515" y="294131"/>
                </a:lnTo>
                <a:lnTo>
                  <a:pt x="318876" y="287994"/>
                </a:lnTo>
                <a:lnTo>
                  <a:pt x="342899" y="256031"/>
                </a:lnTo>
                <a:lnTo>
                  <a:pt x="383216" y="244700"/>
                </a:lnTo>
                <a:lnTo>
                  <a:pt x="403347" y="243571"/>
                </a:lnTo>
                <a:lnTo>
                  <a:pt x="407098" y="243578"/>
                </a:lnTo>
                <a:lnTo>
                  <a:pt x="411199" y="243595"/>
                </a:lnTo>
                <a:lnTo>
                  <a:pt x="419099" y="243839"/>
                </a:lnTo>
                <a:close/>
              </a:path>
              <a:path w="769620" h="360044">
                <a:moveTo>
                  <a:pt x="489203" y="355091"/>
                </a:moveTo>
                <a:lnTo>
                  <a:pt x="489203" y="342899"/>
                </a:lnTo>
                <a:lnTo>
                  <a:pt x="481583" y="339851"/>
                </a:lnTo>
                <a:lnTo>
                  <a:pt x="477011" y="338327"/>
                </a:lnTo>
                <a:lnTo>
                  <a:pt x="470915" y="335279"/>
                </a:lnTo>
                <a:lnTo>
                  <a:pt x="466343" y="330707"/>
                </a:lnTo>
                <a:lnTo>
                  <a:pt x="463295" y="324611"/>
                </a:lnTo>
                <a:lnTo>
                  <a:pt x="463295" y="320039"/>
                </a:lnTo>
                <a:lnTo>
                  <a:pt x="461771" y="315467"/>
                </a:lnTo>
                <a:lnTo>
                  <a:pt x="461771" y="193547"/>
                </a:lnTo>
                <a:lnTo>
                  <a:pt x="461632" y="185764"/>
                </a:lnTo>
                <a:lnTo>
                  <a:pt x="454151" y="144779"/>
                </a:lnTo>
                <a:lnTo>
                  <a:pt x="421703" y="117743"/>
                </a:lnTo>
                <a:lnTo>
                  <a:pt x="388619" y="114311"/>
                </a:lnTo>
                <a:lnTo>
                  <a:pt x="385267" y="114324"/>
                </a:lnTo>
                <a:lnTo>
                  <a:pt x="378866" y="114495"/>
                </a:lnTo>
                <a:lnTo>
                  <a:pt x="372465" y="114958"/>
                </a:lnTo>
                <a:lnTo>
                  <a:pt x="366064" y="115860"/>
                </a:lnTo>
                <a:lnTo>
                  <a:pt x="359663" y="117347"/>
                </a:lnTo>
                <a:lnTo>
                  <a:pt x="353263" y="118445"/>
                </a:lnTo>
                <a:lnTo>
                  <a:pt x="312384" y="133210"/>
                </a:lnTo>
                <a:lnTo>
                  <a:pt x="288035" y="144779"/>
                </a:lnTo>
                <a:lnTo>
                  <a:pt x="288035" y="176783"/>
                </a:lnTo>
                <a:lnTo>
                  <a:pt x="320039" y="176783"/>
                </a:lnTo>
                <a:lnTo>
                  <a:pt x="321811" y="170186"/>
                </a:lnTo>
                <a:lnTo>
                  <a:pt x="324047" y="164140"/>
                </a:lnTo>
                <a:lnTo>
                  <a:pt x="356446" y="138175"/>
                </a:lnTo>
                <a:lnTo>
                  <a:pt x="368807" y="137159"/>
                </a:lnTo>
                <a:lnTo>
                  <a:pt x="375769" y="137355"/>
                </a:lnTo>
                <a:lnTo>
                  <a:pt x="410408" y="158043"/>
                </a:lnTo>
                <a:lnTo>
                  <a:pt x="418922" y="198742"/>
                </a:lnTo>
                <a:lnTo>
                  <a:pt x="419099" y="205739"/>
                </a:lnTo>
                <a:lnTo>
                  <a:pt x="419099" y="318515"/>
                </a:lnTo>
                <a:lnTo>
                  <a:pt x="422147" y="320039"/>
                </a:lnTo>
                <a:lnTo>
                  <a:pt x="422147" y="355091"/>
                </a:lnTo>
                <a:lnTo>
                  <a:pt x="489203" y="355091"/>
                </a:lnTo>
                <a:close/>
              </a:path>
              <a:path w="769620" h="360044">
                <a:moveTo>
                  <a:pt x="419099" y="318515"/>
                </a:moveTo>
                <a:lnTo>
                  <a:pt x="419099" y="277367"/>
                </a:lnTo>
                <a:lnTo>
                  <a:pt x="418734" y="282695"/>
                </a:lnTo>
                <a:lnTo>
                  <a:pt x="417636" y="287804"/>
                </a:lnTo>
                <a:lnTo>
                  <a:pt x="393911" y="320003"/>
                </a:lnTo>
                <a:lnTo>
                  <a:pt x="388619" y="323087"/>
                </a:lnTo>
                <a:lnTo>
                  <a:pt x="383109" y="326379"/>
                </a:lnTo>
                <a:lnTo>
                  <a:pt x="377452" y="328940"/>
                </a:lnTo>
                <a:lnTo>
                  <a:pt x="371502" y="330768"/>
                </a:lnTo>
                <a:lnTo>
                  <a:pt x="365113" y="331866"/>
                </a:lnTo>
                <a:lnTo>
                  <a:pt x="358139" y="332231"/>
                </a:lnTo>
                <a:lnTo>
                  <a:pt x="350519" y="332231"/>
                </a:lnTo>
                <a:lnTo>
                  <a:pt x="318515" y="304799"/>
                </a:lnTo>
                <a:lnTo>
                  <a:pt x="318515" y="357050"/>
                </a:lnTo>
                <a:lnTo>
                  <a:pt x="320420" y="357568"/>
                </a:lnTo>
                <a:lnTo>
                  <a:pt x="326248" y="358704"/>
                </a:lnTo>
                <a:lnTo>
                  <a:pt x="332246" y="359417"/>
                </a:lnTo>
                <a:lnTo>
                  <a:pt x="338327" y="359663"/>
                </a:lnTo>
                <a:lnTo>
                  <a:pt x="344201" y="359477"/>
                </a:lnTo>
                <a:lnTo>
                  <a:pt x="382473" y="348318"/>
                </a:lnTo>
                <a:lnTo>
                  <a:pt x="414126" y="323426"/>
                </a:lnTo>
                <a:lnTo>
                  <a:pt x="419099" y="318515"/>
                </a:lnTo>
                <a:close/>
              </a:path>
              <a:path w="769620" h="360044">
                <a:moveTo>
                  <a:pt x="422147" y="355091"/>
                </a:moveTo>
                <a:lnTo>
                  <a:pt x="422147" y="320039"/>
                </a:lnTo>
                <a:lnTo>
                  <a:pt x="420623" y="355091"/>
                </a:lnTo>
                <a:lnTo>
                  <a:pt x="422147" y="355091"/>
                </a:lnTo>
                <a:close/>
              </a:path>
              <a:path w="769620" h="360044">
                <a:moveTo>
                  <a:pt x="597407" y="115823"/>
                </a:moveTo>
                <a:lnTo>
                  <a:pt x="582167" y="115823"/>
                </a:lnTo>
                <a:lnTo>
                  <a:pt x="524255" y="118871"/>
                </a:lnTo>
                <a:lnTo>
                  <a:pt x="524255" y="131063"/>
                </a:lnTo>
                <a:lnTo>
                  <a:pt x="531875" y="131063"/>
                </a:lnTo>
                <a:lnTo>
                  <a:pt x="536447" y="134111"/>
                </a:lnTo>
                <a:lnTo>
                  <a:pt x="545591" y="137159"/>
                </a:lnTo>
                <a:lnTo>
                  <a:pt x="548639" y="140207"/>
                </a:lnTo>
                <a:lnTo>
                  <a:pt x="550163" y="143255"/>
                </a:lnTo>
                <a:lnTo>
                  <a:pt x="553211" y="152399"/>
                </a:lnTo>
                <a:lnTo>
                  <a:pt x="553211" y="166115"/>
                </a:lnTo>
                <a:lnTo>
                  <a:pt x="554735" y="173735"/>
                </a:lnTo>
                <a:lnTo>
                  <a:pt x="554735" y="355091"/>
                </a:lnTo>
                <a:lnTo>
                  <a:pt x="594359" y="355091"/>
                </a:lnTo>
                <a:lnTo>
                  <a:pt x="594359" y="156971"/>
                </a:lnTo>
                <a:lnTo>
                  <a:pt x="597407" y="115823"/>
                </a:lnTo>
                <a:close/>
              </a:path>
              <a:path w="769620" h="360044">
                <a:moveTo>
                  <a:pt x="554735" y="355091"/>
                </a:moveTo>
                <a:lnTo>
                  <a:pt x="554735" y="292607"/>
                </a:lnTo>
                <a:lnTo>
                  <a:pt x="554474" y="301156"/>
                </a:lnTo>
                <a:lnTo>
                  <a:pt x="553783" y="308419"/>
                </a:lnTo>
                <a:lnTo>
                  <a:pt x="552807" y="314253"/>
                </a:lnTo>
                <a:lnTo>
                  <a:pt x="551687" y="318515"/>
                </a:lnTo>
                <a:lnTo>
                  <a:pt x="551687" y="324611"/>
                </a:lnTo>
                <a:lnTo>
                  <a:pt x="548639" y="330707"/>
                </a:lnTo>
                <a:lnTo>
                  <a:pt x="544067" y="335279"/>
                </a:lnTo>
                <a:lnTo>
                  <a:pt x="537971" y="338327"/>
                </a:lnTo>
                <a:lnTo>
                  <a:pt x="533399" y="339851"/>
                </a:lnTo>
                <a:lnTo>
                  <a:pt x="527303" y="342899"/>
                </a:lnTo>
                <a:lnTo>
                  <a:pt x="527303" y="355091"/>
                </a:lnTo>
                <a:lnTo>
                  <a:pt x="554735" y="355091"/>
                </a:lnTo>
                <a:close/>
              </a:path>
              <a:path w="769620" h="360044">
                <a:moveTo>
                  <a:pt x="769619" y="355091"/>
                </a:moveTo>
                <a:lnTo>
                  <a:pt x="769619" y="342899"/>
                </a:lnTo>
                <a:lnTo>
                  <a:pt x="761999" y="339851"/>
                </a:lnTo>
                <a:lnTo>
                  <a:pt x="755903" y="338327"/>
                </a:lnTo>
                <a:lnTo>
                  <a:pt x="752855" y="336803"/>
                </a:lnTo>
                <a:lnTo>
                  <a:pt x="745235" y="329183"/>
                </a:lnTo>
                <a:lnTo>
                  <a:pt x="743711" y="326135"/>
                </a:lnTo>
                <a:lnTo>
                  <a:pt x="743711" y="323087"/>
                </a:lnTo>
                <a:lnTo>
                  <a:pt x="742187" y="316991"/>
                </a:lnTo>
                <a:lnTo>
                  <a:pt x="742187" y="199643"/>
                </a:lnTo>
                <a:lnTo>
                  <a:pt x="742068" y="192920"/>
                </a:lnTo>
                <a:lnTo>
                  <a:pt x="731519" y="141731"/>
                </a:lnTo>
                <a:lnTo>
                  <a:pt x="699515" y="117347"/>
                </a:lnTo>
                <a:lnTo>
                  <a:pt x="691895" y="114299"/>
                </a:lnTo>
                <a:lnTo>
                  <a:pt x="665987" y="114299"/>
                </a:lnTo>
                <a:lnTo>
                  <a:pt x="650747" y="117347"/>
                </a:lnTo>
                <a:lnTo>
                  <a:pt x="645032" y="119919"/>
                </a:lnTo>
                <a:lnTo>
                  <a:pt x="639317" y="123062"/>
                </a:lnTo>
                <a:lnTo>
                  <a:pt x="633602" y="126777"/>
                </a:lnTo>
                <a:lnTo>
                  <a:pt x="627887" y="131063"/>
                </a:lnTo>
                <a:lnTo>
                  <a:pt x="624440" y="133298"/>
                </a:lnTo>
                <a:lnTo>
                  <a:pt x="597420" y="156960"/>
                </a:lnTo>
                <a:lnTo>
                  <a:pt x="594359" y="156971"/>
                </a:lnTo>
                <a:lnTo>
                  <a:pt x="594359" y="355091"/>
                </a:lnTo>
                <a:lnTo>
                  <a:pt x="597407" y="355091"/>
                </a:lnTo>
                <a:lnTo>
                  <a:pt x="597407" y="193547"/>
                </a:lnTo>
                <a:lnTo>
                  <a:pt x="598931" y="185927"/>
                </a:lnTo>
                <a:lnTo>
                  <a:pt x="605027" y="173735"/>
                </a:lnTo>
                <a:lnTo>
                  <a:pt x="609599" y="167639"/>
                </a:lnTo>
                <a:lnTo>
                  <a:pt x="617219" y="161543"/>
                </a:lnTo>
                <a:lnTo>
                  <a:pt x="623315" y="155447"/>
                </a:lnTo>
                <a:lnTo>
                  <a:pt x="629411" y="150875"/>
                </a:lnTo>
                <a:lnTo>
                  <a:pt x="641603" y="144779"/>
                </a:lnTo>
                <a:lnTo>
                  <a:pt x="665987" y="144779"/>
                </a:lnTo>
                <a:lnTo>
                  <a:pt x="670559" y="146303"/>
                </a:lnTo>
                <a:lnTo>
                  <a:pt x="673607" y="147827"/>
                </a:lnTo>
                <a:lnTo>
                  <a:pt x="678179" y="149351"/>
                </a:lnTo>
                <a:lnTo>
                  <a:pt x="681227" y="152399"/>
                </a:lnTo>
                <a:lnTo>
                  <a:pt x="684275" y="153923"/>
                </a:lnTo>
                <a:lnTo>
                  <a:pt x="685799" y="156971"/>
                </a:lnTo>
                <a:lnTo>
                  <a:pt x="688847" y="160019"/>
                </a:lnTo>
                <a:lnTo>
                  <a:pt x="690371" y="164591"/>
                </a:lnTo>
                <a:lnTo>
                  <a:pt x="693419" y="169163"/>
                </a:lnTo>
                <a:lnTo>
                  <a:pt x="696467" y="181355"/>
                </a:lnTo>
                <a:lnTo>
                  <a:pt x="696467" y="188975"/>
                </a:lnTo>
                <a:lnTo>
                  <a:pt x="697991" y="198119"/>
                </a:lnTo>
                <a:lnTo>
                  <a:pt x="698150" y="203777"/>
                </a:lnTo>
                <a:lnTo>
                  <a:pt x="699357" y="222211"/>
                </a:lnTo>
                <a:lnTo>
                  <a:pt x="699515" y="228599"/>
                </a:lnTo>
                <a:lnTo>
                  <a:pt x="699515" y="355091"/>
                </a:lnTo>
                <a:lnTo>
                  <a:pt x="769619" y="355091"/>
                </a:lnTo>
                <a:close/>
              </a:path>
              <a:path w="769620" h="360044">
                <a:moveTo>
                  <a:pt x="624839" y="355091"/>
                </a:moveTo>
                <a:lnTo>
                  <a:pt x="624839" y="342899"/>
                </a:lnTo>
                <a:lnTo>
                  <a:pt x="615695" y="339851"/>
                </a:lnTo>
                <a:lnTo>
                  <a:pt x="609599" y="338327"/>
                </a:lnTo>
                <a:lnTo>
                  <a:pt x="606551" y="335279"/>
                </a:lnTo>
                <a:lnTo>
                  <a:pt x="597407" y="193547"/>
                </a:lnTo>
                <a:lnTo>
                  <a:pt x="597407" y="355091"/>
                </a:lnTo>
                <a:lnTo>
                  <a:pt x="624839" y="355091"/>
                </a:lnTo>
                <a:close/>
              </a:path>
              <a:path w="769620" h="360044">
                <a:moveTo>
                  <a:pt x="699515" y="355091"/>
                </a:moveTo>
                <a:lnTo>
                  <a:pt x="699515" y="304799"/>
                </a:lnTo>
                <a:lnTo>
                  <a:pt x="697991" y="313943"/>
                </a:lnTo>
                <a:lnTo>
                  <a:pt x="696467" y="318515"/>
                </a:lnTo>
                <a:lnTo>
                  <a:pt x="696467" y="324611"/>
                </a:lnTo>
                <a:lnTo>
                  <a:pt x="693419" y="330707"/>
                </a:lnTo>
                <a:lnTo>
                  <a:pt x="688847" y="335279"/>
                </a:lnTo>
                <a:lnTo>
                  <a:pt x="682751" y="338327"/>
                </a:lnTo>
                <a:lnTo>
                  <a:pt x="678179" y="339851"/>
                </a:lnTo>
                <a:lnTo>
                  <a:pt x="672083" y="342899"/>
                </a:lnTo>
                <a:lnTo>
                  <a:pt x="672083" y="355091"/>
                </a:lnTo>
                <a:lnTo>
                  <a:pt x="699515" y="355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15562" y="1046987"/>
            <a:ext cx="847725" cy="338455"/>
          </a:xfrm>
          <a:custGeom>
            <a:avLst/>
            <a:gdLst/>
            <a:ahLst/>
            <a:cxnLst/>
            <a:rect l="l" t="t" r="r" b="b"/>
            <a:pathLst>
              <a:path w="847725" h="338455">
                <a:moveTo>
                  <a:pt x="239267" y="88391"/>
                </a:moveTo>
                <a:lnTo>
                  <a:pt x="230464" y="46632"/>
                </a:lnTo>
                <a:lnTo>
                  <a:pt x="201969" y="15720"/>
                </a:lnTo>
                <a:lnTo>
                  <a:pt x="165433" y="3121"/>
                </a:lnTo>
                <a:lnTo>
                  <a:pt x="124649" y="12"/>
                </a:lnTo>
                <a:lnTo>
                  <a:pt x="0" y="0"/>
                </a:lnTo>
                <a:lnTo>
                  <a:pt x="0" y="12191"/>
                </a:lnTo>
                <a:lnTo>
                  <a:pt x="7619" y="13715"/>
                </a:lnTo>
                <a:lnTo>
                  <a:pt x="13715" y="15239"/>
                </a:lnTo>
                <a:lnTo>
                  <a:pt x="16763" y="16763"/>
                </a:lnTo>
                <a:lnTo>
                  <a:pt x="19811" y="19811"/>
                </a:lnTo>
                <a:lnTo>
                  <a:pt x="22859" y="21335"/>
                </a:lnTo>
                <a:lnTo>
                  <a:pt x="25907" y="27431"/>
                </a:lnTo>
                <a:lnTo>
                  <a:pt x="28955" y="36575"/>
                </a:lnTo>
                <a:lnTo>
                  <a:pt x="28955" y="41147"/>
                </a:lnTo>
                <a:lnTo>
                  <a:pt x="30479" y="50291"/>
                </a:lnTo>
                <a:lnTo>
                  <a:pt x="30479" y="338327"/>
                </a:lnTo>
                <a:lnTo>
                  <a:pt x="76199" y="338327"/>
                </a:lnTo>
                <a:lnTo>
                  <a:pt x="76199" y="21335"/>
                </a:lnTo>
                <a:lnTo>
                  <a:pt x="112775" y="21335"/>
                </a:lnTo>
                <a:lnTo>
                  <a:pt x="155828" y="29336"/>
                </a:lnTo>
                <a:lnTo>
                  <a:pt x="182879" y="59435"/>
                </a:lnTo>
                <a:lnTo>
                  <a:pt x="188975" y="94487"/>
                </a:lnTo>
                <a:lnTo>
                  <a:pt x="188975" y="178103"/>
                </a:lnTo>
                <a:lnTo>
                  <a:pt x="194361" y="175322"/>
                </a:lnTo>
                <a:lnTo>
                  <a:pt x="224187" y="146681"/>
                </a:lnTo>
                <a:lnTo>
                  <a:pt x="237982" y="107090"/>
                </a:lnTo>
                <a:lnTo>
                  <a:pt x="239125" y="94672"/>
                </a:lnTo>
                <a:lnTo>
                  <a:pt x="239267" y="88391"/>
                </a:lnTo>
                <a:close/>
              </a:path>
              <a:path w="847725" h="338455">
                <a:moveTo>
                  <a:pt x="30479" y="338327"/>
                </a:moveTo>
                <a:lnTo>
                  <a:pt x="30479" y="275843"/>
                </a:lnTo>
                <a:lnTo>
                  <a:pt x="30309" y="282793"/>
                </a:lnTo>
                <a:lnTo>
                  <a:pt x="29846" y="289011"/>
                </a:lnTo>
                <a:lnTo>
                  <a:pt x="29163" y="294497"/>
                </a:lnTo>
                <a:lnTo>
                  <a:pt x="28334" y="299252"/>
                </a:lnTo>
                <a:lnTo>
                  <a:pt x="27431" y="303275"/>
                </a:lnTo>
                <a:lnTo>
                  <a:pt x="27431" y="309371"/>
                </a:lnTo>
                <a:lnTo>
                  <a:pt x="24383" y="313943"/>
                </a:lnTo>
                <a:lnTo>
                  <a:pt x="18287" y="320039"/>
                </a:lnTo>
                <a:lnTo>
                  <a:pt x="10667" y="323087"/>
                </a:lnTo>
                <a:lnTo>
                  <a:pt x="0" y="326135"/>
                </a:lnTo>
                <a:lnTo>
                  <a:pt x="0" y="338327"/>
                </a:lnTo>
                <a:lnTo>
                  <a:pt x="30479" y="338327"/>
                </a:lnTo>
                <a:close/>
              </a:path>
              <a:path w="847725" h="338455">
                <a:moveTo>
                  <a:pt x="188975" y="178103"/>
                </a:moveTo>
                <a:lnTo>
                  <a:pt x="188975" y="94487"/>
                </a:lnTo>
                <a:lnTo>
                  <a:pt x="188767" y="101703"/>
                </a:lnTo>
                <a:lnTo>
                  <a:pt x="188166" y="108489"/>
                </a:lnTo>
                <a:lnTo>
                  <a:pt x="175005" y="145400"/>
                </a:lnTo>
                <a:lnTo>
                  <a:pt x="141136" y="167711"/>
                </a:lnTo>
                <a:lnTo>
                  <a:pt x="76199" y="172211"/>
                </a:lnTo>
                <a:lnTo>
                  <a:pt x="76199" y="192023"/>
                </a:lnTo>
                <a:lnTo>
                  <a:pt x="80483" y="192108"/>
                </a:lnTo>
                <a:lnTo>
                  <a:pt x="85459" y="192326"/>
                </a:lnTo>
                <a:lnTo>
                  <a:pt x="91075" y="192623"/>
                </a:lnTo>
                <a:lnTo>
                  <a:pt x="97278" y="192948"/>
                </a:lnTo>
                <a:lnTo>
                  <a:pt x="104014" y="193245"/>
                </a:lnTo>
                <a:lnTo>
                  <a:pt x="111229" y="193463"/>
                </a:lnTo>
                <a:lnTo>
                  <a:pt x="117657" y="193534"/>
                </a:lnTo>
                <a:lnTo>
                  <a:pt x="119164" y="193541"/>
                </a:lnTo>
                <a:lnTo>
                  <a:pt x="124649" y="193411"/>
                </a:lnTo>
                <a:lnTo>
                  <a:pt x="164591" y="187451"/>
                </a:lnTo>
                <a:lnTo>
                  <a:pt x="188940" y="178121"/>
                </a:lnTo>
                <a:close/>
              </a:path>
              <a:path w="847725" h="338455">
                <a:moveTo>
                  <a:pt x="108203" y="338327"/>
                </a:moveTo>
                <a:lnTo>
                  <a:pt x="108203" y="326135"/>
                </a:lnTo>
                <a:lnTo>
                  <a:pt x="100583" y="323087"/>
                </a:lnTo>
                <a:lnTo>
                  <a:pt x="94487" y="321563"/>
                </a:lnTo>
                <a:lnTo>
                  <a:pt x="91439" y="320039"/>
                </a:lnTo>
                <a:lnTo>
                  <a:pt x="86867" y="318515"/>
                </a:lnTo>
                <a:lnTo>
                  <a:pt x="83819" y="315467"/>
                </a:lnTo>
                <a:lnTo>
                  <a:pt x="82295" y="312419"/>
                </a:lnTo>
                <a:lnTo>
                  <a:pt x="79247" y="307847"/>
                </a:lnTo>
                <a:lnTo>
                  <a:pt x="77723" y="303275"/>
                </a:lnTo>
                <a:lnTo>
                  <a:pt x="77723" y="298703"/>
                </a:lnTo>
                <a:lnTo>
                  <a:pt x="76199" y="292607"/>
                </a:lnTo>
                <a:lnTo>
                  <a:pt x="76199" y="338327"/>
                </a:lnTo>
                <a:lnTo>
                  <a:pt x="108203" y="338327"/>
                </a:lnTo>
                <a:close/>
              </a:path>
              <a:path w="847725" h="338455">
                <a:moveTo>
                  <a:pt x="393191" y="12191"/>
                </a:moveTo>
                <a:lnTo>
                  <a:pt x="393191" y="0"/>
                </a:lnTo>
                <a:lnTo>
                  <a:pt x="288035" y="0"/>
                </a:lnTo>
                <a:lnTo>
                  <a:pt x="288035" y="12191"/>
                </a:lnTo>
                <a:lnTo>
                  <a:pt x="295655" y="13715"/>
                </a:lnTo>
                <a:lnTo>
                  <a:pt x="301751" y="15239"/>
                </a:lnTo>
                <a:lnTo>
                  <a:pt x="304799" y="16763"/>
                </a:lnTo>
                <a:lnTo>
                  <a:pt x="307847" y="19811"/>
                </a:lnTo>
                <a:lnTo>
                  <a:pt x="310895" y="21335"/>
                </a:lnTo>
                <a:lnTo>
                  <a:pt x="313943" y="27431"/>
                </a:lnTo>
                <a:lnTo>
                  <a:pt x="316991" y="36575"/>
                </a:lnTo>
                <a:lnTo>
                  <a:pt x="316991" y="41147"/>
                </a:lnTo>
                <a:lnTo>
                  <a:pt x="318515" y="50291"/>
                </a:lnTo>
                <a:lnTo>
                  <a:pt x="318515" y="338327"/>
                </a:lnTo>
                <a:lnTo>
                  <a:pt x="362711" y="338327"/>
                </a:lnTo>
                <a:lnTo>
                  <a:pt x="362711" y="152399"/>
                </a:lnTo>
                <a:lnTo>
                  <a:pt x="364235" y="60959"/>
                </a:lnTo>
                <a:lnTo>
                  <a:pt x="364235" y="36575"/>
                </a:lnTo>
                <a:lnTo>
                  <a:pt x="365759" y="30479"/>
                </a:lnTo>
                <a:lnTo>
                  <a:pt x="367283" y="25907"/>
                </a:lnTo>
                <a:lnTo>
                  <a:pt x="368807" y="24383"/>
                </a:lnTo>
                <a:lnTo>
                  <a:pt x="370331" y="21335"/>
                </a:lnTo>
                <a:lnTo>
                  <a:pt x="373379" y="18287"/>
                </a:lnTo>
                <a:lnTo>
                  <a:pt x="379475" y="15239"/>
                </a:lnTo>
                <a:lnTo>
                  <a:pt x="385571" y="13715"/>
                </a:lnTo>
                <a:lnTo>
                  <a:pt x="393191" y="12191"/>
                </a:lnTo>
                <a:close/>
              </a:path>
              <a:path w="847725" h="338455">
                <a:moveTo>
                  <a:pt x="318515" y="338327"/>
                </a:moveTo>
                <a:lnTo>
                  <a:pt x="318515" y="275843"/>
                </a:lnTo>
                <a:lnTo>
                  <a:pt x="318345" y="282793"/>
                </a:lnTo>
                <a:lnTo>
                  <a:pt x="317882" y="289011"/>
                </a:lnTo>
                <a:lnTo>
                  <a:pt x="317199" y="294497"/>
                </a:lnTo>
                <a:lnTo>
                  <a:pt x="316370" y="299252"/>
                </a:lnTo>
                <a:lnTo>
                  <a:pt x="315467" y="303275"/>
                </a:lnTo>
                <a:lnTo>
                  <a:pt x="315467" y="309371"/>
                </a:lnTo>
                <a:lnTo>
                  <a:pt x="312419" y="313943"/>
                </a:lnTo>
                <a:lnTo>
                  <a:pt x="306323" y="320039"/>
                </a:lnTo>
                <a:lnTo>
                  <a:pt x="298703" y="323087"/>
                </a:lnTo>
                <a:lnTo>
                  <a:pt x="288035" y="326135"/>
                </a:lnTo>
                <a:lnTo>
                  <a:pt x="288035" y="338327"/>
                </a:lnTo>
                <a:lnTo>
                  <a:pt x="318515" y="338327"/>
                </a:lnTo>
                <a:close/>
              </a:path>
              <a:path w="847725" h="338455">
                <a:moveTo>
                  <a:pt x="484631" y="90359"/>
                </a:moveTo>
                <a:lnTo>
                  <a:pt x="484631" y="41147"/>
                </a:lnTo>
                <a:lnTo>
                  <a:pt x="481583" y="45719"/>
                </a:lnTo>
                <a:lnTo>
                  <a:pt x="479655" y="50577"/>
                </a:lnTo>
                <a:lnTo>
                  <a:pt x="476440" y="56006"/>
                </a:lnTo>
                <a:lnTo>
                  <a:pt x="450708" y="89668"/>
                </a:lnTo>
                <a:lnTo>
                  <a:pt x="434339" y="106679"/>
                </a:lnTo>
                <a:lnTo>
                  <a:pt x="429217" y="112927"/>
                </a:lnTo>
                <a:lnTo>
                  <a:pt x="405383" y="137159"/>
                </a:lnTo>
                <a:lnTo>
                  <a:pt x="399287" y="143255"/>
                </a:lnTo>
                <a:lnTo>
                  <a:pt x="393191" y="146303"/>
                </a:lnTo>
                <a:lnTo>
                  <a:pt x="388619" y="149351"/>
                </a:lnTo>
                <a:lnTo>
                  <a:pt x="376427" y="152399"/>
                </a:lnTo>
                <a:lnTo>
                  <a:pt x="362711" y="152399"/>
                </a:lnTo>
                <a:lnTo>
                  <a:pt x="362711" y="338327"/>
                </a:lnTo>
                <a:lnTo>
                  <a:pt x="364235" y="338327"/>
                </a:lnTo>
                <a:lnTo>
                  <a:pt x="364235" y="172211"/>
                </a:lnTo>
                <a:lnTo>
                  <a:pt x="387095" y="172211"/>
                </a:lnTo>
                <a:lnTo>
                  <a:pt x="391667" y="173735"/>
                </a:lnTo>
                <a:lnTo>
                  <a:pt x="394715" y="175259"/>
                </a:lnTo>
                <a:lnTo>
                  <a:pt x="409955" y="190499"/>
                </a:lnTo>
                <a:lnTo>
                  <a:pt x="416051" y="201167"/>
                </a:lnTo>
                <a:lnTo>
                  <a:pt x="432815" y="226313"/>
                </a:lnTo>
                <a:lnTo>
                  <a:pt x="432815" y="147827"/>
                </a:lnTo>
                <a:lnTo>
                  <a:pt x="484631" y="90359"/>
                </a:lnTo>
                <a:close/>
              </a:path>
              <a:path w="847725" h="338455">
                <a:moveTo>
                  <a:pt x="393191" y="338327"/>
                </a:moveTo>
                <a:lnTo>
                  <a:pt x="393191" y="326135"/>
                </a:lnTo>
                <a:lnTo>
                  <a:pt x="385571" y="323087"/>
                </a:lnTo>
                <a:lnTo>
                  <a:pt x="379475" y="321563"/>
                </a:lnTo>
                <a:lnTo>
                  <a:pt x="376427" y="320039"/>
                </a:lnTo>
                <a:lnTo>
                  <a:pt x="373379" y="316991"/>
                </a:lnTo>
                <a:lnTo>
                  <a:pt x="370331" y="315467"/>
                </a:lnTo>
                <a:lnTo>
                  <a:pt x="367283" y="309371"/>
                </a:lnTo>
                <a:lnTo>
                  <a:pt x="364235" y="300227"/>
                </a:lnTo>
                <a:lnTo>
                  <a:pt x="364235" y="338327"/>
                </a:lnTo>
                <a:lnTo>
                  <a:pt x="393191" y="338327"/>
                </a:lnTo>
                <a:close/>
              </a:path>
              <a:path w="847725" h="338455">
                <a:moveTo>
                  <a:pt x="577595" y="338327"/>
                </a:moveTo>
                <a:lnTo>
                  <a:pt x="577595" y="326135"/>
                </a:lnTo>
                <a:lnTo>
                  <a:pt x="571499" y="324611"/>
                </a:lnTo>
                <a:lnTo>
                  <a:pt x="566927" y="323087"/>
                </a:lnTo>
                <a:lnTo>
                  <a:pt x="562355" y="320039"/>
                </a:lnTo>
                <a:lnTo>
                  <a:pt x="556259" y="318515"/>
                </a:lnTo>
                <a:lnTo>
                  <a:pt x="545591" y="307847"/>
                </a:lnTo>
                <a:lnTo>
                  <a:pt x="524255" y="278891"/>
                </a:lnTo>
                <a:lnTo>
                  <a:pt x="432815" y="147827"/>
                </a:lnTo>
                <a:lnTo>
                  <a:pt x="432815" y="226313"/>
                </a:lnTo>
                <a:lnTo>
                  <a:pt x="473963" y="288035"/>
                </a:lnTo>
                <a:lnTo>
                  <a:pt x="478535" y="294131"/>
                </a:lnTo>
                <a:lnTo>
                  <a:pt x="481583" y="298703"/>
                </a:lnTo>
                <a:lnTo>
                  <a:pt x="484631" y="307847"/>
                </a:lnTo>
                <a:lnTo>
                  <a:pt x="486155" y="310895"/>
                </a:lnTo>
                <a:lnTo>
                  <a:pt x="486155" y="338327"/>
                </a:lnTo>
                <a:lnTo>
                  <a:pt x="577595" y="338327"/>
                </a:lnTo>
                <a:close/>
              </a:path>
              <a:path w="847725" h="338455">
                <a:moveTo>
                  <a:pt x="571499" y="12191"/>
                </a:moveTo>
                <a:lnTo>
                  <a:pt x="571499" y="0"/>
                </a:lnTo>
                <a:lnTo>
                  <a:pt x="463295" y="0"/>
                </a:lnTo>
                <a:lnTo>
                  <a:pt x="463295" y="12191"/>
                </a:lnTo>
                <a:lnTo>
                  <a:pt x="470915" y="12191"/>
                </a:lnTo>
                <a:lnTo>
                  <a:pt x="475487" y="13715"/>
                </a:lnTo>
                <a:lnTo>
                  <a:pt x="478535" y="16763"/>
                </a:lnTo>
                <a:lnTo>
                  <a:pt x="483107" y="19811"/>
                </a:lnTo>
                <a:lnTo>
                  <a:pt x="484631" y="24383"/>
                </a:lnTo>
                <a:lnTo>
                  <a:pt x="484631" y="90359"/>
                </a:lnTo>
                <a:lnTo>
                  <a:pt x="516635" y="54863"/>
                </a:lnTo>
                <a:lnTo>
                  <a:pt x="521723" y="49134"/>
                </a:lnTo>
                <a:lnTo>
                  <a:pt x="526344" y="44083"/>
                </a:lnTo>
                <a:lnTo>
                  <a:pt x="556259" y="18287"/>
                </a:lnTo>
                <a:lnTo>
                  <a:pt x="560831" y="15239"/>
                </a:lnTo>
                <a:lnTo>
                  <a:pt x="566927" y="12191"/>
                </a:lnTo>
                <a:lnTo>
                  <a:pt x="571499" y="12191"/>
                </a:lnTo>
                <a:close/>
              </a:path>
              <a:path w="847725" h="338455">
                <a:moveTo>
                  <a:pt x="486155" y="338327"/>
                </a:moveTo>
                <a:lnTo>
                  <a:pt x="486155" y="316991"/>
                </a:lnTo>
                <a:lnTo>
                  <a:pt x="484631" y="320039"/>
                </a:lnTo>
                <a:lnTo>
                  <a:pt x="481583" y="321563"/>
                </a:lnTo>
                <a:lnTo>
                  <a:pt x="478535" y="324611"/>
                </a:lnTo>
                <a:lnTo>
                  <a:pt x="473963" y="324611"/>
                </a:lnTo>
                <a:lnTo>
                  <a:pt x="467867" y="326135"/>
                </a:lnTo>
                <a:lnTo>
                  <a:pt x="467867" y="338327"/>
                </a:lnTo>
                <a:lnTo>
                  <a:pt x="486155" y="338327"/>
                </a:lnTo>
                <a:close/>
              </a:path>
              <a:path w="847725" h="338455">
                <a:moveTo>
                  <a:pt x="847343" y="88391"/>
                </a:moveTo>
                <a:lnTo>
                  <a:pt x="838540" y="46632"/>
                </a:lnTo>
                <a:lnTo>
                  <a:pt x="810045" y="15720"/>
                </a:lnTo>
                <a:lnTo>
                  <a:pt x="773509" y="3121"/>
                </a:lnTo>
                <a:lnTo>
                  <a:pt x="732725" y="12"/>
                </a:lnTo>
                <a:lnTo>
                  <a:pt x="608075" y="0"/>
                </a:lnTo>
                <a:lnTo>
                  <a:pt x="608075" y="12191"/>
                </a:lnTo>
                <a:lnTo>
                  <a:pt x="615695" y="13715"/>
                </a:lnTo>
                <a:lnTo>
                  <a:pt x="621791" y="15239"/>
                </a:lnTo>
                <a:lnTo>
                  <a:pt x="624839" y="16763"/>
                </a:lnTo>
                <a:lnTo>
                  <a:pt x="627887" y="19811"/>
                </a:lnTo>
                <a:lnTo>
                  <a:pt x="630935" y="21335"/>
                </a:lnTo>
                <a:lnTo>
                  <a:pt x="633983" y="27431"/>
                </a:lnTo>
                <a:lnTo>
                  <a:pt x="637031" y="36575"/>
                </a:lnTo>
                <a:lnTo>
                  <a:pt x="637031" y="41147"/>
                </a:lnTo>
                <a:lnTo>
                  <a:pt x="638555" y="50291"/>
                </a:lnTo>
                <a:lnTo>
                  <a:pt x="638555" y="338327"/>
                </a:lnTo>
                <a:lnTo>
                  <a:pt x="684275" y="338327"/>
                </a:lnTo>
                <a:lnTo>
                  <a:pt x="684275" y="21335"/>
                </a:lnTo>
                <a:lnTo>
                  <a:pt x="720851" y="21335"/>
                </a:lnTo>
                <a:lnTo>
                  <a:pt x="763904" y="29336"/>
                </a:lnTo>
                <a:lnTo>
                  <a:pt x="790955" y="59435"/>
                </a:lnTo>
                <a:lnTo>
                  <a:pt x="797051" y="94487"/>
                </a:lnTo>
                <a:lnTo>
                  <a:pt x="797051" y="178103"/>
                </a:lnTo>
                <a:lnTo>
                  <a:pt x="802437" y="175322"/>
                </a:lnTo>
                <a:lnTo>
                  <a:pt x="832263" y="146681"/>
                </a:lnTo>
                <a:lnTo>
                  <a:pt x="846058" y="107090"/>
                </a:lnTo>
                <a:lnTo>
                  <a:pt x="847201" y="94672"/>
                </a:lnTo>
                <a:lnTo>
                  <a:pt x="847343" y="88391"/>
                </a:lnTo>
                <a:close/>
              </a:path>
              <a:path w="847725" h="338455">
                <a:moveTo>
                  <a:pt x="638555" y="338327"/>
                </a:moveTo>
                <a:lnTo>
                  <a:pt x="638555" y="275843"/>
                </a:lnTo>
                <a:lnTo>
                  <a:pt x="638385" y="282793"/>
                </a:lnTo>
                <a:lnTo>
                  <a:pt x="637922" y="289011"/>
                </a:lnTo>
                <a:lnTo>
                  <a:pt x="637239" y="294497"/>
                </a:lnTo>
                <a:lnTo>
                  <a:pt x="636410" y="299252"/>
                </a:lnTo>
                <a:lnTo>
                  <a:pt x="635507" y="303275"/>
                </a:lnTo>
                <a:lnTo>
                  <a:pt x="635507" y="309371"/>
                </a:lnTo>
                <a:lnTo>
                  <a:pt x="632459" y="313943"/>
                </a:lnTo>
                <a:lnTo>
                  <a:pt x="626363" y="320039"/>
                </a:lnTo>
                <a:lnTo>
                  <a:pt x="618743" y="323087"/>
                </a:lnTo>
                <a:lnTo>
                  <a:pt x="608075" y="326135"/>
                </a:lnTo>
                <a:lnTo>
                  <a:pt x="608075" y="338327"/>
                </a:lnTo>
                <a:lnTo>
                  <a:pt x="638555" y="338327"/>
                </a:lnTo>
                <a:close/>
              </a:path>
              <a:path w="847725" h="338455">
                <a:moveTo>
                  <a:pt x="797051" y="178103"/>
                </a:moveTo>
                <a:lnTo>
                  <a:pt x="797051" y="94487"/>
                </a:lnTo>
                <a:lnTo>
                  <a:pt x="796843" y="101703"/>
                </a:lnTo>
                <a:lnTo>
                  <a:pt x="796242" y="108489"/>
                </a:lnTo>
                <a:lnTo>
                  <a:pt x="783081" y="145400"/>
                </a:lnTo>
                <a:lnTo>
                  <a:pt x="749212" y="167711"/>
                </a:lnTo>
                <a:lnTo>
                  <a:pt x="684275" y="172211"/>
                </a:lnTo>
                <a:lnTo>
                  <a:pt x="684275" y="192023"/>
                </a:lnTo>
                <a:lnTo>
                  <a:pt x="688559" y="192108"/>
                </a:lnTo>
                <a:lnTo>
                  <a:pt x="693535" y="192326"/>
                </a:lnTo>
                <a:lnTo>
                  <a:pt x="699151" y="192623"/>
                </a:lnTo>
                <a:lnTo>
                  <a:pt x="705354" y="192948"/>
                </a:lnTo>
                <a:lnTo>
                  <a:pt x="712090" y="193245"/>
                </a:lnTo>
                <a:lnTo>
                  <a:pt x="719305" y="193463"/>
                </a:lnTo>
                <a:lnTo>
                  <a:pt x="725733" y="193534"/>
                </a:lnTo>
                <a:lnTo>
                  <a:pt x="727240" y="193541"/>
                </a:lnTo>
                <a:lnTo>
                  <a:pt x="732725" y="193411"/>
                </a:lnTo>
                <a:lnTo>
                  <a:pt x="772667" y="187451"/>
                </a:lnTo>
                <a:lnTo>
                  <a:pt x="797016" y="178121"/>
                </a:lnTo>
                <a:close/>
              </a:path>
              <a:path w="847725" h="338455">
                <a:moveTo>
                  <a:pt x="716279" y="338327"/>
                </a:moveTo>
                <a:lnTo>
                  <a:pt x="716279" y="326135"/>
                </a:lnTo>
                <a:lnTo>
                  <a:pt x="708659" y="323087"/>
                </a:lnTo>
                <a:lnTo>
                  <a:pt x="702563" y="321563"/>
                </a:lnTo>
                <a:lnTo>
                  <a:pt x="699515" y="320039"/>
                </a:lnTo>
                <a:lnTo>
                  <a:pt x="694943" y="318515"/>
                </a:lnTo>
                <a:lnTo>
                  <a:pt x="691895" y="315467"/>
                </a:lnTo>
                <a:lnTo>
                  <a:pt x="690371" y="312419"/>
                </a:lnTo>
                <a:lnTo>
                  <a:pt x="687323" y="307847"/>
                </a:lnTo>
                <a:lnTo>
                  <a:pt x="685799" y="303275"/>
                </a:lnTo>
                <a:lnTo>
                  <a:pt x="685799" y="298703"/>
                </a:lnTo>
                <a:lnTo>
                  <a:pt x="684275" y="292607"/>
                </a:lnTo>
                <a:lnTo>
                  <a:pt x="684275" y="338327"/>
                </a:lnTo>
                <a:lnTo>
                  <a:pt x="716279" y="3383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01961" y="1968559"/>
            <a:ext cx="8080429" cy="1248547"/>
          </a:xfrm>
          <a:prstGeom prst="rect">
            <a:avLst/>
          </a:prstGeom>
        </p:spPr>
        <p:txBody>
          <a:bodyPr vert="horz" wrap="square" lIns="0" tIns="47752" rIns="0" bIns="0" rtlCol="0">
            <a:spAutoFit/>
          </a:bodyPr>
          <a:lstStyle/>
          <a:p>
            <a:pPr marL="357505" indent="-342900">
              <a:buFont typeface="Wingdings"/>
              <a:buChar char=""/>
              <a:tabLst>
                <a:tab pos="358140" algn="l"/>
                <a:tab pos="2051050" algn="l"/>
                <a:tab pos="3162935" algn="l"/>
                <a:tab pos="4150360" algn="l"/>
                <a:tab pos="5353050" algn="l"/>
                <a:tab pos="6143625" algn="l"/>
                <a:tab pos="7188834" algn="l"/>
              </a:tabLst>
            </a:pPr>
            <a:r>
              <a:rPr lang="en-US" sz="2600" spc="-55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en-US" sz="2600" spc="-5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ng</a:t>
            </a:r>
            <a:r>
              <a:rPr lang="en-US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en-US" sz="2600" spc="-5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sa</a:t>
            </a:r>
            <a:r>
              <a:rPr lang="en-US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ha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	</a:t>
            </a:r>
            <a:r>
              <a:rPr lang="en-US" sz="2600" spc="-5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adala</a:t>
            </a:r>
            <a:r>
              <a:rPr lang="en-US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	</a:t>
            </a:r>
            <a:r>
              <a:rPr lang="en-US" sz="2600" spc="-15" dirty="0"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en-US" sz="2600" spc="-45" dirty="0">
                <a:latin typeface="Cambria Math" panose="02040503050406030204" pitchFamily="18" charset="0"/>
                <a:ea typeface="Cambria Math" panose="02040503050406030204" pitchFamily="18" charset="0"/>
              </a:rPr>
              <a:t>r</a:t>
            </a:r>
            <a:r>
              <a:rPr lang="en-US" sz="2600" spc="-5" dirty="0">
                <a:latin typeface="Cambria Math" panose="02040503050406030204" pitchFamily="18" charset="0"/>
                <a:ea typeface="Cambria Math" panose="02040503050406030204" pitchFamily="18" charset="0"/>
              </a:rPr>
              <a:t>an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</a:rPr>
              <a:t>g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	</a:t>
            </a:r>
            <a:r>
              <a:rPr lang="en-US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pr</a:t>
            </a:r>
            <a:r>
              <a:rPr lang="en-US" sz="2600" spc="-5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600" spc="-15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sz="2600" spc="-5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ad</a:t>
            </a:r>
            <a:r>
              <a:rPr lang="en-US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i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	</a:t>
            </a:r>
            <a:r>
              <a:rPr lang="en-US" sz="2600" spc="-5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2600" spc="-1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t</a:t>
            </a:r>
            <a:r>
              <a:rPr lang="en-US" sz="2600" spc="-5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	</a:t>
            </a:r>
            <a:r>
              <a:rPr lang="en-US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  <a:r>
              <a:rPr lang="en-US" sz="2600" spc="-5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ada</a:t>
            </a:r>
            <a:r>
              <a:rPr lang="en-US" sz="26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6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/>
              </a:rPr>
              <a:t>	</a:t>
            </a:r>
            <a:r>
              <a:rPr lang="en-US" sz="2600" spc="-5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da</a:t>
            </a:r>
            <a:r>
              <a:rPr lang="en-US" sz="2600" spc="-15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sz="2600" spc="-5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a</a:t>
            </a:r>
            <a:r>
              <a:rPr lang="en-US" sz="26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m</a:t>
            </a:r>
            <a:r>
              <a:rPr lang="en-US" sz="2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600" dirty="0" err="1" smtClean="0">
                <a:latin typeface="Cambria Math"/>
                <a:cs typeface="Cambria Math"/>
              </a:rPr>
              <a:t>be</a:t>
            </a:r>
            <a:r>
              <a:rPr lang="en-US" sz="2600" spc="-5" dirty="0" err="1" smtClean="0">
                <a:latin typeface="Cambria Math"/>
                <a:cs typeface="Cambria Math"/>
              </a:rPr>
              <a:t>n</a:t>
            </a:r>
            <a:r>
              <a:rPr lang="en-US" sz="2600" spc="-20" dirty="0" err="1" smtClean="0">
                <a:latin typeface="Cambria Math"/>
                <a:cs typeface="Cambria Math"/>
              </a:rPr>
              <a:t>t</a:t>
            </a:r>
            <a:r>
              <a:rPr lang="en-US" sz="2600" dirty="0" err="1" smtClean="0">
                <a:latin typeface="Cambria Math"/>
                <a:cs typeface="Cambria Math"/>
              </a:rPr>
              <a:t>uk</a:t>
            </a:r>
            <a:r>
              <a:rPr lang="en-US" sz="2600" dirty="0" smtClean="0">
                <a:latin typeface="Cambria Math"/>
                <a:cs typeface="Cambria Math"/>
              </a:rPr>
              <a:t> </a:t>
            </a:r>
            <a:r>
              <a:rPr lang="en-US" sz="2600" spc="-5" dirty="0" err="1" smtClean="0">
                <a:latin typeface="Cambria Math"/>
                <a:cs typeface="Cambria Math"/>
              </a:rPr>
              <a:t>a</a:t>
            </a:r>
            <a:r>
              <a:rPr lang="en-US" sz="2600" spc="-10" dirty="0" err="1" smtClean="0">
                <a:latin typeface="Cambria Math"/>
                <a:cs typeface="Cambria Math"/>
              </a:rPr>
              <a:t>p</a:t>
            </a:r>
            <a:r>
              <a:rPr lang="en-US" sz="2600" dirty="0" err="1" smtClean="0">
                <a:latin typeface="Cambria Math"/>
                <a:cs typeface="Cambria Math"/>
              </a:rPr>
              <a:t>a</a:t>
            </a:r>
            <a:r>
              <a:rPr lang="en-US" sz="2600" dirty="0">
                <a:latin typeface="Times New Roman"/>
                <a:cs typeface="Times New Roman"/>
              </a:rPr>
              <a:t>	</a:t>
            </a:r>
            <a:r>
              <a:rPr lang="en-US" sz="2600" dirty="0" smtClean="0">
                <a:latin typeface="Cambria Math"/>
                <a:cs typeface="Cambria Math"/>
              </a:rPr>
              <a:t>pun </a:t>
            </a:r>
            <a:r>
              <a:rPr lang="en-US" sz="2600" spc="-65" dirty="0" smtClean="0">
                <a:latin typeface="Cambria Math"/>
                <a:cs typeface="Cambria Math"/>
              </a:rPr>
              <a:t>y</a:t>
            </a:r>
            <a:r>
              <a:rPr lang="en-US" sz="2600" spc="10" dirty="0" smtClean="0">
                <a:latin typeface="Cambria Math"/>
                <a:cs typeface="Cambria Math"/>
              </a:rPr>
              <a:t>a</a:t>
            </a:r>
            <a:r>
              <a:rPr lang="en-US" sz="2600" spc="-5" dirty="0" smtClean="0">
                <a:latin typeface="Cambria Math"/>
                <a:cs typeface="Cambria Math"/>
              </a:rPr>
              <a:t>n</a:t>
            </a:r>
            <a:r>
              <a:rPr lang="en-US" sz="2600" dirty="0" smtClean="0">
                <a:latin typeface="Cambria Math"/>
                <a:cs typeface="Cambria Math"/>
              </a:rPr>
              <a:t>g </a:t>
            </a:r>
            <a:r>
              <a:rPr lang="en-US" sz="2600" spc="-5" dirty="0" err="1" smtClean="0">
                <a:latin typeface="Cambria Math"/>
                <a:cs typeface="Cambria Math"/>
              </a:rPr>
              <a:t>dala</a:t>
            </a:r>
            <a:r>
              <a:rPr lang="en-US" sz="2600" dirty="0" err="1" smtClean="0">
                <a:latin typeface="Cambria Math"/>
                <a:cs typeface="Cambria Math"/>
              </a:rPr>
              <a:t>m</a:t>
            </a:r>
            <a:r>
              <a:rPr lang="en-US" sz="2600" dirty="0" smtClean="0">
                <a:latin typeface="Cambria Math"/>
                <a:cs typeface="Cambria Math"/>
              </a:rPr>
              <a:t> </a:t>
            </a:r>
            <a:r>
              <a:rPr lang="en-US" sz="2600" spc="-50" dirty="0" err="1" smtClean="0">
                <a:latin typeface="Cambria Math"/>
                <a:cs typeface="Cambria Math"/>
              </a:rPr>
              <a:t>k</a:t>
            </a:r>
            <a:r>
              <a:rPr lang="en-US" sz="2600" dirty="0" err="1" smtClean="0">
                <a:latin typeface="Cambria Math"/>
                <a:cs typeface="Cambria Math"/>
              </a:rPr>
              <a:t>e</a:t>
            </a:r>
            <a:r>
              <a:rPr lang="en-US" sz="2600" spc="-5" dirty="0" err="1" smtClean="0">
                <a:latin typeface="Cambria Math"/>
                <a:cs typeface="Cambria Math"/>
              </a:rPr>
              <a:t>gia</a:t>
            </a:r>
            <a:r>
              <a:rPr lang="en-US" sz="2600" spc="-10" dirty="0" err="1" smtClean="0">
                <a:latin typeface="Cambria Math"/>
                <a:cs typeface="Cambria Math"/>
              </a:rPr>
              <a:t>t</a:t>
            </a:r>
            <a:r>
              <a:rPr lang="en-US" sz="2600" spc="-5" dirty="0" err="1" smtClean="0">
                <a:latin typeface="Cambria Math"/>
                <a:cs typeface="Cambria Math"/>
              </a:rPr>
              <a:t>a</a:t>
            </a:r>
            <a:r>
              <a:rPr lang="en-US" sz="2600" dirty="0" err="1" smtClean="0">
                <a:latin typeface="Cambria Math"/>
                <a:cs typeface="Cambria Math"/>
              </a:rPr>
              <a:t>n</a:t>
            </a:r>
            <a:r>
              <a:rPr lang="en-US" sz="2600" dirty="0" smtClean="0">
                <a:latin typeface="Cambria Math"/>
                <a:cs typeface="Cambria Math"/>
              </a:rPr>
              <a:t> </a:t>
            </a:r>
            <a:r>
              <a:rPr lang="en-US" sz="2600" dirty="0" err="1" smtClean="0">
                <a:latin typeface="Cambria Math"/>
                <a:cs typeface="Cambria Math"/>
              </a:rPr>
              <a:t>u</a:t>
            </a:r>
            <a:r>
              <a:rPr lang="en-US" sz="2600" spc="-5" dirty="0" err="1" smtClean="0">
                <a:latin typeface="Cambria Math"/>
                <a:cs typeface="Cambria Math"/>
              </a:rPr>
              <a:t>sa</a:t>
            </a:r>
            <a:r>
              <a:rPr lang="en-US" sz="2600" dirty="0" err="1" smtClean="0">
                <a:latin typeface="Cambria Math"/>
                <a:cs typeface="Cambria Math"/>
              </a:rPr>
              <a:t>ha</a:t>
            </a:r>
            <a:r>
              <a:rPr lang="en-US" sz="2600" dirty="0" smtClean="0">
                <a:latin typeface="Cambria Math"/>
                <a:cs typeface="Cambria Math"/>
              </a:rPr>
              <a:t> </a:t>
            </a:r>
            <a:r>
              <a:rPr lang="en-US" sz="2600" spc="-5" dirty="0" err="1" smtClean="0">
                <a:latin typeface="Cambria Math"/>
                <a:cs typeface="Cambria Math"/>
              </a:rPr>
              <a:t>a</a:t>
            </a:r>
            <a:r>
              <a:rPr lang="en-US" sz="2600" spc="-10" dirty="0" err="1" smtClean="0">
                <a:latin typeface="Cambria Math"/>
                <a:cs typeface="Cambria Math"/>
              </a:rPr>
              <a:t>t</a:t>
            </a:r>
            <a:r>
              <a:rPr lang="en-US" sz="2600" spc="-5" dirty="0" err="1" smtClean="0">
                <a:latin typeface="Cambria Math"/>
                <a:cs typeface="Cambria Math"/>
              </a:rPr>
              <a:t>a</a:t>
            </a:r>
            <a:r>
              <a:rPr lang="en-US" sz="2600" dirty="0" err="1" smtClean="0">
                <a:latin typeface="Cambria Math"/>
                <a:cs typeface="Cambria Math"/>
              </a:rPr>
              <a:t>u</a:t>
            </a:r>
            <a:r>
              <a:rPr lang="en-US" sz="2600" dirty="0" smtClean="0">
                <a:latin typeface="Cambria Math"/>
                <a:cs typeface="Cambria Math"/>
              </a:rPr>
              <a:t> </a:t>
            </a:r>
            <a:r>
              <a:rPr lang="en-US" sz="2600" dirty="0" err="1" smtClean="0">
                <a:latin typeface="Cambria Math"/>
                <a:cs typeface="Cambria Math"/>
              </a:rPr>
              <a:t>pe</a:t>
            </a:r>
            <a:r>
              <a:rPr lang="en-US" sz="2600" spc="-60" dirty="0" err="1" smtClean="0">
                <a:latin typeface="Cambria Math"/>
                <a:cs typeface="Cambria Math"/>
              </a:rPr>
              <a:t>k</a:t>
            </a:r>
            <a:r>
              <a:rPr lang="en-US" sz="2600" dirty="0" err="1" smtClean="0">
                <a:latin typeface="Cambria Math"/>
                <a:cs typeface="Cambria Math"/>
              </a:rPr>
              <a:t>e</a:t>
            </a:r>
            <a:r>
              <a:rPr lang="en-US" sz="2600" spc="-10" dirty="0" err="1" smtClean="0">
                <a:latin typeface="Cambria Math"/>
                <a:cs typeface="Cambria Math"/>
              </a:rPr>
              <a:t>r</a:t>
            </a:r>
            <a:r>
              <a:rPr lang="en-US" sz="2600" dirty="0" err="1" smtClean="0">
                <a:latin typeface="Cambria Math"/>
                <a:cs typeface="Cambria Math"/>
              </a:rPr>
              <a:t>j</a:t>
            </a:r>
            <a:r>
              <a:rPr lang="en-US" sz="2600" spc="-5" dirty="0" err="1" smtClean="0">
                <a:latin typeface="Cambria Math"/>
                <a:cs typeface="Cambria Math"/>
              </a:rPr>
              <a:t>aa</a:t>
            </a:r>
            <a:r>
              <a:rPr lang="en-US" sz="2600" spc="-15" dirty="0" err="1" smtClean="0">
                <a:latin typeface="Cambria Math"/>
                <a:cs typeface="Cambria Math"/>
              </a:rPr>
              <a:t>n</a:t>
            </a:r>
            <a:r>
              <a:rPr lang="en-US" sz="2600" spc="-50" dirty="0" err="1" smtClean="0">
                <a:latin typeface="Cambria Math"/>
                <a:cs typeface="Cambria Math"/>
              </a:rPr>
              <a:t>n</a:t>
            </a:r>
            <a:r>
              <a:rPr lang="en-US" sz="2600" spc="-65" dirty="0" err="1" smtClean="0">
                <a:latin typeface="Cambria Math"/>
                <a:cs typeface="Cambria Math"/>
              </a:rPr>
              <a:t>y</a:t>
            </a:r>
            <a:r>
              <a:rPr lang="en-US" sz="2600" dirty="0" err="1" smtClean="0">
                <a:latin typeface="Cambria Math"/>
                <a:cs typeface="Cambria Math"/>
              </a:rPr>
              <a:t>a</a:t>
            </a:r>
            <a:r>
              <a:rPr lang="en-US" sz="2600" dirty="0" smtClean="0">
                <a:latin typeface="Cambria Math"/>
                <a:cs typeface="Cambria Math"/>
              </a:rPr>
              <a:t> </a:t>
            </a:r>
            <a:r>
              <a:rPr lang="en-US" sz="2600" spc="5" dirty="0" err="1" smtClean="0">
                <a:latin typeface="Cambria Math"/>
                <a:cs typeface="Cambria Math"/>
              </a:rPr>
              <a:t>m</a:t>
            </a:r>
            <a:r>
              <a:rPr lang="en-US" sz="2600" dirty="0" err="1" smtClean="0">
                <a:latin typeface="Cambria Math"/>
                <a:cs typeface="Cambria Math"/>
              </a:rPr>
              <a:t>e</a:t>
            </a:r>
            <a:r>
              <a:rPr lang="en-US" sz="2600" spc="-15" dirty="0" err="1" smtClean="0">
                <a:latin typeface="Cambria Math"/>
                <a:cs typeface="Cambria Math"/>
              </a:rPr>
              <a:t>n</a:t>
            </a:r>
            <a:r>
              <a:rPr lang="en-US" sz="2600" spc="-20" dirty="0" err="1" smtClean="0">
                <a:latin typeface="Cambria Math"/>
                <a:cs typeface="Cambria Math"/>
              </a:rPr>
              <a:t>g</a:t>
            </a:r>
            <a:r>
              <a:rPr lang="en-US" sz="2600" dirty="0" err="1" smtClean="0">
                <a:latin typeface="Cambria Math"/>
                <a:cs typeface="Cambria Math"/>
              </a:rPr>
              <a:t>h</a:t>
            </a:r>
            <a:r>
              <a:rPr lang="en-US" sz="2600" spc="-5" dirty="0" err="1" smtClean="0">
                <a:latin typeface="Cambria Math"/>
                <a:cs typeface="Cambria Math"/>
              </a:rPr>
              <a:t>asil</a:t>
            </a:r>
            <a:r>
              <a:rPr lang="en-US" sz="2600" spc="-25" dirty="0" err="1" smtClean="0">
                <a:latin typeface="Cambria Math"/>
                <a:cs typeface="Cambria Math"/>
              </a:rPr>
              <a:t>k</a:t>
            </a:r>
            <a:r>
              <a:rPr lang="en-US" sz="2600" spc="-5" dirty="0" err="1" smtClean="0">
                <a:latin typeface="Cambria Math"/>
                <a:cs typeface="Cambria Math"/>
              </a:rPr>
              <a:t>a</a:t>
            </a:r>
            <a:r>
              <a:rPr lang="en-US" sz="2600" dirty="0" err="1" smtClean="0">
                <a:latin typeface="Cambria Math"/>
                <a:cs typeface="Cambria Math"/>
              </a:rPr>
              <a:t>n</a:t>
            </a:r>
            <a:r>
              <a:rPr lang="en-US" sz="2600" dirty="0" smtClean="0">
                <a:latin typeface="Cambria Math"/>
                <a:cs typeface="Cambria Math"/>
              </a:rPr>
              <a:t> </a:t>
            </a:r>
            <a:r>
              <a:rPr lang="en-US" sz="2600" dirty="0" err="1">
                <a:latin typeface="Cambria Math"/>
                <a:cs typeface="Cambria Math"/>
              </a:rPr>
              <a:t>b</a:t>
            </a:r>
            <a:r>
              <a:rPr lang="en-US" sz="2600" spc="-5" dirty="0" err="1">
                <a:latin typeface="Cambria Math"/>
                <a:cs typeface="Cambria Math"/>
              </a:rPr>
              <a:t>a</a:t>
            </a:r>
            <a:r>
              <a:rPr lang="en-US" sz="2600" spc="-45" dirty="0" err="1">
                <a:latin typeface="Cambria Math"/>
                <a:cs typeface="Cambria Math"/>
              </a:rPr>
              <a:t>r</a:t>
            </a:r>
            <a:r>
              <a:rPr lang="en-US" sz="2600" spc="-5" dirty="0" err="1">
                <a:latin typeface="Cambria Math"/>
                <a:cs typeface="Cambria Math"/>
              </a:rPr>
              <a:t>ang</a:t>
            </a:r>
            <a:r>
              <a:rPr lang="en-US" sz="2600" dirty="0" smtClean="0">
                <a:latin typeface="Cambria Math"/>
                <a:cs typeface="Cambria Math"/>
              </a:rPr>
              <a:t>, </a:t>
            </a:r>
            <a:r>
              <a:rPr lang="en-US" sz="2600" spc="-575" dirty="0" smtClean="0">
                <a:latin typeface="Times New Roman"/>
                <a:cs typeface="Times New Roman"/>
              </a:rPr>
              <a:t> </a:t>
            </a:r>
            <a:r>
              <a:rPr lang="en-US" sz="2600" spc="5" dirty="0" err="1" smtClean="0">
                <a:latin typeface="Cambria Math"/>
                <a:cs typeface="Cambria Math"/>
              </a:rPr>
              <a:t>m</a:t>
            </a:r>
            <a:r>
              <a:rPr lang="en-US" sz="2600" spc="-10" dirty="0" err="1" smtClean="0">
                <a:latin typeface="Cambria Math"/>
                <a:cs typeface="Cambria Math"/>
              </a:rPr>
              <a:t>e</a:t>
            </a:r>
            <a:r>
              <a:rPr lang="en-US" sz="2600" spc="-5" dirty="0" err="1" smtClean="0">
                <a:latin typeface="Cambria Math"/>
                <a:cs typeface="Cambria Math"/>
              </a:rPr>
              <a:t>ngi</a:t>
            </a:r>
            <a:r>
              <a:rPr lang="en-US" sz="2600" spc="-10" dirty="0" err="1" smtClean="0">
                <a:latin typeface="Cambria Math"/>
                <a:cs typeface="Cambria Math"/>
              </a:rPr>
              <a:t>m</a:t>
            </a:r>
            <a:r>
              <a:rPr lang="en-US" sz="2600" dirty="0" err="1" smtClean="0">
                <a:latin typeface="Cambria Math"/>
                <a:cs typeface="Cambria Math"/>
              </a:rPr>
              <a:t>p</a:t>
            </a:r>
            <a:r>
              <a:rPr lang="en-US" sz="2600" spc="-5" dirty="0" err="1" smtClean="0">
                <a:latin typeface="Cambria Math"/>
                <a:cs typeface="Cambria Math"/>
              </a:rPr>
              <a:t>o</a:t>
            </a:r>
            <a:r>
              <a:rPr lang="en-US" sz="2600" dirty="0" err="1" smtClean="0">
                <a:latin typeface="Cambria Math"/>
                <a:cs typeface="Cambria Math"/>
              </a:rPr>
              <a:t>r</a:t>
            </a:r>
            <a:endParaRPr sz="26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54441" y="2384042"/>
            <a:ext cx="4450715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214120" algn="l"/>
                <a:tab pos="1928495" algn="l"/>
                <a:tab pos="2689225" algn="l"/>
                <a:tab pos="3566795" algn="l"/>
              </a:tabLst>
            </a:pPr>
            <a:endParaRPr sz="2600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1541" y="3176522"/>
            <a:ext cx="8070850" cy="33610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715" algn="just">
              <a:lnSpc>
                <a:spcPct val="100000"/>
              </a:lnSpc>
            </a:pP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ang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ng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5" dirty="0">
                <a:latin typeface="Cambria Math"/>
                <a:cs typeface="Cambria Math"/>
              </a:rPr>
              <a:t>o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1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ang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dirty="0">
                <a:latin typeface="Cambria Math"/>
                <a:cs typeface="Cambria Math"/>
              </a:rPr>
              <a:t>ha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-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15" dirty="0">
                <a:latin typeface="Cambria Math"/>
                <a:cs typeface="Cambria Math"/>
              </a:rPr>
              <a:t>m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35" dirty="0">
                <a:latin typeface="Cambria Math"/>
                <a:cs typeface="Cambria Math"/>
              </a:rPr>
              <a:t>f</a:t>
            </a:r>
            <a:r>
              <a:rPr sz="2600" spc="-5" dirty="0">
                <a:latin typeface="Cambria Math"/>
                <a:cs typeface="Cambria Math"/>
              </a:rPr>
              <a:t>aa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ida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w</a:t>
            </a:r>
            <a:r>
              <a:rPr sz="2600" dirty="0">
                <a:latin typeface="Cambria Math"/>
                <a:cs typeface="Cambria Math"/>
              </a:rPr>
              <a:t>uj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dirty="0">
                <a:latin typeface="Cambria Math"/>
                <a:cs typeface="Cambria Math"/>
              </a:rPr>
              <a:t>d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6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be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dirty="0">
                <a:latin typeface="Cambria Math"/>
                <a:cs typeface="Cambria Math"/>
              </a:rPr>
              <a:t>ha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asa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35" dirty="0">
                <a:latin typeface="Cambria Math"/>
                <a:cs typeface="Cambria Math"/>
              </a:rPr>
              <a:t>f</a:t>
            </a:r>
            <a:r>
              <a:rPr sz="2600" spc="-5" dirty="0">
                <a:latin typeface="Cambria Math"/>
                <a:cs typeface="Cambria Math"/>
              </a:rPr>
              <a:t>aa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as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be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.</a:t>
            </a:r>
          </a:p>
          <a:p>
            <a:pPr marL="355600" marR="5080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600" spc="-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KP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ng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BKP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0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dan</a:t>
            </a:r>
            <a:r>
              <a:rPr sz="2600" spc="-20" dirty="0">
                <a:latin typeface="Cambria Math"/>
                <a:cs typeface="Cambria Math"/>
              </a:rPr>
              <a:t>/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JK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2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spc="5" dirty="0">
                <a:latin typeface="Cambria Math"/>
                <a:cs typeface="Cambria Math"/>
              </a:rPr>
              <a:t>i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3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dasa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ndang-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ndan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5" dirty="0">
                <a:latin typeface="Cambria Math"/>
                <a:cs typeface="Cambria Math"/>
              </a:rPr>
              <a:t>i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198</a:t>
            </a:r>
            <a:r>
              <a:rPr sz="2600" dirty="0">
                <a:latin typeface="Cambria Math"/>
                <a:cs typeface="Cambria Math"/>
              </a:rPr>
              <a:t>4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perub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 dirty="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46125" y="1046987"/>
            <a:ext cx="1389887" cy="448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99082" y="1030223"/>
            <a:ext cx="2647187" cy="464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07814" y="1046987"/>
            <a:ext cx="847725" cy="338455"/>
          </a:xfrm>
          <a:custGeom>
            <a:avLst/>
            <a:gdLst/>
            <a:ahLst/>
            <a:cxnLst/>
            <a:rect l="l" t="t" r="r" b="b"/>
            <a:pathLst>
              <a:path w="847725" h="338455">
                <a:moveTo>
                  <a:pt x="239267" y="88391"/>
                </a:moveTo>
                <a:lnTo>
                  <a:pt x="230464" y="46632"/>
                </a:lnTo>
                <a:lnTo>
                  <a:pt x="201969" y="15720"/>
                </a:lnTo>
                <a:lnTo>
                  <a:pt x="165433" y="3121"/>
                </a:lnTo>
                <a:lnTo>
                  <a:pt x="124649" y="12"/>
                </a:lnTo>
                <a:lnTo>
                  <a:pt x="0" y="0"/>
                </a:lnTo>
                <a:lnTo>
                  <a:pt x="0" y="12191"/>
                </a:lnTo>
                <a:lnTo>
                  <a:pt x="7619" y="13715"/>
                </a:lnTo>
                <a:lnTo>
                  <a:pt x="13715" y="15239"/>
                </a:lnTo>
                <a:lnTo>
                  <a:pt x="16763" y="16763"/>
                </a:lnTo>
                <a:lnTo>
                  <a:pt x="19811" y="19811"/>
                </a:lnTo>
                <a:lnTo>
                  <a:pt x="22859" y="21335"/>
                </a:lnTo>
                <a:lnTo>
                  <a:pt x="25907" y="27431"/>
                </a:lnTo>
                <a:lnTo>
                  <a:pt x="28955" y="36575"/>
                </a:lnTo>
                <a:lnTo>
                  <a:pt x="28955" y="41147"/>
                </a:lnTo>
                <a:lnTo>
                  <a:pt x="30479" y="50291"/>
                </a:lnTo>
                <a:lnTo>
                  <a:pt x="30479" y="338327"/>
                </a:lnTo>
                <a:lnTo>
                  <a:pt x="76199" y="338327"/>
                </a:lnTo>
                <a:lnTo>
                  <a:pt x="76199" y="21335"/>
                </a:lnTo>
                <a:lnTo>
                  <a:pt x="112775" y="21335"/>
                </a:lnTo>
                <a:lnTo>
                  <a:pt x="155828" y="29336"/>
                </a:lnTo>
                <a:lnTo>
                  <a:pt x="182879" y="59435"/>
                </a:lnTo>
                <a:lnTo>
                  <a:pt x="188975" y="94487"/>
                </a:lnTo>
                <a:lnTo>
                  <a:pt x="188975" y="178103"/>
                </a:lnTo>
                <a:lnTo>
                  <a:pt x="194361" y="175322"/>
                </a:lnTo>
                <a:lnTo>
                  <a:pt x="224187" y="146681"/>
                </a:lnTo>
                <a:lnTo>
                  <a:pt x="237982" y="107090"/>
                </a:lnTo>
                <a:lnTo>
                  <a:pt x="239125" y="94672"/>
                </a:lnTo>
                <a:lnTo>
                  <a:pt x="239267" y="88391"/>
                </a:lnTo>
                <a:close/>
              </a:path>
              <a:path w="847725" h="338455">
                <a:moveTo>
                  <a:pt x="30479" y="338327"/>
                </a:moveTo>
                <a:lnTo>
                  <a:pt x="30479" y="275843"/>
                </a:lnTo>
                <a:lnTo>
                  <a:pt x="30309" y="282793"/>
                </a:lnTo>
                <a:lnTo>
                  <a:pt x="29846" y="289011"/>
                </a:lnTo>
                <a:lnTo>
                  <a:pt x="29163" y="294497"/>
                </a:lnTo>
                <a:lnTo>
                  <a:pt x="28334" y="299252"/>
                </a:lnTo>
                <a:lnTo>
                  <a:pt x="27431" y="303275"/>
                </a:lnTo>
                <a:lnTo>
                  <a:pt x="27431" y="309371"/>
                </a:lnTo>
                <a:lnTo>
                  <a:pt x="24383" y="313943"/>
                </a:lnTo>
                <a:lnTo>
                  <a:pt x="18287" y="320039"/>
                </a:lnTo>
                <a:lnTo>
                  <a:pt x="10667" y="323087"/>
                </a:lnTo>
                <a:lnTo>
                  <a:pt x="0" y="326135"/>
                </a:lnTo>
                <a:lnTo>
                  <a:pt x="0" y="338327"/>
                </a:lnTo>
                <a:lnTo>
                  <a:pt x="30479" y="338327"/>
                </a:lnTo>
                <a:close/>
              </a:path>
              <a:path w="847725" h="338455">
                <a:moveTo>
                  <a:pt x="188975" y="178103"/>
                </a:moveTo>
                <a:lnTo>
                  <a:pt x="188975" y="94487"/>
                </a:lnTo>
                <a:lnTo>
                  <a:pt x="188767" y="101703"/>
                </a:lnTo>
                <a:lnTo>
                  <a:pt x="188166" y="108489"/>
                </a:lnTo>
                <a:lnTo>
                  <a:pt x="175005" y="145400"/>
                </a:lnTo>
                <a:lnTo>
                  <a:pt x="141136" y="167711"/>
                </a:lnTo>
                <a:lnTo>
                  <a:pt x="76199" y="172211"/>
                </a:lnTo>
                <a:lnTo>
                  <a:pt x="76199" y="192023"/>
                </a:lnTo>
                <a:lnTo>
                  <a:pt x="80483" y="192108"/>
                </a:lnTo>
                <a:lnTo>
                  <a:pt x="85459" y="192326"/>
                </a:lnTo>
                <a:lnTo>
                  <a:pt x="91075" y="192623"/>
                </a:lnTo>
                <a:lnTo>
                  <a:pt x="97278" y="192948"/>
                </a:lnTo>
                <a:lnTo>
                  <a:pt x="104014" y="193245"/>
                </a:lnTo>
                <a:lnTo>
                  <a:pt x="111229" y="193463"/>
                </a:lnTo>
                <a:lnTo>
                  <a:pt x="117657" y="193534"/>
                </a:lnTo>
                <a:lnTo>
                  <a:pt x="119164" y="193541"/>
                </a:lnTo>
                <a:lnTo>
                  <a:pt x="124649" y="193411"/>
                </a:lnTo>
                <a:lnTo>
                  <a:pt x="164591" y="187451"/>
                </a:lnTo>
                <a:lnTo>
                  <a:pt x="188940" y="178121"/>
                </a:lnTo>
                <a:close/>
              </a:path>
              <a:path w="847725" h="338455">
                <a:moveTo>
                  <a:pt x="108203" y="338327"/>
                </a:moveTo>
                <a:lnTo>
                  <a:pt x="108203" y="326135"/>
                </a:lnTo>
                <a:lnTo>
                  <a:pt x="100583" y="323087"/>
                </a:lnTo>
                <a:lnTo>
                  <a:pt x="94487" y="321563"/>
                </a:lnTo>
                <a:lnTo>
                  <a:pt x="91439" y="320039"/>
                </a:lnTo>
                <a:lnTo>
                  <a:pt x="86867" y="318515"/>
                </a:lnTo>
                <a:lnTo>
                  <a:pt x="83819" y="315467"/>
                </a:lnTo>
                <a:lnTo>
                  <a:pt x="82295" y="312419"/>
                </a:lnTo>
                <a:lnTo>
                  <a:pt x="79247" y="307847"/>
                </a:lnTo>
                <a:lnTo>
                  <a:pt x="77723" y="303275"/>
                </a:lnTo>
                <a:lnTo>
                  <a:pt x="77723" y="298703"/>
                </a:lnTo>
                <a:lnTo>
                  <a:pt x="76199" y="292607"/>
                </a:lnTo>
                <a:lnTo>
                  <a:pt x="76199" y="338327"/>
                </a:lnTo>
                <a:lnTo>
                  <a:pt x="108203" y="338327"/>
                </a:lnTo>
                <a:close/>
              </a:path>
              <a:path w="847725" h="338455">
                <a:moveTo>
                  <a:pt x="393191" y="12191"/>
                </a:moveTo>
                <a:lnTo>
                  <a:pt x="393191" y="0"/>
                </a:lnTo>
                <a:lnTo>
                  <a:pt x="288035" y="0"/>
                </a:lnTo>
                <a:lnTo>
                  <a:pt x="288035" y="12191"/>
                </a:lnTo>
                <a:lnTo>
                  <a:pt x="295655" y="13715"/>
                </a:lnTo>
                <a:lnTo>
                  <a:pt x="301751" y="15239"/>
                </a:lnTo>
                <a:lnTo>
                  <a:pt x="304799" y="16763"/>
                </a:lnTo>
                <a:lnTo>
                  <a:pt x="307847" y="19811"/>
                </a:lnTo>
                <a:lnTo>
                  <a:pt x="310895" y="21335"/>
                </a:lnTo>
                <a:lnTo>
                  <a:pt x="313943" y="27431"/>
                </a:lnTo>
                <a:lnTo>
                  <a:pt x="316991" y="36575"/>
                </a:lnTo>
                <a:lnTo>
                  <a:pt x="316991" y="41147"/>
                </a:lnTo>
                <a:lnTo>
                  <a:pt x="318515" y="50291"/>
                </a:lnTo>
                <a:lnTo>
                  <a:pt x="318515" y="338327"/>
                </a:lnTo>
                <a:lnTo>
                  <a:pt x="362711" y="338327"/>
                </a:lnTo>
                <a:lnTo>
                  <a:pt x="362711" y="152399"/>
                </a:lnTo>
                <a:lnTo>
                  <a:pt x="364235" y="60959"/>
                </a:lnTo>
                <a:lnTo>
                  <a:pt x="364235" y="36575"/>
                </a:lnTo>
                <a:lnTo>
                  <a:pt x="365759" y="30479"/>
                </a:lnTo>
                <a:lnTo>
                  <a:pt x="367283" y="25907"/>
                </a:lnTo>
                <a:lnTo>
                  <a:pt x="368807" y="24383"/>
                </a:lnTo>
                <a:lnTo>
                  <a:pt x="370331" y="21335"/>
                </a:lnTo>
                <a:lnTo>
                  <a:pt x="373379" y="18287"/>
                </a:lnTo>
                <a:lnTo>
                  <a:pt x="379475" y="15239"/>
                </a:lnTo>
                <a:lnTo>
                  <a:pt x="385571" y="13715"/>
                </a:lnTo>
                <a:lnTo>
                  <a:pt x="393191" y="12191"/>
                </a:lnTo>
                <a:close/>
              </a:path>
              <a:path w="847725" h="338455">
                <a:moveTo>
                  <a:pt x="318515" y="338327"/>
                </a:moveTo>
                <a:lnTo>
                  <a:pt x="318515" y="275843"/>
                </a:lnTo>
                <a:lnTo>
                  <a:pt x="318345" y="282793"/>
                </a:lnTo>
                <a:lnTo>
                  <a:pt x="317882" y="289011"/>
                </a:lnTo>
                <a:lnTo>
                  <a:pt x="317199" y="294497"/>
                </a:lnTo>
                <a:lnTo>
                  <a:pt x="316370" y="299252"/>
                </a:lnTo>
                <a:lnTo>
                  <a:pt x="315467" y="303275"/>
                </a:lnTo>
                <a:lnTo>
                  <a:pt x="315467" y="309371"/>
                </a:lnTo>
                <a:lnTo>
                  <a:pt x="312419" y="313943"/>
                </a:lnTo>
                <a:lnTo>
                  <a:pt x="306323" y="320039"/>
                </a:lnTo>
                <a:lnTo>
                  <a:pt x="298703" y="323087"/>
                </a:lnTo>
                <a:lnTo>
                  <a:pt x="288035" y="326135"/>
                </a:lnTo>
                <a:lnTo>
                  <a:pt x="288035" y="338327"/>
                </a:lnTo>
                <a:lnTo>
                  <a:pt x="318515" y="338327"/>
                </a:lnTo>
                <a:close/>
              </a:path>
              <a:path w="847725" h="338455">
                <a:moveTo>
                  <a:pt x="484631" y="90359"/>
                </a:moveTo>
                <a:lnTo>
                  <a:pt x="484631" y="41147"/>
                </a:lnTo>
                <a:lnTo>
                  <a:pt x="481583" y="45719"/>
                </a:lnTo>
                <a:lnTo>
                  <a:pt x="479655" y="50577"/>
                </a:lnTo>
                <a:lnTo>
                  <a:pt x="476440" y="56006"/>
                </a:lnTo>
                <a:lnTo>
                  <a:pt x="450708" y="89668"/>
                </a:lnTo>
                <a:lnTo>
                  <a:pt x="434339" y="106679"/>
                </a:lnTo>
                <a:lnTo>
                  <a:pt x="429217" y="112927"/>
                </a:lnTo>
                <a:lnTo>
                  <a:pt x="405383" y="137159"/>
                </a:lnTo>
                <a:lnTo>
                  <a:pt x="399287" y="143255"/>
                </a:lnTo>
                <a:lnTo>
                  <a:pt x="393191" y="146303"/>
                </a:lnTo>
                <a:lnTo>
                  <a:pt x="388619" y="149351"/>
                </a:lnTo>
                <a:lnTo>
                  <a:pt x="376427" y="152399"/>
                </a:lnTo>
                <a:lnTo>
                  <a:pt x="362711" y="152399"/>
                </a:lnTo>
                <a:lnTo>
                  <a:pt x="362711" y="338327"/>
                </a:lnTo>
                <a:lnTo>
                  <a:pt x="364235" y="338327"/>
                </a:lnTo>
                <a:lnTo>
                  <a:pt x="364235" y="172211"/>
                </a:lnTo>
                <a:lnTo>
                  <a:pt x="387095" y="172211"/>
                </a:lnTo>
                <a:lnTo>
                  <a:pt x="391667" y="173735"/>
                </a:lnTo>
                <a:lnTo>
                  <a:pt x="394715" y="175259"/>
                </a:lnTo>
                <a:lnTo>
                  <a:pt x="409955" y="190499"/>
                </a:lnTo>
                <a:lnTo>
                  <a:pt x="416051" y="201167"/>
                </a:lnTo>
                <a:lnTo>
                  <a:pt x="432815" y="226313"/>
                </a:lnTo>
                <a:lnTo>
                  <a:pt x="432815" y="147827"/>
                </a:lnTo>
                <a:lnTo>
                  <a:pt x="484631" y="90359"/>
                </a:lnTo>
                <a:close/>
              </a:path>
              <a:path w="847725" h="338455">
                <a:moveTo>
                  <a:pt x="393191" y="338327"/>
                </a:moveTo>
                <a:lnTo>
                  <a:pt x="393191" y="326135"/>
                </a:lnTo>
                <a:lnTo>
                  <a:pt x="385571" y="323087"/>
                </a:lnTo>
                <a:lnTo>
                  <a:pt x="379475" y="321563"/>
                </a:lnTo>
                <a:lnTo>
                  <a:pt x="376427" y="320039"/>
                </a:lnTo>
                <a:lnTo>
                  <a:pt x="373379" y="316991"/>
                </a:lnTo>
                <a:lnTo>
                  <a:pt x="370331" y="315467"/>
                </a:lnTo>
                <a:lnTo>
                  <a:pt x="367283" y="309371"/>
                </a:lnTo>
                <a:lnTo>
                  <a:pt x="364235" y="300227"/>
                </a:lnTo>
                <a:lnTo>
                  <a:pt x="364235" y="338327"/>
                </a:lnTo>
                <a:lnTo>
                  <a:pt x="393191" y="338327"/>
                </a:lnTo>
                <a:close/>
              </a:path>
              <a:path w="847725" h="338455">
                <a:moveTo>
                  <a:pt x="577595" y="338327"/>
                </a:moveTo>
                <a:lnTo>
                  <a:pt x="577595" y="326135"/>
                </a:lnTo>
                <a:lnTo>
                  <a:pt x="571499" y="324611"/>
                </a:lnTo>
                <a:lnTo>
                  <a:pt x="566927" y="323087"/>
                </a:lnTo>
                <a:lnTo>
                  <a:pt x="562355" y="320039"/>
                </a:lnTo>
                <a:lnTo>
                  <a:pt x="556259" y="318515"/>
                </a:lnTo>
                <a:lnTo>
                  <a:pt x="545591" y="307847"/>
                </a:lnTo>
                <a:lnTo>
                  <a:pt x="524255" y="278891"/>
                </a:lnTo>
                <a:lnTo>
                  <a:pt x="432815" y="147827"/>
                </a:lnTo>
                <a:lnTo>
                  <a:pt x="432815" y="226313"/>
                </a:lnTo>
                <a:lnTo>
                  <a:pt x="473963" y="288035"/>
                </a:lnTo>
                <a:lnTo>
                  <a:pt x="478535" y="294131"/>
                </a:lnTo>
                <a:lnTo>
                  <a:pt x="481583" y="298703"/>
                </a:lnTo>
                <a:lnTo>
                  <a:pt x="484631" y="307847"/>
                </a:lnTo>
                <a:lnTo>
                  <a:pt x="486155" y="310895"/>
                </a:lnTo>
                <a:lnTo>
                  <a:pt x="486155" y="338327"/>
                </a:lnTo>
                <a:lnTo>
                  <a:pt x="577595" y="338327"/>
                </a:lnTo>
                <a:close/>
              </a:path>
              <a:path w="847725" h="338455">
                <a:moveTo>
                  <a:pt x="571499" y="12191"/>
                </a:moveTo>
                <a:lnTo>
                  <a:pt x="571499" y="0"/>
                </a:lnTo>
                <a:lnTo>
                  <a:pt x="463295" y="0"/>
                </a:lnTo>
                <a:lnTo>
                  <a:pt x="463295" y="12191"/>
                </a:lnTo>
                <a:lnTo>
                  <a:pt x="470915" y="12191"/>
                </a:lnTo>
                <a:lnTo>
                  <a:pt x="475487" y="13715"/>
                </a:lnTo>
                <a:lnTo>
                  <a:pt x="478535" y="16763"/>
                </a:lnTo>
                <a:lnTo>
                  <a:pt x="483107" y="19811"/>
                </a:lnTo>
                <a:lnTo>
                  <a:pt x="484631" y="24383"/>
                </a:lnTo>
                <a:lnTo>
                  <a:pt x="484631" y="90359"/>
                </a:lnTo>
                <a:lnTo>
                  <a:pt x="516635" y="54863"/>
                </a:lnTo>
                <a:lnTo>
                  <a:pt x="521723" y="49134"/>
                </a:lnTo>
                <a:lnTo>
                  <a:pt x="526344" y="44083"/>
                </a:lnTo>
                <a:lnTo>
                  <a:pt x="556259" y="18287"/>
                </a:lnTo>
                <a:lnTo>
                  <a:pt x="560831" y="15239"/>
                </a:lnTo>
                <a:lnTo>
                  <a:pt x="566927" y="12191"/>
                </a:lnTo>
                <a:lnTo>
                  <a:pt x="571499" y="12191"/>
                </a:lnTo>
                <a:close/>
              </a:path>
              <a:path w="847725" h="338455">
                <a:moveTo>
                  <a:pt x="486155" y="338327"/>
                </a:moveTo>
                <a:lnTo>
                  <a:pt x="486155" y="316991"/>
                </a:lnTo>
                <a:lnTo>
                  <a:pt x="484631" y="320039"/>
                </a:lnTo>
                <a:lnTo>
                  <a:pt x="481583" y="321563"/>
                </a:lnTo>
                <a:lnTo>
                  <a:pt x="478535" y="324611"/>
                </a:lnTo>
                <a:lnTo>
                  <a:pt x="473963" y="324611"/>
                </a:lnTo>
                <a:lnTo>
                  <a:pt x="467867" y="326135"/>
                </a:lnTo>
                <a:lnTo>
                  <a:pt x="467867" y="338327"/>
                </a:lnTo>
                <a:lnTo>
                  <a:pt x="486155" y="338327"/>
                </a:lnTo>
                <a:close/>
              </a:path>
              <a:path w="847725" h="338455">
                <a:moveTo>
                  <a:pt x="847343" y="88391"/>
                </a:moveTo>
                <a:lnTo>
                  <a:pt x="838540" y="46632"/>
                </a:lnTo>
                <a:lnTo>
                  <a:pt x="810045" y="15720"/>
                </a:lnTo>
                <a:lnTo>
                  <a:pt x="773509" y="3121"/>
                </a:lnTo>
                <a:lnTo>
                  <a:pt x="732725" y="12"/>
                </a:lnTo>
                <a:lnTo>
                  <a:pt x="608075" y="0"/>
                </a:lnTo>
                <a:lnTo>
                  <a:pt x="608075" y="12191"/>
                </a:lnTo>
                <a:lnTo>
                  <a:pt x="615695" y="13715"/>
                </a:lnTo>
                <a:lnTo>
                  <a:pt x="621791" y="15239"/>
                </a:lnTo>
                <a:lnTo>
                  <a:pt x="624839" y="16763"/>
                </a:lnTo>
                <a:lnTo>
                  <a:pt x="627887" y="19811"/>
                </a:lnTo>
                <a:lnTo>
                  <a:pt x="630935" y="21335"/>
                </a:lnTo>
                <a:lnTo>
                  <a:pt x="633983" y="27431"/>
                </a:lnTo>
                <a:lnTo>
                  <a:pt x="637031" y="36575"/>
                </a:lnTo>
                <a:lnTo>
                  <a:pt x="637031" y="41147"/>
                </a:lnTo>
                <a:lnTo>
                  <a:pt x="638555" y="50291"/>
                </a:lnTo>
                <a:lnTo>
                  <a:pt x="638555" y="338327"/>
                </a:lnTo>
                <a:lnTo>
                  <a:pt x="684275" y="338327"/>
                </a:lnTo>
                <a:lnTo>
                  <a:pt x="684275" y="21335"/>
                </a:lnTo>
                <a:lnTo>
                  <a:pt x="720851" y="21335"/>
                </a:lnTo>
                <a:lnTo>
                  <a:pt x="763904" y="29336"/>
                </a:lnTo>
                <a:lnTo>
                  <a:pt x="790955" y="59435"/>
                </a:lnTo>
                <a:lnTo>
                  <a:pt x="797051" y="94487"/>
                </a:lnTo>
                <a:lnTo>
                  <a:pt x="797051" y="178103"/>
                </a:lnTo>
                <a:lnTo>
                  <a:pt x="802437" y="175322"/>
                </a:lnTo>
                <a:lnTo>
                  <a:pt x="832263" y="146681"/>
                </a:lnTo>
                <a:lnTo>
                  <a:pt x="846058" y="107090"/>
                </a:lnTo>
                <a:lnTo>
                  <a:pt x="847201" y="94672"/>
                </a:lnTo>
                <a:lnTo>
                  <a:pt x="847343" y="88391"/>
                </a:lnTo>
                <a:close/>
              </a:path>
              <a:path w="847725" h="338455">
                <a:moveTo>
                  <a:pt x="638555" y="338327"/>
                </a:moveTo>
                <a:lnTo>
                  <a:pt x="638555" y="275843"/>
                </a:lnTo>
                <a:lnTo>
                  <a:pt x="638385" y="282793"/>
                </a:lnTo>
                <a:lnTo>
                  <a:pt x="637922" y="289011"/>
                </a:lnTo>
                <a:lnTo>
                  <a:pt x="637239" y="294497"/>
                </a:lnTo>
                <a:lnTo>
                  <a:pt x="636410" y="299252"/>
                </a:lnTo>
                <a:lnTo>
                  <a:pt x="635507" y="303275"/>
                </a:lnTo>
                <a:lnTo>
                  <a:pt x="635507" y="309371"/>
                </a:lnTo>
                <a:lnTo>
                  <a:pt x="632459" y="313943"/>
                </a:lnTo>
                <a:lnTo>
                  <a:pt x="626363" y="320039"/>
                </a:lnTo>
                <a:lnTo>
                  <a:pt x="618743" y="323087"/>
                </a:lnTo>
                <a:lnTo>
                  <a:pt x="608075" y="326135"/>
                </a:lnTo>
                <a:lnTo>
                  <a:pt x="608075" y="338327"/>
                </a:lnTo>
                <a:lnTo>
                  <a:pt x="638555" y="338327"/>
                </a:lnTo>
                <a:close/>
              </a:path>
              <a:path w="847725" h="338455">
                <a:moveTo>
                  <a:pt x="797051" y="178103"/>
                </a:moveTo>
                <a:lnTo>
                  <a:pt x="797051" y="94487"/>
                </a:lnTo>
                <a:lnTo>
                  <a:pt x="796843" y="101703"/>
                </a:lnTo>
                <a:lnTo>
                  <a:pt x="796242" y="108489"/>
                </a:lnTo>
                <a:lnTo>
                  <a:pt x="783081" y="145400"/>
                </a:lnTo>
                <a:lnTo>
                  <a:pt x="749212" y="167711"/>
                </a:lnTo>
                <a:lnTo>
                  <a:pt x="684275" y="172211"/>
                </a:lnTo>
                <a:lnTo>
                  <a:pt x="684275" y="192023"/>
                </a:lnTo>
                <a:lnTo>
                  <a:pt x="688559" y="192108"/>
                </a:lnTo>
                <a:lnTo>
                  <a:pt x="693535" y="192326"/>
                </a:lnTo>
                <a:lnTo>
                  <a:pt x="699151" y="192623"/>
                </a:lnTo>
                <a:lnTo>
                  <a:pt x="705354" y="192948"/>
                </a:lnTo>
                <a:lnTo>
                  <a:pt x="712090" y="193245"/>
                </a:lnTo>
                <a:lnTo>
                  <a:pt x="719305" y="193463"/>
                </a:lnTo>
                <a:lnTo>
                  <a:pt x="725733" y="193534"/>
                </a:lnTo>
                <a:lnTo>
                  <a:pt x="727240" y="193541"/>
                </a:lnTo>
                <a:lnTo>
                  <a:pt x="732725" y="193411"/>
                </a:lnTo>
                <a:lnTo>
                  <a:pt x="772667" y="187451"/>
                </a:lnTo>
                <a:lnTo>
                  <a:pt x="797016" y="178121"/>
                </a:lnTo>
                <a:close/>
              </a:path>
              <a:path w="847725" h="338455">
                <a:moveTo>
                  <a:pt x="716279" y="338327"/>
                </a:moveTo>
                <a:lnTo>
                  <a:pt x="716279" y="326135"/>
                </a:lnTo>
                <a:lnTo>
                  <a:pt x="708659" y="323087"/>
                </a:lnTo>
                <a:lnTo>
                  <a:pt x="702563" y="321563"/>
                </a:lnTo>
                <a:lnTo>
                  <a:pt x="699515" y="320039"/>
                </a:lnTo>
                <a:lnTo>
                  <a:pt x="694943" y="318515"/>
                </a:lnTo>
                <a:lnTo>
                  <a:pt x="691895" y="315467"/>
                </a:lnTo>
                <a:lnTo>
                  <a:pt x="690371" y="312419"/>
                </a:lnTo>
                <a:lnTo>
                  <a:pt x="687323" y="307847"/>
                </a:lnTo>
                <a:lnTo>
                  <a:pt x="685799" y="303275"/>
                </a:lnTo>
                <a:lnTo>
                  <a:pt x="685799" y="298703"/>
                </a:lnTo>
                <a:lnTo>
                  <a:pt x="684275" y="292607"/>
                </a:lnTo>
                <a:lnTo>
                  <a:pt x="684275" y="338327"/>
                </a:lnTo>
                <a:lnTo>
                  <a:pt x="716279" y="3383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1541" y="1986787"/>
            <a:ext cx="8072120" cy="2569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45" dirty="0">
                <a:latin typeface="Cambria Math"/>
                <a:cs typeface="Cambria Math"/>
              </a:rPr>
              <a:t>F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ngs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KP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elain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eta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titas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KP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ebe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5" dirty="0">
                <a:latin typeface="Cambria Math"/>
                <a:cs typeface="Cambria Math"/>
              </a:rPr>
              <a:t>n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mela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1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tamba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il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(</a:t>
            </a:r>
            <a:r>
              <a:rPr sz="2800" spc="-10" dirty="0">
                <a:latin typeface="Cambria Math"/>
                <a:cs typeface="Cambria Math"/>
              </a:rPr>
              <a:t>PP</a:t>
            </a:r>
            <a:r>
              <a:rPr sz="280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)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6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nj</a:t>
            </a:r>
            <a:r>
              <a:rPr sz="2800" spc="-5" dirty="0">
                <a:latin typeface="Cambria Math"/>
                <a:cs typeface="Cambria Math"/>
              </a:rPr>
              <a:t>ualan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54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tas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54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ah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(</a:t>
            </a:r>
            <a:r>
              <a:rPr sz="2800" spc="-10" dirty="0">
                <a:latin typeface="Cambria Math"/>
                <a:cs typeface="Cambria Math"/>
              </a:rPr>
              <a:t>PP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dirty="0">
                <a:latin typeface="Cambria Math"/>
                <a:cs typeface="Cambria Math"/>
              </a:rPr>
              <a:t>B</a:t>
            </a:r>
            <a:r>
              <a:rPr sz="2800" spc="5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)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tuk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40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mi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t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84197" y="1030223"/>
            <a:ext cx="1217930" cy="464820"/>
          </a:xfrm>
          <a:custGeom>
            <a:avLst/>
            <a:gdLst/>
            <a:ahLst/>
            <a:cxnLst/>
            <a:rect l="l" t="t" r="r" b="b"/>
            <a:pathLst>
              <a:path w="1217929" h="464819">
                <a:moveTo>
                  <a:pt x="105155" y="28955"/>
                </a:moveTo>
                <a:lnTo>
                  <a:pt x="105155" y="16763"/>
                </a:lnTo>
                <a:lnTo>
                  <a:pt x="0" y="16763"/>
                </a:lnTo>
                <a:lnTo>
                  <a:pt x="0" y="28955"/>
                </a:lnTo>
                <a:lnTo>
                  <a:pt x="9143" y="32003"/>
                </a:lnTo>
                <a:lnTo>
                  <a:pt x="15239" y="35051"/>
                </a:lnTo>
                <a:lnTo>
                  <a:pt x="16763" y="38099"/>
                </a:lnTo>
                <a:lnTo>
                  <a:pt x="22859" y="47243"/>
                </a:lnTo>
                <a:lnTo>
                  <a:pt x="24383" y="51815"/>
                </a:lnTo>
                <a:lnTo>
                  <a:pt x="27431" y="59435"/>
                </a:lnTo>
                <a:lnTo>
                  <a:pt x="27431" y="64190"/>
                </a:lnTo>
                <a:lnTo>
                  <a:pt x="28955" y="69311"/>
                </a:lnTo>
                <a:lnTo>
                  <a:pt x="30479" y="74797"/>
                </a:lnTo>
                <a:lnTo>
                  <a:pt x="32003" y="80650"/>
                </a:lnTo>
                <a:lnTo>
                  <a:pt x="35051" y="86867"/>
                </a:lnTo>
                <a:lnTo>
                  <a:pt x="77723" y="246661"/>
                </a:lnTo>
                <a:lnTo>
                  <a:pt x="77723" y="47243"/>
                </a:lnTo>
                <a:lnTo>
                  <a:pt x="79247" y="41147"/>
                </a:lnTo>
                <a:lnTo>
                  <a:pt x="83819" y="36575"/>
                </a:lnTo>
                <a:lnTo>
                  <a:pt x="88391" y="33527"/>
                </a:lnTo>
                <a:lnTo>
                  <a:pt x="94487" y="30479"/>
                </a:lnTo>
                <a:lnTo>
                  <a:pt x="105155" y="28955"/>
                </a:lnTo>
                <a:close/>
              </a:path>
              <a:path w="1217929" h="464819">
                <a:moveTo>
                  <a:pt x="390143" y="178798"/>
                </a:moveTo>
                <a:lnTo>
                  <a:pt x="390143" y="59435"/>
                </a:lnTo>
                <a:lnTo>
                  <a:pt x="388619" y="63219"/>
                </a:lnTo>
                <a:lnTo>
                  <a:pt x="388619" y="72857"/>
                </a:lnTo>
                <a:lnTo>
                  <a:pt x="387095" y="78676"/>
                </a:lnTo>
                <a:lnTo>
                  <a:pt x="385571" y="85138"/>
                </a:lnTo>
                <a:lnTo>
                  <a:pt x="384047" y="92225"/>
                </a:lnTo>
                <a:lnTo>
                  <a:pt x="380999" y="99920"/>
                </a:lnTo>
                <a:lnTo>
                  <a:pt x="379475" y="108203"/>
                </a:lnTo>
                <a:lnTo>
                  <a:pt x="321563" y="295655"/>
                </a:lnTo>
                <a:lnTo>
                  <a:pt x="257555" y="16763"/>
                </a:lnTo>
                <a:lnTo>
                  <a:pt x="214883" y="16763"/>
                </a:lnTo>
                <a:lnTo>
                  <a:pt x="135635" y="295655"/>
                </a:lnTo>
                <a:lnTo>
                  <a:pt x="86867" y="100583"/>
                </a:lnTo>
                <a:lnTo>
                  <a:pt x="83819" y="93749"/>
                </a:lnTo>
                <a:lnTo>
                  <a:pt x="82295" y="87058"/>
                </a:lnTo>
                <a:lnTo>
                  <a:pt x="79247" y="80652"/>
                </a:lnTo>
                <a:lnTo>
                  <a:pt x="79247" y="74675"/>
                </a:lnTo>
                <a:lnTo>
                  <a:pt x="77723" y="67055"/>
                </a:lnTo>
                <a:lnTo>
                  <a:pt x="77723" y="246661"/>
                </a:lnTo>
                <a:lnTo>
                  <a:pt x="106679" y="355091"/>
                </a:lnTo>
                <a:lnTo>
                  <a:pt x="147827" y="355091"/>
                </a:lnTo>
                <a:lnTo>
                  <a:pt x="227075" y="79247"/>
                </a:lnTo>
                <a:lnTo>
                  <a:pt x="295655" y="355091"/>
                </a:lnTo>
                <a:lnTo>
                  <a:pt x="330707" y="355091"/>
                </a:lnTo>
                <a:lnTo>
                  <a:pt x="390143" y="178798"/>
                </a:lnTo>
                <a:close/>
              </a:path>
              <a:path w="1217929" h="464819">
                <a:moveTo>
                  <a:pt x="461771" y="28955"/>
                </a:moveTo>
                <a:lnTo>
                  <a:pt x="461771" y="16763"/>
                </a:lnTo>
                <a:lnTo>
                  <a:pt x="364235" y="16763"/>
                </a:lnTo>
                <a:lnTo>
                  <a:pt x="364235" y="28955"/>
                </a:lnTo>
                <a:lnTo>
                  <a:pt x="373379" y="30479"/>
                </a:lnTo>
                <a:lnTo>
                  <a:pt x="380999" y="33527"/>
                </a:lnTo>
                <a:lnTo>
                  <a:pt x="384047" y="38099"/>
                </a:lnTo>
                <a:lnTo>
                  <a:pt x="388619" y="42671"/>
                </a:lnTo>
                <a:lnTo>
                  <a:pt x="390143" y="48767"/>
                </a:lnTo>
                <a:lnTo>
                  <a:pt x="390143" y="178798"/>
                </a:lnTo>
                <a:lnTo>
                  <a:pt x="420623" y="88391"/>
                </a:lnTo>
                <a:lnTo>
                  <a:pt x="422147" y="81284"/>
                </a:lnTo>
                <a:lnTo>
                  <a:pt x="425195" y="74688"/>
                </a:lnTo>
                <a:lnTo>
                  <a:pt x="426719" y="68750"/>
                </a:lnTo>
                <a:lnTo>
                  <a:pt x="428243" y="63617"/>
                </a:lnTo>
                <a:lnTo>
                  <a:pt x="431291" y="59435"/>
                </a:lnTo>
                <a:lnTo>
                  <a:pt x="434339" y="51815"/>
                </a:lnTo>
                <a:lnTo>
                  <a:pt x="437387" y="45719"/>
                </a:lnTo>
                <a:lnTo>
                  <a:pt x="440435" y="42671"/>
                </a:lnTo>
                <a:lnTo>
                  <a:pt x="443483" y="38099"/>
                </a:lnTo>
                <a:lnTo>
                  <a:pt x="446531" y="36575"/>
                </a:lnTo>
                <a:lnTo>
                  <a:pt x="449579" y="33527"/>
                </a:lnTo>
                <a:lnTo>
                  <a:pt x="455675" y="30479"/>
                </a:lnTo>
                <a:lnTo>
                  <a:pt x="461771" y="28955"/>
                </a:lnTo>
                <a:close/>
              </a:path>
              <a:path w="1217929" h="464819">
                <a:moveTo>
                  <a:pt x="601979" y="243839"/>
                </a:moveTo>
                <a:lnTo>
                  <a:pt x="601979" y="222503"/>
                </a:lnTo>
                <a:lnTo>
                  <a:pt x="592835" y="222814"/>
                </a:lnTo>
                <a:lnTo>
                  <a:pt x="585215" y="223237"/>
                </a:lnTo>
                <a:lnTo>
                  <a:pt x="577595" y="223773"/>
                </a:lnTo>
                <a:lnTo>
                  <a:pt x="569975" y="224423"/>
                </a:lnTo>
                <a:lnTo>
                  <a:pt x="563879" y="225185"/>
                </a:lnTo>
                <a:lnTo>
                  <a:pt x="556259" y="226059"/>
                </a:lnTo>
                <a:lnTo>
                  <a:pt x="521207" y="233679"/>
                </a:lnTo>
                <a:lnTo>
                  <a:pt x="515111" y="235345"/>
                </a:lnTo>
                <a:lnTo>
                  <a:pt x="493775" y="245363"/>
                </a:lnTo>
                <a:lnTo>
                  <a:pt x="487679" y="248538"/>
                </a:lnTo>
                <a:lnTo>
                  <a:pt x="461771" y="277875"/>
                </a:lnTo>
                <a:lnTo>
                  <a:pt x="458723" y="288543"/>
                </a:lnTo>
                <a:lnTo>
                  <a:pt x="458723" y="314029"/>
                </a:lnTo>
                <a:lnTo>
                  <a:pt x="460247" y="320198"/>
                </a:lnTo>
                <a:lnTo>
                  <a:pt x="461771" y="325782"/>
                </a:lnTo>
                <a:lnTo>
                  <a:pt x="466343" y="330707"/>
                </a:lnTo>
                <a:lnTo>
                  <a:pt x="469391" y="335999"/>
                </a:lnTo>
                <a:lnTo>
                  <a:pt x="501395" y="357189"/>
                </a:lnTo>
                <a:lnTo>
                  <a:pt x="501395" y="282178"/>
                </a:lnTo>
                <a:lnTo>
                  <a:pt x="504443" y="276719"/>
                </a:lnTo>
                <a:lnTo>
                  <a:pt x="505967" y="271652"/>
                </a:lnTo>
                <a:lnTo>
                  <a:pt x="510539" y="267015"/>
                </a:lnTo>
                <a:lnTo>
                  <a:pt x="513587" y="262842"/>
                </a:lnTo>
                <a:lnTo>
                  <a:pt x="519683" y="259169"/>
                </a:lnTo>
                <a:lnTo>
                  <a:pt x="525779" y="256031"/>
                </a:lnTo>
                <a:lnTo>
                  <a:pt x="528827" y="254003"/>
                </a:lnTo>
                <a:lnTo>
                  <a:pt x="533399" y="252141"/>
                </a:lnTo>
                <a:lnTo>
                  <a:pt x="537971" y="250450"/>
                </a:lnTo>
                <a:lnTo>
                  <a:pt x="542543" y="248934"/>
                </a:lnTo>
                <a:lnTo>
                  <a:pt x="548639" y="247596"/>
                </a:lnTo>
                <a:lnTo>
                  <a:pt x="553211" y="246442"/>
                </a:lnTo>
                <a:lnTo>
                  <a:pt x="585215" y="243563"/>
                </a:lnTo>
                <a:lnTo>
                  <a:pt x="592835" y="243595"/>
                </a:lnTo>
                <a:lnTo>
                  <a:pt x="601979" y="243839"/>
                </a:lnTo>
                <a:close/>
              </a:path>
              <a:path w="1217929" h="464819">
                <a:moveTo>
                  <a:pt x="672083" y="355091"/>
                </a:moveTo>
                <a:lnTo>
                  <a:pt x="672083" y="342899"/>
                </a:lnTo>
                <a:lnTo>
                  <a:pt x="664463" y="339851"/>
                </a:lnTo>
                <a:lnTo>
                  <a:pt x="659891" y="338327"/>
                </a:lnTo>
                <a:lnTo>
                  <a:pt x="653795" y="335279"/>
                </a:lnTo>
                <a:lnTo>
                  <a:pt x="649223" y="330707"/>
                </a:lnTo>
                <a:lnTo>
                  <a:pt x="646175" y="324611"/>
                </a:lnTo>
                <a:lnTo>
                  <a:pt x="646175" y="320039"/>
                </a:lnTo>
                <a:lnTo>
                  <a:pt x="644651" y="315467"/>
                </a:lnTo>
                <a:lnTo>
                  <a:pt x="644651" y="193547"/>
                </a:lnTo>
                <a:lnTo>
                  <a:pt x="643127" y="185764"/>
                </a:lnTo>
                <a:lnTo>
                  <a:pt x="643127" y="171554"/>
                </a:lnTo>
                <a:lnTo>
                  <a:pt x="641603" y="165163"/>
                </a:lnTo>
                <a:lnTo>
                  <a:pt x="640079" y="159272"/>
                </a:lnTo>
                <a:lnTo>
                  <a:pt x="640079" y="153900"/>
                </a:lnTo>
                <a:lnTo>
                  <a:pt x="614171" y="121919"/>
                </a:lnTo>
                <a:lnTo>
                  <a:pt x="608075" y="119578"/>
                </a:lnTo>
                <a:lnTo>
                  <a:pt x="603503" y="117743"/>
                </a:lnTo>
                <a:lnTo>
                  <a:pt x="574547" y="114299"/>
                </a:lnTo>
                <a:lnTo>
                  <a:pt x="566927" y="114324"/>
                </a:lnTo>
                <a:lnTo>
                  <a:pt x="560831" y="114495"/>
                </a:lnTo>
                <a:lnTo>
                  <a:pt x="554735" y="114958"/>
                </a:lnTo>
                <a:lnTo>
                  <a:pt x="548639" y="115860"/>
                </a:lnTo>
                <a:lnTo>
                  <a:pt x="542543" y="117347"/>
                </a:lnTo>
                <a:lnTo>
                  <a:pt x="534923" y="118445"/>
                </a:lnTo>
                <a:lnTo>
                  <a:pt x="528827" y="119908"/>
                </a:lnTo>
                <a:lnTo>
                  <a:pt x="522731" y="121737"/>
                </a:lnTo>
                <a:lnTo>
                  <a:pt x="516635" y="123931"/>
                </a:lnTo>
                <a:lnTo>
                  <a:pt x="510539" y="126491"/>
                </a:lnTo>
                <a:lnTo>
                  <a:pt x="504443" y="128544"/>
                </a:lnTo>
                <a:lnTo>
                  <a:pt x="499871" y="130784"/>
                </a:lnTo>
                <a:lnTo>
                  <a:pt x="493775" y="133210"/>
                </a:lnTo>
                <a:lnTo>
                  <a:pt x="489203" y="135822"/>
                </a:lnTo>
                <a:lnTo>
                  <a:pt x="483107" y="138621"/>
                </a:lnTo>
                <a:lnTo>
                  <a:pt x="477011" y="141607"/>
                </a:lnTo>
                <a:lnTo>
                  <a:pt x="470915" y="144779"/>
                </a:lnTo>
                <a:lnTo>
                  <a:pt x="470915" y="176783"/>
                </a:lnTo>
                <a:lnTo>
                  <a:pt x="502919" y="176783"/>
                </a:lnTo>
                <a:lnTo>
                  <a:pt x="504443" y="170187"/>
                </a:lnTo>
                <a:lnTo>
                  <a:pt x="505967" y="164140"/>
                </a:lnTo>
                <a:lnTo>
                  <a:pt x="537971" y="138175"/>
                </a:lnTo>
                <a:lnTo>
                  <a:pt x="551687" y="137159"/>
                </a:lnTo>
                <a:lnTo>
                  <a:pt x="557783" y="137355"/>
                </a:lnTo>
                <a:lnTo>
                  <a:pt x="592835" y="158043"/>
                </a:lnTo>
                <a:lnTo>
                  <a:pt x="595883" y="164591"/>
                </a:lnTo>
                <a:lnTo>
                  <a:pt x="595883" y="169350"/>
                </a:lnTo>
                <a:lnTo>
                  <a:pt x="597407" y="174482"/>
                </a:lnTo>
                <a:lnTo>
                  <a:pt x="598931" y="179987"/>
                </a:lnTo>
                <a:lnTo>
                  <a:pt x="600455" y="185865"/>
                </a:lnTo>
                <a:lnTo>
                  <a:pt x="600455" y="198742"/>
                </a:lnTo>
                <a:lnTo>
                  <a:pt x="601979" y="205739"/>
                </a:lnTo>
                <a:lnTo>
                  <a:pt x="601979" y="318515"/>
                </a:lnTo>
                <a:lnTo>
                  <a:pt x="605027" y="320039"/>
                </a:lnTo>
                <a:lnTo>
                  <a:pt x="605027" y="355091"/>
                </a:lnTo>
                <a:lnTo>
                  <a:pt x="672083" y="355091"/>
                </a:lnTo>
                <a:close/>
              </a:path>
              <a:path w="1217929" h="464819">
                <a:moveTo>
                  <a:pt x="601979" y="318515"/>
                </a:moveTo>
                <a:lnTo>
                  <a:pt x="601979" y="277367"/>
                </a:lnTo>
                <a:lnTo>
                  <a:pt x="600455" y="282695"/>
                </a:lnTo>
                <a:lnTo>
                  <a:pt x="600455" y="287804"/>
                </a:lnTo>
                <a:lnTo>
                  <a:pt x="597407" y="292839"/>
                </a:lnTo>
                <a:lnTo>
                  <a:pt x="595883" y="297948"/>
                </a:lnTo>
                <a:lnTo>
                  <a:pt x="592835" y="303275"/>
                </a:lnTo>
                <a:lnTo>
                  <a:pt x="588263" y="307823"/>
                </a:lnTo>
                <a:lnTo>
                  <a:pt x="585215" y="312224"/>
                </a:lnTo>
                <a:lnTo>
                  <a:pt x="547115" y="331866"/>
                </a:lnTo>
                <a:lnTo>
                  <a:pt x="541019" y="332231"/>
                </a:lnTo>
                <a:lnTo>
                  <a:pt x="533399" y="332231"/>
                </a:lnTo>
                <a:lnTo>
                  <a:pt x="501395" y="304799"/>
                </a:lnTo>
                <a:lnTo>
                  <a:pt x="501395" y="357189"/>
                </a:lnTo>
                <a:lnTo>
                  <a:pt x="502919" y="357568"/>
                </a:lnTo>
                <a:lnTo>
                  <a:pt x="509015" y="358704"/>
                </a:lnTo>
                <a:lnTo>
                  <a:pt x="515111" y="359417"/>
                </a:lnTo>
                <a:lnTo>
                  <a:pt x="521207" y="359663"/>
                </a:lnTo>
                <a:lnTo>
                  <a:pt x="525779" y="359477"/>
                </a:lnTo>
                <a:lnTo>
                  <a:pt x="531875" y="358917"/>
                </a:lnTo>
                <a:lnTo>
                  <a:pt x="537971" y="357984"/>
                </a:lnTo>
                <a:lnTo>
                  <a:pt x="544067" y="356678"/>
                </a:lnTo>
                <a:lnTo>
                  <a:pt x="548639" y="354998"/>
                </a:lnTo>
                <a:lnTo>
                  <a:pt x="554735" y="352945"/>
                </a:lnTo>
                <a:lnTo>
                  <a:pt x="560831" y="350519"/>
                </a:lnTo>
                <a:lnTo>
                  <a:pt x="563879" y="348318"/>
                </a:lnTo>
                <a:lnTo>
                  <a:pt x="568451" y="345778"/>
                </a:lnTo>
                <a:lnTo>
                  <a:pt x="595883" y="323426"/>
                </a:lnTo>
                <a:lnTo>
                  <a:pt x="601979" y="318515"/>
                </a:lnTo>
                <a:close/>
              </a:path>
              <a:path w="1217929" h="464819">
                <a:moveTo>
                  <a:pt x="605027" y="355091"/>
                </a:moveTo>
                <a:lnTo>
                  <a:pt x="605027" y="320039"/>
                </a:lnTo>
                <a:lnTo>
                  <a:pt x="603503" y="355091"/>
                </a:lnTo>
                <a:lnTo>
                  <a:pt x="605027" y="355091"/>
                </a:lnTo>
                <a:close/>
              </a:path>
              <a:path w="1217929" h="464819">
                <a:moveTo>
                  <a:pt x="778763" y="70103"/>
                </a:moveTo>
                <a:lnTo>
                  <a:pt x="778763" y="21335"/>
                </a:lnTo>
                <a:lnTo>
                  <a:pt x="734567" y="21335"/>
                </a:lnTo>
                <a:lnTo>
                  <a:pt x="734567" y="70103"/>
                </a:lnTo>
                <a:lnTo>
                  <a:pt x="778763" y="70103"/>
                </a:lnTo>
                <a:close/>
              </a:path>
              <a:path w="1217929" h="464819">
                <a:moveTo>
                  <a:pt x="736091" y="447230"/>
                </a:moveTo>
                <a:lnTo>
                  <a:pt x="736091" y="368807"/>
                </a:lnTo>
                <a:lnTo>
                  <a:pt x="735921" y="375928"/>
                </a:lnTo>
                <a:lnTo>
                  <a:pt x="735457" y="382609"/>
                </a:lnTo>
                <a:lnTo>
                  <a:pt x="734775" y="388778"/>
                </a:lnTo>
                <a:lnTo>
                  <a:pt x="733946" y="394362"/>
                </a:lnTo>
                <a:lnTo>
                  <a:pt x="733043" y="399287"/>
                </a:lnTo>
                <a:lnTo>
                  <a:pt x="731519" y="408431"/>
                </a:lnTo>
                <a:lnTo>
                  <a:pt x="728471" y="414527"/>
                </a:lnTo>
                <a:lnTo>
                  <a:pt x="725423" y="419099"/>
                </a:lnTo>
                <a:lnTo>
                  <a:pt x="720851" y="423671"/>
                </a:lnTo>
                <a:lnTo>
                  <a:pt x="716279" y="426719"/>
                </a:lnTo>
                <a:lnTo>
                  <a:pt x="711707" y="431291"/>
                </a:lnTo>
                <a:lnTo>
                  <a:pt x="705611" y="434339"/>
                </a:lnTo>
                <a:lnTo>
                  <a:pt x="697991" y="437387"/>
                </a:lnTo>
                <a:lnTo>
                  <a:pt x="688847" y="441959"/>
                </a:lnTo>
                <a:lnTo>
                  <a:pt x="696467" y="464819"/>
                </a:lnTo>
                <a:lnTo>
                  <a:pt x="703408" y="462679"/>
                </a:lnTo>
                <a:lnTo>
                  <a:pt x="709997" y="460337"/>
                </a:lnTo>
                <a:lnTo>
                  <a:pt x="716223" y="457820"/>
                </a:lnTo>
                <a:lnTo>
                  <a:pt x="722072" y="455153"/>
                </a:lnTo>
                <a:lnTo>
                  <a:pt x="727533" y="452360"/>
                </a:lnTo>
                <a:lnTo>
                  <a:pt x="732592" y="449467"/>
                </a:lnTo>
                <a:lnTo>
                  <a:pt x="736091" y="447230"/>
                </a:lnTo>
                <a:close/>
              </a:path>
              <a:path w="1217929" h="464819">
                <a:moveTo>
                  <a:pt x="778763" y="348995"/>
                </a:moveTo>
                <a:lnTo>
                  <a:pt x="778763" y="115823"/>
                </a:lnTo>
                <a:lnTo>
                  <a:pt x="763523" y="115823"/>
                </a:lnTo>
                <a:lnTo>
                  <a:pt x="705611" y="118871"/>
                </a:lnTo>
                <a:lnTo>
                  <a:pt x="705611" y="131063"/>
                </a:lnTo>
                <a:lnTo>
                  <a:pt x="714755" y="132587"/>
                </a:lnTo>
                <a:lnTo>
                  <a:pt x="720851" y="134111"/>
                </a:lnTo>
                <a:lnTo>
                  <a:pt x="723899" y="135635"/>
                </a:lnTo>
                <a:lnTo>
                  <a:pt x="726947" y="138683"/>
                </a:lnTo>
                <a:lnTo>
                  <a:pt x="729995" y="140207"/>
                </a:lnTo>
                <a:lnTo>
                  <a:pt x="731519" y="143255"/>
                </a:lnTo>
                <a:lnTo>
                  <a:pt x="734567" y="152399"/>
                </a:lnTo>
                <a:lnTo>
                  <a:pt x="734567" y="156971"/>
                </a:lnTo>
                <a:lnTo>
                  <a:pt x="734726" y="160995"/>
                </a:lnTo>
                <a:lnTo>
                  <a:pt x="735555" y="171236"/>
                </a:lnTo>
                <a:lnTo>
                  <a:pt x="735933" y="177454"/>
                </a:lnTo>
                <a:lnTo>
                  <a:pt x="736091" y="184403"/>
                </a:lnTo>
                <a:lnTo>
                  <a:pt x="736091" y="447230"/>
                </a:lnTo>
                <a:lnTo>
                  <a:pt x="737237" y="446498"/>
                </a:lnTo>
                <a:lnTo>
                  <a:pt x="766140" y="416731"/>
                </a:lnTo>
                <a:lnTo>
                  <a:pt x="777091" y="378029"/>
                </a:lnTo>
                <a:lnTo>
                  <a:pt x="778653" y="356900"/>
                </a:lnTo>
                <a:lnTo>
                  <a:pt x="778763" y="348995"/>
                </a:lnTo>
                <a:close/>
              </a:path>
              <a:path w="1217929" h="464819">
                <a:moveTo>
                  <a:pt x="918971" y="70103"/>
                </a:moveTo>
                <a:lnTo>
                  <a:pt x="918971" y="21335"/>
                </a:lnTo>
                <a:lnTo>
                  <a:pt x="871727" y="21335"/>
                </a:lnTo>
                <a:lnTo>
                  <a:pt x="871727" y="70103"/>
                </a:lnTo>
                <a:lnTo>
                  <a:pt x="918971" y="70103"/>
                </a:lnTo>
                <a:close/>
              </a:path>
              <a:path w="1217929" h="464819">
                <a:moveTo>
                  <a:pt x="943355" y="355091"/>
                </a:moveTo>
                <a:lnTo>
                  <a:pt x="943355" y="342899"/>
                </a:lnTo>
                <a:lnTo>
                  <a:pt x="934211" y="339851"/>
                </a:lnTo>
                <a:lnTo>
                  <a:pt x="928115" y="338327"/>
                </a:lnTo>
                <a:lnTo>
                  <a:pt x="925067" y="335279"/>
                </a:lnTo>
                <a:lnTo>
                  <a:pt x="915923" y="115823"/>
                </a:lnTo>
                <a:lnTo>
                  <a:pt x="900683" y="115823"/>
                </a:lnTo>
                <a:lnTo>
                  <a:pt x="842771" y="118871"/>
                </a:lnTo>
                <a:lnTo>
                  <a:pt x="842771" y="131063"/>
                </a:lnTo>
                <a:lnTo>
                  <a:pt x="850391" y="131063"/>
                </a:lnTo>
                <a:lnTo>
                  <a:pt x="854963" y="134111"/>
                </a:lnTo>
                <a:lnTo>
                  <a:pt x="864107" y="137159"/>
                </a:lnTo>
                <a:lnTo>
                  <a:pt x="867155" y="140207"/>
                </a:lnTo>
                <a:lnTo>
                  <a:pt x="868679" y="143255"/>
                </a:lnTo>
                <a:lnTo>
                  <a:pt x="871727" y="152399"/>
                </a:lnTo>
                <a:lnTo>
                  <a:pt x="871727" y="166115"/>
                </a:lnTo>
                <a:lnTo>
                  <a:pt x="873251" y="173735"/>
                </a:lnTo>
                <a:lnTo>
                  <a:pt x="873251" y="355091"/>
                </a:lnTo>
                <a:lnTo>
                  <a:pt x="943355" y="355091"/>
                </a:lnTo>
                <a:close/>
              </a:path>
              <a:path w="1217929" h="464819">
                <a:moveTo>
                  <a:pt x="873251" y="355091"/>
                </a:moveTo>
                <a:lnTo>
                  <a:pt x="873251" y="292607"/>
                </a:lnTo>
                <a:lnTo>
                  <a:pt x="872990" y="301156"/>
                </a:lnTo>
                <a:lnTo>
                  <a:pt x="872299" y="308419"/>
                </a:lnTo>
                <a:lnTo>
                  <a:pt x="871323" y="314253"/>
                </a:lnTo>
                <a:lnTo>
                  <a:pt x="870203" y="318515"/>
                </a:lnTo>
                <a:lnTo>
                  <a:pt x="870203" y="324611"/>
                </a:lnTo>
                <a:lnTo>
                  <a:pt x="867155" y="330707"/>
                </a:lnTo>
                <a:lnTo>
                  <a:pt x="862583" y="335279"/>
                </a:lnTo>
                <a:lnTo>
                  <a:pt x="856487" y="338327"/>
                </a:lnTo>
                <a:lnTo>
                  <a:pt x="851915" y="339851"/>
                </a:lnTo>
                <a:lnTo>
                  <a:pt x="845819" y="342899"/>
                </a:lnTo>
                <a:lnTo>
                  <a:pt x="845819" y="355091"/>
                </a:lnTo>
                <a:lnTo>
                  <a:pt x="873251" y="355091"/>
                </a:lnTo>
                <a:close/>
              </a:path>
              <a:path w="1217929" h="464819">
                <a:moveTo>
                  <a:pt x="1170431" y="343436"/>
                </a:moveTo>
                <a:lnTo>
                  <a:pt x="1170431" y="242315"/>
                </a:lnTo>
                <a:lnTo>
                  <a:pt x="1170324" y="249566"/>
                </a:lnTo>
                <a:lnTo>
                  <a:pt x="1170004" y="256546"/>
                </a:lnTo>
                <a:lnTo>
                  <a:pt x="1162172" y="297829"/>
                </a:lnTo>
                <a:lnTo>
                  <a:pt x="1137997" y="331907"/>
                </a:lnTo>
                <a:lnTo>
                  <a:pt x="1101851" y="339851"/>
                </a:lnTo>
                <a:lnTo>
                  <a:pt x="1094231" y="338327"/>
                </a:lnTo>
                <a:lnTo>
                  <a:pt x="1082039" y="335279"/>
                </a:lnTo>
                <a:lnTo>
                  <a:pt x="1075943" y="332231"/>
                </a:lnTo>
                <a:lnTo>
                  <a:pt x="1069847" y="327659"/>
                </a:lnTo>
                <a:lnTo>
                  <a:pt x="1065275" y="324611"/>
                </a:lnTo>
                <a:lnTo>
                  <a:pt x="1060703" y="320039"/>
                </a:lnTo>
                <a:lnTo>
                  <a:pt x="1057655" y="315467"/>
                </a:lnTo>
                <a:lnTo>
                  <a:pt x="1056131" y="309371"/>
                </a:lnTo>
                <a:lnTo>
                  <a:pt x="1053083" y="303275"/>
                </a:lnTo>
                <a:lnTo>
                  <a:pt x="1053083" y="295655"/>
                </a:lnTo>
                <a:lnTo>
                  <a:pt x="1052340" y="290876"/>
                </a:lnTo>
                <a:lnTo>
                  <a:pt x="1051889" y="285585"/>
                </a:lnTo>
                <a:lnTo>
                  <a:pt x="1051657" y="279635"/>
                </a:lnTo>
                <a:lnTo>
                  <a:pt x="1051572" y="272881"/>
                </a:lnTo>
                <a:lnTo>
                  <a:pt x="1051559" y="265175"/>
                </a:lnTo>
                <a:lnTo>
                  <a:pt x="1051559" y="0"/>
                </a:lnTo>
                <a:lnTo>
                  <a:pt x="1036319" y="0"/>
                </a:lnTo>
                <a:lnTo>
                  <a:pt x="976883" y="3047"/>
                </a:lnTo>
                <a:lnTo>
                  <a:pt x="976883" y="15239"/>
                </a:lnTo>
                <a:lnTo>
                  <a:pt x="984503" y="16763"/>
                </a:lnTo>
                <a:lnTo>
                  <a:pt x="990599" y="18287"/>
                </a:lnTo>
                <a:lnTo>
                  <a:pt x="999743" y="22859"/>
                </a:lnTo>
                <a:lnTo>
                  <a:pt x="1001267" y="24383"/>
                </a:lnTo>
                <a:lnTo>
                  <a:pt x="1004315" y="30479"/>
                </a:lnTo>
                <a:lnTo>
                  <a:pt x="1007363" y="39623"/>
                </a:lnTo>
                <a:lnTo>
                  <a:pt x="1007363" y="51815"/>
                </a:lnTo>
                <a:lnTo>
                  <a:pt x="1007522" y="56022"/>
                </a:lnTo>
                <a:lnTo>
                  <a:pt x="1008351" y="67726"/>
                </a:lnTo>
                <a:lnTo>
                  <a:pt x="1008729" y="75224"/>
                </a:lnTo>
                <a:lnTo>
                  <a:pt x="1008887" y="83819"/>
                </a:lnTo>
                <a:lnTo>
                  <a:pt x="1008887" y="355091"/>
                </a:lnTo>
                <a:lnTo>
                  <a:pt x="1025651" y="359663"/>
                </a:lnTo>
                <a:lnTo>
                  <a:pt x="1042415" y="344423"/>
                </a:lnTo>
                <a:lnTo>
                  <a:pt x="1048399" y="346695"/>
                </a:lnTo>
                <a:lnTo>
                  <a:pt x="1054212" y="348883"/>
                </a:lnTo>
                <a:lnTo>
                  <a:pt x="1059941" y="350900"/>
                </a:lnTo>
                <a:lnTo>
                  <a:pt x="1065671" y="352664"/>
                </a:lnTo>
                <a:lnTo>
                  <a:pt x="1071484" y="354090"/>
                </a:lnTo>
                <a:lnTo>
                  <a:pt x="1077467" y="355091"/>
                </a:lnTo>
                <a:lnTo>
                  <a:pt x="1082809" y="356488"/>
                </a:lnTo>
                <a:lnTo>
                  <a:pt x="1110995" y="359663"/>
                </a:lnTo>
                <a:lnTo>
                  <a:pt x="1117719" y="359484"/>
                </a:lnTo>
                <a:lnTo>
                  <a:pt x="1158642" y="349520"/>
                </a:lnTo>
                <a:lnTo>
                  <a:pt x="1168907" y="344423"/>
                </a:lnTo>
                <a:lnTo>
                  <a:pt x="1170431" y="343436"/>
                </a:lnTo>
                <a:close/>
              </a:path>
              <a:path w="1217929" h="464819">
                <a:moveTo>
                  <a:pt x="1217675" y="234695"/>
                </a:moveTo>
                <a:lnTo>
                  <a:pt x="1214089" y="194753"/>
                </a:lnTo>
                <a:lnTo>
                  <a:pt x="1201668" y="156125"/>
                </a:lnTo>
                <a:lnTo>
                  <a:pt x="1176527" y="126491"/>
                </a:lnTo>
                <a:lnTo>
                  <a:pt x="1138544" y="114511"/>
                </a:lnTo>
                <a:lnTo>
                  <a:pt x="1132331" y="114299"/>
                </a:lnTo>
                <a:lnTo>
                  <a:pt x="1126114" y="114470"/>
                </a:lnTo>
                <a:lnTo>
                  <a:pt x="1085100" y="127589"/>
                </a:lnTo>
                <a:lnTo>
                  <a:pt x="1051559" y="156971"/>
                </a:lnTo>
                <a:lnTo>
                  <a:pt x="1051559" y="193547"/>
                </a:lnTo>
                <a:lnTo>
                  <a:pt x="1053083" y="185927"/>
                </a:lnTo>
                <a:lnTo>
                  <a:pt x="1059179" y="173735"/>
                </a:lnTo>
                <a:lnTo>
                  <a:pt x="1089659" y="147827"/>
                </a:lnTo>
                <a:lnTo>
                  <a:pt x="1103375" y="144779"/>
                </a:lnTo>
                <a:lnTo>
                  <a:pt x="1114043" y="144779"/>
                </a:lnTo>
                <a:lnTo>
                  <a:pt x="1151974" y="163912"/>
                </a:lnTo>
                <a:lnTo>
                  <a:pt x="1166836" y="202874"/>
                </a:lnTo>
                <a:lnTo>
                  <a:pt x="1170431" y="242315"/>
                </a:lnTo>
                <a:lnTo>
                  <a:pt x="1170431" y="343436"/>
                </a:lnTo>
                <a:lnTo>
                  <a:pt x="1173872" y="341206"/>
                </a:lnTo>
                <a:lnTo>
                  <a:pt x="1201252" y="309202"/>
                </a:lnTo>
                <a:lnTo>
                  <a:pt x="1214246" y="271271"/>
                </a:lnTo>
                <a:lnTo>
                  <a:pt x="1217580" y="241109"/>
                </a:lnTo>
                <a:lnTo>
                  <a:pt x="1217675" y="234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66465" y="1030223"/>
            <a:ext cx="1150619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1541" y="1986787"/>
            <a:ext cx="2287270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  <a:tab pos="1452245" algn="l"/>
              </a:tabLst>
            </a:pP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94819" y="1986787"/>
            <a:ext cx="1033780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h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25860" y="1986787"/>
            <a:ext cx="2235200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14425" algn="l"/>
              </a:tabLst>
            </a:pP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p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iba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58157" y="1986787"/>
            <a:ext cx="689610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atau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44627" y="1986787"/>
            <a:ext cx="1035685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54441" y="2413506"/>
            <a:ext cx="7724775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meliputi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pemb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pemo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54441" y="2840226"/>
            <a:ext cx="5796915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835785" algn="l"/>
                <a:tab pos="3002915" algn="l"/>
                <a:tab pos="3988435" algn="l"/>
              </a:tabLst>
            </a:pPr>
            <a:r>
              <a:rPr sz="2800" spc="-5" dirty="0">
                <a:latin typeface="Cambria Math"/>
                <a:cs typeface="Cambria Math"/>
              </a:rPr>
              <a:t>pemu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ut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m</a:t>
            </a:r>
            <a:r>
              <a:rPr sz="2800" spc="5" dirty="0">
                <a:latin typeface="Cambria Math"/>
                <a:cs typeface="Cambria Math"/>
              </a:rPr>
              <a:t>e</a:t>
            </a:r>
            <a:r>
              <a:rPr sz="2800" spc="-5" dirty="0">
                <a:latin typeface="Cambria Math"/>
                <a:cs typeface="Cambria Math"/>
              </a:rPr>
              <a:t>mpu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ai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54441" y="3266946"/>
            <a:ext cx="5984875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78000" algn="l"/>
                <a:tab pos="3702050" algn="l"/>
                <a:tab pos="4859020" algn="l"/>
              </a:tabLst>
            </a:pP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25486" y="2840226"/>
            <a:ext cx="1557020" cy="862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7795">
              <a:lnSpc>
                <a:spcPct val="100000"/>
              </a:lnSpc>
              <a:tabLst>
                <a:tab pos="974725" algn="l"/>
              </a:tabLst>
            </a:pP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tuan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54441" y="3693666"/>
            <a:ext cx="6767830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atu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ng-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4437" y="1030223"/>
            <a:ext cx="2496311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50769" y="1030223"/>
            <a:ext cx="2647187" cy="464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59502" y="1046987"/>
            <a:ext cx="847725" cy="338455"/>
          </a:xfrm>
          <a:custGeom>
            <a:avLst/>
            <a:gdLst/>
            <a:ahLst/>
            <a:cxnLst/>
            <a:rect l="l" t="t" r="r" b="b"/>
            <a:pathLst>
              <a:path w="847725" h="338455">
                <a:moveTo>
                  <a:pt x="239267" y="88391"/>
                </a:moveTo>
                <a:lnTo>
                  <a:pt x="230464" y="46632"/>
                </a:lnTo>
                <a:lnTo>
                  <a:pt x="201969" y="15720"/>
                </a:lnTo>
                <a:lnTo>
                  <a:pt x="165433" y="3121"/>
                </a:lnTo>
                <a:lnTo>
                  <a:pt x="124649" y="12"/>
                </a:lnTo>
                <a:lnTo>
                  <a:pt x="0" y="0"/>
                </a:lnTo>
                <a:lnTo>
                  <a:pt x="0" y="12191"/>
                </a:lnTo>
                <a:lnTo>
                  <a:pt x="7619" y="13715"/>
                </a:lnTo>
                <a:lnTo>
                  <a:pt x="13715" y="15239"/>
                </a:lnTo>
                <a:lnTo>
                  <a:pt x="16763" y="16763"/>
                </a:lnTo>
                <a:lnTo>
                  <a:pt x="19811" y="19811"/>
                </a:lnTo>
                <a:lnTo>
                  <a:pt x="22859" y="21335"/>
                </a:lnTo>
                <a:lnTo>
                  <a:pt x="25907" y="27431"/>
                </a:lnTo>
                <a:lnTo>
                  <a:pt x="28955" y="36575"/>
                </a:lnTo>
                <a:lnTo>
                  <a:pt x="28955" y="41147"/>
                </a:lnTo>
                <a:lnTo>
                  <a:pt x="30479" y="50291"/>
                </a:lnTo>
                <a:lnTo>
                  <a:pt x="30479" y="338327"/>
                </a:lnTo>
                <a:lnTo>
                  <a:pt x="76199" y="338327"/>
                </a:lnTo>
                <a:lnTo>
                  <a:pt x="76199" y="21335"/>
                </a:lnTo>
                <a:lnTo>
                  <a:pt x="112775" y="21335"/>
                </a:lnTo>
                <a:lnTo>
                  <a:pt x="155828" y="29336"/>
                </a:lnTo>
                <a:lnTo>
                  <a:pt x="182879" y="59435"/>
                </a:lnTo>
                <a:lnTo>
                  <a:pt x="188975" y="94487"/>
                </a:lnTo>
                <a:lnTo>
                  <a:pt x="188975" y="178103"/>
                </a:lnTo>
                <a:lnTo>
                  <a:pt x="194361" y="175322"/>
                </a:lnTo>
                <a:lnTo>
                  <a:pt x="224187" y="146681"/>
                </a:lnTo>
                <a:lnTo>
                  <a:pt x="237982" y="107090"/>
                </a:lnTo>
                <a:lnTo>
                  <a:pt x="239125" y="94672"/>
                </a:lnTo>
                <a:lnTo>
                  <a:pt x="239267" y="88391"/>
                </a:lnTo>
                <a:close/>
              </a:path>
              <a:path w="847725" h="338455">
                <a:moveTo>
                  <a:pt x="30479" y="338327"/>
                </a:moveTo>
                <a:lnTo>
                  <a:pt x="30479" y="275843"/>
                </a:lnTo>
                <a:lnTo>
                  <a:pt x="30309" y="282793"/>
                </a:lnTo>
                <a:lnTo>
                  <a:pt x="29846" y="289011"/>
                </a:lnTo>
                <a:lnTo>
                  <a:pt x="29163" y="294497"/>
                </a:lnTo>
                <a:lnTo>
                  <a:pt x="28334" y="299252"/>
                </a:lnTo>
                <a:lnTo>
                  <a:pt x="27431" y="303275"/>
                </a:lnTo>
                <a:lnTo>
                  <a:pt x="27431" y="309371"/>
                </a:lnTo>
                <a:lnTo>
                  <a:pt x="24383" y="313943"/>
                </a:lnTo>
                <a:lnTo>
                  <a:pt x="18287" y="320039"/>
                </a:lnTo>
                <a:lnTo>
                  <a:pt x="10667" y="323087"/>
                </a:lnTo>
                <a:lnTo>
                  <a:pt x="0" y="326135"/>
                </a:lnTo>
                <a:lnTo>
                  <a:pt x="0" y="338327"/>
                </a:lnTo>
                <a:lnTo>
                  <a:pt x="30479" y="338327"/>
                </a:lnTo>
                <a:close/>
              </a:path>
              <a:path w="847725" h="338455">
                <a:moveTo>
                  <a:pt x="188975" y="178103"/>
                </a:moveTo>
                <a:lnTo>
                  <a:pt x="188975" y="94487"/>
                </a:lnTo>
                <a:lnTo>
                  <a:pt x="188767" y="101703"/>
                </a:lnTo>
                <a:lnTo>
                  <a:pt x="188166" y="108489"/>
                </a:lnTo>
                <a:lnTo>
                  <a:pt x="175005" y="145400"/>
                </a:lnTo>
                <a:lnTo>
                  <a:pt x="141136" y="167711"/>
                </a:lnTo>
                <a:lnTo>
                  <a:pt x="76199" y="172211"/>
                </a:lnTo>
                <a:lnTo>
                  <a:pt x="76199" y="192023"/>
                </a:lnTo>
                <a:lnTo>
                  <a:pt x="80483" y="192108"/>
                </a:lnTo>
                <a:lnTo>
                  <a:pt x="85459" y="192326"/>
                </a:lnTo>
                <a:lnTo>
                  <a:pt x="91075" y="192623"/>
                </a:lnTo>
                <a:lnTo>
                  <a:pt x="97278" y="192948"/>
                </a:lnTo>
                <a:lnTo>
                  <a:pt x="104014" y="193245"/>
                </a:lnTo>
                <a:lnTo>
                  <a:pt x="111229" y="193463"/>
                </a:lnTo>
                <a:lnTo>
                  <a:pt x="117657" y="193534"/>
                </a:lnTo>
                <a:lnTo>
                  <a:pt x="119164" y="193541"/>
                </a:lnTo>
                <a:lnTo>
                  <a:pt x="124649" y="193411"/>
                </a:lnTo>
                <a:lnTo>
                  <a:pt x="164591" y="187451"/>
                </a:lnTo>
                <a:lnTo>
                  <a:pt x="188940" y="178121"/>
                </a:lnTo>
                <a:close/>
              </a:path>
              <a:path w="847725" h="338455">
                <a:moveTo>
                  <a:pt x="108203" y="338327"/>
                </a:moveTo>
                <a:lnTo>
                  <a:pt x="108203" y="326135"/>
                </a:lnTo>
                <a:lnTo>
                  <a:pt x="100583" y="323087"/>
                </a:lnTo>
                <a:lnTo>
                  <a:pt x="94487" y="321563"/>
                </a:lnTo>
                <a:lnTo>
                  <a:pt x="91439" y="320039"/>
                </a:lnTo>
                <a:lnTo>
                  <a:pt x="86867" y="318515"/>
                </a:lnTo>
                <a:lnTo>
                  <a:pt x="83819" y="315467"/>
                </a:lnTo>
                <a:lnTo>
                  <a:pt x="82295" y="312419"/>
                </a:lnTo>
                <a:lnTo>
                  <a:pt x="79247" y="307847"/>
                </a:lnTo>
                <a:lnTo>
                  <a:pt x="77723" y="303275"/>
                </a:lnTo>
                <a:lnTo>
                  <a:pt x="77723" y="298703"/>
                </a:lnTo>
                <a:lnTo>
                  <a:pt x="76199" y="292607"/>
                </a:lnTo>
                <a:lnTo>
                  <a:pt x="76199" y="338327"/>
                </a:lnTo>
                <a:lnTo>
                  <a:pt x="108203" y="338327"/>
                </a:lnTo>
                <a:close/>
              </a:path>
              <a:path w="847725" h="338455">
                <a:moveTo>
                  <a:pt x="393191" y="12191"/>
                </a:moveTo>
                <a:lnTo>
                  <a:pt x="393191" y="0"/>
                </a:lnTo>
                <a:lnTo>
                  <a:pt x="288035" y="0"/>
                </a:lnTo>
                <a:lnTo>
                  <a:pt x="288035" y="12191"/>
                </a:lnTo>
                <a:lnTo>
                  <a:pt x="295655" y="13715"/>
                </a:lnTo>
                <a:lnTo>
                  <a:pt x="301751" y="15239"/>
                </a:lnTo>
                <a:lnTo>
                  <a:pt x="304799" y="16763"/>
                </a:lnTo>
                <a:lnTo>
                  <a:pt x="307847" y="19811"/>
                </a:lnTo>
                <a:lnTo>
                  <a:pt x="310895" y="21335"/>
                </a:lnTo>
                <a:lnTo>
                  <a:pt x="313943" y="27431"/>
                </a:lnTo>
                <a:lnTo>
                  <a:pt x="316991" y="36575"/>
                </a:lnTo>
                <a:lnTo>
                  <a:pt x="316991" y="41147"/>
                </a:lnTo>
                <a:lnTo>
                  <a:pt x="318515" y="50291"/>
                </a:lnTo>
                <a:lnTo>
                  <a:pt x="318515" y="338327"/>
                </a:lnTo>
                <a:lnTo>
                  <a:pt x="362711" y="338327"/>
                </a:lnTo>
                <a:lnTo>
                  <a:pt x="362711" y="152399"/>
                </a:lnTo>
                <a:lnTo>
                  <a:pt x="364235" y="60959"/>
                </a:lnTo>
                <a:lnTo>
                  <a:pt x="364235" y="36575"/>
                </a:lnTo>
                <a:lnTo>
                  <a:pt x="365759" y="30479"/>
                </a:lnTo>
                <a:lnTo>
                  <a:pt x="367283" y="25907"/>
                </a:lnTo>
                <a:lnTo>
                  <a:pt x="368807" y="24383"/>
                </a:lnTo>
                <a:lnTo>
                  <a:pt x="370331" y="21335"/>
                </a:lnTo>
                <a:lnTo>
                  <a:pt x="373379" y="18287"/>
                </a:lnTo>
                <a:lnTo>
                  <a:pt x="379475" y="15239"/>
                </a:lnTo>
                <a:lnTo>
                  <a:pt x="385571" y="13715"/>
                </a:lnTo>
                <a:lnTo>
                  <a:pt x="393191" y="12191"/>
                </a:lnTo>
                <a:close/>
              </a:path>
              <a:path w="847725" h="338455">
                <a:moveTo>
                  <a:pt x="318515" y="338327"/>
                </a:moveTo>
                <a:lnTo>
                  <a:pt x="318515" y="275843"/>
                </a:lnTo>
                <a:lnTo>
                  <a:pt x="318345" y="282793"/>
                </a:lnTo>
                <a:lnTo>
                  <a:pt x="317882" y="289011"/>
                </a:lnTo>
                <a:lnTo>
                  <a:pt x="317199" y="294497"/>
                </a:lnTo>
                <a:lnTo>
                  <a:pt x="316370" y="299252"/>
                </a:lnTo>
                <a:lnTo>
                  <a:pt x="315467" y="303275"/>
                </a:lnTo>
                <a:lnTo>
                  <a:pt x="315467" y="309371"/>
                </a:lnTo>
                <a:lnTo>
                  <a:pt x="312419" y="313943"/>
                </a:lnTo>
                <a:lnTo>
                  <a:pt x="306323" y="320039"/>
                </a:lnTo>
                <a:lnTo>
                  <a:pt x="298703" y="323087"/>
                </a:lnTo>
                <a:lnTo>
                  <a:pt x="288035" y="326135"/>
                </a:lnTo>
                <a:lnTo>
                  <a:pt x="288035" y="338327"/>
                </a:lnTo>
                <a:lnTo>
                  <a:pt x="318515" y="338327"/>
                </a:lnTo>
                <a:close/>
              </a:path>
              <a:path w="847725" h="338455">
                <a:moveTo>
                  <a:pt x="484631" y="90359"/>
                </a:moveTo>
                <a:lnTo>
                  <a:pt x="484631" y="41147"/>
                </a:lnTo>
                <a:lnTo>
                  <a:pt x="481583" y="45719"/>
                </a:lnTo>
                <a:lnTo>
                  <a:pt x="479655" y="50577"/>
                </a:lnTo>
                <a:lnTo>
                  <a:pt x="476440" y="56006"/>
                </a:lnTo>
                <a:lnTo>
                  <a:pt x="450708" y="89668"/>
                </a:lnTo>
                <a:lnTo>
                  <a:pt x="434339" y="106679"/>
                </a:lnTo>
                <a:lnTo>
                  <a:pt x="429217" y="112927"/>
                </a:lnTo>
                <a:lnTo>
                  <a:pt x="405383" y="137159"/>
                </a:lnTo>
                <a:lnTo>
                  <a:pt x="399287" y="143255"/>
                </a:lnTo>
                <a:lnTo>
                  <a:pt x="393191" y="146303"/>
                </a:lnTo>
                <a:lnTo>
                  <a:pt x="388619" y="149351"/>
                </a:lnTo>
                <a:lnTo>
                  <a:pt x="376427" y="152399"/>
                </a:lnTo>
                <a:lnTo>
                  <a:pt x="362711" y="152399"/>
                </a:lnTo>
                <a:lnTo>
                  <a:pt x="362711" y="338327"/>
                </a:lnTo>
                <a:lnTo>
                  <a:pt x="364235" y="338327"/>
                </a:lnTo>
                <a:lnTo>
                  <a:pt x="364235" y="172211"/>
                </a:lnTo>
                <a:lnTo>
                  <a:pt x="387095" y="172211"/>
                </a:lnTo>
                <a:lnTo>
                  <a:pt x="391667" y="173735"/>
                </a:lnTo>
                <a:lnTo>
                  <a:pt x="394715" y="175259"/>
                </a:lnTo>
                <a:lnTo>
                  <a:pt x="409955" y="190499"/>
                </a:lnTo>
                <a:lnTo>
                  <a:pt x="416051" y="201167"/>
                </a:lnTo>
                <a:lnTo>
                  <a:pt x="432815" y="226313"/>
                </a:lnTo>
                <a:lnTo>
                  <a:pt x="432815" y="147827"/>
                </a:lnTo>
                <a:lnTo>
                  <a:pt x="484631" y="90359"/>
                </a:lnTo>
                <a:close/>
              </a:path>
              <a:path w="847725" h="338455">
                <a:moveTo>
                  <a:pt x="393191" y="338327"/>
                </a:moveTo>
                <a:lnTo>
                  <a:pt x="393191" y="326135"/>
                </a:lnTo>
                <a:lnTo>
                  <a:pt x="385571" y="323087"/>
                </a:lnTo>
                <a:lnTo>
                  <a:pt x="379475" y="321563"/>
                </a:lnTo>
                <a:lnTo>
                  <a:pt x="376427" y="320039"/>
                </a:lnTo>
                <a:lnTo>
                  <a:pt x="373379" y="316991"/>
                </a:lnTo>
                <a:lnTo>
                  <a:pt x="370331" y="315467"/>
                </a:lnTo>
                <a:lnTo>
                  <a:pt x="367283" y="309371"/>
                </a:lnTo>
                <a:lnTo>
                  <a:pt x="364235" y="300227"/>
                </a:lnTo>
                <a:lnTo>
                  <a:pt x="364235" y="338327"/>
                </a:lnTo>
                <a:lnTo>
                  <a:pt x="393191" y="338327"/>
                </a:lnTo>
                <a:close/>
              </a:path>
              <a:path w="847725" h="338455">
                <a:moveTo>
                  <a:pt x="577595" y="338327"/>
                </a:moveTo>
                <a:lnTo>
                  <a:pt x="577595" y="326135"/>
                </a:lnTo>
                <a:lnTo>
                  <a:pt x="571499" y="324611"/>
                </a:lnTo>
                <a:lnTo>
                  <a:pt x="566927" y="323087"/>
                </a:lnTo>
                <a:lnTo>
                  <a:pt x="562355" y="320039"/>
                </a:lnTo>
                <a:lnTo>
                  <a:pt x="556259" y="318515"/>
                </a:lnTo>
                <a:lnTo>
                  <a:pt x="545591" y="307847"/>
                </a:lnTo>
                <a:lnTo>
                  <a:pt x="524255" y="278891"/>
                </a:lnTo>
                <a:lnTo>
                  <a:pt x="432815" y="147827"/>
                </a:lnTo>
                <a:lnTo>
                  <a:pt x="432815" y="226313"/>
                </a:lnTo>
                <a:lnTo>
                  <a:pt x="473963" y="288035"/>
                </a:lnTo>
                <a:lnTo>
                  <a:pt x="478535" y="294131"/>
                </a:lnTo>
                <a:lnTo>
                  <a:pt x="481583" y="298703"/>
                </a:lnTo>
                <a:lnTo>
                  <a:pt x="484631" y="307847"/>
                </a:lnTo>
                <a:lnTo>
                  <a:pt x="486155" y="310895"/>
                </a:lnTo>
                <a:lnTo>
                  <a:pt x="486155" y="338327"/>
                </a:lnTo>
                <a:lnTo>
                  <a:pt x="577595" y="338327"/>
                </a:lnTo>
                <a:close/>
              </a:path>
              <a:path w="847725" h="338455">
                <a:moveTo>
                  <a:pt x="571499" y="12191"/>
                </a:moveTo>
                <a:lnTo>
                  <a:pt x="571499" y="0"/>
                </a:lnTo>
                <a:lnTo>
                  <a:pt x="463295" y="0"/>
                </a:lnTo>
                <a:lnTo>
                  <a:pt x="463295" y="12191"/>
                </a:lnTo>
                <a:lnTo>
                  <a:pt x="470915" y="12191"/>
                </a:lnTo>
                <a:lnTo>
                  <a:pt x="475487" y="13715"/>
                </a:lnTo>
                <a:lnTo>
                  <a:pt x="478535" y="16763"/>
                </a:lnTo>
                <a:lnTo>
                  <a:pt x="483107" y="19811"/>
                </a:lnTo>
                <a:lnTo>
                  <a:pt x="484631" y="24383"/>
                </a:lnTo>
                <a:lnTo>
                  <a:pt x="484631" y="90359"/>
                </a:lnTo>
                <a:lnTo>
                  <a:pt x="516635" y="54863"/>
                </a:lnTo>
                <a:lnTo>
                  <a:pt x="521723" y="49134"/>
                </a:lnTo>
                <a:lnTo>
                  <a:pt x="526344" y="44083"/>
                </a:lnTo>
                <a:lnTo>
                  <a:pt x="556259" y="18287"/>
                </a:lnTo>
                <a:lnTo>
                  <a:pt x="560831" y="15239"/>
                </a:lnTo>
                <a:lnTo>
                  <a:pt x="566927" y="12191"/>
                </a:lnTo>
                <a:lnTo>
                  <a:pt x="571499" y="12191"/>
                </a:lnTo>
                <a:close/>
              </a:path>
              <a:path w="847725" h="338455">
                <a:moveTo>
                  <a:pt x="486155" y="338327"/>
                </a:moveTo>
                <a:lnTo>
                  <a:pt x="486155" y="316991"/>
                </a:lnTo>
                <a:lnTo>
                  <a:pt x="484631" y="320039"/>
                </a:lnTo>
                <a:lnTo>
                  <a:pt x="481583" y="321563"/>
                </a:lnTo>
                <a:lnTo>
                  <a:pt x="478535" y="324611"/>
                </a:lnTo>
                <a:lnTo>
                  <a:pt x="473963" y="324611"/>
                </a:lnTo>
                <a:lnTo>
                  <a:pt x="467867" y="326135"/>
                </a:lnTo>
                <a:lnTo>
                  <a:pt x="467867" y="338327"/>
                </a:lnTo>
                <a:lnTo>
                  <a:pt x="486155" y="338327"/>
                </a:lnTo>
                <a:close/>
              </a:path>
              <a:path w="847725" h="338455">
                <a:moveTo>
                  <a:pt x="847343" y="88391"/>
                </a:moveTo>
                <a:lnTo>
                  <a:pt x="838540" y="46632"/>
                </a:lnTo>
                <a:lnTo>
                  <a:pt x="810045" y="15720"/>
                </a:lnTo>
                <a:lnTo>
                  <a:pt x="773509" y="3121"/>
                </a:lnTo>
                <a:lnTo>
                  <a:pt x="732725" y="12"/>
                </a:lnTo>
                <a:lnTo>
                  <a:pt x="608075" y="0"/>
                </a:lnTo>
                <a:lnTo>
                  <a:pt x="608075" y="12191"/>
                </a:lnTo>
                <a:lnTo>
                  <a:pt x="615695" y="13715"/>
                </a:lnTo>
                <a:lnTo>
                  <a:pt x="621791" y="15239"/>
                </a:lnTo>
                <a:lnTo>
                  <a:pt x="624839" y="16763"/>
                </a:lnTo>
                <a:lnTo>
                  <a:pt x="627887" y="19811"/>
                </a:lnTo>
                <a:lnTo>
                  <a:pt x="630935" y="21335"/>
                </a:lnTo>
                <a:lnTo>
                  <a:pt x="633983" y="27431"/>
                </a:lnTo>
                <a:lnTo>
                  <a:pt x="637031" y="36575"/>
                </a:lnTo>
                <a:lnTo>
                  <a:pt x="637031" y="41147"/>
                </a:lnTo>
                <a:lnTo>
                  <a:pt x="638555" y="50291"/>
                </a:lnTo>
                <a:lnTo>
                  <a:pt x="638555" y="338327"/>
                </a:lnTo>
                <a:lnTo>
                  <a:pt x="684275" y="338327"/>
                </a:lnTo>
                <a:lnTo>
                  <a:pt x="684275" y="21335"/>
                </a:lnTo>
                <a:lnTo>
                  <a:pt x="720851" y="21335"/>
                </a:lnTo>
                <a:lnTo>
                  <a:pt x="763904" y="29336"/>
                </a:lnTo>
                <a:lnTo>
                  <a:pt x="790955" y="59435"/>
                </a:lnTo>
                <a:lnTo>
                  <a:pt x="797051" y="94487"/>
                </a:lnTo>
                <a:lnTo>
                  <a:pt x="797051" y="178103"/>
                </a:lnTo>
                <a:lnTo>
                  <a:pt x="802437" y="175322"/>
                </a:lnTo>
                <a:lnTo>
                  <a:pt x="832263" y="146681"/>
                </a:lnTo>
                <a:lnTo>
                  <a:pt x="846058" y="107090"/>
                </a:lnTo>
                <a:lnTo>
                  <a:pt x="847201" y="94672"/>
                </a:lnTo>
                <a:lnTo>
                  <a:pt x="847343" y="88391"/>
                </a:lnTo>
                <a:close/>
              </a:path>
              <a:path w="847725" h="338455">
                <a:moveTo>
                  <a:pt x="638555" y="338327"/>
                </a:moveTo>
                <a:lnTo>
                  <a:pt x="638555" y="275843"/>
                </a:lnTo>
                <a:lnTo>
                  <a:pt x="638385" y="282793"/>
                </a:lnTo>
                <a:lnTo>
                  <a:pt x="637922" y="289011"/>
                </a:lnTo>
                <a:lnTo>
                  <a:pt x="637239" y="294497"/>
                </a:lnTo>
                <a:lnTo>
                  <a:pt x="636410" y="299252"/>
                </a:lnTo>
                <a:lnTo>
                  <a:pt x="635507" y="303275"/>
                </a:lnTo>
                <a:lnTo>
                  <a:pt x="635507" y="309371"/>
                </a:lnTo>
                <a:lnTo>
                  <a:pt x="632459" y="313943"/>
                </a:lnTo>
                <a:lnTo>
                  <a:pt x="626363" y="320039"/>
                </a:lnTo>
                <a:lnTo>
                  <a:pt x="618743" y="323087"/>
                </a:lnTo>
                <a:lnTo>
                  <a:pt x="608075" y="326135"/>
                </a:lnTo>
                <a:lnTo>
                  <a:pt x="608075" y="338327"/>
                </a:lnTo>
                <a:lnTo>
                  <a:pt x="638555" y="338327"/>
                </a:lnTo>
                <a:close/>
              </a:path>
              <a:path w="847725" h="338455">
                <a:moveTo>
                  <a:pt x="797051" y="178103"/>
                </a:moveTo>
                <a:lnTo>
                  <a:pt x="797051" y="94487"/>
                </a:lnTo>
                <a:lnTo>
                  <a:pt x="796843" y="101703"/>
                </a:lnTo>
                <a:lnTo>
                  <a:pt x="796242" y="108489"/>
                </a:lnTo>
                <a:lnTo>
                  <a:pt x="783081" y="145400"/>
                </a:lnTo>
                <a:lnTo>
                  <a:pt x="749212" y="167711"/>
                </a:lnTo>
                <a:lnTo>
                  <a:pt x="684275" y="172211"/>
                </a:lnTo>
                <a:lnTo>
                  <a:pt x="684275" y="192023"/>
                </a:lnTo>
                <a:lnTo>
                  <a:pt x="688559" y="192108"/>
                </a:lnTo>
                <a:lnTo>
                  <a:pt x="693535" y="192326"/>
                </a:lnTo>
                <a:lnTo>
                  <a:pt x="699151" y="192623"/>
                </a:lnTo>
                <a:lnTo>
                  <a:pt x="705354" y="192948"/>
                </a:lnTo>
                <a:lnTo>
                  <a:pt x="712090" y="193245"/>
                </a:lnTo>
                <a:lnTo>
                  <a:pt x="719305" y="193463"/>
                </a:lnTo>
                <a:lnTo>
                  <a:pt x="725733" y="193534"/>
                </a:lnTo>
                <a:lnTo>
                  <a:pt x="727240" y="193541"/>
                </a:lnTo>
                <a:lnTo>
                  <a:pt x="732725" y="193411"/>
                </a:lnTo>
                <a:lnTo>
                  <a:pt x="772667" y="187451"/>
                </a:lnTo>
                <a:lnTo>
                  <a:pt x="797016" y="178121"/>
                </a:lnTo>
                <a:close/>
              </a:path>
              <a:path w="847725" h="338455">
                <a:moveTo>
                  <a:pt x="716279" y="338327"/>
                </a:moveTo>
                <a:lnTo>
                  <a:pt x="716279" y="326135"/>
                </a:lnTo>
                <a:lnTo>
                  <a:pt x="708659" y="323087"/>
                </a:lnTo>
                <a:lnTo>
                  <a:pt x="702563" y="321563"/>
                </a:lnTo>
                <a:lnTo>
                  <a:pt x="699515" y="320039"/>
                </a:lnTo>
                <a:lnTo>
                  <a:pt x="694943" y="318515"/>
                </a:lnTo>
                <a:lnTo>
                  <a:pt x="691895" y="315467"/>
                </a:lnTo>
                <a:lnTo>
                  <a:pt x="690371" y="312419"/>
                </a:lnTo>
                <a:lnTo>
                  <a:pt x="687323" y="307847"/>
                </a:lnTo>
                <a:lnTo>
                  <a:pt x="685799" y="303275"/>
                </a:lnTo>
                <a:lnTo>
                  <a:pt x="685799" y="298703"/>
                </a:lnTo>
                <a:lnTo>
                  <a:pt x="684275" y="292607"/>
                </a:lnTo>
                <a:lnTo>
                  <a:pt x="684275" y="338327"/>
                </a:lnTo>
                <a:lnTo>
                  <a:pt x="716279" y="3383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1541" y="1992883"/>
            <a:ext cx="8072120" cy="40690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ts val="3020"/>
              </a:lnSpc>
            </a:pP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rj</a:t>
            </a:r>
            <a:r>
              <a:rPr sz="2800" spc="-5" dirty="0">
                <a:latin typeface="Cambria Math"/>
                <a:cs typeface="Cambria Math"/>
              </a:rPr>
              <a:t>en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1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el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mela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pem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2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membe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8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eputu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atas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m</a:t>
            </a:r>
            <a:r>
              <a:rPr sz="2800" spc="5" dirty="0">
                <a:latin typeface="Cambria Math"/>
                <a:cs typeface="Cambria Math"/>
              </a:rPr>
              <a:t>o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ca-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butan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KP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tu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6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ulan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mo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ima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eca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gk</a:t>
            </a:r>
            <a:r>
              <a:rPr sz="2800" spc="-5" dirty="0">
                <a:latin typeface="Cambria Math"/>
                <a:cs typeface="Cambria Math"/>
              </a:rPr>
              <a:t>ap.</a:t>
            </a:r>
            <a:endParaRPr sz="2800">
              <a:latin typeface="Cambria Math"/>
              <a:cs typeface="Cambria Math"/>
            </a:endParaRPr>
          </a:p>
          <a:p>
            <a:pPr marL="12700" marR="5715" algn="just">
              <a:lnSpc>
                <a:spcPts val="3020"/>
              </a:lnSpc>
              <a:spcBef>
                <a:spcPts val="1200"/>
              </a:spcBef>
            </a:pP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cabutan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KP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ila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lai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:</a:t>
            </a:r>
            <a:endParaRPr sz="28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820"/>
              </a:spcBef>
              <a:buAutoNum type="arabicPeriod"/>
              <a:tabLst>
                <a:tab pos="528320" algn="l"/>
              </a:tabLst>
            </a:pP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KP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pi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ah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alama</a:t>
            </a:r>
            <a:r>
              <a:rPr sz="2800" spc="25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860"/>
              </a:spcBef>
              <a:buAutoNum type="arabicPeriod"/>
              <a:tabLst>
                <a:tab pos="528320" algn="l"/>
              </a:tabLst>
            </a:pP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elah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ibuba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eca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mi.</a:t>
            </a:r>
            <a:endParaRPr sz="28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860"/>
              </a:spcBef>
              <a:buAutoNum type="arabicPeriod"/>
              <a:tabLst>
                <a:tab pos="528320" algn="l"/>
              </a:tabLst>
            </a:pPr>
            <a:r>
              <a:rPr sz="2800" spc="-1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meme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s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at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eba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ai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K</a:t>
            </a:r>
            <a:r>
              <a:rPr sz="2800" spc="-3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0202" y="1030223"/>
            <a:ext cx="3508247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96945" y="1030223"/>
            <a:ext cx="2366771" cy="464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25262" y="1046987"/>
            <a:ext cx="847725" cy="338455"/>
          </a:xfrm>
          <a:custGeom>
            <a:avLst/>
            <a:gdLst/>
            <a:ahLst/>
            <a:cxnLst/>
            <a:rect l="l" t="t" r="r" b="b"/>
            <a:pathLst>
              <a:path w="847725" h="338455">
                <a:moveTo>
                  <a:pt x="239267" y="88391"/>
                </a:moveTo>
                <a:lnTo>
                  <a:pt x="230464" y="46632"/>
                </a:lnTo>
                <a:lnTo>
                  <a:pt x="201969" y="15720"/>
                </a:lnTo>
                <a:lnTo>
                  <a:pt x="165433" y="3121"/>
                </a:lnTo>
                <a:lnTo>
                  <a:pt x="124649" y="12"/>
                </a:lnTo>
                <a:lnTo>
                  <a:pt x="0" y="0"/>
                </a:lnTo>
                <a:lnTo>
                  <a:pt x="0" y="12191"/>
                </a:lnTo>
                <a:lnTo>
                  <a:pt x="7619" y="13715"/>
                </a:lnTo>
                <a:lnTo>
                  <a:pt x="13715" y="15239"/>
                </a:lnTo>
                <a:lnTo>
                  <a:pt x="16763" y="16763"/>
                </a:lnTo>
                <a:lnTo>
                  <a:pt x="19811" y="19811"/>
                </a:lnTo>
                <a:lnTo>
                  <a:pt x="22859" y="21335"/>
                </a:lnTo>
                <a:lnTo>
                  <a:pt x="25907" y="27431"/>
                </a:lnTo>
                <a:lnTo>
                  <a:pt x="28955" y="36575"/>
                </a:lnTo>
                <a:lnTo>
                  <a:pt x="28955" y="41147"/>
                </a:lnTo>
                <a:lnTo>
                  <a:pt x="30479" y="50291"/>
                </a:lnTo>
                <a:lnTo>
                  <a:pt x="30479" y="338327"/>
                </a:lnTo>
                <a:lnTo>
                  <a:pt x="76199" y="338327"/>
                </a:lnTo>
                <a:lnTo>
                  <a:pt x="76199" y="21335"/>
                </a:lnTo>
                <a:lnTo>
                  <a:pt x="112775" y="21335"/>
                </a:lnTo>
                <a:lnTo>
                  <a:pt x="155828" y="29336"/>
                </a:lnTo>
                <a:lnTo>
                  <a:pt x="182879" y="59435"/>
                </a:lnTo>
                <a:lnTo>
                  <a:pt x="188975" y="94487"/>
                </a:lnTo>
                <a:lnTo>
                  <a:pt x="188975" y="178103"/>
                </a:lnTo>
                <a:lnTo>
                  <a:pt x="194361" y="175322"/>
                </a:lnTo>
                <a:lnTo>
                  <a:pt x="224187" y="146681"/>
                </a:lnTo>
                <a:lnTo>
                  <a:pt x="237982" y="107090"/>
                </a:lnTo>
                <a:lnTo>
                  <a:pt x="239125" y="94672"/>
                </a:lnTo>
                <a:lnTo>
                  <a:pt x="239267" y="88391"/>
                </a:lnTo>
                <a:close/>
              </a:path>
              <a:path w="847725" h="338455">
                <a:moveTo>
                  <a:pt x="30479" y="338327"/>
                </a:moveTo>
                <a:lnTo>
                  <a:pt x="30479" y="275843"/>
                </a:lnTo>
                <a:lnTo>
                  <a:pt x="30309" y="282793"/>
                </a:lnTo>
                <a:lnTo>
                  <a:pt x="29846" y="289011"/>
                </a:lnTo>
                <a:lnTo>
                  <a:pt x="29163" y="294497"/>
                </a:lnTo>
                <a:lnTo>
                  <a:pt x="28334" y="299252"/>
                </a:lnTo>
                <a:lnTo>
                  <a:pt x="27431" y="303275"/>
                </a:lnTo>
                <a:lnTo>
                  <a:pt x="27431" y="309371"/>
                </a:lnTo>
                <a:lnTo>
                  <a:pt x="24383" y="313943"/>
                </a:lnTo>
                <a:lnTo>
                  <a:pt x="18287" y="320039"/>
                </a:lnTo>
                <a:lnTo>
                  <a:pt x="10667" y="323087"/>
                </a:lnTo>
                <a:lnTo>
                  <a:pt x="0" y="326135"/>
                </a:lnTo>
                <a:lnTo>
                  <a:pt x="0" y="338327"/>
                </a:lnTo>
                <a:lnTo>
                  <a:pt x="30479" y="338327"/>
                </a:lnTo>
                <a:close/>
              </a:path>
              <a:path w="847725" h="338455">
                <a:moveTo>
                  <a:pt x="188975" y="178103"/>
                </a:moveTo>
                <a:lnTo>
                  <a:pt x="188975" y="94487"/>
                </a:lnTo>
                <a:lnTo>
                  <a:pt x="188767" y="101703"/>
                </a:lnTo>
                <a:lnTo>
                  <a:pt x="188166" y="108489"/>
                </a:lnTo>
                <a:lnTo>
                  <a:pt x="175005" y="145400"/>
                </a:lnTo>
                <a:lnTo>
                  <a:pt x="141136" y="167711"/>
                </a:lnTo>
                <a:lnTo>
                  <a:pt x="76199" y="172211"/>
                </a:lnTo>
                <a:lnTo>
                  <a:pt x="76199" y="192023"/>
                </a:lnTo>
                <a:lnTo>
                  <a:pt x="80483" y="192108"/>
                </a:lnTo>
                <a:lnTo>
                  <a:pt x="85459" y="192326"/>
                </a:lnTo>
                <a:lnTo>
                  <a:pt x="91075" y="192623"/>
                </a:lnTo>
                <a:lnTo>
                  <a:pt x="97278" y="192948"/>
                </a:lnTo>
                <a:lnTo>
                  <a:pt x="104014" y="193245"/>
                </a:lnTo>
                <a:lnTo>
                  <a:pt x="111229" y="193463"/>
                </a:lnTo>
                <a:lnTo>
                  <a:pt x="117657" y="193534"/>
                </a:lnTo>
                <a:lnTo>
                  <a:pt x="119164" y="193541"/>
                </a:lnTo>
                <a:lnTo>
                  <a:pt x="124649" y="193411"/>
                </a:lnTo>
                <a:lnTo>
                  <a:pt x="164591" y="187451"/>
                </a:lnTo>
                <a:lnTo>
                  <a:pt x="188940" y="178121"/>
                </a:lnTo>
                <a:close/>
              </a:path>
              <a:path w="847725" h="338455">
                <a:moveTo>
                  <a:pt x="108203" y="338327"/>
                </a:moveTo>
                <a:lnTo>
                  <a:pt x="108203" y="326135"/>
                </a:lnTo>
                <a:lnTo>
                  <a:pt x="100583" y="323087"/>
                </a:lnTo>
                <a:lnTo>
                  <a:pt x="94487" y="321563"/>
                </a:lnTo>
                <a:lnTo>
                  <a:pt x="91439" y="320039"/>
                </a:lnTo>
                <a:lnTo>
                  <a:pt x="86867" y="318515"/>
                </a:lnTo>
                <a:lnTo>
                  <a:pt x="83819" y="315467"/>
                </a:lnTo>
                <a:lnTo>
                  <a:pt x="82295" y="312419"/>
                </a:lnTo>
                <a:lnTo>
                  <a:pt x="79247" y="307847"/>
                </a:lnTo>
                <a:lnTo>
                  <a:pt x="77723" y="303275"/>
                </a:lnTo>
                <a:lnTo>
                  <a:pt x="77723" y="298703"/>
                </a:lnTo>
                <a:lnTo>
                  <a:pt x="76199" y="292607"/>
                </a:lnTo>
                <a:lnTo>
                  <a:pt x="76199" y="338327"/>
                </a:lnTo>
                <a:lnTo>
                  <a:pt x="108203" y="338327"/>
                </a:lnTo>
                <a:close/>
              </a:path>
              <a:path w="847725" h="338455">
                <a:moveTo>
                  <a:pt x="393191" y="12191"/>
                </a:moveTo>
                <a:lnTo>
                  <a:pt x="393191" y="0"/>
                </a:lnTo>
                <a:lnTo>
                  <a:pt x="288035" y="0"/>
                </a:lnTo>
                <a:lnTo>
                  <a:pt x="288035" y="12191"/>
                </a:lnTo>
                <a:lnTo>
                  <a:pt x="295655" y="13715"/>
                </a:lnTo>
                <a:lnTo>
                  <a:pt x="301751" y="15239"/>
                </a:lnTo>
                <a:lnTo>
                  <a:pt x="304799" y="16763"/>
                </a:lnTo>
                <a:lnTo>
                  <a:pt x="307847" y="19811"/>
                </a:lnTo>
                <a:lnTo>
                  <a:pt x="310895" y="21335"/>
                </a:lnTo>
                <a:lnTo>
                  <a:pt x="313943" y="27431"/>
                </a:lnTo>
                <a:lnTo>
                  <a:pt x="316991" y="36575"/>
                </a:lnTo>
                <a:lnTo>
                  <a:pt x="316991" y="41147"/>
                </a:lnTo>
                <a:lnTo>
                  <a:pt x="318515" y="50291"/>
                </a:lnTo>
                <a:lnTo>
                  <a:pt x="318515" y="338327"/>
                </a:lnTo>
                <a:lnTo>
                  <a:pt x="362711" y="338327"/>
                </a:lnTo>
                <a:lnTo>
                  <a:pt x="362711" y="152399"/>
                </a:lnTo>
                <a:lnTo>
                  <a:pt x="364235" y="60959"/>
                </a:lnTo>
                <a:lnTo>
                  <a:pt x="364235" y="36575"/>
                </a:lnTo>
                <a:lnTo>
                  <a:pt x="365759" y="30479"/>
                </a:lnTo>
                <a:lnTo>
                  <a:pt x="367283" y="25907"/>
                </a:lnTo>
                <a:lnTo>
                  <a:pt x="368807" y="24383"/>
                </a:lnTo>
                <a:lnTo>
                  <a:pt x="370331" y="21335"/>
                </a:lnTo>
                <a:lnTo>
                  <a:pt x="373379" y="18287"/>
                </a:lnTo>
                <a:lnTo>
                  <a:pt x="379475" y="15239"/>
                </a:lnTo>
                <a:lnTo>
                  <a:pt x="385571" y="13715"/>
                </a:lnTo>
                <a:lnTo>
                  <a:pt x="393191" y="12191"/>
                </a:lnTo>
                <a:close/>
              </a:path>
              <a:path w="847725" h="338455">
                <a:moveTo>
                  <a:pt x="318515" y="338327"/>
                </a:moveTo>
                <a:lnTo>
                  <a:pt x="318515" y="275843"/>
                </a:lnTo>
                <a:lnTo>
                  <a:pt x="318345" y="282793"/>
                </a:lnTo>
                <a:lnTo>
                  <a:pt x="317882" y="289011"/>
                </a:lnTo>
                <a:lnTo>
                  <a:pt x="317199" y="294497"/>
                </a:lnTo>
                <a:lnTo>
                  <a:pt x="316370" y="299252"/>
                </a:lnTo>
                <a:lnTo>
                  <a:pt x="315467" y="303275"/>
                </a:lnTo>
                <a:lnTo>
                  <a:pt x="315467" y="309371"/>
                </a:lnTo>
                <a:lnTo>
                  <a:pt x="312419" y="313943"/>
                </a:lnTo>
                <a:lnTo>
                  <a:pt x="306323" y="320039"/>
                </a:lnTo>
                <a:lnTo>
                  <a:pt x="298703" y="323087"/>
                </a:lnTo>
                <a:lnTo>
                  <a:pt x="288035" y="326135"/>
                </a:lnTo>
                <a:lnTo>
                  <a:pt x="288035" y="338327"/>
                </a:lnTo>
                <a:lnTo>
                  <a:pt x="318515" y="338327"/>
                </a:lnTo>
                <a:close/>
              </a:path>
              <a:path w="847725" h="338455">
                <a:moveTo>
                  <a:pt x="484631" y="90359"/>
                </a:moveTo>
                <a:lnTo>
                  <a:pt x="484631" y="41147"/>
                </a:lnTo>
                <a:lnTo>
                  <a:pt x="481583" y="45719"/>
                </a:lnTo>
                <a:lnTo>
                  <a:pt x="479655" y="50577"/>
                </a:lnTo>
                <a:lnTo>
                  <a:pt x="476440" y="56006"/>
                </a:lnTo>
                <a:lnTo>
                  <a:pt x="450708" y="89668"/>
                </a:lnTo>
                <a:lnTo>
                  <a:pt x="434339" y="106679"/>
                </a:lnTo>
                <a:lnTo>
                  <a:pt x="429217" y="112927"/>
                </a:lnTo>
                <a:lnTo>
                  <a:pt x="405383" y="137159"/>
                </a:lnTo>
                <a:lnTo>
                  <a:pt x="399287" y="143255"/>
                </a:lnTo>
                <a:lnTo>
                  <a:pt x="393191" y="146303"/>
                </a:lnTo>
                <a:lnTo>
                  <a:pt x="388619" y="149351"/>
                </a:lnTo>
                <a:lnTo>
                  <a:pt x="376427" y="152399"/>
                </a:lnTo>
                <a:lnTo>
                  <a:pt x="362711" y="152399"/>
                </a:lnTo>
                <a:lnTo>
                  <a:pt x="362711" y="338327"/>
                </a:lnTo>
                <a:lnTo>
                  <a:pt x="364235" y="338327"/>
                </a:lnTo>
                <a:lnTo>
                  <a:pt x="364235" y="172211"/>
                </a:lnTo>
                <a:lnTo>
                  <a:pt x="387095" y="172211"/>
                </a:lnTo>
                <a:lnTo>
                  <a:pt x="391667" y="173735"/>
                </a:lnTo>
                <a:lnTo>
                  <a:pt x="394715" y="175259"/>
                </a:lnTo>
                <a:lnTo>
                  <a:pt x="409955" y="190499"/>
                </a:lnTo>
                <a:lnTo>
                  <a:pt x="416051" y="201167"/>
                </a:lnTo>
                <a:lnTo>
                  <a:pt x="432815" y="226313"/>
                </a:lnTo>
                <a:lnTo>
                  <a:pt x="432815" y="147827"/>
                </a:lnTo>
                <a:lnTo>
                  <a:pt x="484631" y="90359"/>
                </a:lnTo>
                <a:close/>
              </a:path>
              <a:path w="847725" h="338455">
                <a:moveTo>
                  <a:pt x="393191" y="338327"/>
                </a:moveTo>
                <a:lnTo>
                  <a:pt x="393191" y="326135"/>
                </a:lnTo>
                <a:lnTo>
                  <a:pt x="385571" y="323087"/>
                </a:lnTo>
                <a:lnTo>
                  <a:pt x="379475" y="321563"/>
                </a:lnTo>
                <a:lnTo>
                  <a:pt x="376427" y="320039"/>
                </a:lnTo>
                <a:lnTo>
                  <a:pt x="373379" y="316991"/>
                </a:lnTo>
                <a:lnTo>
                  <a:pt x="370331" y="315467"/>
                </a:lnTo>
                <a:lnTo>
                  <a:pt x="367283" y="309371"/>
                </a:lnTo>
                <a:lnTo>
                  <a:pt x="364235" y="300227"/>
                </a:lnTo>
                <a:lnTo>
                  <a:pt x="364235" y="338327"/>
                </a:lnTo>
                <a:lnTo>
                  <a:pt x="393191" y="338327"/>
                </a:lnTo>
                <a:close/>
              </a:path>
              <a:path w="847725" h="338455">
                <a:moveTo>
                  <a:pt x="577595" y="338327"/>
                </a:moveTo>
                <a:lnTo>
                  <a:pt x="577595" y="326135"/>
                </a:lnTo>
                <a:lnTo>
                  <a:pt x="571499" y="324611"/>
                </a:lnTo>
                <a:lnTo>
                  <a:pt x="566927" y="323087"/>
                </a:lnTo>
                <a:lnTo>
                  <a:pt x="562355" y="320039"/>
                </a:lnTo>
                <a:lnTo>
                  <a:pt x="556259" y="318515"/>
                </a:lnTo>
                <a:lnTo>
                  <a:pt x="545591" y="307847"/>
                </a:lnTo>
                <a:lnTo>
                  <a:pt x="524255" y="278891"/>
                </a:lnTo>
                <a:lnTo>
                  <a:pt x="432815" y="147827"/>
                </a:lnTo>
                <a:lnTo>
                  <a:pt x="432815" y="226313"/>
                </a:lnTo>
                <a:lnTo>
                  <a:pt x="473963" y="288035"/>
                </a:lnTo>
                <a:lnTo>
                  <a:pt x="478535" y="294131"/>
                </a:lnTo>
                <a:lnTo>
                  <a:pt x="481583" y="298703"/>
                </a:lnTo>
                <a:lnTo>
                  <a:pt x="484631" y="307847"/>
                </a:lnTo>
                <a:lnTo>
                  <a:pt x="486155" y="310895"/>
                </a:lnTo>
                <a:lnTo>
                  <a:pt x="486155" y="338327"/>
                </a:lnTo>
                <a:lnTo>
                  <a:pt x="577595" y="338327"/>
                </a:lnTo>
                <a:close/>
              </a:path>
              <a:path w="847725" h="338455">
                <a:moveTo>
                  <a:pt x="571499" y="12191"/>
                </a:moveTo>
                <a:lnTo>
                  <a:pt x="571499" y="0"/>
                </a:lnTo>
                <a:lnTo>
                  <a:pt x="463295" y="0"/>
                </a:lnTo>
                <a:lnTo>
                  <a:pt x="463295" y="12191"/>
                </a:lnTo>
                <a:lnTo>
                  <a:pt x="470915" y="12191"/>
                </a:lnTo>
                <a:lnTo>
                  <a:pt x="475487" y="13715"/>
                </a:lnTo>
                <a:lnTo>
                  <a:pt x="478535" y="16763"/>
                </a:lnTo>
                <a:lnTo>
                  <a:pt x="483107" y="19811"/>
                </a:lnTo>
                <a:lnTo>
                  <a:pt x="484631" y="24383"/>
                </a:lnTo>
                <a:lnTo>
                  <a:pt x="484631" y="90359"/>
                </a:lnTo>
                <a:lnTo>
                  <a:pt x="516635" y="54863"/>
                </a:lnTo>
                <a:lnTo>
                  <a:pt x="521723" y="49134"/>
                </a:lnTo>
                <a:lnTo>
                  <a:pt x="526344" y="44083"/>
                </a:lnTo>
                <a:lnTo>
                  <a:pt x="556259" y="18287"/>
                </a:lnTo>
                <a:lnTo>
                  <a:pt x="560831" y="15239"/>
                </a:lnTo>
                <a:lnTo>
                  <a:pt x="566927" y="12191"/>
                </a:lnTo>
                <a:lnTo>
                  <a:pt x="571499" y="12191"/>
                </a:lnTo>
                <a:close/>
              </a:path>
              <a:path w="847725" h="338455">
                <a:moveTo>
                  <a:pt x="486155" y="338327"/>
                </a:moveTo>
                <a:lnTo>
                  <a:pt x="486155" y="316991"/>
                </a:lnTo>
                <a:lnTo>
                  <a:pt x="484631" y="320039"/>
                </a:lnTo>
                <a:lnTo>
                  <a:pt x="481583" y="321563"/>
                </a:lnTo>
                <a:lnTo>
                  <a:pt x="478535" y="324611"/>
                </a:lnTo>
                <a:lnTo>
                  <a:pt x="473963" y="324611"/>
                </a:lnTo>
                <a:lnTo>
                  <a:pt x="467867" y="326135"/>
                </a:lnTo>
                <a:lnTo>
                  <a:pt x="467867" y="338327"/>
                </a:lnTo>
                <a:lnTo>
                  <a:pt x="486155" y="338327"/>
                </a:lnTo>
                <a:close/>
              </a:path>
              <a:path w="847725" h="338455">
                <a:moveTo>
                  <a:pt x="847343" y="88391"/>
                </a:moveTo>
                <a:lnTo>
                  <a:pt x="838540" y="46632"/>
                </a:lnTo>
                <a:lnTo>
                  <a:pt x="810045" y="15720"/>
                </a:lnTo>
                <a:lnTo>
                  <a:pt x="773509" y="3121"/>
                </a:lnTo>
                <a:lnTo>
                  <a:pt x="732725" y="12"/>
                </a:lnTo>
                <a:lnTo>
                  <a:pt x="608075" y="0"/>
                </a:lnTo>
                <a:lnTo>
                  <a:pt x="608075" y="12191"/>
                </a:lnTo>
                <a:lnTo>
                  <a:pt x="615695" y="13715"/>
                </a:lnTo>
                <a:lnTo>
                  <a:pt x="621791" y="15239"/>
                </a:lnTo>
                <a:lnTo>
                  <a:pt x="624839" y="16763"/>
                </a:lnTo>
                <a:lnTo>
                  <a:pt x="627887" y="19811"/>
                </a:lnTo>
                <a:lnTo>
                  <a:pt x="630935" y="21335"/>
                </a:lnTo>
                <a:lnTo>
                  <a:pt x="633983" y="27431"/>
                </a:lnTo>
                <a:lnTo>
                  <a:pt x="637031" y="36575"/>
                </a:lnTo>
                <a:lnTo>
                  <a:pt x="637031" y="41147"/>
                </a:lnTo>
                <a:lnTo>
                  <a:pt x="638555" y="50291"/>
                </a:lnTo>
                <a:lnTo>
                  <a:pt x="638555" y="338327"/>
                </a:lnTo>
                <a:lnTo>
                  <a:pt x="684275" y="338327"/>
                </a:lnTo>
                <a:lnTo>
                  <a:pt x="684275" y="21335"/>
                </a:lnTo>
                <a:lnTo>
                  <a:pt x="720851" y="21335"/>
                </a:lnTo>
                <a:lnTo>
                  <a:pt x="763904" y="29336"/>
                </a:lnTo>
                <a:lnTo>
                  <a:pt x="790955" y="59435"/>
                </a:lnTo>
                <a:lnTo>
                  <a:pt x="797051" y="94487"/>
                </a:lnTo>
                <a:lnTo>
                  <a:pt x="797051" y="178103"/>
                </a:lnTo>
                <a:lnTo>
                  <a:pt x="802437" y="175322"/>
                </a:lnTo>
                <a:lnTo>
                  <a:pt x="832263" y="146681"/>
                </a:lnTo>
                <a:lnTo>
                  <a:pt x="846058" y="107090"/>
                </a:lnTo>
                <a:lnTo>
                  <a:pt x="847201" y="94672"/>
                </a:lnTo>
                <a:lnTo>
                  <a:pt x="847343" y="88391"/>
                </a:lnTo>
                <a:close/>
              </a:path>
              <a:path w="847725" h="338455">
                <a:moveTo>
                  <a:pt x="638555" y="338327"/>
                </a:moveTo>
                <a:lnTo>
                  <a:pt x="638555" y="275843"/>
                </a:lnTo>
                <a:lnTo>
                  <a:pt x="638385" y="282793"/>
                </a:lnTo>
                <a:lnTo>
                  <a:pt x="637922" y="289011"/>
                </a:lnTo>
                <a:lnTo>
                  <a:pt x="637239" y="294497"/>
                </a:lnTo>
                <a:lnTo>
                  <a:pt x="636410" y="299252"/>
                </a:lnTo>
                <a:lnTo>
                  <a:pt x="635507" y="303275"/>
                </a:lnTo>
                <a:lnTo>
                  <a:pt x="635507" y="309371"/>
                </a:lnTo>
                <a:lnTo>
                  <a:pt x="632459" y="313943"/>
                </a:lnTo>
                <a:lnTo>
                  <a:pt x="626363" y="320039"/>
                </a:lnTo>
                <a:lnTo>
                  <a:pt x="618743" y="323087"/>
                </a:lnTo>
                <a:lnTo>
                  <a:pt x="608075" y="326135"/>
                </a:lnTo>
                <a:lnTo>
                  <a:pt x="608075" y="338327"/>
                </a:lnTo>
                <a:lnTo>
                  <a:pt x="638555" y="338327"/>
                </a:lnTo>
                <a:close/>
              </a:path>
              <a:path w="847725" h="338455">
                <a:moveTo>
                  <a:pt x="797051" y="178103"/>
                </a:moveTo>
                <a:lnTo>
                  <a:pt x="797051" y="94487"/>
                </a:lnTo>
                <a:lnTo>
                  <a:pt x="796843" y="101703"/>
                </a:lnTo>
                <a:lnTo>
                  <a:pt x="796242" y="108489"/>
                </a:lnTo>
                <a:lnTo>
                  <a:pt x="783081" y="145400"/>
                </a:lnTo>
                <a:lnTo>
                  <a:pt x="749212" y="167711"/>
                </a:lnTo>
                <a:lnTo>
                  <a:pt x="684275" y="172211"/>
                </a:lnTo>
                <a:lnTo>
                  <a:pt x="684275" y="192023"/>
                </a:lnTo>
                <a:lnTo>
                  <a:pt x="688559" y="192108"/>
                </a:lnTo>
                <a:lnTo>
                  <a:pt x="693535" y="192326"/>
                </a:lnTo>
                <a:lnTo>
                  <a:pt x="699151" y="192623"/>
                </a:lnTo>
                <a:lnTo>
                  <a:pt x="705354" y="192948"/>
                </a:lnTo>
                <a:lnTo>
                  <a:pt x="712090" y="193245"/>
                </a:lnTo>
                <a:lnTo>
                  <a:pt x="719305" y="193463"/>
                </a:lnTo>
                <a:lnTo>
                  <a:pt x="725733" y="193534"/>
                </a:lnTo>
                <a:lnTo>
                  <a:pt x="727240" y="193541"/>
                </a:lnTo>
                <a:lnTo>
                  <a:pt x="732725" y="193411"/>
                </a:lnTo>
                <a:lnTo>
                  <a:pt x="772667" y="187451"/>
                </a:lnTo>
                <a:lnTo>
                  <a:pt x="797016" y="178121"/>
                </a:lnTo>
                <a:close/>
              </a:path>
              <a:path w="847725" h="338455">
                <a:moveTo>
                  <a:pt x="716279" y="338327"/>
                </a:moveTo>
                <a:lnTo>
                  <a:pt x="716279" y="326135"/>
                </a:lnTo>
                <a:lnTo>
                  <a:pt x="708659" y="323087"/>
                </a:lnTo>
                <a:lnTo>
                  <a:pt x="702563" y="321563"/>
                </a:lnTo>
                <a:lnTo>
                  <a:pt x="699515" y="320039"/>
                </a:lnTo>
                <a:lnTo>
                  <a:pt x="694943" y="318515"/>
                </a:lnTo>
                <a:lnTo>
                  <a:pt x="691895" y="315467"/>
                </a:lnTo>
                <a:lnTo>
                  <a:pt x="690371" y="312419"/>
                </a:lnTo>
                <a:lnTo>
                  <a:pt x="687323" y="307847"/>
                </a:lnTo>
                <a:lnTo>
                  <a:pt x="685799" y="303275"/>
                </a:lnTo>
                <a:lnTo>
                  <a:pt x="685799" y="298703"/>
                </a:lnTo>
                <a:lnTo>
                  <a:pt x="684275" y="292607"/>
                </a:lnTo>
                <a:lnTo>
                  <a:pt x="684275" y="338327"/>
                </a:lnTo>
                <a:lnTo>
                  <a:pt x="716279" y="3383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1541" y="1758187"/>
            <a:ext cx="8070850" cy="4276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5" dirty="0">
                <a:latin typeface="Cambria Math"/>
                <a:cs typeface="Cambria Math"/>
              </a:rPr>
              <a:t>Set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Cambria Math"/>
                <a:cs typeface="Cambria Math"/>
              </a:rPr>
              <a:t>ap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melapo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tuk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eba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ai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KP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n/</a:t>
            </a:r>
            <a:r>
              <a:rPr sz="2800" spc="-5" dirty="0">
                <a:latin typeface="Cambria Math"/>
                <a:cs typeface="Cambria Math"/>
              </a:rPr>
              <a:t>at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ala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2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gg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5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KP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apat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imbul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ian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apatan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ipi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</a:t>
            </a:r>
            <a:r>
              <a:rPr sz="2800" spc="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2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pali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gk</a:t>
            </a:r>
            <a:r>
              <a:rPr sz="2800" spc="-5" dirty="0">
                <a:latin typeface="Cambria Math"/>
                <a:cs typeface="Cambria Math"/>
              </a:rPr>
              <a:t>at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6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bulan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pali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lama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6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pali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it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2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ali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umlah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tau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9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pali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4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ali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5" dirty="0">
                <a:latin typeface="Cambria Math"/>
                <a:cs typeface="Cambria Math"/>
              </a:rPr>
              <a:t>mlah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uta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28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59942" y="3046475"/>
            <a:ext cx="3589019" cy="3825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7101" y="996695"/>
            <a:ext cx="1758695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28009" y="996695"/>
            <a:ext cx="946403" cy="39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69486" y="1010411"/>
            <a:ext cx="216535" cy="378460"/>
          </a:xfrm>
          <a:custGeom>
            <a:avLst/>
            <a:gdLst/>
            <a:ahLst/>
            <a:cxnLst/>
            <a:rect l="l" t="t" r="r" b="b"/>
            <a:pathLst>
              <a:path w="216534" h="378459">
                <a:moveTo>
                  <a:pt x="141731" y="0"/>
                </a:moveTo>
                <a:lnTo>
                  <a:pt x="126491" y="0"/>
                </a:lnTo>
                <a:lnTo>
                  <a:pt x="0" y="76199"/>
                </a:lnTo>
                <a:lnTo>
                  <a:pt x="10667" y="97535"/>
                </a:lnTo>
                <a:lnTo>
                  <a:pt x="16746" y="93609"/>
                </a:lnTo>
                <a:lnTo>
                  <a:pt x="22431" y="89844"/>
                </a:lnTo>
                <a:lnTo>
                  <a:pt x="37486" y="79691"/>
                </a:lnTo>
                <a:lnTo>
                  <a:pt x="41957" y="76747"/>
                </a:lnTo>
                <a:lnTo>
                  <a:pt x="76199" y="62483"/>
                </a:lnTo>
                <a:lnTo>
                  <a:pt x="80771" y="62483"/>
                </a:lnTo>
                <a:lnTo>
                  <a:pt x="83819" y="64007"/>
                </a:lnTo>
                <a:lnTo>
                  <a:pt x="86867" y="68579"/>
                </a:lnTo>
                <a:lnTo>
                  <a:pt x="89915" y="71627"/>
                </a:lnTo>
                <a:lnTo>
                  <a:pt x="91439" y="76199"/>
                </a:lnTo>
                <a:lnTo>
                  <a:pt x="91439" y="377951"/>
                </a:lnTo>
                <a:lnTo>
                  <a:pt x="140207" y="377951"/>
                </a:lnTo>
                <a:lnTo>
                  <a:pt x="140207" y="306323"/>
                </a:lnTo>
                <a:lnTo>
                  <a:pt x="140318" y="36813"/>
                </a:lnTo>
                <a:lnTo>
                  <a:pt x="140510" y="24813"/>
                </a:lnTo>
                <a:lnTo>
                  <a:pt x="140850" y="13977"/>
                </a:lnTo>
                <a:lnTo>
                  <a:pt x="141089" y="9009"/>
                </a:lnTo>
                <a:lnTo>
                  <a:pt x="141381" y="4348"/>
                </a:lnTo>
                <a:lnTo>
                  <a:pt x="141731" y="0"/>
                </a:lnTo>
                <a:close/>
              </a:path>
              <a:path w="216534" h="378459">
                <a:moveTo>
                  <a:pt x="91439" y="377951"/>
                </a:moveTo>
                <a:lnTo>
                  <a:pt x="91439" y="306323"/>
                </a:lnTo>
                <a:lnTo>
                  <a:pt x="91257" y="313273"/>
                </a:lnTo>
                <a:lnTo>
                  <a:pt x="90708" y="319491"/>
                </a:lnTo>
                <a:lnTo>
                  <a:pt x="89794" y="324977"/>
                </a:lnTo>
                <a:lnTo>
                  <a:pt x="88513" y="329732"/>
                </a:lnTo>
                <a:lnTo>
                  <a:pt x="86867" y="333755"/>
                </a:lnTo>
                <a:lnTo>
                  <a:pt x="85343" y="339851"/>
                </a:lnTo>
                <a:lnTo>
                  <a:pt x="48919" y="354874"/>
                </a:lnTo>
                <a:lnTo>
                  <a:pt x="15239" y="358139"/>
                </a:lnTo>
                <a:lnTo>
                  <a:pt x="15239" y="377951"/>
                </a:lnTo>
                <a:lnTo>
                  <a:pt x="91439" y="377951"/>
                </a:lnTo>
                <a:close/>
              </a:path>
              <a:path w="216534" h="378459">
                <a:moveTo>
                  <a:pt x="216407" y="377951"/>
                </a:moveTo>
                <a:lnTo>
                  <a:pt x="216407" y="358139"/>
                </a:lnTo>
                <a:lnTo>
                  <a:pt x="209154" y="357490"/>
                </a:lnTo>
                <a:lnTo>
                  <a:pt x="202579" y="357011"/>
                </a:lnTo>
                <a:lnTo>
                  <a:pt x="196595" y="356615"/>
                </a:lnTo>
                <a:lnTo>
                  <a:pt x="191120" y="356220"/>
                </a:lnTo>
                <a:lnTo>
                  <a:pt x="186069" y="355741"/>
                </a:lnTo>
                <a:lnTo>
                  <a:pt x="181355" y="355091"/>
                </a:lnTo>
                <a:lnTo>
                  <a:pt x="173735" y="355091"/>
                </a:lnTo>
                <a:lnTo>
                  <a:pt x="166115" y="353567"/>
                </a:lnTo>
                <a:lnTo>
                  <a:pt x="160019" y="350519"/>
                </a:lnTo>
                <a:lnTo>
                  <a:pt x="155447" y="348995"/>
                </a:lnTo>
                <a:lnTo>
                  <a:pt x="150875" y="345947"/>
                </a:lnTo>
                <a:lnTo>
                  <a:pt x="144779" y="339851"/>
                </a:lnTo>
                <a:lnTo>
                  <a:pt x="141731" y="335279"/>
                </a:lnTo>
                <a:lnTo>
                  <a:pt x="141731" y="330707"/>
                </a:lnTo>
                <a:lnTo>
                  <a:pt x="140207" y="324611"/>
                </a:lnTo>
                <a:lnTo>
                  <a:pt x="140207" y="377951"/>
                </a:lnTo>
                <a:lnTo>
                  <a:pt x="216407" y="3779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1541" y="1987803"/>
            <a:ext cx="8072120" cy="436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600" spc="-5" dirty="0">
                <a:latin typeface="Cambria Math"/>
                <a:cs typeface="Cambria Math"/>
              </a:rPr>
              <a:t>Pi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19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beri</a:t>
            </a:r>
            <a:r>
              <a:rPr sz="2600" spc="1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spc="-1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asila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h</a:t>
            </a:r>
            <a:r>
              <a:rPr sz="2600" dirty="0">
                <a:latin typeface="Cambria Math"/>
                <a:cs typeface="Cambria Math"/>
              </a:rPr>
              <a:t>ubu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-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uk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o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10" dirty="0">
                <a:latin typeface="Cambria Math"/>
                <a:cs typeface="Cambria Math"/>
              </a:rPr>
              <a:t>je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10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pe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11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0" dirty="0">
                <a:latin typeface="Cambria Math"/>
                <a:cs typeface="Cambria Math"/>
              </a:rPr>
              <a:t>w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na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1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dan</a:t>
            </a:r>
            <a:r>
              <a:rPr sz="2600" spc="-10" dirty="0">
                <a:latin typeface="Cambria Math"/>
                <a:cs typeface="Cambria Math"/>
              </a:rPr>
              <a:t>/</a:t>
            </a:r>
            <a:r>
              <a:rPr sz="2600" spc="10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ang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nan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as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spc="-15" dirty="0">
                <a:latin typeface="Cambria Math"/>
                <a:cs typeface="Cambria Math"/>
              </a:rPr>
              <a:t>o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ru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si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ali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dan</a:t>
            </a:r>
            <a:r>
              <a:rPr sz="2600" spc="-10" dirty="0">
                <a:latin typeface="Cambria Math"/>
                <a:cs typeface="Cambria Math"/>
              </a:rPr>
              <a:t>/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ang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lain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dala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on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k,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dis</a:t>
            </a:r>
            <a:r>
              <a:rPr sz="2600" dirty="0">
                <a:latin typeface="Cambria Math"/>
                <a:cs typeface="Cambria Math"/>
              </a:rPr>
              <a:t>ebut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:</a:t>
            </a:r>
            <a:endParaRPr sz="26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620"/>
              </a:spcBef>
              <a:buAutoNum type="alphaLcPeriod"/>
              <a:tabLst>
                <a:tab pos="527685" algn="l"/>
              </a:tabLst>
            </a:pP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on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PP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asa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2</a:t>
            </a:r>
            <a:r>
              <a:rPr sz="2600" dirty="0">
                <a:latin typeface="Cambria Math"/>
                <a:cs typeface="Cambria Math"/>
              </a:rPr>
              <a:t>1</a:t>
            </a:r>
            <a:endParaRPr sz="2600">
              <a:latin typeface="Cambria Math"/>
              <a:cs typeface="Cambria Math"/>
            </a:endParaRPr>
          </a:p>
          <a:p>
            <a:pPr marL="527050" indent="-514350" algn="just">
              <a:lnSpc>
                <a:spcPct val="100000"/>
              </a:lnSpc>
              <a:spcBef>
                <a:spcPts val="620"/>
              </a:spcBef>
              <a:buAutoNum type="alphaLcPeriod"/>
              <a:tabLst>
                <a:tab pos="527685" algn="l"/>
              </a:tabLst>
            </a:pP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on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PP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asa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2</a:t>
            </a:r>
            <a:r>
              <a:rPr sz="2600" dirty="0">
                <a:latin typeface="Cambria Math"/>
                <a:cs typeface="Cambria Math"/>
              </a:rPr>
              <a:t>2</a:t>
            </a:r>
            <a:endParaRPr sz="26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620"/>
              </a:spcBef>
              <a:buAutoNum type="alphaLcPeriod"/>
              <a:tabLst>
                <a:tab pos="528320" algn="l"/>
              </a:tabLst>
            </a:pP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on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PP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asa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2</a:t>
            </a:r>
            <a:r>
              <a:rPr sz="2600" dirty="0">
                <a:latin typeface="Cambria Math"/>
                <a:cs typeface="Cambria Math"/>
              </a:rPr>
              <a:t>3</a:t>
            </a:r>
            <a:endParaRPr sz="26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620"/>
              </a:spcBef>
              <a:buAutoNum type="alphaLcPeriod"/>
              <a:tabLst>
                <a:tab pos="528320" algn="l"/>
              </a:tabLst>
            </a:pP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on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PP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asa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4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a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(2</a:t>
            </a:r>
            <a:r>
              <a:rPr sz="2600" dirty="0">
                <a:latin typeface="Cambria Math"/>
                <a:cs typeface="Cambria Math"/>
              </a:rPr>
              <a:t>)</a:t>
            </a:r>
            <a:endParaRPr sz="26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620"/>
              </a:spcBef>
              <a:buAutoNum type="alphaLcPeriod"/>
              <a:tabLst>
                <a:tab pos="528320" algn="l"/>
              </a:tabLst>
            </a:pP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on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PP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asa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2</a:t>
            </a:r>
            <a:r>
              <a:rPr sz="2600" dirty="0">
                <a:latin typeface="Cambria Math"/>
                <a:cs typeface="Cambria Math"/>
              </a:rPr>
              <a:t>6</a:t>
            </a:r>
            <a:endParaRPr sz="26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7101" y="996695"/>
            <a:ext cx="1758695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28009" y="996695"/>
            <a:ext cx="946403" cy="39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57293" y="1010411"/>
            <a:ext cx="227329" cy="378460"/>
          </a:xfrm>
          <a:custGeom>
            <a:avLst/>
            <a:gdLst/>
            <a:ahLst/>
            <a:cxnLst/>
            <a:rect l="l" t="t" r="r" b="b"/>
            <a:pathLst>
              <a:path w="227329" h="378459">
                <a:moveTo>
                  <a:pt x="169163" y="192276"/>
                </a:moveTo>
                <a:lnTo>
                  <a:pt x="169163" y="94487"/>
                </a:lnTo>
                <a:lnTo>
                  <a:pt x="168878" y="101322"/>
                </a:lnTo>
                <a:lnTo>
                  <a:pt x="168020" y="108013"/>
                </a:lnTo>
                <a:lnTo>
                  <a:pt x="166592" y="114419"/>
                </a:lnTo>
                <a:lnTo>
                  <a:pt x="164591" y="120395"/>
                </a:lnTo>
                <a:lnTo>
                  <a:pt x="163482" y="125882"/>
                </a:lnTo>
                <a:lnTo>
                  <a:pt x="161934" y="131368"/>
                </a:lnTo>
                <a:lnTo>
                  <a:pt x="159873" y="136855"/>
                </a:lnTo>
                <a:lnTo>
                  <a:pt x="157228" y="142341"/>
                </a:lnTo>
                <a:lnTo>
                  <a:pt x="153923" y="147827"/>
                </a:lnTo>
                <a:lnTo>
                  <a:pt x="151782" y="151924"/>
                </a:lnTo>
                <a:lnTo>
                  <a:pt x="130174" y="184530"/>
                </a:lnTo>
                <a:lnTo>
                  <a:pt x="101726" y="218432"/>
                </a:lnTo>
                <a:lnTo>
                  <a:pt x="86867" y="234695"/>
                </a:lnTo>
                <a:lnTo>
                  <a:pt x="82072" y="240121"/>
                </a:lnTo>
                <a:lnTo>
                  <a:pt x="56558" y="270268"/>
                </a:lnTo>
                <a:lnTo>
                  <a:pt x="33284" y="300796"/>
                </a:lnTo>
                <a:lnTo>
                  <a:pt x="12137" y="337219"/>
                </a:lnTo>
                <a:lnTo>
                  <a:pt x="0" y="364235"/>
                </a:lnTo>
                <a:lnTo>
                  <a:pt x="0" y="377951"/>
                </a:lnTo>
                <a:lnTo>
                  <a:pt x="53339" y="377951"/>
                </a:lnTo>
                <a:lnTo>
                  <a:pt x="53339" y="333755"/>
                </a:lnTo>
                <a:lnTo>
                  <a:pt x="55705" y="329606"/>
                </a:lnTo>
                <a:lnTo>
                  <a:pt x="80117" y="293945"/>
                </a:lnTo>
                <a:lnTo>
                  <a:pt x="104346" y="264318"/>
                </a:lnTo>
                <a:lnTo>
                  <a:pt x="128015" y="237743"/>
                </a:lnTo>
                <a:lnTo>
                  <a:pt x="133819" y="231113"/>
                </a:lnTo>
                <a:lnTo>
                  <a:pt x="139330" y="224930"/>
                </a:lnTo>
                <a:lnTo>
                  <a:pt x="144530" y="219186"/>
                </a:lnTo>
                <a:lnTo>
                  <a:pt x="165225" y="196730"/>
                </a:lnTo>
                <a:lnTo>
                  <a:pt x="168176" y="193427"/>
                </a:lnTo>
                <a:lnTo>
                  <a:pt x="169163" y="192276"/>
                </a:lnTo>
                <a:close/>
              </a:path>
              <a:path w="227329" h="378459">
                <a:moveTo>
                  <a:pt x="222503" y="86867"/>
                </a:moveTo>
                <a:lnTo>
                  <a:pt x="215836" y="48958"/>
                </a:lnTo>
                <a:lnTo>
                  <a:pt x="192266" y="18279"/>
                </a:lnTo>
                <a:lnTo>
                  <a:pt x="155197" y="3294"/>
                </a:lnTo>
                <a:lnTo>
                  <a:pt x="120395" y="0"/>
                </a:lnTo>
                <a:lnTo>
                  <a:pt x="115207" y="58"/>
                </a:lnTo>
                <a:lnTo>
                  <a:pt x="74671" y="4682"/>
                </a:lnTo>
                <a:lnTo>
                  <a:pt x="35913" y="16297"/>
                </a:lnTo>
                <a:lnTo>
                  <a:pt x="7619" y="28955"/>
                </a:lnTo>
                <a:lnTo>
                  <a:pt x="7619" y="82295"/>
                </a:lnTo>
                <a:lnTo>
                  <a:pt x="41147" y="82295"/>
                </a:lnTo>
                <a:lnTo>
                  <a:pt x="43156" y="75777"/>
                </a:lnTo>
                <a:lnTo>
                  <a:pt x="45416" y="69669"/>
                </a:lnTo>
                <a:lnTo>
                  <a:pt x="68116" y="38216"/>
                </a:lnTo>
                <a:lnTo>
                  <a:pt x="108203" y="25907"/>
                </a:lnTo>
                <a:lnTo>
                  <a:pt x="114815" y="26154"/>
                </a:lnTo>
                <a:lnTo>
                  <a:pt x="153352" y="44767"/>
                </a:lnTo>
                <a:lnTo>
                  <a:pt x="168204" y="81675"/>
                </a:lnTo>
                <a:lnTo>
                  <a:pt x="169163" y="94487"/>
                </a:lnTo>
                <a:lnTo>
                  <a:pt x="169163" y="192276"/>
                </a:lnTo>
                <a:lnTo>
                  <a:pt x="170687" y="190499"/>
                </a:lnTo>
                <a:lnTo>
                  <a:pt x="193547" y="163067"/>
                </a:lnTo>
                <a:lnTo>
                  <a:pt x="197778" y="157593"/>
                </a:lnTo>
                <a:lnTo>
                  <a:pt x="217169" y="119372"/>
                </a:lnTo>
                <a:lnTo>
                  <a:pt x="222242" y="93702"/>
                </a:lnTo>
                <a:lnTo>
                  <a:pt x="222503" y="86867"/>
                </a:lnTo>
                <a:close/>
              </a:path>
              <a:path w="227329" h="378459">
                <a:moveTo>
                  <a:pt x="227075" y="297179"/>
                </a:moveTo>
                <a:lnTo>
                  <a:pt x="204215" y="297179"/>
                </a:lnTo>
                <a:lnTo>
                  <a:pt x="198119" y="312419"/>
                </a:lnTo>
                <a:lnTo>
                  <a:pt x="196595" y="315467"/>
                </a:lnTo>
                <a:lnTo>
                  <a:pt x="195071" y="320039"/>
                </a:lnTo>
                <a:lnTo>
                  <a:pt x="185927" y="329183"/>
                </a:lnTo>
                <a:lnTo>
                  <a:pt x="181355" y="330707"/>
                </a:lnTo>
                <a:lnTo>
                  <a:pt x="175259" y="330707"/>
                </a:lnTo>
                <a:lnTo>
                  <a:pt x="170687" y="332231"/>
                </a:lnTo>
                <a:lnTo>
                  <a:pt x="163067" y="333755"/>
                </a:lnTo>
                <a:lnTo>
                  <a:pt x="53339" y="333755"/>
                </a:lnTo>
                <a:lnTo>
                  <a:pt x="53339" y="377951"/>
                </a:lnTo>
                <a:lnTo>
                  <a:pt x="220979" y="377951"/>
                </a:lnTo>
                <a:lnTo>
                  <a:pt x="227075" y="29717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1541" y="1976627"/>
            <a:ext cx="8018145" cy="4051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Calibri"/>
                <a:cs typeface="Calibri"/>
              </a:rPr>
              <a:t>Bu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ub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5" dirty="0">
                <a:latin typeface="Calibri"/>
                <a:cs typeface="Calibri"/>
              </a:rPr>
              <a:t>k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aja</a:t>
            </a:r>
            <a:r>
              <a:rPr sz="2400" spc="-5" dirty="0">
                <a:latin typeface="Calibri"/>
                <a:cs typeface="Calibri"/>
              </a:rPr>
              <a:t>k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Lu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(S</a:t>
            </a:r>
            <a:r>
              <a:rPr sz="2400" spc="-10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LN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lai</a:t>
            </a:r>
            <a:r>
              <a:rPr sz="2400" spc="-5" dirty="0">
                <a:latin typeface="Calibri"/>
                <a:cs typeface="Calibri"/>
              </a:rPr>
              <a:t>n:</a:t>
            </a:r>
            <a:endParaRPr sz="2400">
              <a:latin typeface="Calibri"/>
              <a:cs typeface="Calibri"/>
            </a:endParaRPr>
          </a:p>
          <a:p>
            <a:pPr marL="527685" indent="-514984">
              <a:lnSpc>
                <a:spcPct val="100000"/>
              </a:lnSpc>
              <a:spcBef>
                <a:spcPts val="575"/>
              </a:spcBef>
              <a:buAutoNum type="alphaLcPeriod"/>
              <a:tabLst>
                <a:tab pos="527685" algn="l"/>
              </a:tabLst>
            </a:pP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k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mp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10" dirty="0">
                <a:latin typeface="Calibri"/>
                <a:cs typeface="Calibri"/>
              </a:rPr>
              <a:t>g</a:t>
            </a:r>
            <a:r>
              <a:rPr sz="2400" spc="-55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al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5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ia</a:t>
            </a:r>
            <a:endParaRPr sz="2400">
              <a:latin typeface="Calibri"/>
              <a:cs typeface="Calibri"/>
            </a:endParaRPr>
          </a:p>
          <a:p>
            <a:pPr marL="527685" marR="160655" indent="-514984">
              <a:lnSpc>
                <a:spcPct val="100000"/>
              </a:lnSpc>
              <a:spcBef>
                <a:spcPts val="575"/>
              </a:spcBef>
              <a:buAutoNum type="alphaLcPeriod"/>
              <a:tabLst>
                <a:tab pos="596265" algn="l"/>
              </a:tabLst>
            </a:pP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nd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k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10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ih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18</a:t>
            </a:r>
            <a:r>
              <a:rPr sz="2400" spc="-5" dirty="0">
                <a:latin typeface="Calibri"/>
                <a:cs typeface="Calibri"/>
              </a:rPr>
              <a:t>3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ala</a:t>
            </a:r>
            <a:r>
              <a:rPr sz="2400" spc="-5" dirty="0">
                <a:latin typeface="Calibri"/>
                <a:cs typeface="Calibri"/>
              </a:rPr>
              <a:t>m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ja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g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tu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2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bu</a:t>
            </a:r>
            <a:r>
              <a:rPr sz="2400" dirty="0">
                <a:latin typeface="Calibri"/>
                <a:cs typeface="Calibri"/>
              </a:rPr>
              <a:t>lan</a:t>
            </a:r>
            <a:endParaRPr sz="2400">
              <a:latin typeface="Calibri"/>
              <a:cs typeface="Calibri"/>
            </a:endParaRPr>
          </a:p>
          <a:p>
            <a:pPr marL="527685" marR="361950" indent="-514984">
              <a:lnSpc>
                <a:spcPct val="100000"/>
              </a:lnSpc>
              <a:spcBef>
                <a:spcPts val="575"/>
              </a:spcBef>
              <a:buAutoNum type="alphaLcPeriod"/>
              <a:tabLst>
                <a:tab pos="528320" algn="l"/>
              </a:tabLst>
            </a:pP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nd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ih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18</a:t>
            </a:r>
            <a:r>
              <a:rPr sz="2400" spc="-5" dirty="0">
                <a:latin typeface="Calibri"/>
                <a:cs typeface="Calibri"/>
              </a:rPr>
              <a:t>3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ala</a:t>
            </a:r>
            <a:r>
              <a:rPr sz="2400" spc="-5" dirty="0">
                <a:latin typeface="Calibri"/>
                <a:cs typeface="Calibri"/>
              </a:rPr>
              <a:t>m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ja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10" dirty="0">
                <a:latin typeface="Calibri"/>
                <a:cs typeface="Calibri"/>
              </a:rPr>
              <a:t>g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tu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1</a:t>
            </a:r>
            <a:r>
              <a:rPr sz="2400" spc="-5" dirty="0">
                <a:latin typeface="Calibri"/>
                <a:cs typeface="Calibri"/>
              </a:rPr>
              <a:t>2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bu</a:t>
            </a:r>
            <a:r>
              <a:rPr sz="2400" dirty="0">
                <a:latin typeface="Calibri"/>
                <a:cs typeface="Calibri"/>
              </a:rPr>
              <a:t>lan</a:t>
            </a:r>
            <a:endParaRPr sz="2400">
              <a:latin typeface="Calibri"/>
              <a:cs typeface="Calibri"/>
            </a:endParaRPr>
          </a:p>
          <a:p>
            <a:pPr marL="527685" marR="515620" indent="-514984">
              <a:lnSpc>
                <a:spcPct val="100000"/>
              </a:lnSpc>
              <a:spcBef>
                <a:spcPts val="575"/>
              </a:spcBef>
              <a:buAutoNum type="alphaLcPeriod"/>
              <a:tabLst>
                <a:tab pos="527685" algn="l"/>
              </a:tabLst>
            </a:pP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k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nd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ia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15" dirty="0">
                <a:latin typeface="Calibri"/>
                <a:cs typeface="Calibri"/>
              </a:rPr>
              <a:t>l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25" dirty="0">
                <a:latin typeface="Calibri"/>
                <a:cs typeface="Calibri"/>
              </a:rPr>
              <a:t>at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elal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uk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us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ap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nd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ia.</a:t>
            </a:r>
            <a:endParaRPr sz="2400">
              <a:latin typeface="Calibri"/>
              <a:cs typeface="Calibri"/>
            </a:endParaRPr>
          </a:p>
          <a:p>
            <a:pPr marL="527685" marR="5080" indent="-514984">
              <a:lnSpc>
                <a:spcPct val="100000"/>
              </a:lnSpc>
              <a:spcBef>
                <a:spcPts val="575"/>
              </a:spcBef>
              <a:buAutoNum type="alphaLcPeriod"/>
              <a:tabLst>
                <a:tab pos="528320" algn="l"/>
              </a:tabLst>
            </a:pP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ti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k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r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mp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dudu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nd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1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,</a:t>
            </a:r>
            <a:r>
              <a:rPr sz="2400" spc="-35" dirty="0">
                <a:latin typeface="Calibri"/>
                <a:cs typeface="Calibri"/>
              </a:rPr>
              <a:t>y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ng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jala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-40" dirty="0">
                <a:latin typeface="Calibri"/>
                <a:cs typeface="Calibri"/>
              </a:rPr>
              <a:t>k</a:t>
            </a:r>
            <a:r>
              <a:rPr sz="2400" dirty="0">
                <a:latin typeface="Calibri"/>
                <a:cs typeface="Calibri"/>
              </a:rPr>
              <a:t>an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us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elal</a:t>
            </a:r>
            <a:r>
              <a:rPr sz="2400" spc="-5" dirty="0">
                <a:latin typeface="Calibri"/>
                <a:cs typeface="Calibri"/>
              </a:rPr>
              <a:t>u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30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uk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us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spc="-2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ap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spc="10" dirty="0">
                <a:latin typeface="Calibri"/>
                <a:cs typeface="Calibri"/>
              </a:rPr>
              <a:t>d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spc="-5" dirty="0">
                <a:latin typeface="Calibri"/>
                <a:cs typeface="Calibri"/>
              </a:rPr>
              <a:t>n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5" dirty="0">
                <a:latin typeface="Calibri"/>
                <a:cs typeface="Calibri"/>
              </a:rPr>
              <a:t>s</a:t>
            </a:r>
            <a:r>
              <a:rPr sz="2400" dirty="0">
                <a:latin typeface="Calibri"/>
                <a:cs typeface="Calibri"/>
              </a:rPr>
              <a:t>ia.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7101" y="996695"/>
            <a:ext cx="1758695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28009" y="996695"/>
            <a:ext cx="946403" cy="39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60341" y="1010427"/>
            <a:ext cx="226060" cy="382905"/>
          </a:xfrm>
          <a:custGeom>
            <a:avLst/>
            <a:gdLst/>
            <a:ahLst/>
            <a:cxnLst/>
            <a:rect l="l" t="t" r="r" b="b"/>
            <a:pathLst>
              <a:path w="226059" h="382905">
                <a:moveTo>
                  <a:pt x="172211" y="365160"/>
                </a:moveTo>
                <a:lnTo>
                  <a:pt x="172211" y="281924"/>
                </a:lnTo>
                <a:lnTo>
                  <a:pt x="170687" y="289471"/>
                </a:lnTo>
                <a:lnTo>
                  <a:pt x="170687" y="296579"/>
                </a:lnTo>
                <a:lnTo>
                  <a:pt x="169163" y="303266"/>
                </a:lnTo>
                <a:lnTo>
                  <a:pt x="169163" y="309551"/>
                </a:lnTo>
                <a:lnTo>
                  <a:pt x="167639" y="315452"/>
                </a:lnTo>
                <a:lnTo>
                  <a:pt x="164591" y="320988"/>
                </a:lnTo>
                <a:lnTo>
                  <a:pt x="163067" y="326175"/>
                </a:lnTo>
                <a:lnTo>
                  <a:pt x="131063" y="354314"/>
                </a:lnTo>
                <a:lnTo>
                  <a:pt x="100583" y="359648"/>
                </a:lnTo>
                <a:lnTo>
                  <a:pt x="92963" y="359434"/>
                </a:lnTo>
                <a:lnTo>
                  <a:pt x="86867" y="358791"/>
                </a:lnTo>
                <a:lnTo>
                  <a:pt x="80771" y="357720"/>
                </a:lnTo>
                <a:lnTo>
                  <a:pt x="76199" y="356219"/>
                </a:lnTo>
                <a:lnTo>
                  <a:pt x="70103" y="354291"/>
                </a:lnTo>
                <a:lnTo>
                  <a:pt x="65531" y="351933"/>
                </a:lnTo>
                <a:lnTo>
                  <a:pt x="60959" y="349147"/>
                </a:lnTo>
                <a:lnTo>
                  <a:pt x="57911" y="345932"/>
                </a:lnTo>
                <a:lnTo>
                  <a:pt x="53339" y="342289"/>
                </a:lnTo>
                <a:lnTo>
                  <a:pt x="50291" y="338217"/>
                </a:lnTo>
                <a:lnTo>
                  <a:pt x="45719" y="333717"/>
                </a:lnTo>
                <a:lnTo>
                  <a:pt x="42671" y="328787"/>
                </a:lnTo>
                <a:lnTo>
                  <a:pt x="39623" y="323430"/>
                </a:lnTo>
                <a:lnTo>
                  <a:pt x="38099" y="317643"/>
                </a:lnTo>
                <a:lnTo>
                  <a:pt x="35051" y="311428"/>
                </a:lnTo>
                <a:lnTo>
                  <a:pt x="33527" y="304784"/>
                </a:lnTo>
                <a:lnTo>
                  <a:pt x="0" y="304784"/>
                </a:lnTo>
                <a:lnTo>
                  <a:pt x="0" y="362696"/>
                </a:lnTo>
                <a:lnTo>
                  <a:pt x="4571" y="364911"/>
                </a:lnTo>
                <a:lnTo>
                  <a:pt x="10667" y="366983"/>
                </a:lnTo>
                <a:lnTo>
                  <a:pt x="15239" y="368911"/>
                </a:lnTo>
                <a:lnTo>
                  <a:pt x="21335" y="370697"/>
                </a:lnTo>
                <a:lnTo>
                  <a:pt x="27431" y="372340"/>
                </a:lnTo>
                <a:lnTo>
                  <a:pt x="35051" y="373841"/>
                </a:lnTo>
                <a:lnTo>
                  <a:pt x="41147" y="375198"/>
                </a:lnTo>
                <a:lnTo>
                  <a:pt x="48767" y="376412"/>
                </a:lnTo>
                <a:lnTo>
                  <a:pt x="54863" y="377549"/>
                </a:lnTo>
                <a:lnTo>
                  <a:pt x="60959" y="378651"/>
                </a:lnTo>
                <a:lnTo>
                  <a:pt x="68579" y="379681"/>
                </a:lnTo>
                <a:lnTo>
                  <a:pt x="74675" y="380603"/>
                </a:lnTo>
                <a:lnTo>
                  <a:pt x="80771" y="381383"/>
                </a:lnTo>
                <a:lnTo>
                  <a:pt x="86867" y="381984"/>
                </a:lnTo>
                <a:lnTo>
                  <a:pt x="92963" y="382371"/>
                </a:lnTo>
                <a:lnTo>
                  <a:pt x="99059" y="382508"/>
                </a:lnTo>
                <a:lnTo>
                  <a:pt x="105155" y="382412"/>
                </a:lnTo>
                <a:lnTo>
                  <a:pt x="135635" y="378889"/>
                </a:lnTo>
                <a:lnTo>
                  <a:pt x="141731" y="377539"/>
                </a:lnTo>
                <a:lnTo>
                  <a:pt x="147827" y="375961"/>
                </a:lnTo>
                <a:lnTo>
                  <a:pt x="152399" y="374150"/>
                </a:lnTo>
                <a:lnTo>
                  <a:pt x="158495" y="372101"/>
                </a:lnTo>
                <a:lnTo>
                  <a:pt x="163067" y="369809"/>
                </a:lnTo>
                <a:lnTo>
                  <a:pt x="169163" y="367268"/>
                </a:lnTo>
                <a:lnTo>
                  <a:pt x="172211" y="365160"/>
                </a:lnTo>
                <a:close/>
              </a:path>
              <a:path w="226059" h="382905">
                <a:moveTo>
                  <a:pt x="216407" y="91922"/>
                </a:moveTo>
                <a:lnTo>
                  <a:pt x="216407" y="65574"/>
                </a:lnTo>
                <a:lnTo>
                  <a:pt x="214883" y="59238"/>
                </a:lnTo>
                <a:lnTo>
                  <a:pt x="213359" y="53195"/>
                </a:lnTo>
                <a:lnTo>
                  <a:pt x="210311" y="47419"/>
                </a:lnTo>
                <a:lnTo>
                  <a:pt x="208787" y="41883"/>
                </a:lnTo>
                <a:lnTo>
                  <a:pt x="205739" y="36560"/>
                </a:lnTo>
                <a:lnTo>
                  <a:pt x="201167" y="32131"/>
                </a:lnTo>
                <a:lnTo>
                  <a:pt x="198119" y="27988"/>
                </a:lnTo>
                <a:lnTo>
                  <a:pt x="173735" y="11557"/>
                </a:lnTo>
                <a:lnTo>
                  <a:pt x="169163" y="9128"/>
                </a:lnTo>
                <a:lnTo>
                  <a:pt x="163067" y="7209"/>
                </a:lnTo>
                <a:lnTo>
                  <a:pt x="158495" y="5516"/>
                </a:lnTo>
                <a:lnTo>
                  <a:pt x="152399" y="4048"/>
                </a:lnTo>
                <a:lnTo>
                  <a:pt x="114299" y="0"/>
                </a:lnTo>
                <a:lnTo>
                  <a:pt x="109727" y="45"/>
                </a:lnTo>
                <a:lnTo>
                  <a:pt x="67055" y="5737"/>
                </a:lnTo>
                <a:lnTo>
                  <a:pt x="62483" y="7604"/>
                </a:lnTo>
                <a:lnTo>
                  <a:pt x="56387" y="9067"/>
                </a:lnTo>
                <a:lnTo>
                  <a:pt x="50291" y="10713"/>
                </a:lnTo>
                <a:lnTo>
                  <a:pt x="44195" y="12542"/>
                </a:lnTo>
                <a:lnTo>
                  <a:pt x="39623" y="14554"/>
                </a:lnTo>
                <a:lnTo>
                  <a:pt x="33527" y="16748"/>
                </a:lnTo>
                <a:lnTo>
                  <a:pt x="4571" y="30464"/>
                </a:lnTo>
                <a:lnTo>
                  <a:pt x="4571" y="82280"/>
                </a:lnTo>
                <a:lnTo>
                  <a:pt x="38099" y="82280"/>
                </a:lnTo>
                <a:lnTo>
                  <a:pt x="39623" y="75134"/>
                </a:lnTo>
                <a:lnTo>
                  <a:pt x="41147" y="68541"/>
                </a:lnTo>
                <a:lnTo>
                  <a:pt x="44195" y="62483"/>
                </a:lnTo>
                <a:lnTo>
                  <a:pt x="47243" y="56944"/>
                </a:lnTo>
                <a:lnTo>
                  <a:pt x="48767" y="51905"/>
                </a:lnTo>
                <a:lnTo>
                  <a:pt x="53339" y="47347"/>
                </a:lnTo>
                <a:lnTo>
                  <a:pt x="56387" y="43255"/>
                </a:lnTo>
                <a:lnTo>
                  <a:pt x="65531" y="35969"/>
                </a:lnTo>
                <a:lnTo>
                  <a:pt x="70103" y="32890"/>
                </a:lnTo>
                <a:lnTo>
                  <a:pt x="76199" y="30371"/>
                </a:lnTo>
                <a:lnTo>
                  <a:pt x="80771" y="28412"/>
                </a:lnTo>
                <a:lnTo>
                  <a:pt x="88391" y="27012"/>
                </a:lnTo>
                <a:lnTo>
                  <a:pt x="94487" y="26172"/>
                </a:lnTo>
                <a:lnTo>
                  <a:pt x="102107" y="25892"/>
                </a:lnTo>
                <a:lnTo>
                  <a:pt x="108203" y="26110"/>
                </a:lnTo>
                <a:lnTo>
                  <a:pt x="115823" y="26773"/>
                </a:lnTo>
                <a:lnTo>
                  <a:pt x="121919" y="27902"/>
                </a:lnTo>
                <a:lnTo>
                  <a:pt x="128015" y="29512"/>
                </a:lnTo>
                <a:lnTo>
                  <a:pt x="132587" y="31622"/>
                </a:lnTo>
                <a:lnTo>
                  <a:pt x="138683" y="34251"/>
                </a:lnTo>
                <a:lnTo>
                  <a:pt x="155447" y="54397"/>
                </a:lnTo>
                <a:lnTo>
                  <a:pt x="158495" y="59328"/>
                </a:lnTo>
                <a:lnTo>
                  <a:pt x="160019" y="64536"/>
                </a:lnTo>
                <a:lnTo>
                  <a:pt x="161543" y="70032"/>
                </a:lnTo>
                <a:lnTo>
                  <a:pt x="163067" y="75829"/>
                </a:lnTo>
                <a:lnTo>
                  <a:pt x="163067" y="81940"/>
                </a:lnTo>
                <a:lnTo>
                  <a:pt x="164591" y="88376"/>
                </a:lnTo>
                <a:lnTo>
                  <a:pt x="164591" y="162726"/>
                </a:lnTo>
                <a:lnTo>
                  <a:pt x="167639" y="161067"/>
                </a:lnTo>
                <a:lnTo>
                  <a:pt x="193547" y="139504"/>
                </a:lnTo>
                <a:lnTo>
                  <a:pt x="198119" y="135096"/>
                </a:lnTo>
                <a:lnTo>
                  <a:pt x="201167" y="130422"/>
                </a:lnTo>
                <a:lnTo>
                  <a:pt x="204215" y="125508"/>
                </a:lnTo>
                <a:lnTo>
                  <a:pt x="207263" y="120380"/>
                </a:lnTo>
                <a:lnTo>
                  <a:pt x="208787" y="115062"/>
                </a:lnTo>
                <a:lnTo>
                  <a:pt x="211835" y="109557"/>
                </a:lnTo>
                <a:lnTo>
                  <a:pt x="214883" y="97987"/>
                </a:lnTo>
                <a:lnTo>
                  <a:pt x="216407" y="91922"/>
                </a:lnTo>
                <a:close/>
              </a:path>
              <a:path w="226059" h="382905">
                <a:moveTo>
                  <a:pt x="164591" y="162726"/>
                </a:moveTo>
                <a:lnTo>
                  <a:pt x="164591" y="88376"/>
                </a:lnTo>
                <a:lnTo>
                  <a:pt x="163067" y="94899"/>
                </a:lnTo>
                <a:lnTo>
                  <a:pt x="163067" y="101368"/>
                </a:lnTo>
                <a:lnTo>
                  <a:pt x="160019" y="113933"/>
                </a:lnTo>
                <a:lnTo>
                  <a:pt x="156971" y="119923"/>
                </a:lnTo>
                <a:lnTo>
                  <a:pt x="155447" y="125645"/>
                </a:lnTo>
                <a:lnTo>
                  <a:pt x="152399" y="131048"/>
                </a:lnTo>
                <a:lnTo>
                  <a:pt x="147827" y="135546"/>
                </a:lnTo>
                <a:lnTo>
                  <a:pt x="144779" y="139883"/>
                </a:lnTo>
                <a:lnTo>
                  <a:pt x="140207" y="144041"/>
                </a:lnTo>
                <a:lnTo>
                  <a:pt x="135635" y="148003"/>
                </a:lnTo>
                <a:lnTo>
                  <a:pt x="131063" y="151750"/>
                </a:lnTo>
                <a:lnTo>
                  <a:pt x="124967" y="155266"/>
                </a:lnTo>
                <a:lnTo>
                  <a:pt x="118871" y="158531"/>
                </a:lnTo>
                <a:lnTo>
                  <a:pt x="114299" y="161528"/>
                </a:lnTo>
                <a:lnTo>
                  <a:pt x="108203" y="164136"/>
                </a:lnTo>
                <a:lnTo>
                  <a:pt x="103631" y="166478"/>
                </a:lnTo>
                <a:lnTo>
                  <a:pt x="97535" y="168565"/>
                </a:lnTo>
                <a:lnTo>
                  <a:pt x="59435" y="176218"/>
                </a:lnTo>
                <a:lnTo>
                  <a:pt x="53339" y="176768"/>
                </a:lnTo>
                <a:lnTo>
                  <a:pt x="53339" y="199628"/>
                </a:lnTo>
                <a:lnTo>
                  <a:pt x="77723" y="199628"/>
                </a:lnTo>
                <a:lnTo>
                  <a:pt x="83819" y="199738"/>
                </a:lnTo>
                <a:lnTo>
                  <a:pt x="89915" y="200072"/>
                </a:lnTo>
                <a:lnTo>
                  <a:pt x="97535" y="200640"/>
                </a:lnTo>
                <a:lnTo>
                  <a:pt x="103631" y="201449"/>
                </a:lnTo>
                <a:lnTo>
                  <a:pt x="108203" y="202507"/>
                </a:lnTo>
                <a:lnTo>
                  <a:pt x="114299" y="203824"/>
                </a:lnTo>
                <a:lnTo>
                  <a:pt x="138683" y="214569"/>
                </a:lnTo>
                <a:lnTo>
                  <a:pt x="138683" y="176768"/>
                </a:lnTo>
                <a:lnTo>
                  <a:pt x="144779" y="173842"/>
                </a:lnTo>
                <a:lnTo>
                  <a:pt x="150875" y="170791"/>
                </a:lnTo>
                <a:lnTo>
                  <a:pt x="156971" y="167633"/>
                </a:lnTo>
                <a:lnTo>
                  <a:pt x="161543" y="164386"/>
                </a:lnTo>
                <a:lnTo>
                  <a:pt x="164591" y="162726"/>
                </a:lnTo>
                <a:close/>
              </a:path>
              <a:path w="226059" h="382905">
                <a:moveTo>
                  <a:pt x="224027" y="291201"/>
                </a:moveTo>
                <a:lnTo>
                  <a:pt x="224027" y="259572"/>
                </a:lnTo>
                <a:lnTo>
                  <a:pt x="222503" y="253349"/>
                </a:lnTo>
                <a:lnTo>
                  <a:pt x="204215" y="216900"/>
                </a:lnTo>
                <a:lnTo>
                  <a:pt x="201167" y="212709"/>
                </a:lnTo>
                <a:lnTo>
                  <a:pt x="198119" y="208772"/>
                </a:lnTo>
                <a:lnTo>
                  <a:pt x="192023" y="204383"/>
                </a:lnTo>
                <a:lnTo>
                  <a:pt x="187451" y="200360"/>
                </a:lnTo>
                <a:lnTo>
                  <a:pt x="181355" y="196702"/>
                </a:lnTo>
                <a:lnTo>
                  <a:pt x="176783" y="193410"/>
                </a:lnTo>
                <a:lnTo>
                  <a:pt x="170687" y="190484"/>
                </a:lnTo>
                <a:lnTo>
                  <a:pt x="164591" y="188212"/>
                </a:lnTo>
                <a:lnTo>
                  <a:pt x="160019" y="186025"/>
                </a:lnTo>
                <a:lnTo>
                  <a:pt x="153923" y="184007"/>
                </a:lnTo>
                <a:lnTo>
                  <a:pt x="149351" y="182243"/>
                </a:lnTo>
                <a:lnTo>
                  <a:pt x="143255" y="180818"/>
                </a:lnTo>
                <a:lnTo>
                  <a:pt x="138683" y="179816"/>
                </a:lnTo>
                <a:lnTo>
                  <a:pt x="138683" y="214569"/>
                </a:lnTo>
                <a:lnTo>
                  <a:pt x="143255" y="217608"/>
                </a:lnTo>
                <a:lnTo>
                  <a:pt x="147827" y="220964"/>
                </a:lnTo>
                <a:lnTo>
                  <a:pt x="150875" y="224857"/>
                </a:lnTo>
                <a:lnTo>
                  <a:pt x="155447" y="229060"/>
                </a:lnTo>
                <a:lnTo>
                  <a:pt x="158495" y="233578"/>
                </a:lnTo>
                <a:lnTo>
                  <a:pt x="161543" y="238419"/>
                </a:lnTo>
                <a:lnTo>
                  <a:pt x="163067" y="243590"/>
                </a:lnTo>
                <a:lnTo>
                  <a:pt x="166115" y="249097"/>
                </a:lnTo>
                <a:lnTo>
                  <a:pt x="167639" y="254948"/>
                </a:lnTo>
                <a:lnTo>
                  <a:pt x="169163" y="261149"/>
                </a:lnTo>
                <a:lnTo>
                  <a:pt x="170687" y="267708"/>
                </a:lnTo>
                <a:lnTo>
                  <a:pt x="170687" y="274631"/>
                </a:lnTo>
                <a:lnTo>
                  <a:pt x="172211" y="281924"/>
                </a:lnTo>
                <a:lnTo>
                  <a:pt x="172211" y="365160"/>
                </a:lnTo>
                <a:lnTo>
                  <a:pt x="173735" y="364105"/>
                </a:lnTo>
                <a:lnTo>
                  <a:pt x="179831" y="360704"/>
                </a:lnTo>
                <a:lnTo>
                  <a:pt x="205739" y="334589"/>
                </a:lnTo>
                <a:lnTo>
                  <a:pt x="210311" y="329168"/>
                </a:lnTo>
                <a:lnTo>
                  <a:pt x="211835" y="324092"/>
                </a:lnTo>
                <a:lnTo>
                  <a:pt x="214883" y="318915"/>
                </a:lnTo>
                <a:lnTo>
                  <a:pt x="217931" y="313628"/>
                </a:lnTo>
                <a:lnTo>
                  <a:pt x="222503" y="297018"/>
                </a:lnTo>
                <a:lnTo>
                  <a:pt x="224027" y="291201"/>
                </a:lnTo>
                <a:close/>
              </a:path>
              <a:path w="226059" h="382905">
                <a:moveTo>
                  <a:pt x="217931" y="79232"/>
                </a:moveTo>
                <a:lnTo>
                  <a:pt x="216407" y="72230"/>
                </a:lnTo>
                <a:lnTo>
                  <a:pt x="216407" y="85670"/>
                </a:lnTo>
                <a:lnTo>
                  <a:pt x="217931" y="79232"/>
                </a:lnTo>
                <a:close/>
              </a:path>
              <a:path w="226059" h="382905">
                <a:moveTo>
                  <a:pt x="225551" y="272780"/>
                </a:moveTo>
                <a:lnTo>
                  <a:pt x="224027" y="266049"/>
                </a:lnTo>
                <a:lnTo>
                  <a:pt x="224027" y="279091"/>
                </a:lnTo>
                <a:lnTo>
                  <a:pt x="225551" y="2727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1541" y="1986787"/>
            <a:ext cx="6940550" cy="3422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WP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17.157.824.8</a:t>
            </a:r>
            <a:r>
              <a:rPr sz="2800" spc="-10" dirty="0">
                <a:latin typeface="Cambria Math"/>
                <a:cs typeface="Cambria Math"/>
              </a:rPr>
              <a:t>-</a:t>
            </a:r>
            <a:r>
              <a:rPr sz="2800" spc="-5" dirty="0">
                <a:latin typeface="Cambria Math"/>
                <a:cs typeface="Cambria Math"/>
              </a:rPr>
              <a:t>034.000.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omor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034.000</a:t>
            </a:r>
            <a:endParaRPr sz="28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nj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:</a:t>
            </a:r>
            <a:endParaRPr sz="2800">
              <a:latin typeface="Cambria Math"/>
              <a:cs typeface="Cambria Math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AutoNum type="alphaLcPeriod"/>
              <a:tabLst>
                <a:tab pos="527685" algn="l"/>
              </a:tabLst>
            </a:pPr>
            <a:r>
              <a:rPr sz="2800" spc="-6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is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endParaRPr sz="2800">
              <a:latin typeface="Cambria Math"/>
              <a:cs typeface="Cambria Math"/>
            </a:endParaRPr>
          </a:p>
          <a:p>
            <a:pPr marL="527050" indent="-514350">
              <a:lnSpc>
                <a:spcPct val="100000"/>
              </a:lnSpc>
              <a:spcBef>
                <a:spcPts val="670"/>
              </a:spcBef>
              <a:buAutoNum type="alphaLcPeriod"/>
              <a:tabLst>
                <a:tab pos="527685" algn="l"/>
              </a:tabLst>
            </a:pPr>
            <a:r>
              <a:rPr sz="280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omor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ut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endParaRPr sz="2800">
              <a:latin typeface="Cambria Math"/>
              <a:cs typeface="Cambria Math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AutoNum type="alphaLcPeriod"/>
              <a:tabLst>
                <a:tab pos="528320" algn="l"/>
              </a:tabLst>
            </a:pPr>
            <a:r>
              <a:rPr sz="2800" spc="-6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K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P</a:t>
            </a:r>
            <a:endParaRPr sz="2800">
              <a:latin typeface="Cambria Math"/>
              <a:cs typeface="Cambria Math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AutoNum type="alphaLcPeriod"/>
              <a:tabLst>
                <a:tab pos="528320" algn="l"/>
              </a:tabLst>
            </a:pPr>
            <a:r>
              <a:rPr sz="2800" spc="-6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endParaRPr sz="2800">
              <a:latin typeface="Cambria Math"/>
              <a:cs typeface="Cambria Math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AutoNum type="alphaLcPeriod"/>
              <a:tabLst>
                <a:tab pos="528320" algn="l"/>
              </a:tabLst>
            </a:pPr>
            <a:r>
              <a:rPr sz="2800" spc="-6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mi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t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7101" y="996695"/>
            <a:ext cx="1758695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28009" y="996695"/>
            <a:ext cx="946403" cy="39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42053" y="1014983"/>
            <a:ext cx="266700" cy="373380"/>
          </a:xfrm>
          <a:custGeom>
            <a:avLst/>
            <a:gdLst/>
            <a:ahLst/>
            <a:cxnLst/>
            <a:rect l="l" t="t" r="r" b="b"/>
            <a:pathLst>
              <a:path w="266700" h="373380">
                <a:moveTo>
                  <a:pt x="228599" y="373379"/>
                </a:moveTo>
                <a:lnTo>
                  <a:pt x="228599" y="359663"/>
                </a:lnTo>
                <a:lnTo>
                  <a:pt x="220979" y="356615"/>
                </a:lnTo>
                <a:lnTo>
                  <a:pt x="214883" y="355091"/>
                </a:lnTo>
                <a:lnTo>
                  <a:pt x="211835" y="352043"/>
                </a:lnTo>
                <a:lnTo>
                  <a:pt x="198119" y="330707"/>
                </a:lnTo>
                <a:lnTo>
                  <a:pt x="198119" y="0"/>
                </a:lnTo>
                <a:lnTo>
                  <a:pt x="158495" y="0"/>
                </a:lnTo>
                <a:lnTo>
                  <a:pt x="0" y="239267"/>
                </a:lnTo>
                <a:lnTo>
                  <a:pt x="0" y="260603"/>
                </a:lnTo>
                <a:lnTo>
                  <a:pt x="44195" y="260603"/>
                </a:lnTo>
                <a:lnTo>
                  <a:pt x="44195" y="230123"/>
                </a:lnTo>
                <a:lnTo>
                  <a:pt x="150875" y="60959"/>
                </a:lnTo>
                <a:lnTo>
                  <a:pt x="152399" y="60959"/>
                </a:lnTo>
                <a:lnTo>
                  <a:pt x="152399" y="373379"/>
                </a:lnTo>
                <a:lnTo>
                  <a:pt x="228599" y="373379"/>
                </a:lnTo>
                <a:close/>
              </a:path>
              <a:path w="266700" h="373380">
                <a:moveTo>
                  <a:pt x="150875" y="260603"/>
                </a:moveTo>
                <a:lnTo>
                  <a:pt x="150875" y="234695"/>
                </a:lnTo>
                <a:lnTo>
                  <a:pt x="44195" y="234695"/>
                </a:lnTo>
                <a:lnTo>
                  <a:pt x="44195" y="260603"/>
                </a:lnTo>
                <a:lnTo>
                  <a:pt x="150875" y="260603"/>
                </a:lnTo>
                <a:close/>
              </a:path>
              <a:path w="266700" h="373380">
                <a:moveTo>
                  <a:pt x="152399" y="373379"/>
                </a:moveTo>
                <a:lnTo>
                  <a:pt x="152399" y="60959"/>
                </a:lnTo>
                <a:lnTo>
                  <a:pt x="152334" y="65240"/>
                </a:lnTo>
                <a:lnTo>
                  <a:pt x="151114" y="93964"/>
                </a:lnTo>
                <a:lnTo>
                  <a:pt x="150941" y="100923"/>
                </a:lnTo>
                <a:lnTo>
                  <a:pt x="150875" y="108203"/>
                </a:lnTo>
                <a:lnTo>
                  <a:pt x="150875" y="304799"/>
                </a:lnTo>
                <a:lnTo>
                  <a:pt x="150705" y="312493"/>
                </a:lnTo>
                <a:lnTo>
                  <a:pt x="150242" y="319162"/>
                </a:lnTo>
                <a:lnTo>
                  <a:pt x="149559" y="324880"/>
                </a:lnTo>
                <a:lnTo>
                  <a:pt x="148730" y="329720"/>
                </a:lnTo>
                <a:lnTo>
                  <a:pt x="147827" y="333755"/>
                </a:lnTo>
                <a:lnTo>
                  <a:pt x="147827" y="341375"/>
                </a:lnTo>
                <a:lnTo>
                  <a:pt x="144779" y="345947"/>
                </a:lnTo>
                <a:lnTo>
                  <a:pt x="140207" y="348995"/>
                </a:lnTo>
                <a:lnTo>
                  <a:pt x="137159" y="353567"/>
                </a:lnTo>
                <a:lnTo>
                  <a:pt x="129539" y="356615"/>
                </a:lnTo>
                <a:lnTo>
                  <a:pt x="118871" y="359663"/>
                </a:lnTo>
                <a:lnTo>
                  <a:pt x="118871" y="373379"/>
                </a:lnTo>
                <a:lnTo>
                  <a:pt x="152399" y="373379"/>
                </a:lnTo>
                <a:close/>
              </a:path>
              <a:path w="266700" h="373380">
                <a:moveTo>
                  <a:pt x="266699" y="204215"/>
                </a:moveTo>
                <a:lnTo>
                  <a:pt x="245363" y="204215"/>
                </a:lnTo>
                <a:lnTo>
                  <a:pt x="242315" y="213359"/>
                </a:lnTo>
                <a:lnTo>
                  <a:pt x="239267" y="219455"/>
                </a:lnTo>
                <a:lnTo>
                  <a:pt x="236219" y="224027"/>
                </a:lnTo>
                <a:lnTo>
                  <a:pt x="230123" y="230123"/>
                </a:lnTo>
                <a:lnTo>
                  <a:pt x="220979" y="233171"/>
                </a:lnTo>
                <a:lnTo>
                  <a:pt x="213359" y="234695"/>
                </a:lnTo>
                <a:lnTo>
                  <a:pt x="198119" y="234695"/>
                </a:lnTo>
                <a:lnTo>
                  <a:pt x="198119" y="260603"/>
                </a:lnTo>
                <a:lnTo>
                  <a:pt x="262127" y="260603"/>
                </a:lnTo>
                <a:lnTo>
                  <a:pt x="266699" y="2042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1541" y="1987803"/>
            <a:ext cx="8070850" cy="436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600" spc="-6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0" dirty="0">
                <a:latin typeface="Cambria Math"/>
                <a:cs typeface="Cambria Math"/>
              </a:rPr>
              <a:t>w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ag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10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uh</a:t>
            </a:r>
            <a:r>
              <a:rPr sz="2600" spc="-5" dirty="0">
                <a:latin typeface="Cambria Math"/>
                <a:cs typeface="Cambria Math"/>
              </a:rPr>
              <a:t>ka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KP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ec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saa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mem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uhi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30" dirty="0">
                <a:latin typeface="Cambria Math"/>
                <a:cs typeface="Cambria Math"/>
              </a:rPr>
              <a:t>s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f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spc="-10" dirty="0">
                <a:latin typeface="Cambria Math"/>
                <a:cs typeface="Cambria Math"/>
              </a:rPr>
              <a:t>j</a:t>
            </a:r>
            <a:r>
              <a:rPr sz="2600" dirty="0">
                <a:latin typeface="Cambria Math"/>
                <a:cs typeface="Cambria Math"/>
              </a:rPr>
              <a:t>ek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f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   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  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  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6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  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per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ndang</a:t>
            </a:r>
            <a:r>
              <a:rPr sz="2600" dirty="0">
                <a:latin typeface="Cambria Math"/>
                <a:cs typeface="Cambria Math"/>
              </a:rPr>
              <a:t>-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ndan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perp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alin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a</a:t>
            </a:r>
            <a:endParaRPr sz="26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620"/>
              </a:spcBef>
              <a:buAutoNum type="alphaLcPeriod"/>
              <a:tabLst>
                <a:tab pos="527685" algn="l"/>
              </a:tabLst>
            </a:pPr>
            <a:r>
              <a:rPr sz="2600" spc="-5" dirty="0">
                <a:latin typeface="Cambria Math"/>
                <a:cs typeface="Cambria Math"/>
              </a:rPr>
              <a:t>li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hun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ebe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um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uh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33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  <a:p>
            <a:pPr marL="527050" indent="-514350" algn="just">
              <a:lnSpc>
                <a:spcPct val="100000"/>
              </a:lnSpc>
              <a:spcBef>
                <a:spcPts val="620"/>
              </a:spcBef>
              <a:buAutoNum type="alphaLcPeriod"/>
              <a:tabLst>
                <a:tab pos="527685" algn="l"/>
              </a:tabLst>
            </a:pP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hun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ebe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um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uh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33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620"/>
              </a:spcBef>
              <a:buAutoNum type="alphaLcPeriod"/>
              <a:tabLst>
                <a:tab pos="528320" algn="l"/>
              </a:tabLst>
            </a:pP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hun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ebe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um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uh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33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620"/>
              </a:spcBef>
              <a:buAutoNum type="alphaLcPeriod"/>
              <a:tabLst>
                <a:tab pos="528320" algn="l"/>
              </a:tabLst>
            </a:pP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ua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hun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ebe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um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uh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33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620"/>
              </a:spcBef>
              <a:buAutoNum type="alphaLcPeriod"/>
              <a:tabLst>
                <a:tab pos="528320" algn="l"/>
              </a:tabLst>
            </a:pP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hun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ebe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um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uh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33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97101" y="996695"/>
            <a:ext cx="1758695" cy="396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28009" y="996695"/>
            <a:ext cx="946403" cy="3962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761865" y="996695"/>
            <a:ext cx="227329" cy="396240"/>
          </a:xfrm>
          <a:custGeom>
            <a:avLst/>
            <a:gdLst/>
            <a:ahLst/>
            <a:cxnLst/>
            <a:rect l="l" t="t" r="r" b="b"/>
            <a:pathLst>
              <a:path w="227329" h="396240">
                <a:moveTo>
                  <a:pt x="173735" y="378606"/>
                </a:moveTo>
                <a:lnTo>
                  <a:pt x="173735" y="284987"/>
                </a:lnTo>
                <a:lnTo>
                  <a:pt x="173608" y="292098"/>
                </a:lnTo>
                <a:lnTo>
                  <a:pt x="173220" y="298943"/>
                </a:lnTo>
                <a:lnTo>
                  <a:pt x="162806" y="338566"/>
                </a:lnTo>
                <a:lnTo>
                  <a:pt x="153923" y="350519"/>
                </a:lnTo>
                <a:lnTo>
                  <a:pt x="150085" y="354863"/>
                </a:lnTo>
                <a:lnTo>
                  <a:pt x="113739" y="372465"/>
                </a:lnTo>
                <a:lnTo>
                  <a:pt x="100583" y="373379"/>
                </a:lnTo>
                <a:lnTo>
                  <a:pt x="93937" y="373165"/>
                </a:lnTo>
                <a:lnTo>
                  <a:pt x="57911" y="359663"/>
                </a:lnTo>
                <a:lnTo>
                  <a:pt x="35388" y="325159"/>
                </a:lnTo>
                <a:lnTo>
                  <a:pt x="33527" y="318515"/>
                </a:lnTo>
                <a:lnTo>
                  <a:pt x="0" y="318515"/>
                </a:lnTo>
                <a:lnTo>
                  <a:pt x="0" y="376427"/>
                </a:lnTo>
                <a:lnTo>
                  <a:pt x="6285" y="378659"/>
                </a:lnTo>
                <a:lnTo>
                  <a:pt x="43750" y="389549"/>
                </a:lnTo>
                <a:lnTo>
                  <a:pt x="85969" y="395888"/>
                </a:lnTo>
                <a:lnTo>
                  <a:pt x="97535" y="396239"/>
                </a:lnTo>
                <a:lnTo>
                  <a:pt x="104298" y="396144"/>
                </a:lnTo>
                <a:lnTo>
                  <a:pt x="146303" y="390143"/>
                </a:lnTo>
                <a:lnTo>
                  <a:pt x="171920" y="379643"/>
                </a:lnTo>
                <a:lnTo>
                  <a:pt x="173735" y="378606"/>
                </a:lnTo>
                <a:close/>
              </a:path>
              <a:path w="227329" h="396240">
                <a:moveTo>
                  <a:pt x="213359" y="0"/>
                </a:moveTo>
                <a:lnTo>
                  <a:pt x="192023" y="0"/>
                </a:lnTo>
                <a:lnTo>
                  <a:pt x="188975" y="4571"/>
                </a:lnTo>
                <a:lnTo>
                  <a:pt x="187451" y="9143"/>
                </a:lnTo>
                <a:lnTo>
                  <a:pt x="185927" y="10667"/>
                </a:lnTo>
                <a:lnTo>
                  <a:pt x="184403" y="13715"/>
                </a:lnTo>
                <a:lnTo>
                  <a:pt x="178307" y="16763"/>
                </a:lnTo>
                <a:lnTo>
                  <a:pt x="176783" y="16763"/>
                </a:lnTo>
                <a:lnTo>
                  <a:pt x="172211" y="18287"/>
                </a:lnTo>
                <a:lnTo>
                  <a:pt x="16763" y="18287"/>
                </a:lnTo>
                <a:lnTo>
                  <a:pt x="16763" y="196595"/>
                </a:lnTo>
                <a:lnTo>
                  <a:pt x="38099" y="210311"/>
                </a:lnTo>
                <a:lnTo>
                  <a:pt x="44330" y="208495"/>
                </a:lnTo>
                <a:lnTo>
                  <a:pt x="50267" y="206751"/>
                </a:lnTo>
                <a:lnTo>
                  <a:pt x="53339" y="205893"/>
                </a:lnTo>
                <a:lnTo>
                  <a:pt x="53339" y="62483"/>
                </a:lnTo>
                <a:lnTo>
                  <a:pt x="208787" y="62483"/>
                </a:lnTo>
                <a:lnTo>
                  <a:pt x="213359" y="0"/>
                </a:lnTo>
                <a:close/>
              </a:path>
              <a:path w="227329" h="396240">
                <a:moveTo>
                  <a:pt x="227075" y="278891"/>
                </a:moveTo>
                <a:lnTo>
                  <a:pt x="220355" y="238044"/>
                </a:lnTo>
                <a:lnTo>
                  <a:pt x="198592" y="202727"/>
                </a:lnTo>
                <a:lnTo>
                  <a:pt x="163470" y="180209"/>
                </a:lnTo>
                <a:lnTo>
                  <a:pt x="122547" y="172347"/>
                </a:lnTo>
                <a:lnTo>
                  <a:pt x="109423" y="172224"/>
                </a:lnTo>
                <a:lnTo>
                  <a:pt x="103022" y="172309"/>
                </a:lnTo>
                <a:lnTo>
                  <a:pt x="64507" y="179222"/>
                </a:lnTo>
                <a:lnTo>
                  <a:pt x="53339" y="182879"/>
                </a:lnTo>
                <a:lnTo>
                  <a:pt x="53339" y="205893"/>
                </a:lnTo>
                <a:lnTo>
                  <a:pt x="55985" y="205154"/>
                </a:lnTo>
                <a:lnTo>
                  <a:pt x="61557" y="203777"/>
                </a:lnTo>
                <a:lnTo>
                  <a:pt x="99059" y="201167"/>
                </a:lnTo>
                <a:lnTo>
                  <a:pt x="104929" y="201270"/>
                </a:lnTo>
                <a:lnTo>
                  <a:pt x="142359" y="212089"/>
                </a:lnTo>
                <a:lnTo>
                  <a:pt x="167306" y="246840"/>
                </a:lnTo>
                <a:lnTo>
                  <a:pt x="173735" y="284987"/>
                </a:lnTo>
                <a:lnTo>
                  <a:pt x="173735" y="378606"/>
                </a:lnTo>
                <a:lnTo>
                  <a:pt x="177442" y="376488"/>
                </a:lnTo>
                <a:lnTo>
                  <a:pt x="207387" y="346725"/>
                </a:lnTo>
                <a:lnTo>
                  <a:pt x="210311" y="341375"/>
                </a:lnTo>
                <a:lnTo>
                  <a:pt x="213106" y="336691"/>
                </a:lnTo>
                <a:lnTo>
                  <a:pt x="225746" y="298131"/>
                </a:lnTo>
                <a:lnTo>
                  <a:pt x="226925" y="285465"/>
                </a:lnTo>
                <a:lnTo>
                  <a:pt x="227075" y="2788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1541" y="1987803"/>
            <a:ext cx="8068945" cy="436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600" spc="-10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ida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me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5" dirty="0">
                <a:latin typeface="Cambria Math"/>
                <a:cs typeface="Cambria Math"/>
              </a:rPr>
              <a:t>o</a:t>
            </a:r>
            <a:r>
              <a:rPr sz="2600" spc="-20" dirty="0">
                <a:latin typeface="Cambria Math"/>
                <a:cs typeface="Cambria Math"/>
              </a:rPr>
              <a:t>r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uk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uh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KP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ngg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pa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7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ng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KP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ing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spc="10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5" dirty="0">
                <a:latin typeface="Cambria Math"/>
                <a:cs typeface="Cambria Math"/>
              </a:rPr>
              <a:t>i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-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eru</a:t>
            </a:r>
            <a:r>
              <a:rPr sz="2600" spc="-5" dirty="0">
                <a:latin typeface="Cambria Math"/>
                <a:cs typeface="Cambria Math"/>
              </a:rPr>
              <a:t>g</a:t>
            </a:r>
            <a:r>
              <a:rPr sz="2600" spc="-15" dirty="0">
                <a:latin typeface="Cambria Math"/>
                <a:cs typeface="Cambria Math"/>
              </a:rPr>
              <a:t>i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nda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2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idan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idan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alin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sin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endParaRPr sz="26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620"/>
              </a:spcBef>
              <a:buAutoNum type="alphaLcPeriod"/>
              <a:tabLst>
                <a:tab pos="527685" algn="l"/>
              </a:tabLst>
            </a:pP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na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hun</a:t>
            </a:r>
            <a:endParaRPr sz="2600">
              <a:latin typeface="Cambria Math"/>
              <a:cs typeface="Cambria Math"/>
            </a:endParaRPr>
          </a:p>
          <a:p>
            <a:pPr marL="527050" indent="-514350" algn="just">
              <a:lnSpc>
                <a:spcPct val="100000"/>
              </a:lnSpc>
              <a:spcBef>
                <a:spcPts val="620"/>
              </a:spcBef>
              <a:buAutoNum type="alphaLcPeriod"/>
              <a:tabLst>
                <a:tab pos="527685" algn="l"/>
              </a:tabLst>
            </a:pP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na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n</a:t>
            </a:r>
            <a:endParaRPr sz="26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620"/>
              </a:spcBef>
              <a:buAutoNum type="alphaLcPeriod"/>
              <a:tabLst>
                <a:tab pos="528320" algn="l"/>
              </a:tabLst>
            </a:pP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hun</a:t>
            </a:r>
            <a:endParaRPr sz="26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620"/>
              </a:spcBef>
              <a:buAutoNum type="alphaLcPeriod"/>
              <a:tabLst>
                <a:tab pos="528320" algn="l"/>
              </a:tabLst>
            </a:pP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n</a:t>
            </a:r>
            <a:endParaRPr sz="26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620"/>
              </a:spcBef>
              <a:buAutoNum type="alphaLcPeriod"/>
              <a:tabLst>
                <a:tab pos="528320" algn="l"/>
              </a:tabLst>
            </a:pPr>
            <a:r>
              <a:rPr sz="2600" spc="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ua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n</a:t>
            </a:r>
            <a:endParaRPr sz="26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89225" y="1030223"/>
            <a:ext cx="1325879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11541" y="1987803"/>
            <a:ext cx="8073390" cy="436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adala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pu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o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dan</a:t>
            </a:r>
            <a:r>
              <a:rPr sz="2600" spc="-10" dirty="0">
                <a:latin typeface="Cambria Math"/>
                <a:cs typeface="Cambria Math"/>
              </a:rPr>
              <a:t>/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od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erup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ai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dirty="0">
                <a:latin typeface="Cambria Math"/>
                <a:cs typeface="Cambria Math"/>
              </a:rPr>
              <a:t>ha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upun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ida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dirty="0">
                <a:latin typeface="Cambria Math"/>
                <a:cs typeface="Cambria Math"/>
              </a:rPr>
              <a:t>ha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li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3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oa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29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2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as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3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3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oa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305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andi</a:t>
            </a:r>
            <a:r>
              <a:rPr sz="2600" spc="-4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26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3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per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3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oa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lain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dirty="0">
                <a:latin typeface="Cambria Math"/>
                <a:cs typeface="Cambria Math"/>
              </a:rPr>
              <a:t>ha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8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ili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8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dirty="0">
                <a:latin typeface="Cambria Math"/>
                <a:cs typeface="Cambria Math"/>
              </a:rPr>
              <a:t>ha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ili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6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na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dala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uk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pa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f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Cambria Math"/>
                <a:cs typeface="Cambria Math"/>
              </a:rPr>
              <a:t>gsi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6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asi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dan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nsi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20" dirty="0">
                <a:latin typeface="Cambria Math"/>
                <a:cs typeface="Cambria Math"/>
              </a:rPr>
              <a:t>r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lan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0" dirty="0">
                <a:latin typeface="Cambria Math"/>
                <a:cs typeface="Cambria Math"/>
              </a:rPr>
              <a:t>a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10" dirty="0">
                <a:latin typeface="Cambria Math"/>
                <a:cs typeface="Cambria Math"/>
              </a:rPr>
              <a:t>s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anisas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as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anisas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sosia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5" dirty="0">
                <a:latin typeface="Cambria Math"/>
                <a:cs typeface="Cambria Math"/>
              </a:rPr>
              <a:t>o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-15" dirty="0">
                <a:latin typeface="Cambria Math"/>
                <a:cs typeface="Cambria Math"/>
              </a:rPr>
              <a:t>i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k,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anisas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lain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spc="10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uk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lain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rm</a:t>
            </a:r>
            <a:r>
              <a:rPr sz="2600" spc="-5" dirty="0">
                <a:latin typeface="Cambria Math"/>
                <a:cs typeface="Cambria Math"/>
              </a:rPr>
              <a:t>as</a:t>
            </a:r>
            <a:r>
              <a:rPr sz="2600" dirty="0">
                <a:latin typeface="Cambria Math"/>
                <a:cs typeface="Cambria Math"/>
              </a:rPr>
              <a:t>uk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on</a:t>
            </a:r>
            <a:r>
              <a:rPr sz="2600" spc="-20" dirty="0">
                <a:latin typeface="Cambria Math"/>
                <a:cs typeface="Cambria Math"/>
              </a:rPr>
              <a:t>t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55" dirty="0">
                <a:latin typeface="Cambria Math"/>
                <a:cs typeface="Cambria Math"/>
              </a:rPr>
              <a:t>v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2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as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ol</a:t>
            </a:r>
            <a:r>
              <a:rPr sz="2600" dirty="0">
                <a:latin typeface="Cambria Math"/>
                <a:cs typeface="Cambria Math"/>
              </a:rPr>
              <a:t>ek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f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uk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dirty="0">
                <a:latin typeface="Cambria Math"/>
                <a:cs typeface="Cambria Math"/>
              </a:rPr>
              <a:t>ha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p.</a:t>
            </a:r>
            <a:endParaRPr sz="26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9921" y="1046987"/>
            <a:ext cx="2625851" cy="448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72077" y="1030223"/>
            <a:ext cx="1150619" cy="464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1541" y="1986787"/>
            <a:ext cx="8072120" cy="4504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762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ngg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alah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p</a:t>
            </a:r>
            <a:r>
              <a:rPr sz="280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iba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9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spc="-10" dirty="0">
                <a:latin typeface="Cambria Math"/>
                <a:cs typeface="Cambria Math"/>
              </a:rPr>
              <a:t>ngg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40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ab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pemb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ma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uk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nj</a:t>
            </a:r>
            <a:r>
              <a:rPr sz="2800" spc="-5" dirty="0">
                <a:latin typeface="Cambria Math"/>
                <a:cs typeface="Cambria Math"/>
              </a:rPr>
              <a:t>ala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27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2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meme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5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90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2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uai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tuan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atu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r-</a:t>
            </a:r>
            <a:r>
              <a:rPr sz="2800" spc="-5" dirty="0">
                <a:latin typeface="Cambria Math"/>
                <a:cs typeface="Cambria Math"/>
              </a:rPr>
              <a:t>uu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80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   </a:t>
            </a:r>
            <a:r>
              <a:rPr sz="2800" spc="-26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ar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uatu</a:t>
            </a:r>
            <a:r>
              <a:rPr sz="2800" spc="1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aa</a:t>
            </a:r>
            <a:r>
              <a:rPr sz="2800" spc="25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25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20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ian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225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19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uai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2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0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atu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1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1350" y="725423"/>
            <a:ext cx="5666231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00650" y="725423"/>
            <a:ext cx="1150619" cy="464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12569" y="1335023"/>
            <a:ext cx="2682239" cy="3596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1541" y="1986279"/>
            <a:ext cx="8072755" cy="4404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marR="5080" indent="-514984" algn="just">
              <a:lnSpc>
                <a:spcPct val="80000"/>
              </a:lnSpc>
              <a:buAutoNum type="arabicPeriod"/>
              <a:tabLst>
                <a:tab pos="528320" algn="l"/>
              </a:tabLst>
            </a:pPr>
            <a:r>
              <a:rPr sz="2900" spc="-55" dirty="0">
                <a:latin typeface="Cambria Math"/>
                <a:cs typeface="Cambria Math"/>
              </a:rPr>
              <a:t>P</a:t>
            </a:r>
            <a:r>
              <a:rPr sz="2900" dirty="0">
                <a:latin typeface="Cambria Math"/>
                <a:cs typeface="Cambria Math"/>
              </a:rPr>
              <a:t>e</a:t>
            </a:r>
            <a:r>
              <a:rPr sz="2900" spc="-5" dirty="0">
                <a:latin typeface="Cambria Math"/>
                <a:cs typeface="Cambria Math"/>
              </a:rPr>
              <a:t>mo</a:t>
            </a:r>
            <a:r>
              <a:rPr sz="2900" spc="-25" dirty="0">
                <a:latin typeface="Cambria Math"/>
                <a:cs typeface="Cambria Math"/>
              </a:rPr>
              <a:t>t</a:t>
            </a:r>
            <a:r>
              <a:rPr sz="2900" spc="-5" dirty="0">
                <a:latin typeface="Cambria Math"/>
                <a:cs typeface="Cambria Math"/>
              </a:rPr>
              <a:t>on</a:t>
            </a:r>
            <a:r>
              <a:rPr sz="2900" dirty="0">
                <a:latin typeface="Cambria Math"/>
                <a:cs typeface="Cambria Math"/>
              </a:rPr>
              <a:t>g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16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PP</a:t>
            </a:r>
            <a:r>
              <a:rPr sz="2900" dirty="0">
                <a:latin typeface="Cambria Math"/>
                <a:cs typeface="Cambria Math"/>
              </a:rPr>
              <a:t>h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16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Cambria Math"/>
                <a:cs typeface="Cambria Math"/>
              </a:rPr>
              <a:t>p</a:t>
            </a:r>
            <a:r>
              <a:rPr sz="2900" spc="-1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s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l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165" dirty="0">
                <a:latin typeface="Times New Roman"/>
                <a:cs typeface="Times New Roman"/>
              </a:rPr>
              <a:t> </a:t>
            </a:r>
            <a:r>
              <a:rPr sz="2900" spc="-15" dirty="0">
                <a:latin typeface="Cambria Math"/>
                <a:cs typeface="Cambria Math"/>
              </a:rPr>
              <a:t>2</a:t>
            </a:r>
            <a:r>
              <a:rPr sz="2900" dirty="0">
                <a:latin typeface="Cambria Math"/>
                <a:cs typeface="Cambria Math"/>
              </a:rPr>
              <a:t>1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17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d</a:t>
            </a:r>
            <a:r>
              <a:rPr sz="2900" spc="-15" dirty="0">
                <a:latin typeface="Cambria Math"/>
                <a:cs typeface="Cambria Math"/>
              </a:rPr>
              <a:t>i</a:t>
            </a:r>
            <a:r>
              <a:rPr sz="2900" dirty="0">
                <a:latin typeface="Cambria Math"/>
                <a:cs typeface="Cambria Math"/>
              </a:rPr>
              <a:t>l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spc="-40" dirty="0">
                <a:latin typeface="Cambria Math"/>
                <a:cs typeface="Cambria Math"/>
              </a:rPr>
              <a:t>k</a:t>
            </a:r>
            <a:r>
              <a:rPr sz="2900" dirty="0">
                <a:latin typeface="Cambria Math"/>
                <a:cs typeface="Cambria Math"/>
              </a:rPr>
              <a:t>u</a:t>
            </a:r>
            <a:r>
              <a:rPr sz="2900" spc="-25" dirty="0">
                <a:latin typeface="Cambria Math"/>
                <a:cs typeface="Cambria Math"/>
              </a:rPr>
              <a:t>k</a:t>
            </a:r>
            <a:r>
              <a:rPr sz="2900" spc="-1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18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o</a:t>
            </a:r>
            <a:r>
              <a:rPr sz="2900" dirty="0">
                <a:latin typeface="Cambria Math"/>
                <a:cs typeface="Cambria Math"/>
              </a:rPr>
              <a:t>leh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17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Cambria Math"/>
                <a:cs typeface="Cambria Math"/>
              </a:rPr>
              <a:t>p</a:t>
            </a:r>
            <a:r>
              <a:rPr sz="2900" spc="-15" dirty="0">
                <a:latin typeface="Cambria Math"/>
                <a:cs typeface="Cambria Math"/>
              </a:rPr>
              <a:t>i</a:t>
            </a:r>
            <a:r>
              <a:rPr sz="2900" spc="5" dirty="0">
                <a:latin typeface="Cambria Math"/>
                <a:cs typeface="Cambria Math"/>
              </a:rPr>
              <a:t>h</a:t>
            </a:r>
            <a:r>
              <a:rPr sz="2900" spc="-1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k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Cambria Math"/>
                <a:cs typeface="Cambria Math"/>
              </a:rPr>
              <a:t>pe</a:t>
            </a:r>
            <a:r>
              <a:rPr sz="2900" spc="-5" dirty="0">
                <a:latin typeface="Cambria Math"/>
                <a:cs typeface="Cambria Math"/>
              </a:rPr>
              <a:t>m</a:t>
            </a:r>
            <a:r>
              <a:rPr sz="2900" spc="-10" dirty="0">
                <a:latin typeface="Cambria Math"/>
                <a:cs typeface="Cambria Math"/>
              </a:rPr>
              <a:t>b</a:t>
            </a:r>
            <a:r>
              <a:rPr sz="2900" dirty="0">
                <a:latin typeface="Cambria Math"/>
                <a:cs typeface="Cambria Math"/>
              </a:rPr>
              <a:t>eri</a:t>
            </a:r>
            <a:r>
              <a:rPr sz="2900" spc="16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Cambria Math"/>
                <a:cs typeface="Cambria Math"/>
              </a:rPr>
              <a:t>p</a:t>
            </a:r>
            <a:r>
              <a:rPr sz="2900" spc="-15" dirty="0">
                <a:latin typeface="Cambria Math"/>
                <a:cs typeface="Cambria Math"/>
              </a:rPr>
              <a:t>e</a:t>
            </a:r>
            <a:r>
              <a:rPr sz="2900" spc="-5" dirty="0">
                <a:latin typeface="Cambria Math"/>
                <a:cs typeface="Cambria Math"/>
              </a:rPr>
              <a:t>n</a:t>
            </a:r>
            <a:r>
              <a:rPr sz="2900" spc="-20" dirty="0">
                <a:latin typeface="Cambria Math"/>
                <a:cs typeface="Cambria Math"/>
              </a:rPr>
              <a:t>g</a:t>
            </a:r>
            <a:r>
              <a:rPr sz="2900" spc="5" dirty="0">
                <a:latin typeface="Cambria Math"/>
                <a:cs typeface="Cambria Math"/>
              </a:rPr>
              <a:t>h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spc="-15" dirty="0">
                <a:latin typeface="Cambria Math"/>
                <a:cs typeface="Cambria Math"/>
              </a:rPr>
              <a:t>s</a:t>
            </a:r>
            <a:r>
              <a:rPr sz="2900" spc="-5" dirty="0">
                <a:latin typeface="Cambria Math"/>
                <a:cs typeface="Cambria Math"/>
              </a:rPr>
              <a:t>i</a:t>
            </a:r>
            <a:r>
              <a:rPr sz="2900" spc="-10" dirty="0">
                <a:latin typeface="Cambria Math"/>
                <a:cs typeface="Cambria Math"/>
              </a:rPr>
              <a:t>l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spc="170" dirty="0">
                <a:latin typeface="Times New Roman"/>
                <a:cs typeface="Times New Roman"/>
              </a:rPr>
              <a:t> </a:t>
            </a:r>
            <a:r>
              <a:rPr sz="2900" spc="-50" dirty="0">
                <a:latin typeface="Cambria Math"/>
                <a:cs typeface="Cambria Math"/>
              </a:rPr>
              <a:t>k</a:t>
            </a:r>
            <a:r>
              <a:rPr sz="2900" spc="-15" dirty="0">
                <a:latin typeface="Cambria Math"/>
                <a:cs typeface="Cambria Math"/>
              </a:rPr>
              <a:t>e</a:t>
            </a:r>
            <a:r>
              <a:rPr sz="2900" dirty="0">
                <a:latin typeface="Cambria Math"/>
                <a:cs typeface="Cambria Math"/>
              </a:rPr>
              <a:t>p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spc="-15" dirty="0">
                <a:latin typeface="Cambria Math"/>
                <a:cs typeface="Cambria Math"/>
              </a:rPr>
              <a:t>d</a:t>
            </a:r>
            <a:r>
              <a:rPr sz="2900" dirty="0">
                <a:latin typeface="Cambria Math"/>
                <a:cs typeface="Cambria Math"/>
              </a:rPr>
              <a:t>a</a:t>
            </a:r>
            <a:r>
              <a:rPr sz="2900" spc="17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W</a:t>
            </a:r>
            <a:r>
              <a:rPr sz="2900" dirty="0">
                <a:latin typeface="Cambria Math"/>
                <a:cs typeface="Cambria Math"/>
              </a:rPr>
              <a:t>P</a:t>
            </a:r>
            <a:r>
              <a:rPr sz="2900" spc="17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o</a:t>
            </a:r>
            <a:r>
              <a:rPr sz="2900" spc="-50" dirty="0">
                <a:latin typeface="Cambria Math"/>
                <a:cs typeface="Cambria Math"/>
              </a:rPr>
              <a:t>r</a:t>
            </a:r>
            <a:r>
              <a:rPr sz="2900" spc="-5" dirty="0">
                <a:latin typeface="Cambria Math"/>
                <a:cs typeface="Cambria Math"/>
              </a:rPr>
              <a:t>an</a:t>
            </a:r>
            <a:r>
              <a:rPr sz="2900" dirty="0">
                <a:latin typeface="Cambria Math"/>
                <a:cs typeface="Cambria Math"/>
              </a:rPr>
              <a:t>g</a:t>
            </a:r>
            <a:r>
              <a:rPr sz="2900" spc="16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Cambria Math"/>
                <a:cs typeface="Cambria Math"/>
              </a:rPr>
              <a:t>pr</a:t>
            </a:r>
            <a:r>
              <a:rPr sz="2900" spc="-5" dirty="0">
                <a:latin typeface="Cambria Math"/>
                <a:cs typeface="Cambria Math"/>
              </a:rPr>
              <a:t>i</a:t>
            </a:r>
            <a:r>
              <a:rPr sz="2900" spc="-10" dirty="0">
                <a:latin typeface="Cambria Math"/>
                <a:cs typeface="Cambria Math"/>
              </a:rPr>
              <a:t>b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spc="-15" dirty="0">
                <a:latin typeface="Cambria Math"/>
                <a:cs typeface="Cambria Math"/>
              </a:rPr>
              <a:t>d</a:t>
            </a:r>
            <a:r>
              <a:rPr sz="2900" dirty="0">
                <a:latin typeface="Cambria Math"/>
                <a:cs typeface="Cambria Math"/>
              </a:rPr>
              <a:t>i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da</a:t>
            </a:r>
            <a:r>
              <a:rPr sz="2900" dirty="0">
                <a:latin typeface="Cambria Math"/>
                <a:cs typeface="Cambria Math"/>
              </a:rPr>
              <a:t>l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m</a:t>
            </a:r>
            <a:r>
              <a:rPr sz="2900" dirty="0">
                <a:latin typeface="Times New Roman"/>
                <a:cs typeface="Times New Roman"/>
              </a:rPr>
              <a:t>  </a:t>
            </a:r>
            <a:r>
              <a:rPr sz="2900" spc="-355" dirty="0">
                <a:latin typeface="Times New Roman"/>
                <a:cs typeface="Times New Roman"/>
              </a:rPr>
              <a:t> </a:t>
            </a:r>
            <a:r>
              <a:rPr sz="2900" spc="-15" dirty="0">
                <a:latin typeface="Cambria Math"/>
                <a:cs typeface="Cambria Math"/>
              </a:rPr>
              <a:t>n</a:t>
            </a:r>
            <a:r>
              <a:rPr sz="2900" dirty="0">
                <a:latin typeface="Cambria Math"/>
                <a:cs typeface="Cambria Math"/>
              </a:rPr>
              <a:t>egeri</a:t>
            </a:r>
            <a:r>
              <a:rPr sz="2900" dirty="0">
                <a:latin typeface="Times New Roman"/>
                <a:cs typeface="Times New Roman"/>
              </a:rPr>
              <a:t>  </a:t>
            </a:r>
            <a:r>
              <a:rPr sz="2900" spc="-35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Cambria Math"/>
                <a:cs typeface="Cambria Math"/>
              </a:rPr>
              <a:t>s</a:t>
            </a:r>
            <a:r>
              <a:rPr sz="2900" spc="-15" dirty="0">
                <a:latin typeface="Cambria Math"/>
                <a:cs typeface="Cambria Math"/>
              </a:rPr>
              <a:t>e</a:t>
            </a:r>
            <a:r>
              <a:rPr sz="2900" spc="5" dirty="0">
                <a:latin typeface="Cambria Math"/>
                <a:cs typeface="Cambria Math"/>
              </a:rPr>
              <a:t>h</a:t>
            </a:r>
            <a:r>
              <a:rPr sz="2900" dirty="0">
                <a:latin typeface="Cambria Math"/>
                <a:cs typeface="Cambria Math"/>
              </a:rPr>
              <a:t>u</a:t>
            </a:r>
            <a:r>
              <a:rPr sz="2900" spc="-20" dirty="0">
                <a:latin typeface="Cambria Math"/>
                <a:cs typeface="Cambria Math"/>
              </a:rPr>
              <a:t>b</a:t>
            </a:r>
            <a:r>
              <a:rPr sz="2900" dirty="0">
                <a:latin typeface="Cambria Math"/>
                <a:cs typeface="Cambria Math"/>
              </a:rPr>
              <a:t>u</a:t>
            </a:r>
            <a:r>
              <a:rPr sz="2900" spc="-15" dirty="0">
                <a:latin typeface="Cambria Math"/>
                <a:cs typeface="Cambria Math"/>
              </a:rPr>
              <a:t>n</a:t>
            </a:r>
            <a:r>
              <a:rPr sz="2900" spc="-20" dirty="0">
                <a:latin typeface="Cambria Math"/>
                <a:cs typeface="Cambria Math"/>
              </a:rPr>
              <a:t>g</a:t>
            </a:r>
            <a:r>
              <a:rPr sz="2900" spc="-1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dirty="0">
                <a:latin typeface="Times New Roman"/>
                <a:cs typeface="Times New Roman"/>
              </a:rPr>
              <a:t>  </a:t>
            </a:r>
            <a:r>
              <a:rPr sz="2900" spc="-35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d</a:t>
            </a:r>
            <a:r>
              <a:rPr sz="2900" dirty="0">
                <a:latin typeface="Cambria Math"/>
                <a:cs typeface="Cambria Math"/>
              </a:rPr>
              <a:t>e</a:t>
            </a:r>
            <a:r>
              <a:rPr sz="2900" spc="-15" dirty="0">
                <a:latin typeface="Cambria Math"/>
                <a:cs typeface="Cambria Math"/>
              </a:rPr>
              <a:t>n</a:t>
            </a:r>
            <a:r>
              <a:rPr sz="2900" spc="-20" dirty="0">
                <a:latin typeface="Cambria Math"/>
                <a:cs typeface="Cambria Math"/>
              </a:rPr>
              <a:t>g</a:t>
            </a:r>
            <a:r>
              <a:rPr sz="2900" spc="-1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36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Cambria Math"/>
                <a:cs typeface="Cambria Math"/>
              </a:rPr>
              <a:t>pe</a:t>
            </a:r>
            <a:r>
              <a:rPr sz="2900" spc="-50" dirty="0">
                <a:latin typeface="Cambria Math"/>
                <a:cs typeface="Cambria Math"/>
              </a:rPr>
              <a:t>k</a:t>
            </a:r>
            <a:r>
              <a:rPr sz="2900" dirty="0">
                <a:latin typeface="Cambria Math"/>
                <a:cs typeface="Cambria Math"/>
              </a:rPr>
              <a:t>er</a:t>
            </a:r>
            <a:r>
              <a:rPr sz="2900" spc="-20" dirty="0">
                <a:latin typeface="Cambria Math"/>
                <a:cs typeface="Cambria Math"/>
              </a:rPr>
              <a:t>j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spc="-1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t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u</a:t>
            </a:r>
            <a:r>
              <a:rPr sz="2900" spc="-100" dirty="0">
                <a:latin typeface="Times New Roman"/>
                <a:cs typeface="Times New Roman"/>
              </a:rPr>
              <a:t> </a:t>
            </a:r>
            <a:r>
              <a:rPr sz="2900" spc="-50" dirty="0">
                <a:latin typeface="Cambria Math"/>
                <a:cs typeface="Cambria Math"/>
              </a:rPr>
              <a:t>k</a:t>
            </a:r>
            <a:r>
              <a:rPr sz="2900" dirty="0">
                <a:latin typeface="Cambria Math"/>
                <a:cs typeface="Cambria Math"/>
              </a:rPr>
              <a:t>eg</a:t>
            </a:r>
            <a:r>
              <a:rPr sz="2900" spc="-5" dirty="0">
                <a:latin typeface="Cambria Math"/>
                <a:cs typeface="Cambria Math"/>
              </a:rPr>
              <a:t>ia</a:t>
            </a:r>
            <a:r>
              <a:rPr sz="2900" dirty="0">
                <a:latin typeface="Cambria Math"/>
                <a:cs typeface="Cambria Math"/>
              </a:rPr>
              <a:t>t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spc="-105" dirty="0">
                <a:latin typeface="Times New Roman"/>
                <a:cs typeface="Times New Roman"/>
              </a:rPr>
              <a:t> </a:t>
            </a:r>
            <a:r>
              <a:rPr sz="2900" spc="-60" dirty="0">
                <a:latin typeface="Cambria Math"/>
                <a:cs typeface="Cambria Math"/>
              </a:rPr>
              <a:t>y</a:t>
            </a:r>
            <a:r>
              <a:rPr sz="2900" spc="-5" dirty="0">
                <a:latin typeface="Cambria Math"/>
                <a:cs typeface="Cambria Math"/>
              </a:rPr>
              <a:t>an</a:t>
            </a:r>
            <a:r>
              <a:rPr sz="2900" dirty="0">
                <a:latin typeface="Cambria Math"/>
                <a:cs typeface="Cambria Math"/>
              </a:rPr>
              <a:t>g</a:t>
            </a:r>
            <a:r>
              <a:rPr sz="2900" spc="-11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di</a:t>
            </a:r>
            <a:r>
              <a:rPr sz="2900" dirty="0">
                <a:latin typeface="Cambria Math"/>
                <a:cs typeface="Cambria Math"/>
              </a:rPr>
              <a:t>l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spc="-40" dirty="0">
                <a:latin typeface="Cambria Math"/>
                <a:cs typeface="Cambria Math"/>
              </a:rPr>
              <a:t>k</a:t>
            </a:r>
            <a:r>
              <a:rPr sz="2900" dirty="0">
                <a:latin typeface="Cambria Math"/>
                <a:cs typeface="Cambria Math"/>
              </a:rPr>
              <a:t>u</a:t>
            </a:r>
            <a:r>
              <a:rPr sz="2900" spc="-25" dirty="0">
                <a:latin typeface="Cambria Math"/>
                <a:cs typeface="Cambria Math"/>
              </a:rPr>
              <a:t>k</a:t>
            </a:r>
            <a:r>
              <a:rPr sz="2900" spc="-5" dirty="0">
                <a:latin typeface="Cambria Math"/>
                <a:cs typeface="Cambria Math"/>
              </a:rPr>
              <a:t>an</a:t>
            </a:r>
            <a:r>
              <a:rPr sz="2900" dirty="0">
                <a:latin typeface="Cambria Math"/>
                <a:cs typeface="Cambria Math"/>
              </a:rPr>
              <a:t>.</a:t>
            </a:r>
            <a:endParaRPr sz="2900">
              <a:latin typeface="Cambria Math"/>
              <a:cs typeface="Cambria Math"/>
            </a:endParaRPr>
          </a:p>
          <a:p>
            <a:pPr marL="527685" marR="5715" indent="-514984" algn="just">
              <a:lnSpc>
                <a:spcPct val="80000"/>
              </a:lnSpc>
              <a:spcBef>
                <a:spcPts val="1200"/>
              </a:spcBef>
              <a:buAutoNum type="arabicPeriod"/>
              <a:tabLst>
                <a:tab pos="528320" algn="l"/>
              </a:tabLst>
            </a:pPr>
            <a:r>
              <a:rPr sz="2900" spc="-55" dirty="0">
                <a:latin typeface="Cambria Math"/>
                <a:cs typeface="Cambria Math"/>
              </a:rPr>
              <a:t>P</a:t>
            </a:r>
            <a:r>
              <a:rPr sz="2900" dirty="0">
                <a:latin typeface="Cambria Math"/>
                <a:cs typeface="Cambria Math"/>
              </a:rPr>
              <a:t>e</a:t>
            </a:r>
            <a:r>
              <a:rPr sz="2900" spc="-5" dirty="0">
                <a:latin typeface="Cambria Math"/>
                <a:cs typeface="Cambria Math"/>
              </a:rPr>
              <a:t>mo</a:t>
            </a:r>
            <a:r>
              <a:rPr sz="2900" spc="-25" dirty="0">
                <a:latin typeface="Cambria Math"/>
                <a:cs typeface="Cambria Math"/>
              </a:rPr>
              <a:t>t</a:t>
            </a:r>
            <a:r>
              <a:rPr sz="2900" spc="-5" dirty="0">
                <a:latin typeface="Cambria Math"/>
                <a:cs typeface="Cambria Math"/>
              </a:rPr>
              <a:t>on</a:t>
            </a:r>
            <a:r>
              <a:rPr sz="2900" dirty="0">
                <a:latin typeface="Cambria Math"/>
                <a:cs typeface="Cambria Math"/>
              </a:rPr>
              <a:t>g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16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PP</a:t>
            </a:r>
            <a:r>
              <a:rPr sz="2900" dirty="0">
                <a:latin typeface="Cambria Math"/>
                <a:cs typeface="Cambria Math"/>
              </a:rPr>
              <a:t>h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16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Cambria Math"/>
                <a:cs typeface="Cambria Math"/>
              </a:rPr>
              <a:t>p</a:t>
            </a:r>
            <a:r>
              <a:rPr sz="2900" spc="-1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s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l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165" dirty="0">
                <a:latin typeface="Times New Roman"/>
                <a:cs typeface="Times New Roman"/>
              </a:rPr>
              <a:t> </a:t>
            </a:r>
            <a:r>
              <a:rPr sz="2900" spc="-15" dirty="0">
                <a:latin typeface="Cambria Math"/>
                <a:cs typeface="Cambria Math"/>
              </a:rPr>
              <a:t>2</a:t>
            </a:r>
            <a:r>
              <a:rPr sz="2900" dirty="0">
                <a:latin typeface="Cambria Math"/>
                <a:cs typeface="Cambria Math"/>
              </a:rPr>
              <a:t>2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17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d</a:t>
            </a:r>
            <a:r>
              <a:rPr sz="2900" spc="-15" dirty="0">
                <a:latin typeface="Cambria Math"/>
                <a:cs typeface="Cambria Math"/>
              </a:rPr>
              <a:t>i</a:t>
            </a:r>
            <a:r>
              <a:rPr sz="2900" dirty="0">
                <a:latin typeface="Cambria Math"/>
                <a:cs typeface="Cambria Math"/>
              </a:rPr>
              <a:t>l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spc="-40" dirty="0">
                <a:latin typeface="Cambria Math"/>
                <a:cs typeface="Cambria Math"/>
              </a:rPr>
              <a:t>k</a:t>
            </a:r>
            <a:r>
              <a:rPr sz="2900" dirty="0">
                <a:latin typeface="Cambria Math"/>
                <a:cs typeface="Cambria Math"/>
              </a:rPr>
              <a:t>u</a:t>
            </a:r>
            <a:r>
              <a:rPr sz="2900" spc="-25" dirty="0">
                <a:latin typeface="Cambria Math"/>
                <a:cs typeface="Cambria Math"/>
              </a:rPr>
              <a:t>k</a:t>
            </a:r>
            <a:r>
              <a:rPr sz="2900" spc="-1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18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o</a:t>
            </a:r>
            <a:r>
              <a:rPr sz="2900" dirty="0">
                <a:latin typeface="Cambria Math"/>
                <a:cs typeface="Cambria Math"/>
              </a:rPr>
              <a:t>leh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175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Cambria Math"/>
                <a:cs typeface="Cambria Math"/>
              </a:rPr>
              <a:t>p</a:t>
            </a:r>
            <a:r>
              <a:rPr sz="2900" spc="-15" dirty="0">
                <a:latin typeface="Cambria Math"/>
                <a:cs typeface="Cambria Math"/>
              </a:rPr>
              <a:t>i</a:t>
            </a:r>
            <a:r>
              <a:rPr sz="2900" spc="5" dirty="0">
                <a:latin typeface="Cambria Math"/>
                <a:cs typeface="Cambria Math"/>
              </a:rPr>
              <a:t>h</a:t>
            </a:r>
            <a:r>
              <a:rPr sz="2900" spc="-1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k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25" dirty="0">
                <a:latin typeface="Cambria Math"/>
                <a:cs typeface="Cambria Math"/>
              </a:rPr>
              <a:t>t</a:t>
            </a:r>
            <a:r>
              <a:rPr sz="2900" dirty="0">
                <a:latin typeface="Cambria Math"/>
                <a:cs typeface="Cambria Math"/>
              </a:rPr>
              <a:t>er</a:t>
            </a:r>
            <a:r>
              <a:rPr sz="2900" spc="-25" dirty="0">
                <a:latin typeface="Cambria Math"/>
                <a:cs typeface="Cambria Math"/>
              </a:rPr>
              <a:t>t</a:t>
            </a:r>
            <a:r>
              <a:rPr sz="2900" dirty="0">
                <a:latin typeface="Cambria Math"/>
                <a:cs typeface="Cambria Math"/>
              </a:rPr>
              <a:t>e</a:t>
            </a:r>
            <a:r>
              <a:rPr sz="2900" spc="-5" dirty="0">
                <a:latin typeface="Cambria Math"/>
                <a:cs typeface="Cambria Math"/>
              </a:rPr>
              <a:t>n</a:t>
            </a:r>
            <a:r>
              <a:rPr sz="2900" dirty="0">
                <a:latin typeface="Cambria Math"/>
                <a:cs typeface="Cambria Math"/>
              </a:rPr>
              <a:t>tu</a:t>
            </a:r>
            <a:r>
              <a:rPr sz="2900" spc="345" dirty="0">
                <a:latin typeface="Times New Roman"/>
                <a:cs typeface="Times New Roman"/>
              </a:rPr>
              <a:t> </a:t>
            </a:r>
            <a:r>
              <a:rPr sz="2900" spc="-60" dirty="0">
                <a:latin typeface="Cambria Math"/>
                <a:cs typeface="Cambria Math"/>
              </a:rPr>
              <a:t>y</a:t>
            </a:r>
            <a:r>
              <a:rPr sz="2900" spc="-5" dirty="0">
                <a:latin typeface="Cambria Math"/>
                <a:cs typeface="Cambria Math"/>
              </a:rPr>
              <a:t>an</a:t>
            </a:r>
            <a:r>
              <a:rPr sz="2900" dirty="0">
                <a:latin typeface="Cambria Math"/>
                <a:cs typeface="Cambria Math"/>
              </a:rPr>
              <a:t>g</a:t>
            </a:r>
            <a:r>
              <a:rPr sz="2900" spc="35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di</a:t>
            </a:r>
            <a:r>
              <a:rPr sz="2900" dirty="0">
                <a:latin typeface="Cambria Math"/>
                <a:cs typeface="Cambria Math"/>
              </a:rPr>
              <a:t>t</a:t>
            </a:r>
            <a:r>
              <a:rPr sz="2900" spc="-10" dirty="0">
                <a:latin typeface="Cambria Math"/>
                <a:cs typeface="Cambria Math"/>
              </a:rPr>
              <a:t>u</a:t>
            </a:r>
            <a:r>
              <a:rPr sz="2900" spc="-5" dirty="0">
                <a:latin typeface="Cambria Math"/>
                <a:cs typeface="Cambria Math"/>
              </a:rPr>
              <a:t>n</a:t>
            </a:r>
            <a:r>
              <a:rPr sz="2900" spc="-10" dirty="0">
                <a:latin typeface="Cambria Math"/>
                <a:cs typeface="Cambria Math"/>
              </a:rPr>
              <a:t>j</a:t>
            </a:r>
            <a:r>
              <a:rPr sz="2900" dirty="0">
                <a:latin typeface="Cambria Math"/>
                <a:cs typeface="Cambria Math"/>
              </a:rPr>
              <a:t>uk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36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o</a:t>
            </a:r>
            <a:r>
              <a:rPr sz="2900" spc="-10" dirty="0">
                <a:latin typeface="Cambria Math"/>
                <a:cs typeface="Cambria Math"/>
              </a:rPr>
              <a:t>l</a:t>
            </a:r>
            <a:r>
              <a:rPr sz="2900" dirty="0">
                <a:latin typeface="Cambria Math"/>
                <a:cs typeface="Cambria Math"/>
              </a:rPr>
              <a:t>eh</a:t>
            </a:r>
            <a:r>
              <a:rPr sz="2900" spc="360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Cambria Math"/>
                <a:cs typeface="Cambria Math"/>
              </a:rPr>
              <a:t>M</a:t>
            </a:r>
            <a:r>
              <a:rPr sz="2900" dirty="0">
                <a:latin typeface="Cambria Math"/>
                <a:cs typeface="Cambria Math"/>
              </a:rPr>
              <a:t>e</a:t>
            </a:r>
            <a:r>
              <a:rPr sz="2900" spc="-5" dirty="0">
                <a:latin typeface="Cambria Math"/>
                <a:cs typeface="Cambria Math"/>
              </a:rPr>
              <a:t>n</a:t>
            </a:r>
            <a:r>
              <a:rPr sz="2900" spc="-40" dirty="0">
                <a:latin typeface="Cambria Math"/>
                <a:cs typeface="Cambria Math"/>
              </a:rPr>
              <a:t>t</a:t>
            </a:r>
            <a:r>
              <a:rPr sz="2900" dirty="0">
                <a:latin typeface="Cambria Math"/>
                <a:cs typeface="Cambria Math"/>
              </a:rPr>
              <a:t>eri</a:t>
            </a:r>
            <a:r>
              <a:rPr sz="2900" spc="350" dirty="0">
                <a:latin typeface="Times New Roman"/>
                <a:cs typeface="Times New Roman"/>
              </a:rPr>
              <a:t> </a:t>
            </a:r>
            <a:r>
              <a:rPr sz="2900" spc="-65" dirty="0">
                <a:latin typeface="Cambria Math"/>
                <a:cs typeface="Cambria Math"/>
              </a:rPr>
              <a:t>K</a:t>
            </a:r>
            <a:r>
              <a:rPr sz="2900" dirty="0">
                <a:latin typeface="Cambria Math"/>
                <a:cs typeface="Cambria Math"/>
              </a:rPr>
              <a:t>eu</a:t>
            </a:r>
            <a:r>
              <a:rPr sz="2900" spc="-15" dirty="0">
                <a:latin typeface="Cambria Math"/>
                <a:cs typeface="Cambria Math"/>
              </a:rPr>
              <a:t>a</a:t>
            </a:r>
            <a:r>
              <a:rPr sz="2900" spc="-5" dirty="0">
                <a:latin typeface="Cambria Math"/>
                <a:cs typeface="Cambria Math"/>
              </a:rPr>
              <a:t>n</a:t>
            </a:r>
            <a:r>
              <a:rPr sz="2900" spc="-35" dirty="0">
                <a:latin typeface="Cambria Math"/>
                <a:cs typeface="Cambria Math"/>
              </a:rPr>
              <a:t>g</a:t>
            </a:r>
            <a:r>
              <a:rPr sz="2900" spc="-1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Cambria Math"/>
                <a:cs typeface="Cambria Math"/>
              </a:rPr>
              <a:t>se</a:t>
            </a:r>
            <a:r>
              <a:rPr sz="2900" spc="5" dirty="0">
                <a:latin typeface="Cambria Math"/>
                <a:cs typeface="Cambria Math"/>
              </a:rPr>
              <a:t>h</a:t>
            </a:r>
            <a:r>
              <a:rPr sz="2900" dirty="0">
                <a:latin typeface="Cambria Math"/>
                <a:cs typeface="Cambria Math"/>
              </a:rPr>
              <a:t>u</a:t>
            </a:r>
            <a:r>
              <a:rPr sz="2900" spc="-20" dirty="0">
                <a:latin typeface="Cambria Math"/>
                <a:cs typeface="Cambria Math"/>
              </a:rPr>
              <a:t>b</a:t>
            </a:r>
            <a:r>
              <a:rPr sz="2900" dirty="0">
                <a:latin typeface="Cambria Math"/>
                <a:cs typeface="Cambria Math"/>
              </a:rPr>
              <a:t>u</a:t>
            </a:r>
            <a:r>
              <a:rPr sz="2900" spc="-15" dirty="0">
                <a:latin typeface="Cambria Math"/>
                <a:cs typeface="Cambria Math"/>
              </a:rPr>
              <a:t>n</a:t>
            </a:r>
            <a:r>
              <a:rPr sz="2900" spc="-35" dirty="0">
                <a:latin typeface="Cambria Math"/>
                <a:cs typeface="Cambria Math"/>
              </a:rPr>
              <a:t>g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13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d</a:t>
            </a:r>
            <a:r>
              <a:rPr sz="2900" spc="-15" dirty="0">
                <a:latin typeface="Cambria Math"/>
                <a:cs typeface="Cambria Math"/>
              </a:rPr>
              <a:t>e</a:t>
            </a:r>
            <a:r>
              <a:rPr sz="2900" spc="-5" dirty="0">
                <a:latin typeface="Cambria Math"/>
                <a:cs typeface="Cambria Math"/>
              </a:rPr>
              <a:t>n</a:t>
            </a:r>
            <a:r>
              <a:rPr sz="2900" spc="-20" dirty="0">
                <a:latin typeface="Cambria Math"/>
                <a:cs typeface="Cambria Math"/>
              </a:rPr>
              <a:t>g</a:t>
            </a:r>
            <a:r>
              <a:rPr sz="2900" spc="-1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130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Cambria Math"/>
                <a:cs typeface="Cambria Math"/>
              </a:rPr>
              <a:t>p</a:t>
            </a:r>
            <a:r>
              <a:rPr sz="2900" dirty="0">
                <a:latin typeface="Cambria Math"/>
                <a:cs typeface="Cambria Math"/>
              </a:rPr>
              <a:t>e</a:t>
            </a:r>
            <a:r>
              <a:rPr sz="2900" spc="-5" dirty="0">
                <a:latin typeface="Cambria Math"/>
                <a:cs typeface="Cambria Math"/>
              </a:rPr>
              <a:t>m</a:t>
            </a:r>
            <a:r>
              <a:rPr sz="2900" spc="-10" dirty="0">
                <a:latin typeface="Cambria Math"/>
                <a:cs typeface="Cambria Math"/>
              </a:rPr>
              <a:t>b</a:t>
            </a:r>
            <a:r>
              <a:rPr sz="2900" spc="-65" dirty="0">
                <a:latin typeface="Cambria Math"/>
                <a:cs typeface="Cambria Math"/>
              </a:rPr>
              <a:t>a</a:t>
            </a:r>
            <a:r>
              <a:rPr sz="2900" spc="-60" dirty="0">
                <a:latin typeface="Cambria Math"/>
                <a:cs typeface="Cambria Math"/>
              </a:rPr>
              <a:t>y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spc="-50" dirty="0">
                <a:latin typeface="Cambria Math"/>
                <a:cs typeface="Cambria Math"/>
              </a:rPr>
              <a:t>r</a:t>
            </a:r>
            <a:r>
              <a:rPr sz="2900" spc="-1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13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spc="-15" dirty="0">
                <a:latin typeface="Cambria Math"/>
                <a:cs typeface="Cambria Math"/>
              </a:rPr>
              <a:t>t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s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13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Cambria Math"/>
                <a:cs typeface="Cambria Math"/>
              </a:rPr>
              <a:t>p</a:t>
            </a:r>
            <a:r>
              <a:rPr sz="2900" spc="-15" dirty="0">
                <a:latin typeface="Cambria Math"/>
                <a:cs typeface="Cambria Math"/>
              </a:rPr>
              <a:t>e</a:t>
            </a:r>
            <a:r>
              <a:rPr sz="2900" spc="-65" dirty="0">
                <a:latin typeface="Cambria Math"/>
                <a:cs typeface="Cambria Math"/>
              </a:rPr>
              <a:t>n</a:t>
            </a:r>
            <a:r>
              <a:rPr sz="2900" spc="-60" dirty="0">
                <a:latin typeface="Cambria Math"/>
                <a:cs typeface="Cambria Math"/>
              </a:rPr>
              <a:t>y</a:t>
            </a:r>
            <a:r>
              <a:rPr sz="2900" spc="-15" dirty="0">
                <a:latin typeface="Cambria Math"/>
                <a:cs typeface="Cambria Math"/>
              </a:rPr>
              <a:t>e</a:t>
            </a:r>
            <a:r>
              <a:rPr sz="2900" dirty="0">
                <a:latin typeface="Cambria Math"/>
                <a:cs typeface="Cambria Math"/>
              </a:rPr>
              <a:t>-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50" dirty="0">
                <a:latin typeface="Cambria Math"/>
                <a:cs typeface="Cambria Math"/>
              </a:rPr>
              <a:t>r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spc="5" dirty="0">
                <a:latin typeface="Cambria Math"/>
                <a:cs typeface="Cambria Math"/>
              </a:rPr>
              <a:t>h</a:t>
            </a:r>
            <a:r>
              <a:rPr sz="2900" spc="-1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spc="290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Cambria Math"/>
                <a:cs typeface="Cambria Math"/>
              </a:rPr>
              <a:t>b</a:t>
            </a:r>
            <a:r>
              <a:rPr sz="2900" spc="-15" dirty="0">
                <a:latin typeface="Cambria Math"/>
                <a:cs typeface="Cambria Math"/>
              </a:rPr>
              <a:t>a</a:t>
            </a:r>
            <a:r>
              <a:rPr sz="2900" spc="-50" dirty="0">
                <a:latin typeface="Cambria Math"/>
                <a:cs typeface="Cambria Math"/>
              </a:rPr>
              <a:t>r</a:t>
            </a:r>
            <a:r>
              <a:rPr sz="2900" spc="-5" dirty="0">
                <a:latin typeface="Cambria Math"/>
                <a:cs typeface="Cambria Math"/>
              </a:rPr>
              <a:t>an</a:t>
            </a:r>
            <a:r>
              <a:rPr sz="2900" dirty="0">
                <a:latin typeface="Cambria Math"/>
                <a:cs typeface="Cambria Math"/>
              </a:rPr>
              <a:t>g</a:t>
            </a:r>
            <a:r>
              <a:rPr sz="2900" spc="285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Cambria Math"/>
                <a:cs typeface="Cambria Math"/>
              </a:rPr>
              <a:t>(</a:t>
            </a:r>
            <a:r>
              <a:rPr sz="2900" dirty="0">
                <a:latin typeface="Cambria Math"/>
                <a:cs typeface="Cambria Math"/>
              </a:rPr>
              <a:t>se</a:t>
            </a:r>
            <a:r>
              <a:rPr sz="2900" spc="-10" dirty="0">
                <a:latin typeface="Cambria Math"/>
                <a:cs typeface="Cambria Math"/>
              </a:rPr>
              <a:t>p</a:t>
            </a:r>
            <a:r>
              <a:rPr sz="2900" dirty="0">
                <a:latin typeface="Cambria Math"/>
                <a:cs typeface="Cambria Math"/>
              </a:rPr>
              <a:t>erti</a:t>
            </a:r>
            <a:r>
              <a:rPr sz="2900" spc="290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Cambria Math"/>
                <a:cs typeface="Cambria Math"/>
              </a:rPr>
              <a:t>p</a:t>
            </a:r>
            <a:r>
              <a:rPr sz="2900" dirty="0">
                <a:latin typeface="Cambria Math"/>
                <a:cs typeface="Cambria Math"/>
              </a:rPr>
              <a:t>e</a:t>
            </a:r>
            <a:r>
              <a:rPr sz="2900" spc="-65" dirty="0">
                <a:latin typeface="Cambria Math"/>
                <a:cs typeface="Cambria Math"/>
              </a:rPr>
              <a:t>n</a:t>
            </a:r>
            <a:r>
              <a:rPr sz="2900" spc="-75" dirty="0">
                <a:latin typeface="Cambria Math"/>
                <a:cs typeface="Cambria Math"/>
              </a:rPr>
              <a:t>y</a:t>
            </a:r>
            <a:r>
              <a:rPr sz="2900" dirty="0">
                <a:latin typeface="Cambria Math"/>
                <a:cs typeface="Cambria Math"/>
              </a:rPr>
              <a:t>e</a:t>
            </a:r>
            <a:r>
              <a:rPr sz="2900" spc="-50" dirty="0">
                <a:latin typeface="Cambria Math"/>
                <a:cs typeface="Cambria Math"/>
              </a:rPr>
              <a:t>r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spc="-10" dirty="0">
                <a:latin typeface="Cambria Math"/>
                <a:cs typeface="Cambria Math"/>
              </a:rPr>
              <a:t>h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spc="280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Cambria Math"/>
                <a:cs typeface="Cambria Math"/>
              </a:rPr>
              <a:t>b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spc="-50" dirty="0">
                <a:latin typeface="Cambria Math"/>
                <a:cs typeface="Cambria Math"/>
              </a:rPr>
              <a:t>r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spc="-15" dirty="0">
                <a:latin typeface="Cambria Math"/>
                <a:cs typeface="Cambria Math"/>
              </a:rPr>
              <a:t>n</a:t>
            </a:r>
            <a:r>
              <a:rPr sz="2900" dirty="0">
                <a:latin typeface="Cambria Math"/>
                <a:cs typeface="Cambria Math"/>
              </a:rPr>
              <a:t>g</a:t>
            </a:r>
            <a:r>
              <a:rPr sz="2900" spc="29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o</a:t>
            </a:r>
            <a:r>
              <a:rPr sz="2900" spc="-10" dirty="0">
                <a:latin typeface="Cambria Math"/>
                <a:cs typeface="Cambria Math"/>
              </a:rPr>
              <a:t>l</a:t>
            </a:r>
            <a:r>
              <a:rPr sz="2900" spc="-15" dirty="0">
                <a:latin typeface="Cambria Math"/>
                <a:cs typeface="Cambria Math"/>
              </a:rPr>
              <a:t>e</a:t>
            </a:r>
            <a:r>
              <a:rPr sz="2900" dirty="0">
                <a:latin typeface="Cambria Math"/>
                <a:cs typeface="Cambria Math"/>
              </a:rPr>
              <a:t>h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50" dirty="0">
                <a:latin typeface="Cambria Math"/>
                <a:cs typeface="Cambria Math"/>
              </a:rPr>
              <a:t>r</a:t>
            </a:r>
            <a:r>
              <a:rPr sz="2900" dirty="0">
                <a:latin typeface="Cambria Math"/>
                <a:cs typeface="Cambria Math"/>
              </a:rPr>
              <a:t>e</a:t>
            </a:r>
            <a:r>
              <a:rPr sz="2900" spc="-25" dirty="0">
                <a:latin typeface="Cambria Math"/>
                <a:cs typeface="Cambria Math"/>
              </a:rPr>
              <a:t>k</a:t>
            </a:r>
            <a:r>
              <a:rPr sz="2900" spc="-5" dirty="0">
                <a:latin typeface="Cambria Math"/>
                <a:cs typeface="Cambria Math"/>
              </a:rPr>
              <a:t>ana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dirty="0">
                <a:latin typeface="Times New Roman"/>
                <a:cs typeface="Times New Roman"/>
              </a:rPr>
              <a:t>  </a:t>
            </a:r>
            <a:r>
              <a:rPr sz="2900" spc="-330" dirty="0">
                <a:latin typeface="Times New Roman"/>
                <a:cs typeface="Times New Roman"/>
              </a:rPr>
              <a:t> </a:t>
            </a:r>
            <a:r>
              <a:rPr sz="2900" spc="-50" dirty="0">
                <a:latin typeface="Cambria Math"/>
                <a:cs typeface="Cambria Math"/>
              </a:rPr>
              <a:t>k</a:t>
            </a:r>
            <a:r>
              <a:rPr sz="2900" dirty="0">
                <a:latin typeface="Cambria Math"/>
                <a:cs typeface="Cambria Math"/>
              </a:rPr>
              <a:t>ep</a:t>
            </a:r>
            <a:r>
              <a:rPr sz="2900" spc="-5" dirty="0">
                <a:latin typeface="Cambria Math"/>
                <a:cs typeface="Cambria Math"/>
              </a:rPr>
              <a:t>ad</a:t>
            </a:r>
            <a:r>
              <a:rPr sz="2900" dirty="0">
                <a:latin typeface="Cambria Math"/>
                <a:cs typeface="Cambria Math"/>
              </a:rPr>
              <a:t>a</a:t>
            </a:r>
            <a:r>
              <a:rPr sz="2900" dirty="0">
                <a:latin typeface="Times New Roman"/>
                <a:cs typeface="Times New Roman"/>
              </a:rPr>
              <a:t>  </a:t>
            </a:r>
            <a:r>
              <a:rPr sz="2900" spc="-335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Cambria Math"/>
                <a:cs typeface="Cambria Math"/>
              </a:rPr>
              <a:t>b</a:t>
            </a:r>
            <a:r>
              <a:rPr sz="2900" dirty="0">
                <a:latin typeface="Cambria Math"/>
                <a:cs typeface="Cambria Math"/>
              </a:rPr>
              <a:t>e</a:t>
            </a:r>
            <a:r>
              <a:rPr sz="2900" spc="-5" dirty="0">
                <a:latin typeface="Cambria Math"/>
                <a:cs typeface="Cambria Math"/>
              </a:rPr>
              <a:t>nda</a:t>
            </a:r>
            <a:r>
              <a:rPr sz="2900" spc="-10" dirty="0">
                <a:latin typeface="Cambria Math"/>
                <a:cs typeface="Cambria Math"/>
              </a:rPr>
              <a:t>h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spc="-60" dirty="0">
                <a:latin typeface="Cambria Math"/>
                <a:cs typeface="Cambria Math"/>
              </a:rPr>
              <a:t>r</a:t>
            </a:r>
            <a:r>
              <a:rPr sz="2900" spc="-40" dirty="0">
                <a:latin typeface="Cambria Math"/>
                <a:cs typeface="Cambria Math"/>
              </a:rPr>
              <a:t>a</a:t>
            </a:r>
            <a:r>
              <a:rPr sz="2900" spc="-55" dirty="0">
                <a:latin typeface="Cambria Math"/>
                <a:cs typeface="Cambria Math"/>
              </a:rPr>
              <a:t>w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dirty="0">
                <a:latin typeface="Times New Roman"/>
                <a:cs typeface="Times New Roman"/>
              </a:rPr>
              <a:t>  </a:t>
            </a:r>
            <a:r>
              <a:rPr sz="2900" spc="-33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Cambria Math"/>
                <a:cs typeface="Cambria Math"/>
              </a:rPr>
              <a:t>p</a:t>
            </a:r>
            <a:r>
              <a:rPr sz="2900" spc="-15" dirty="0">
                <a:latin typeface="Cambria Math"/>
                <a:cs typeface="Cambria Math"/>
              </a:rPr>
              <a:t>e</a:t>
            </a:r>
            <a:r>
              <a:rPr sz="2900" spc="-5" dirty="0">
                <a:latin typeface="Cambria Math"/>
                <a:cs typeface="Cambria Math"/>
              </a:rPr>
              <a:t>m</a:t>
            </a:r>
            <a:r>
              <a:rPr sz="2900" dirty="0">
                <a:latin typeface="Cambria Math"/>
                <a:cs typeface="Cambria Math"/>
              </a:rPr>
              <a:t>er</a:t>
            </a:r>
            <a:r>
              <a:rPr sz="2900" spc="-5" dirty="0">
                <a:latin typeface="Cambria Math"/>
                <a:cs typeface="Cambria Math"/>
              </a:rPr>
              <a:t>in</a:t>
            </a:r>
            <a:r>
              <a:rPr sz="2900" dirty="0">
                <a:latin typeface="Cambria Math"/>
                <a:cs typeface="Cambria Math"/>
              </a:rPr>
              <a:t>t</a:t>
            </a:r>
            <a:r>
              <a:rPr sz="2900" spc="-15" dirty="0">
                <a:latin typeface="Cambria Math"/>
                <a:cs typeface="Cambria Math"/>
              </a:rPr>
              <a:t>a</a:t>
            </a:r>
            <a:r>
              <a:rPr sz="2900" spc="-10" dirty="0">
                <a:latin typeface="Cambria Math"/>
                <a:cs typeface="Cambria Math"/>
              </a:rPr>
              <a:t>h)</a:t>
            </a:r>
            <a:r>
              <a:rPr sz="2900" dirty="0">
                <a:latin typeface="Cambria Math"/>
                <a:cs typeface="Cambria Math"/>
              </a:rPr>
              <a:t>,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im</a:t>
            </a:r>
            <a:r>
              <a:rPr sz="2900" dirty="0">
                <a:latin typeface="Cambria Math"/>
                <a:cs typeface="Cambria Math"/>
              </a:rPr>
              <a:t>p</a:t>
            </a:r>
            <a:r>
              <a:rPr sz="2900" spc="-5" dirty="0">
                <a:latin typeface="Cambria Math"/>
                <a:cs typeface="Cambria Math"/>
              </a:rPr>
              <a:t>o</a:t>
            </a:r>
            <a:r>
              <a:rPr sz="2900" dirty="0">
                <a:latin typeface="Cambria Math"/>
                <a:cs typeface="Cambria Math"/>
              </a:rPr>
              <a:t>r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10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Cambria Math"/>
                <a:cs typeface="Cambria Math"/>
              </a:rPr>
              <a:t>b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spc="-50" dirty="0">
                <a:latin typeface="Cambria Math"/>
                <a:cs typeface="Cambria Math"/>
              </a:rPr>
              <a:t>r</a:t>
            </a:r>
            <a:r>
              <a:rPr sz="2900" spc="-5" dirty="0">
                <a:latin typeface="Cambria Math"/>
                <a:cs typeface="Cambria Math"/>
              </a:rPr>
              <a:t>an</a:t>
            </a:r>
            <a:r>
              <a:rPr sz="2900" dirty="0">
                <a:latin typeface="Cambria Math"/>
                <a:cs typeface="Cambria Math"/>
              </a:rPr>
              <a:t>g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15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da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dirty="0">
                <a:latin typeface="Times New Roman"/>
                <a:cs typeface="Times New Roman"/>
              </a:rPr>
              <a:t>  </a:t>
            </a:r>
            <a:r>
              <a:rPr sz="2900" spc="-50" dirty="0">
                <a:latin typeface="Cambria Math"/>
                <a:cs typeface="Cambria Math"/>
              </a:rPr>
              <a:t>k</a:t>
            </a:r>
            <a:r>
              <a:rPr sz="2900" dirty="0">
                <a:latin typeface="Cambria Math"/>
                <a:cs typeface="Cambria Math"/>
              </a:rPr>
              <a:t>eg</a:t>
            </a:r>
            <a:r>
              <a:rPr sz="2900" spc="-5" dirty="0">
                <a:latin typeface="Cambria Math"/>
                <a:cs typeface="Cambria Math"/>
              </a:rPr>
              <a:t>ia</a:t>
            </a:r>
            <a:r>
              <a:rPr sz="2900" dirty="0">
                <a:latin typeface="Cambria Math"/>
                <a:cs typeface="Cambria Math"/>
              </a:rPr>
              <a:t>t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dirty="0">
                <a:latin typeface="Times New Roman"/>
                <a:cs typeface="Times New Roman"/>
              </a:rPr>
              <a:t>  </a:t>
            </a:r>
            <a:r>
              <a:rPr sz="2900" dirty="0">
                <a:latin typeface="Cambria Math"/>
                <a:cs typeface="Cambria Math"/>
              </a:rPr>
              <a:t>us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spc="5" dirty="0">
                <a:latin typeface="Cambria Math"/>
                <a:cs typeface="Cambria Math"/>
              </a:rPr>
              <a:t>h</a:t>
            </a:r>
            <a:r>
              <a:rPr sz="2900" dirty="0">
                <a:latin typeface="Cambria Math"/>
                <a:cs typeface="Cambria Math"/>
              </a:rPr>
              <a:t>a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1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d</a:t>
            </a:r>
            <a:r>
              <a:rPr sz="2900" dirty="0">
                <a:latin typeface="Cambria Math"/>
                <a:cs typeface="Cambria Math"/>
              </a:rPr>
              <a:t>i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10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Cambria Math"/>
                <a:cs typeface="Cambria Math"/>
              </a:rPr>
              <a:t>b</a:t>
            </a:r>
            <a:r>
              <a:rPr sz="2900" spc="-5" dirty="0">
                <a:latin typeface="Cambria Math"/>
                <a:cs typeface="Cambria Math"/>
              </a:rPr>
              <a:t>idan</a:t>
            </a:r>
            <a:r>
              <a:rPr sz="2900" spc="-10" dirty="0">
                <a:latin typeface="Cambria Math"/>
                <a:cs typeface="Cambria Math"/>
              </a:rPr>
              <a:t>g</a:t>
            </a:r>
            <a:r>
              <a:rPr sz="2900" dirty="0">
                <a:latin typeface="Cambria Math"/>
                <a:cs typeface="Cambria Math"/>
              </a:rPr>
              <a:t>-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Cambria Math"/>
                <a:cs typeface="Cambria Math"/>
              </a:rPr>
              <a:t>b</a:t>
            </a:r>
            <a:r>
              <a:rPr sz="2900" spc="-5" dirty="0">
                <a:latin typeface="Cambria Math"/>
                <a:cs typeface="Cambria Math"/>
              </a:rPr>
              <a:t>idan</a:t>
            </a:r>
            <a:r>
              <a:rPr sz="2900" dirty="0">
                <a:latin typeface="Cambria Math"/>
                <a:cs typeface="Cambria Math"/>
              </a:rPr>
              <a:t>g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90" dirty="0">
                <a:latin typeface="Times New Roman"/>
                <a:cs typeface="Times New Roman"/>
              </a:rPr>
              <a:t> </a:t>
            </a:r>
            <a:r>
              <a:rPr sz="2900" spc="-25" dirty="0">
                <a:latin typeface="Cambria Math"/>
                <a:cs typeface="Cambria Math"/>
              </a:rPr>
              <a:t>t</a:t>
            </a:r>
            <a:r>
              <a:rPr sz="2900" dirty="0">
                <a:latin typeface="Cambria Math"/>
                <a:cs typeface="Cambria Math"/>
              </a:rPr>
              <a:t>er</a:t>
            </a:r>
            <a:r>
              <a:rPr sz="2900" spc="-25" dirty="0">
                <a:latin typeface="Cambria Math"/>
                <a:cs typeface="Cambria Math"/>
              </a:rPr>
              <a:t>t</a:t>
            </a:r>
            <a:r>
              <a:rPr sz="2900" dirty="0">
                <a:latin typeface="Cambria Math"/>
                <a:cs typeface="Cambria Math"/>
              </a:rPr>
              <a:t>e</a:t>
            </a:r>
            <a:r>
              <a:rPr sz="2900" spc="-5" dirty="0">
                <a:latin typeface="Cambria Math"/>
                <a:cs typeface="Cambria Math"/>
              </a:rPr>
              <a:t>n</a:t>
            </a:r>
            <a:r>
              <a:rPr sz="2900" dirty="0">
                <a:latin typeface="Cambria Math"/>
                <a:cs typeface="Cambria Math"/>
              </a:rPr>
              <a:t>tu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85" dirty="0">
                <a:latin typeface="Times New Roman"/>
                <a:cs typeface="Times New Roman"/>
              </a:rPr>
              <a:t> </a:t>
            </a:r>
            <a:r>
              <a:rPr sz="2900" spc="-15" dirty="0">
                <a:latin typeface="Cambria Math"/>
                <a:cs typeface="Cambria Math"/>
              </a:rPr>
              <a:t>s</a:t>
            </a:r>
            <a:r>
              <a:rPr sz="2900" dirty="0">
                <a:latin typeface="Cambria Math"/>
                <a:cs typeface="Cambria Math"/>
              </a:rPr>
              <a:t>erta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8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Cambria Math"/>
                <a:cs typeface="Cambria Math"/>
              </a:rPr>
              <a:t>pe</a:t>
            </a:r>
            <a:r>
              <a:rPr sz="2900" spc="-5" dirty="0">
                <a:latin typeface="Cambria Math"/>
                <a:cs typeface="Cambria Math"/>
              </a:rPr>
              <a:t>n</a:t>
            </a:r>
            <a:r>
              <a:rPr sz="2900" spc="-20" dirty="0">
                <a:latin typeface="Cambria Math"/>
                <a:cs typeface="Cambria Math"/>
              </a:rPr>
              <a:t>j</a:t>
            </a:r>
            <a:r>
              <a:rPr sz="2900" dirty="0">
                <a:latin typeface="Cambria Math"/>
                <a:cs typeface="Cambria Math"/>
              </a:rPr>
              <a:t>u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spc="-10" dirty="0">
                <a:latin typeface="Cambria Math"/>
                <a:cs typeface="Cambria Math"/>
              </a:rPr>
              <a:t>l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n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80" dirty="0">
                <a:latin typeface="Times New Roman"/>
                <a:cs typeface="Times New Roman"/>
              </a:rPr>
              <a:t> </a:t>
            </a:r>
            <a:r>
              <a:rPr sz="2900" spc="-10" dirty="0">
                <a:latin typeface="Cambria Math"/>
                <a:cs typeface="Cambria Math"/>
              </a:rPr>
              <a:t>b</a:t>
            </a:r>
            <a:r>
              <a:rPr sz="2900" spc="-15" dirty="0">
                <a:latin typeface="Cambria Math"/>
                <a:cs typeface="Cambria Math"/>
              </a:rPr>
              <a:t>a</a:t>
            </a:r>
            <a:r>
              <a:rPr sz="2900" spc="-50" dirty="0">
                <a:latin typeface="Cambria Math"/>
                <a:cs typeface="Cambria Math"/>
              </a:rPr>
              <a:t>r</a:t>
            </a:r>
            <a:r>
              <a:rPr sz="2900" spc="-5" dirty="0">
                <a:latin typeface="Cambria Math"/>
                <a:cs typeface="Cambria Math"/>
              </a:rPr>
              <a:t>an</a:t>
            </a:r>
            <a:r>
              <a:rPr sz="2900" dirty="0">
                <a:latin typeface="Cambria Math"/>
                <a:cs typeface="Cambria Math"/>
              </a:rPr>
              <a:t>g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90" dirty="0">
                <a:latin typeface="Times New Roman"/>
                <a:cs typeface="Times New Roman"/>
              </a:rPr>
              <a:t> </a:t>
            </a:r>
            <a:r>
              <a:rPr sz="2900" spc="-60" dirty="0">
                <a:latin typeface="Cambria Math"/>
                <a:cs typeface="Cambria Math"/>
              </a:rPr>
              <a:t>y</a:t>
            </a:r>
            <a:r>
              <a:rPr sz="2900" spc="-15" dirty="0">
                <a:latin typeface="Cambria Math"/>
                <a:cs typeface="Cambria Math"/>
              </a:rPr>
              <a:t>an</a:t>
            </a:r>
            <a:r>
              <a:rPr sz="2900" dirty="0">
                <a:latin typeface="Cambria Math"/>
                <a:cs typeface="Cambria Math"/>
              </a:rPr>
              <a:t>g</a:t>
            </a:r>
            <a:r>
              <a:rPr sz="2900" dirty="0">
                <a:latin typeface="Times New Roman"/>
                <a:cs typeface="Times New Roman"/>
              </a:rPr>
              <a:t> </a:t>
            </a:r>
            <a:r>
              <a:rPr sz="2900" spc="-25" dirty="0">
                <a:latin typeface="Cambria Math"/>
                <a:cs typeface="Cambria Math"/>
              </a:rPr>
              <a:t>t</a:t>
            </a:r>
            <a:r>
              <a:rPr sz="2900" dirty="0">
                <a:latin typeface="Cambria Math"/>
                <a:cs typeface="Cambria Math"/>
              </a:rPr>
              <a:t>e</a:t>
            </a:r>
            <a:r>
              <a:rPr sz="2900" spc="-25" dirty="0">
                <a:latin typeface="Cambria Math"/>
                <a:cs typeface="Cambria Math"/>
              </a:rPr>
              <a:t>r</a:t>
            </a:r>
            <a:r>
              <a:rPr sz="2900" dirty="0">
                <a:latin typeface="Cambria Math"/>
                <a:cs typeface="Cambria Math"/>
              </a:rPr>
              <a:t>g</a:t>
            </a:r>
            <a:r>
              <a:rPr sz="2900" spc="-5" dirty="0">
                <a:latin typeface="Cambria Math"/>
                <a:cs typeface="Cambria Math"/>
              </a:rPr>
              <a:t>o</a:t>
            </a:r>
            <a:r>
              <a:rPr sz="2900" dirty="0">
                <a:latin typeface="Cambria Math"/>
                <a:cs typeface="Cambria Math"/>
              </a:rPr>
              <a:t>l</a:t>
            </a:r>
            <a:r>
              <a:rPr sz="2900" spc="-5" dirty="0">
                <a:latin typeface="Cambria Math"/>
                <a:cs typeface="Cambria Math"/>
              </a:rPr>
              <a:t>on</a:t>
            </a:r>
            <a:r>
              <a:rPr sz="2900" dirty="0">
                <a:latin typeface="Cambria Math"/>
                <a:cs typeface="Cambria Math"/>
              </a:rPr>
              <a:t>g</a:t>
            </a:r>
            <a:r>
              <a:rPr sz="2900" spc="-100" dirty="0">
                <a:latin typeface="Times New Roman"/>
                <a:cs typeface="Times New Roman"/>
              </a:rPr>
              <a:t> </a:t>
            </a:r>
            <a:r>
              <a:rPr sz="2900" dirty="0">
                <a:latin typeface="Cambria Math"/>
                <a:cs typeface="Cambria Math"/>
              </a:rPr>
              <a:t>s</a:t>
            </a:r>
            <a:r>
              <a:rPr sz="2900" spc="-5" dirty="0">
                <a:latin typeface="Cambria Math"/>
                <a:cs typeface="Cambria Math"/>
              </a:rPr>
              <a:t>an</a:t>
            </a:r>
            <a:r>
              <a:rPr sz="2900" spc="-20" dirty="0">
                <a:latin typeface="Cambria Math"/>
                <a:cs typeface="Cambria Math"/>
              </a:rPr>
              <a:t>g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dirty="0">
                <a:latin typeface="Cambria Math"/>
                <a:cs typeface="Cambria Math"/>
              </a:rPr>
              <a:t>t</a:t>
            </a:r>
            <a:r>
              <a:rPr sz="2900" spc="-100" dirty="0">
                <a:latin typeface="Times New Roman"/>
                <a:cs typeface="Times New Roman"/>
              </a:rPr>
              <a:t> </a:t>
            </a:r>
            <a:r>
              <a:rPr sz="2900" spc="-5" dirty="0">
                <a:latin typeface="Cambria Math"/>
                <a:cs typeface="Cambria Math"/>
              </a:rPr>
              <a:t>m</a:t>
            </a:r>
            <a:r>
              <a:rPr sz="2900" dirty="0">
                <a:latin typeface="Cambria Math"/>
                <a:cs typeface="Cambria Math"/>
              </a:rPr>
              <a:t>e</a:t>
            </a:r>
            <a:r>
              <a:rPr sz="2900" spc="-55" dirty="0">
                <a:latin typeface="Cambria Math"/>
                <a:cs typeface="Cambria Math"/>
              </a:rPr>
              <a:t>w</a:t>
            </a:r>
            <a:r>
              <a:rPr sz="2900" spc="-5" dirty="0">
                <a:latin typeface="Cambria Math"/>
                <a:cs typeface="Cambria Math"/>
              </a:rPr>
              <a:t>a</a:t>
            </a:r>
            <a:r>
              <a:rPr sz="2900" spc="5" dirty="0">
                <a:latin typeface="Cambria Math"/>
                <a:cs typeface="Cambria Math"/>
              </a:rPr>
              <a:t>h</a:t>
            </a:r>
            <a:r>
              <a:rPr sz="2900" dirty="0">
                <a:latin typeface="Cambria Math"/>
                <a:cs typeface="Cambria Math"/>
              </a:rPr>
              <a:t>.</a:t>
            </a:r>
            <a:endParaRPr sz="29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1350" y="725423"/>
            <a:ext cx="5666231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00650" y="725423"/>
            <a:ext cx="1150619" cy="464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49758" y="1331975"/>
            <a:ext cx="4978907" cy="470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91117" y="6339185"/>
            <a:ext cx="7930938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604">
              <a:lnSpc>
                <a:spcPct val="100000"/>
              </a:lnSpc>
              <a:tabLst>
                <a:tab pos="530225" algn="l"/>
              </a:tabLst>
            </a:pPr>
            <a:endParaRPr sz="3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11541" y="2351530"/>
            <a:ext cx="8072755" cy="4309513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508000" marR="5080" indent="-444500" algn="just">
              <a:lnSpc>
                <a:spcPts val="3240"/>
              </a:lnSpc>
              <a:spcBef>
                <a:spcPts val="405"/>
              </a:spcBef>
            </a:pPr>
            <a:r>
              <a:rPr lang="en-US" sz="3000" spc="-10" dirty="0"/>
              <a:t>3</a:t>
            </a:r>
            <a:r>
              <a:rPr lang="en-US" sz="3000" dirty="0"/>
              <a:t>.</a:t>
            </a:r>
            <a:r>
              <a:rPr lang="en-US" sz="3000" dirty="0">
                <a:cs typeface="Times New Roman"/>
              </a:rPr>
              <a:t>	</a:t>
            </a:r>
            <a:r>
              <a:rPr lang="en-US" sz="3000" spc="-65" dirty="0" err="1"/>
              <a:t>P</a:t>
            </a:r>
            <a:r>
              <a:rPr lang="en-US" sz="3000" spc="-5" dirty="0" err="1"/>
              <a:t>emo</a:t>
            </a:r>
            <a:r>
              <a:rPr lang="en-US" sz="3000" spc="-35" dirty="0" err="1"/>
              <a:t>t</a:t>
            </a:r>
            <a:r>
              <a:rPr lang="en-US" sz="3000" spc="-5" dirty="0" err="1"/>
              <a:t>o</a:t>
            </a:r>
            <a:r>
              <a:rPr lang="en-US" sz="3000" spc="-10" dirty="0" err="1"/>
              <a:t>n</a:t>
            </a:r>
            <a:r>
              <a:rPr lang="en-US" sz="3000" dirty="0" err="1"/>
              <a:t>g</a:t>
            </a:r>
            <a:r>
              <a:rPr lang="en-US" sz="3000" spc="235" dirty="0">
                <a:cs typeface="Times New Roman"/>
              </a:rPr>
              <a:t> </a:t>
            </a:r>
            <a:r>
              <a:rPr lang="en-US" sz="3000" spc="-5" dirty="0" err="1"/>
              <a:t>PPh</a:t>
            </a:r>
            <a:r>
              <a:rPr lang="en-US" sz="3000" spc="229" dirty="0">
                <a:cs typeface="Times New Roman"/>
              </a:rPr>
              <a:t> </a:t>
            </a:r>
            <a:r>
              <a:rPr lang="en-US" sz="3000" spc="-5" dirty="0" err="1"/>
              <a:t>p</a:t>
            </a:r>
            <a:r>
              <a:rPr lang="en-US" sz="3000" spc="-15" dirty="0" err="1"/>
              <a:t>a</a:t>
            </a:r>
            <a:r>
              <a:rPr lang="en-US" sz="3000" spc="-10" dirty="0" err="1"/>
              <a:t>s</a:t>
            </a:r>
            <a:r>
              <a:rPr lang="en-US" sz="3000" spc="-5" dirty="0" err="1"/>
              <a:t>a</a:t>
            </a:r>
            <a:r>
              <a:rPr lang="en-US" sz="3000" dirty="0" err="1"/>
              <a:t>l</a:t>
            </a:r>
            <a:r>
              <a:rPr lang="en-US" sz="3000" spc="229" dirty="0">
                <a:cs typeface="Times New Roman"/>
              </a:rPr>
              <a:t> </a:t>
            </a:r>
            <a:r>
              <a:rPr lang="en-US" sz="3000" spc="-10" dirty="0"/>
              <a:t>2</a:t>
            </a:r>
            <a:r>
              <a:rPr lang="en-US" sz="3000" spc="-5" dirty="0"/>
              <a:t>3</a:t>
            </a:r>
            <a:r>
              <a:rPr lang="en-US" sz="3000" spc="240" dirty="0">
                <a:cs typeface="Times New Roman"/>
              </a:rPr>
              <a:t> </a:t>
            </a:r>
            <a:r>
              <a:rPr lang="en-US" sz="3000" spc="-5" dirty="0" err="1"/>
              <a:t>d</a:t>
            </a:r>
            <a:r>
              <a:rPr lang="en-US" sz="3000" spc="-10" dirty="0" err="1"/>
              <a:t>i</a:t>
            </a:r>
            <a:r>
              <a:rPr lang="en-US" sz="3000" spc="10" dirty="0" err="1"/>
              <a:t>l</a:t>
            </a:r>
            <a:r>
              <a:rPr lang="en-US" sz="3000" spc="-5" dirty="0" err="1"/>
              <a:t>a</a:t>
            </a:r>
            <a:r>
              <a:rPr lang="en-US" sz="3000" spc="-40" dirty="0" err="1"/>
              <a:t>k</a:t>
            </a:r>
            <a:r>
              <a:rPr lang="en-US" sz="3000" spc="-5" dirty="0" err="1"/>
              <a:t>u</a:t>
            </a:r>
            <a:r>
              <a:rPr lang="en-US" sz="3000" spc="-30" dirty="0" err="1"/>
              <a:t>k</a:t>
            </a:r>
            <a:r>
              <a:rPr lang="en-US" sz="3000" spc="-5" dirty="0" err="1"/>
              <a:t>a</a:t>
            </a:r>
            <a:r>
              <a:rPr lang="en-US" sz="3000" dirty="0" err="1"/>
              <a:t>n</a:t>
            </a:r>
            <a:r>
              <a:rPr lang="en-US" sz="3000" spc="240" dirty="0">
                <a:cs typeface="Times New Roman"/>
              </a:rPr>
              <a:t> </a:t>
            </a:r>
            <a:r>
              <a:rPr lang="en-US" sz="3000" spc="-5" dirty="0" err="1"/>
              <a:t>o</a:t>
            </a:r>
            <a:r>
              <a:rPr lang="en-US" sz="3000" dirty="0" err="1"/>
              <a:t>l</a:t>
            </a:r>
            <a:r>
              <a:rPr lang="en-US" sz="3000" spc="-5" dirty="0" err="1"/>
              <a:t>eh</a:t>
            </a:r>
            <a:r>
              <a:rPr lang="en-US" sz="3000" spc="229" dirty="0">
                <a:cs typeface="Times New Roman"/>
              </a:rPr>
              <a:t> </a:t>
            </a:r>
            <a:r>
              <a:rPr lang="en-US" sz="3000" spc="-5" dirty="0" err="1" smtClean="0"/>
              <a:t>p</a:t>
            </a:r>
            <a:r>
              <a:rPr lang="en-US" sz="3000" spc="-10" dirty="0" err="1" smtClean="0"/>
              <a:t>i</a:t>
            </a:r>
            <a:r>
              <a:rPr lang="en-US" sz="3000" spc="-5" dirty="0" err="1" smtClean="0"/>
              <a:t>ha</a:t>
            </a:r>
            <a:r>
              <a:rPr lang="en-US" sz="3000" dirty="0" err="1" smtClean="0"/>
              <a:t>k</a:t>
            </a:r>
            <a:r>
              <a:rPr lang="en-US" sz="3000" dirty="0" smtClean="0"/>
              <a:t> </a:t>
            </a:r>
            <a:r>
              <a:rPr sz="3000" spc="-5" dirty="0" err="1" smtClean="0">
                <a:latin typeface="Cambria Math"/>
                <a:cs typeface="Cambria Math"/>
              </a:rPr>
              <a:t>pem</a:t>
            </a:r>
            <a:r>
              <a:rPr sz="3000" dirty="0" err="1" smtClean="0">
                <a:latin typeface="Cambria Math"/>
                <a:cs typeface="Cambria Math"/>
              </a:rPr>
              <a:t>b</a:t>
            </a:r>
            <a:r>
              <a:rPr sz="3000" spc="-5" dirty="0" err="1" smtClean="0">
                <a:latin typeface="Cambria Math"/>
                <a:cs typeface="Cambria Math"/>
              </a:rPr>
              <a:t>e</a:t>
            </a:r>
            <a:r>
              <a:rPr sz="3000" spc="-10" dirty="0" err="1" smtClean="0">
                <a:latin typeface="Cambria Math"/>
                <a:cs typeface="Cambria Math"/>
              </a:rPr>
              <a:t>r</a:t>
            </a:r>
            <a:r>
              <a:rPr sz="3000" spc="-5" dirty="0" err="1" smtClean="0">
                <a:latin typeface="Cambria Math"/>
                <a:cs typeface="Cambria Math"/>
              </a:rPr>
              <a:t>i</a:t>
            </a:r>
            <a:r>
              <a:rPr sz="3000" dirty="0" smtClean="0">
                <a:latin typeface="Times New Roman"/>
                <a:cs typeface="Times New Roman"/>
              </a:rPr>
              <a:t>   </a:t>
            </a:r>
            <a:r>
              <a:rPr sz="3000" spc="-345" dirty="0" smtClean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pe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20" dirty="0">
                <a:latin typeface="Cambria Math"/>
                <a:cs typeface="Cambria Math"/>
              </a:rPr>
              <a:t>g</a:t>
            </a:r>
            <a:r>
              <a:rPr sz="3000" spc="-5" dirty="0">
                <a:latin typeface="Cambria Math"/>
                <a:cs typeface="Cambria Math"/>
              </a:rPr>
              <a:t>h</a:t>
            </a:r>
            <a:r>
              <a:rPr sz="3000" spc="-15" dirty="0">
                <a:latin typeface="Cambria Math"/>
                <a:cs typeface="Cambria Math"/>
              </a:rPr>
              <a:t>a</a:t>
            </a:r>
            <a:r>
              <a:rPr sz="3000" spc="-10" dirty="0">
                <a:latin typeface="Cambria Math"/>
                <a:cs typeface="Cambria Math"/>
              </a:rPr>
              <a:t>si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  </a:t>
            </a:r>
            <a:r>
              <a:rPr sz="3000" spc="-33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mbria Math"/>
                <a:cs typeface="Cambria Math"/>
              </a:rPr>
              <a:t>s</a:t>
            </a:r>
            <a:r>
              <a:rPr sz="3000" spc="0" dirty="0">
                <a:latin typeface="Cambria Math"/>
                <a:cs typeface="Cambria Math"/>
              </a:rPr>
              <a:t>e</a:t>
            </a:r>
            <a:r>
              <a:rPr sz="3000" spc="-5" dirty="0">
                <a:latin typeface="Cambria Math"/>
                <a:cs typeface="Cambria Math"/>
              </a:rPr>
              <a:t>hu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20" dirty="0">
                <a:latin typeface="Cambria Math"/>
                <a:cs typeface="Cambria Math"/>
              </a:rPr>
              <a:t>g</a:t>
            </a:r>
            <a:r>
              <a:rPr sz="3000" spc="-1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  </a:t>
            </a:r>
            <a:r>
              <a:rPr sz="3000" spc="-33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de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20" dirty="0">
                <a:latin typeface="Cambria Math"/>
                <a:cs typeface="Cambria Math"/>
              </a:rPr>
              <a:t>g</a:t>
            </a:r>
            <a:r>
              <a:rPr sz="3000" spc="-1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pem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65" dirty="0">
                <a:latin typeface="Cambria Math"/>
                <a:cs typeface="Cambria Math"/>
              </a:rPr>
              <a:t>ay</a:t>
            </a:r>
            <a:r>
              <a:rPr sz="3000" spc="-15" dirty="0">
                <a:latin typeface="Cambria Math"/>
                <a:cs typeface="Cambria Math"/>
              </a:rPr>
              <a:t>a</a:t>
            </a:r>
            <a:r>
              <a:rPr sz="3000" spc="-6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-1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up</a:t>
            </a:r>
            <a:r>
              <a:rPr sz="3000" dirty="0">
                <a:latin typeface="Cambria Math"/>
                <a:cs typeface="Cambria Math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150" spc="-85" dirty="0">
                <a:latin typeface="Cambria Math"/>
                <a:cs typeface="Cambria Math"/>
              </a:rPr>
              <a:t>d</a:t>
            </a:r>
            <a:r>
              <a:rPr sz="3150" spc="-110" dirty="0">
                <a:latin typeface="Cambria Math"/>
                <a:cs typeface="Cambria Math"/>
              </a:rPr>
              <a:t>i</a:t>
            </a:r>
            <a:r>
              <a:rPr sz="3150" spc="-80" dirty="0">
                <a:latin typeface="Cambria Math"/>
                <a:cs typeface="Cambria Math"/>
              </a:rPr>
              <a:t>v</a:t>
            </a:r>
            <a:r>
              <a:rPr sz="3150" spc="-50" dirty="0">
                <a:latin typeface="Cambria Math"/>
                <a:cs typeface="Cambria Math"/>
              </a:rPr>
              <a:t>i</a:t>
            </a:r>
            <a:r>
              <a:rPr sz="3150" spc="-70" dirty="0">
                <a:latin typeface="Cambria Math"/>
                <a:cs typeface="Cambria Math"/>
              </a:rPr>
              <a:t>d</a:t>
            </a:r>
            <a:r>
              <a:rPr sz="3150" spc="-75" dirty="0">
                <a:latin typeface="Cambria Math"/>
                <a:cs typeface="Cambria Math"/>
              </a:rPr>
              <a:t>e</a:t>
            </a:r>
            <a:r>
              <a:rPr sz="3150" spc="-85" dirty="0">
                <a:latin typeface="Cambria Math"/>
                <a:cs typeface="Cambria Math"/>
              </a:rPr>
              <a:t>n</a:t>
            </a:r>
            <a:r>
              <a:rPr sz="3000" dirty="0">
                <a:latin typeface="Cambria Math"/>
                <a:cs typeface="Cambria Math"/>
              </a:rPr>
              <a:t>,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4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35" dirty="0">
                <a:latin typeface="Cambria Math"/>
                <a:cs typeface="Cambria Math"/>
              </a:rPr>
              <a:t>g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,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150" spc="-120" dirty="0">
                <a:latin typeface="Cambria Math"/>
                <a:cs typeface="Cambria Math"/>
              </a:rPr>
              <a:t>r</a:t>
            </a:r>
            <a:r>
              <a:rPr sz="3150" spc="-130" dirty="0">
                <a:latin typeface="Cambria Math"/>
                <a:cs typeface="Cambria Math"/>
              </a:rPr>
              <a:t>o</a:t>
            </a:r>
            <a:r>
              <a:rPr sz="3150" spc="-140" dirty="0">
                <a:latin typeface="Cambria Math"/>
                <a:cs typeface="Cambria Math"/>
              </a:rPr>
              <a:t>y</a:t>
            </a:r>
            <a:r>
              <a:rPr sz="3150" spc="-80" dirty="0">
                <a:latin typeface="Cambria Math"/>
                <a:cs typeface="Cambria Math"/>
              </a:rPr>
              <a:t>a</a:t>
            </a:r>
            <a:r>
              <a:rPr sz="3150" spc="-40" dirty="0">
                <a:latin typeface="Cambria Math"/>
                <a:cs typeface="Cambria Math"/>
              </a:rPr>
              <a:t>l</a:t>
            </a:r>
            <a:r>
              <a:rPr sz="3150" spc="-60" dirty="0">
                <a:latin typeface="Cambria Math"/>
                <a:cs typeface="Cambria Math"/>
              </a:rPr>
              <a:t>t</a:t>
            </a:r>
            <a:r>
              <a:rPr sz="3150" spc="-335" dirty="0">
                <a:latin typeface="Cambria Math"/>
                <a:cs typeface="Cambria Math"/>
              </a:rPr>
              <a:t>y</a:t>
            </a:r>
            <a:r>
              <a:rPr sz="3150" spc="-35" dirty="0">
                <a:latin typeface="Cambria Math"/>
                <a:cs typeface="Cambria Math"/>
              </a:rPr>
              <a:t>,</a:t>
            </a:r>
            <a:r>
              <a:rPr sz="3150" spc="-4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mbria Math"/>
                <a:cs typeface="Cambria Math"/>
              </a:rPr>
              <a:t>s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-60" dirty="0">
                <a:latin typeface="Cambria Math"/>
                <a:cs typeface="Cambria Math"/>
              </a:rPr>
              <a:t>w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,</a:t>
            </a:r>
            <a:r>
              <a:rPr sz="3000" dirty="0">
                <a:latin typeface="Times New Roman"/>
                <a:cs typeface="Times New Roman"/>
              </a:rPr>
              <a:t>  </a:t>
            </a:r>
            <a:r>
              <a:rPr sz="3000" spc="-11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 </a:t>
            </a:r>
            <a:r>
              <a:rPr sz="3000" spc="-100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Cambria Math"/>
                <a:cs typeface="Cambria Math"/>
              </a:rPr>
              <a:t>j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10" dirty="0">
                <a:latin typeface="Cambria Math"/>
                <a:cs typeface="Cambria Math"/>
              </a:rPr>
              <a:t>s</a:t>
            </a:r>
            <a:r>
              <a:rPr sz="3000" dirty="0">
                <a:latin typeface="Cambria Math"/>
                <a:cs typeface="Cambria Math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  </a:t>
            </a:r>
            <a:r>
              <a:rPr sz="3000" spc="-120" dirty="0">
                <a:latin typeface="Times New Roman"/>
                <a:cs typeface="Times New Roman"/>
              </a:rPr>
              <a:t> </a:t>
            </a:r>
            <a:r>
              <a:rPr sz="3000" spc="-55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epad</a:t>
            </a:r>
            <a:r>
              <a:rPr sz="3000" dirty="0">
                <a:latin typeface="Cambria Math"/>
                <a:cs typeface="Cambria Math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  </a:t>
            </a:r>
            <a:r>
              <a:rPr sz="3000" spc="-120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mbria Math"/>
                <a:cs typeface="Cambria Math"/>
              </a:rPr>
              <a:t>W</a:t>
            </a:r>
            <a:r>
              <a:rPr sz="3000" spc="-5" dirty="0">
                <a:latin typeface="Cambria Math"/>
                <a:cs typeface="Cambria Math"/>
              </a:rPr>
              <a:t>P</a:t>
            </a:r>
            <a:r>
              <a:rPr sz="3000" dirty="0">
                <a:latin typeface="Times New Roman"/>
                <a:cs typeface="Times New Roman"/>
              </a:rPr>
              <a:t>  </a:t>
            </a:r>
            <a:r>
              <a:rPr sz="3000" spc="-10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15" dirty="0">
                <a:latin typeface="Cambria Math"/>
                <a:cs typeface="Cambria Math"/>
              </a:rPr>
              <a:t>a</a:t>
            </a:r>
            <a:r>
              <a:rPr sz="3000" spc="-5" dirty="0">
                <a:latin typeface="Cambria Math"/>
                <a:cs typeface="Cambria Math"/>
              </a:rPr>
              <a:t>da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 </a:t>
            </a:r>
            <a:r>
              <a:rPr sz="3000" spc="-95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Cambria Math"/>
                <a:cs typeface="Cambria Math"/>
              </a:rPr>
              <a:t>d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15" dirty="0">
                <a:latin typeface="Cambria Math"/>
                <a:cs typeface="Cambria Math"/>
              </a:rPr>
              <a:t>l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m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5" dirty="0">
                <a:latin typeface="Cambria Math"/>
                <a:cs typeface="Cambria Math"/>
              </a:rPr>
              <a:t>g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-10" dirty="0">
                <a:latin typeface="Cambria Math"/>
                <a:cs typeface="Cambria Math"/>
              </a:rPr>
              <a:t>ri</a:t>
            </a:r>
            <a:r>
              <a:rPr sz="3000" dirty="0">
                <a:latin typeface="Cambria Math"/>
                <a:cs typeface="Cambria Math"/>
              </a:rPr>
              <a:t>,</a:t>
            </a:r>
            <a:r>
              <a:rPr sz="3000" spc="-9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spc="-9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spc="-345" dirty="0">
                <a:latin typeface="Cambria Math"/>
                <a:cs typeface="Cambria Math"/>
              </a:rPr>
              <a:t>T</a:t>
            </a:r>
            <a:r>
              <a:rPr sz="3000" dirty="0">
                <a:latin typeface="Cambria Math"/>
                <a:cs typeface="Cambria Math"/>
              </a:rPr>
              <a:t>.</a:t>
            </a:r>
          </a:p>
          <a:p>
            <a:pPr marL="527685" marR="5080" indent="-515620" algn="just">
              <a:lnSpc>
                <a:spcPts val="3240"/>
              </a:lnSpc>
              <a:spcBef>
                <a:spcPts val="1200"/>
              </a:spcBef>
            </a:pPr>
            <a:r>
              <a:rPr sz="3000" spc="-10" dirty="0">
                <a:latin typeface="Cambria Math"/>
                <a:cs typeface="Cambria Math"/>
              </a:rPr>
              <a:t>4</a:t>
            </a:r>
            <a:r>
              <a:rPr sz="3000" dirty="0">
                <a:latin typeface="Cambria Math"/>
                <a:cs typeface="Cambria Math"/>
              </a:rPr>
              <a:t>.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280" dirty="0">
                <a:latin typeface="Times New Roman"/>
                <a:cs typeface="Times New Roman"/>
              </a:rPr>
              <a:t> </a:t>
            </a:r>
            <a:r>
              <a:rPr sz="3000" spc="-65" dirty="0">
                <a:latin typeface="Cambria Math"/>
                <a:cs typeface="Cambria Math"/>
              </a:rPr>
              <a:t>P</a:t>
            </a:r>
            <a:r>
              <a:rPr sz="3000" spc="-5" dirty="0">
                <a:latin typeface="Cambria Math"/>
                <a:cs typeface="Cambria Math"/>
              </a:rPr>
              <a:t>emo</a:t>
            </a:r>
            <a:r>
              <a:rPr sz="3000" spc="-35" dirty="0">
                <a:latin typeface="Cambria Math"/>
                <a:cs typeface="Cambria Math"/>
              </a:rPr>
              <a:t>t</a:t>
            </a:r>
            <a:r>
              <a:rPr sz="3000" spc="-5" dirty="0">
                <a:latin typeface="Cambria Math"/>
                <a:cs typeface="Cambria Math"/>
              </a:rPr>
              <a:t>o</a:t>
            </a:r>
            <a:r>
              <a:rPr sz="3000" spc="-10" dirty="0">
                <a:latin typeface="Cambria Math"/>
                <a:cs typeface="Cambria Math"/>
              </a:rPr>
              <a:t>n</a:t>
            </a:r>
            <a:r>
              <a:rPr sz="3000" dirty="0">
                <a:latin typeface="Cambria Math"/>
                <a:cs typeface="Cambria Math"/>
              </a:rPr>
              <a:t>g</a:t>
            </a:r>
            <a:r>
              <a:rPr sz="3000" spc="2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PPh</a:t>
            </a:r>
            <a:r>
              <a:rPr sz="3000" spc="229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</a:t>
            </a:r>
            <a:r>
              <a:rPr sz="3000" spc="-15" dirty="0">
                <a:latin typeface="Cambria Math"/>
                <a:cs typeface="Cambria Math"/>
              </a:rPr>
              <a:t>a</a:t>
            </a:r>
            <a:r>
              <a:rPr sz="3000" spc="-10" dirty="0">
                <a:latin typeface="Cambria Math"/>
                <a:cs typeface="Cambria Math"/>
              </a:rPr>
              <a:t>s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229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mbria Math"/>
                <a:cs typeface="Cambria Math"/>
              </a:rPr>
              <a:t>2</a:t>
            </a:r>
            <a:r>
              <a:rPr sz="3000" spc="-5" dirty="0">
                <a:latin typeface="Cambria Math"/>
                <a:cs typeface="Cambria Math"/>
              </a:rPr>
              <a:t>6</a:t>
            </a:r>
            <a:r>
              <a:rPr sz="3000" spc="24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10" dirty="0">
                <a:latin typeface="Cambria Math"/>
                <a:cs typeface="Cambria Math"/>
              </a:rPr>
              <a:t>l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40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spc="-30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spc="24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o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-5" dirty="0">
                <a:latin typeface="Cambria Math"/>
                <a:cs typeface="Cambria Math"/>
              </a:rPr>
              <a:t>eh</a:t>
            </a:r>
            <a:r>
              <a:rPr sz="3000" spc="229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5" dirty="0">
                <a:latin typeface="Cambria Math"/>
                <a:cs typeface="Cambria Math"/>
              </a:rPr>
              <a:t>ha</a:t>
            </a:r>
            <a:r>
              <a:rPr sz="3000" dirty="0">
                <a:latin typeface="Cambria Math"/>
                <a:cs typeface="Cambria Math"/>
              </a:rPr>
              <a:t>k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pem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-1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i</a:t>
            </a:r>
            <a:r>
              <a:rPr sz="3000" dirty="0">
                <a:latin typeface="Times New Roman"/>
                <a:cs typeface="Times New Roman"/>
              </a:rPr>
              <a:t>   </a:t>
            </a:r>
            <a:r>
              <a:rPr sz="3000" spc="-34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pe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20" dirty="0">
                <a:latin typeface="Cambria Math"/>
                <a:cs typeface="Cambria Math"/>
              </a:rPr>
              <a:t>g</a:t>
            </a:r>
            <a:r>
              <a:rPr sz="3000" spc="-5" dirty="0">
                <a:latin typeface="Cambria Math"/>
                <a:cs typeface="Cambria Math"/>
              </a:rPr>
              <a:t>h</a:t>
            </a:r>
            <a:r>
              <a:rPr sz="3000" spc="-15" dirty="0">
                <a:latin typeface="Cambria Math"/>
                <a:cs typeface="Cambria Math"/>
              </a:rPr>
              <a:t>a</a:t>
            </a:r>
            <a:r>
              <a:rPr sz="3000" spc="-10" dirty="0">
                <a:latin typeface="Cambria Math"/>
                <a:cs typeface="Cambria Math"/>
              </a:rPr>
              <a:t>si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  </a:t>
            </a:r>
            <a:r>
              <a:rPr sz="3000" spc="-33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mbria Math"/>
                <a:cs typeface="Cambria Math"/>
              </a:rPr>
              <a:t>s</a:t>
            </a:r>
            <a:r>
              <a:rPr sz="3000" spc="0" dirty="0">
                <a:latin typeface="Cambria Math"/>
                <a:cs typeface="Cambria Math"/>
              </a:rPr>
              <a:t>e</a:t>
            </a:r>
            <a:r>
              <a:rPr sz="3000" spc="-5" dirty="0">
                <a:latin typeface="Cambria Math"/>
                <a:cs typeface="Cambria Math"/>
              </a:rPr>
              <a:t>hu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20" dirty="0">
                <a:latin typeface="Cambria Math"/>
                <a:cs typeface="Cambria Math"/>
              </a:rPr>
              <a:t>g</a:t>
            </a:r>
            <a:r>
              <a:rPr sz="3000" spc="-1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  </a:t>
            </a:r>
            <a:r>
              <a:rPr sz="3000" spc="-33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de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20" dirty="0">
                <a:latin typeface="Cambria Math"/>
                <a:cs typeface="Cambria Math"/>
              </a:rPr>
              <a:t>g</a:t>
            </a:r>
            <a:r>
              <a:rPr sz="3000" spc="-1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pem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65" dirty="0">
                <a:latin typeface="Cambria Math"/>
                <a:cs typeface="Cambria Math"/>
              </a:rPr>
              <a:t>ay</a:t>
            </a:r>
            <a:r>
              <a:rPr sz="3000" spc="-15" dirty="0">
                <a:latin typeface="Cambria Math"/>
                <a:cs typeface="Cambria Math"/>
              </a:rPr>
              <a:t>a</a:t>
            </a:r>
            <a:r>
              <a:rPr sz="3000" spc="-6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5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-10" dirty="0">
                <a:latin typeface="Cambria Math"/>
                <a:cs typeface="Cambria Math"/>
              </a:rPr>
              <a:t>r</a:t>
            </a:r>
            <a:r>
              <a:rPr sz="3000" spc="-5" dirty="0">
                <a:latin typeface="Cambria Math"/>
                <a:cs typeface="Cambria Math"/>
              </a:rPr>
              <a:t>up</a:t>
            </a:r>
            <a:r>
              <a:rPr sz="3000" dirty="0">
                <a:latin typeface="Cambria Math"/>
                <a:cs typeface="Cambria Math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150" spc="-85" dirty="0">
                <a:latin typeface="Cambria Math"/>
                <a:cs typeface="Cambria Math"/>
              </a:rPr>
              <a:t>d</a:t>
            </a:r>
            <a:r>
              <a:rPr sz="3150" spc="-110" dirty="0">
                <a:latin typeface="Cambria Math"/>
                <a:cs typeface="Cambria Math"/>
              </a:rPr>
              <a:t>i</a:t>
            </a:r>
            <a:r>
              <a:rPr sz="3150" spc="-80" dirty="0">
                <a:latin typeface="Cambria Math"/>
                <a:cs typeface="Cambria Math"/>
              </a:rPr>
              <a:t>v</a:t>
            </a:r>
            <a:r>
              <a:rPr sz="3150" spc="-50" dirty="0">
                <a:latin typeface="Cambria Math"/>
                <a:cs typeface="Cambria Math"/>
              </a:rPr>
              <a:t>i</a:t>
            </a:r>
            <a:r>
              <a:rPr sz="3150" spc="-70" dirty="0">
                <a:latin typeface="Cambria Math"/>
                <a:cs typeface="Cambria Math"/>
              </a:rPr>
              <a:t>d</a:t>
            </a:r>
            <a:r>
              <a:rPr sz="3150" spc="-75" dirty="0">
                <a:latin typeface="Cambria Math"/>
                <a:cs typeface="Cambria Math"/>
              </a:rPr>
              <a:t>e</a:t>
            </a:r>
            <a:r>
              <a:rPr sz="3150" spc="-85" dirty="0">
                <a:latin typeface="Cambria Math"/>
                <a:cs typeface="Cambria Math"/>
              </a:rPr>
              <a:t>n</a:t>
            </a:r>
            <a:r>
              <a:rPr sz="3150" spc="-35" dirty="0">
                <a:latin typeface="Cambria Math"/>
                <a:cs typeface="Cambria Math"/>
              </a:rPr>
              <a:t>,</a:t>
            </a:r>
            <a:r>
              <a:rPr sz="3150" dirty="0">
                <a:latin typeface="Times New Roman"/>
                <a:cs typeface="Times New Roman"/>
              </a:rPr>
              <a:t> </a:t>
            </a:r>
            <a:r>
              <a:rPr sz="3150" spc="-3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mbria Math"/>
                <a:cs typeface="Cambria Math"/>
              </a:rPr>
              <a:t>b</a:t>
            </a:r>
            <a:r>
              <a:rPr sz="3000" spc="-5" dirty="0">
                <a:latin typeface="Cambria Math"/>
                <a:cs typeface="Cambria Math"/>
              </a:rPr>
              <a:t>u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35" dirty="0">
                <a:latin typeface="Cambria Math"/>
                <a:cs typeface="Cambria Math"/>
              </a:rPr>
              <a:t>g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,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45" dirty="0">
                <a:latin typeface="Times New Roman"/>
                <a:cs typeface="Times New Roman"/>
              </a:rPr>
              <a:t> </a:t>
            </a:r>
            <a:r>
              <a:rPr sz="3150" spc="-120" dirty="0">
                <a:latin typeface="Cambria Math"/>
                <a:cs typeface="Cambria Math"/>
              </a:rPr>
              <a:t>r</a:t>
            </a:r>
            <a:r>
              <a:rPr sz="3150" spc="-130" dirty="0">
                <a:latin typeface="Cambria Math"/>
                <a:cs typeface="Cambria Math"/>
              </a:rPr>
              <a:t>o</a:t>
            </a:r>
            <a:r>
              <a:rPr sz="3150" spc="-140" dirty="0">
                <a:latin typeface="Cambria Math"/>
                <a:cs typeface="Cambria Math"/>
              </a:rPr>
              <a:t>y</a:t>
            </a:r>
            <a:r>
              <a:rPr sz="3150" spc="-80" dirty="0">
                <a:latin typeface="Cambria Math"/>
                <a:cs typeface="Cambria Math"/>
              </a:rPr>
              <a:t>a</a:t>
            </a:r>
            <a:r>
              <a:rPr sz="3150" spc="-40" dirty="0">
                <a:latin typeface="Cambria Math"/>
                <a:cs typeface="Cambria Math"/>
              </a:rPr>
              <a:t>l</a:t>
            </a:r>
            <a:r>
              <a:rPr sz="3150" spc="-60" dirty="0">
                <a:latin typeface="Cambria Math"/>
                <a:cs typeface="Cambria Math"/>
              </a:rPr>
              <a:t>t</a:t>
            </a:r>
            <a:r>
              <a:rPr sz="3150" spc="-335" dirty="0">
                <a:latin typeface="Cambria Math"/>
                <a:cs typeface="Cambria Math"/>
              </a:rPr>
              <a:t>y</a:t>
            </a:r>
            <a:r>
              <a:rPr sz="3150" spc="-35" dirty="0">
                <a:latin typeface="Cambria Math"/>
                <a:cs typeface="Cambria Math"/>
              </a:rPr>
              <a:t>,</a:t>
            </a:r>
            <a:r>
              <a:rPr sz="3150" spc="-40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had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-5" dirty="0">
                <a:latin typeface="Cambria Math"/>
                <a:cs typeface="Cambria Math"/>
              </a:rPr>
              <a:t>ah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Cambria Math"/>
                <a:cs typeface="Cambria Math"/>
              </a:rPr>
              <a:t>d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spc="-5" dirty="0">
                <a:latin typeface="Cambria Math"/>
                <a:cs typeface="Cambria Math"/>
              </a:rPr>
              <a:t>p</a:t>
            </a:r>
            <a:r>
              <a:rPr sz="3000" spc="-20" dirty="0">
                <a:latin typeface="Cambria Math"/>
                <a:cs typeface="Cambria Math"/>
              </a:rPr>
              <a:t>e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35" dirty="0">
                <a:latin typeface="Cambria Math"/>
                <a:cs typeface="Cambria Math"/>
              </a:rPr>
              <a:t>g</a:t>
            </a:r>
            <a:r>
              <a:rPr sz="3000" spc="-5" dirty="0">
                <a:latin typeface="Cambria Math"/>
                <a:cs typeface="Cambria Math"/>
              </a:rPr>
              <a:t>ha</a:t>
            </a:r>
            <a:r>
              <a:rPr sz="3000" spc="-10" dirty="0">
                <a:latin typeface="Cambria Math"/>
                <a:cs typeface="Cambria Math"/>
              </a:rPr>
              <a:t>si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dirty="0">
                <a:latin typeface="Cambria Math"/>
                <a:cs typeface="Cambria Math"/>
              </a:rPr>
              <a:t>n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30" dirty="0">
                <a:latin typeface="Times New Roman"/>
                <a:cs typeface="Times New Roman"/>
              </a:rPr>
              <a:t> </a:t>
            </a:r>
            <a:r>
              <a:rPr sz="3000" spc="-15" dirty="0">
                <a:latin typeface="Cambria Math"/>
                <a:cs typeface="Cambria Math"/>
              </a:rPr>
              <a:t>l</a:t>
            </a:r>
            <a:r>
              <a:rPr sz="3000" spc="-5" dirty="0">
                <a:latin typeface="Cambria Math"/>
                <a:cs typeface="Cambria Math"/>
              </a:rPr>
              <a:t>a</a:t>
            </a:r>
            <a:r>
              <a:rPr sz="3000" spc="-10" dirty="0">
                <a:latin typeface="Cambria Math"/>
                <a:cs typeface="Cambria Math"/>
              </a:rPr>
              <a:t>i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55" dirty="0">
                <a:latin typeface="Cambria Math"/>
                <a:cs typeface="Cambria Math"/>
              </a:rPr>
              <a:t>n</a:t>
            </a:r>
            <a:r>
              <a:rPr sz="3000" spc="-65" dirty="0">
                <a:latin typeface="Cambria Math"/>
                <a:cs typeface="Cambria Math"/>
              </a:rPr>
              <a:t>y</a:t>
            </a:r>
            <a:r>
              <a:rPr sz="3000" dirty="0">
                <a:latin typeface="Cambria Math"/>
                <a:cs typeface="Cambria Math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40" dirty="0">
                <a:latin typeface="Times New Roman"/>
                <a:cs typeface="Times New Roman"/>
              </a:rPr>
              <a:t> </a:t>
            </a:r>
            <a:r>
              <a:rPr sz="3000" spc="-65" dirty="0">
                <a:latin typeface="Cambria Math"/>
                <a:cs typeface="Cambria Math"/>
              </a:rPr>
              <a:t>k</a:t>
            </a:r>
            <a:r>
              <a:rPr sz="3000" spc="-5" dirty="0">
                <a:latin typeface="Cambria Math"/>
                <a:cs typeface="Cambria Math"/>
              </a:rPr>
              <a:t>epad</a:t>
            </a:r>
            <a:r>
              <a:rPr sz="3000" dirty="0">
                <a:latin typeface="Cambria Math"/>
                <a:cs typeface="Cambria Math"/>
              </a:rPr>
              <a:t>a</a:t>
            </a:r>
            <a:r>
              <a:rPr sz="3000" dirty="0">
                <a:latin typeface="Times New Roman"/>
                <a:cs typeface="Times New Roman"/>
              </a:rPr>
              <a:t> </a:t>
            </a:r>
            <a:r>
              <a:rPr sz="3000" spc="-55" dirty="0">
                <a:latin typeface="Times New Roman"/>
                <a:cs typeface="Times New Roman"/>
              </a:rPr>
              <a:t> </a:t>
            </a:r>
            <a:r>
              <a:rPr sz="3000" spc="-10" dirty="0">
                <a:latin typeface="Cambria Math"/>
                <a:cs typeface="Cambria Math"/>
              </a:rPr>
              <a:t>W</a:t>
            </a:r>
            <a:r>
              <a:rPr sz="3000" spc="-5" dirty="0">
                <a:latin typeface="Cambria Math"/>
                <a:cs typeface="Cambria Math"/>
              </a:rPr>
              <a:t>P</a:t>
            </a:r>
            <a:r>
              <a:rPr sz="3000" spc="-5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Cambria Math"/>
                <a:cs typeface="Cambria Math"/>
              </a:rPr>
              <a:t>l</a:t>
            </a:r>
            <a:r>
              <a:rPr sz="3000" spc="-5" dirty="0">
                <a:latin typeface="Cambria Math"/>
                <a:cs typeface="Cambria Math"/>
              </a:rPr>
              <a:t>uar</a:t>
            </a:r>
            <a:r>
              <a:rPr sz="3000" spc="-95" dirty="0">
                <a:latin typeface="Times New Roman"/>
                <a:cs typeface="Times New Roman"/>
              </a:rPr>
              <a:t> </a:t>
            </a:r>
            <a:r>
              <a:rPr sz="3000" spc="5" dirty="0">
                <a:latin typeface="Cambria Math"/>
                <a:cs typeface="Cambria Math"/>
              </a:rPr>
              <a:t>n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5" dirty="0">
                <a:latin typeface="Cambria Math"/>
                <a:cs typeface="Cambria Math"/>
              </a:rPr>
              <a:t>g</a:t>
            </a:r>
            <a:r>
              <a:rPr sz="3000" spc="-5" dirty="0">
                <a:latin typeface="Cambria Math"/>
                <a:cs typeface="Cambria Math"/>
              </a:rPr>
              <a:t>e</a:t>
            </a:r>
            <a:r>
              <a:rPr sz="3000" spc="-10" dirty="0">
                <a:latin typeface="Cambria Math"/>
                <a:cs typeface="Cambria Math"/>
              </a:rPr>
              <a:t>ri</a:t>
            </a:r>
            <a:r>
              <a:rPr sz="3000" dirty="0">
                <a:latin typeface="Cambria Math"/>
                <a:cs typeface="Cambria Math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71350" y="725423"/>
            <a:ext cx="5666231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00650" y="725423"/>
            <a:ext cx="1150619" cy="464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53162" y="1331975"/>
            <a:ext cx="4794503" cy="470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621402" y="1331975"/>
            <a:ext cx="402590" cy="471170"/>
          </a:xfrm>
          <a:custGeom>
            <a:avLst/>
            <a:gdLst/>
            <a:ahLst/>
            <a:cxnLst/>
            <a:rect l="l" t="t" r="r" b="b"/>
            <a:pathLst>
              <a:path w="402590" h="471169">
                <a:moveTo>
                  <a:pt x="195071" y="358139"/>
                </a:moveTo>
                <a:lnTo>
                  <a:pt x="195071" y="339851"/>
                </a:lnTo>
                <a:lnTo>
                  <a:pt x="187366" y="339096"/>
                </a:lnTo>
                <a:lnTo>
                  <a:pt x="180612" y="338559"/>
                </a:lnTo>
                <a:lnTo>
                  <a:pt x="174662" y="338096"/>
                </a:lnTo>
                <a:lnTo>
                  <a:pt x="169371" y="337559"/>
                </a:lnTo>
                <a:lnTo>
                  <a:pt x="164591" y="336803"/>
                </a:lnTo>
                <a:lnTo>
                  <a:pt x="155447" y="336803"/>
                </a:lnTo>
                <a:lnTo>
                  <a:pt x="149351" y="335279"/>
                </a:lnTo>
                <a:lnTo>
                  <a:pt x="140207" y="332231"/>
                </a:lnTo>
                <a:lnTo>
                  <a:pt x="135635" y="329183"/>
                </a:lnTo>
                <a:lnTo>
                  <a:pt x="132587" y="326135"/>
                </a:lnTo>
                <a:lnTo>
                  <a:pt x="131063" y="323087"/>
                </a:lnTo>
                <a:lnTo>
                  <a:pt x="128015" y="318515"/>
                </a:lnTo>
                <a:lnTo>
                  <a:pt x="128015" y="313943"/>
                </a:lnTo>
                <a:lnTo>
                  <a:pt x="126491" y="309371"/>
                </a:lnTo>
                <a:lnTo>
                  <a:pt x="126491" y="15239"/>
                </a:lnTo>
                <a:lnTo>
                  <a:pt x="114299" y="15239"/>
                </a:lnTo>
                <a:lnTo>
                  <a:pt x="0" y="83819"/>
                </a:lnTo>
                <a:lnTo>
                  <a:pt x="10667" y="103631"/>
                </a:lnTo>
                <a:lnTo>
                  <a:pt x="16448" y="99246"/>
                </a:lnTo>
                <a:lnTo>
                  <a:pt x="22015" y="95234"/>
                </a:lnTo>
                <a:lnTo>
                  <a:pt x="45719" y="80771"/>
                </a:lnTo>
                <a:lnTo>
                  <a:pt x="54863" y="74675"/>
                </a:lnTo>
                <a:lnTo>
                  <a:pt x="62483" y="71627"/>
                </a:lnTo>
                <a:lnTo>
                  <a:pt x="73151" y="71627"/>
                </a:lnTo>
                <a:lnTo>
                  <a:pt x="76199" y="73151"/>
                </a:lnTo>
                <a:lnTo>
                  <a:pt x="77723" y="76199"/>
                </a:lnTo>
                <a:lnTo>
                  <a:pt x="80771" y="79247"/>
                </a:lnTo>
                <a:lnTo>
                  <a:pt x="82295" y="85343"/>
                </a:lnTo>
                <a:lnTo>
                  <a:pt x="82295" y="358139"/>
                </a:lnTo>
                <a:lnTo>
                  <a:pt x="195071" y="358139"/>
                </a:lnTo>
                <a:close/>
              </a:path>
              <a:path w="402590" h="471169">
                <a:moveTo>
                  <a:pt x="82295" y="358139"/>
                </a:moveTo>
                <a:lnTo>
                  <a:pt x="82295" y="304799"/>
                </a:lnTo>
                <a:lnTo>
                  <a:pt x="80771" y="312419"/>
                </a:lnTo>
                <a:lnTo>
                  <a:pt x="79247" y="316991"/>
                </a:lnTo>
                <a:lnTo>
                  <a:pt x="76199" y="323087"/>
                </a:lnTo>
                <a:lnTo>
                  <a:pt x="70103" y="329183"/>
                </a:lnTo>
                <a:lnTo>
                  <a:pt x="65531" y="332231"/>
                </a:lnTo>
                <a:lnTo>
                  <a:pt x="59435" y="335279"/>
                </a:lnTo>
                <a:lnTo>
                  <a:pt x="51815" y="335279"/>
                </a:lnTo>
                <a:lnTo>
                  <a:pt x="47512" y="336041"/>
                </a:lnTo>
                <a:lnTo>
                  <a:pt x="13715" y="339851"/>
                </a:lnTo>
                <a:lnTo>
                  <a:pt x="13715" y="358139"/>
                </a:lnTo>
                <a:lnTo>
                  <a:pt x="82295" y="358139"/>
                </a:lnTo>
                <a:close/>
              </a:path>
              <a:path w="402590" h="471169">
                <a:moveTo>
                  <a:pt x="402335" y="234695"/>
                </a:moveTo>
                <a:lnTo>
                  <a:pt x="400163" y="194990"/>
                </a:lnTo>
                <a:lnTo>
                  <a:pt x="392239" y="152209"/>
                </a:lnTo>
                <a:lnTo>
                  <a:pt x="378681" y="113074"/>
                </a:lnTo>
                <a:lnTo>
                  <a:pt x="359417" y="77041"/>
                </a:lnTo>
                <a:lnTo>
                  <a:pt x="333191" y="44703"/>
                </a:lnTo>
                <a:lnTo>
                  <a:pt x="301260" y="20145"/>
                </a:lnTo>
                <a:lnTo>
                  <a:pt x="263398" y="3365"/>
                </a:lnTo>
                <a:lnTo>
                  <a:pt x="251459" y="0"/>
                </a:lnTo>
                <a:lnTo>
                  <a:pt x="245363" y="18287"/>
                </a:lnTo>
                <a:lnTo>
                  <a:pt x="245363" y="451103"/>
                </a:lnTo>
                <a:lnTo>
                  <a:pt x="251010" y="449172"/>
                </a:lnTo>
                <a:lnTo>
                  <a:pt x="251010" y="20219"/>
                </a:lnTo>
                <a:lnTo>
                  <a:pt x="251459" y="20393"/>
                </a:lnTo>
                <a:lnTo>
                  <a:pt x="251459" y="448998"/>
                </a:lnTo>
                <a:lnTo>
                  <a:pt x="256518" y="447037"/>
                </a:lnTo>
                <a:lnTo>
                  <a:pt x="256518" y="22354"/>
                </a:lnTo>
                <a:lnTo>
                  <a:pt x="257492" y="22778"/>
                </a:lnTo>
                <a:lnTo>
                  <a:pt x="257492" y="446613"/>
                </a:lnTo>
                <a:lnTo>
                  <a:pt x="261886" y="444702"/>
                </a:lnTo>
                <a:lnTo>
                  <a:pt x="261886" y="24689"/>
                </a:lnTo>
                <a:lnTo>
                  <a:pt x="263398" y="25423"/>
                </a:lnTo>
                <a:lnTo>
                  <a:pt x="263398" y="443968"/>
                </a:lnTo>
                <a:lnTo>
                  <a:pt x="267114" y="442167"/>
                </a:lnTo>
                <a:lnTo>
                  <a:pt x="267114" y="27224"/>
                </a:lnTo>
                <a:lnTo>
                  <a:pt x="269179" y="28333"/>
                </a:lnTo>
                <a:lnTo>
                  <a:pt x="269179" y="441058"/>
                </a:lnTo>
                <a:lnTo>
                  <a:pt x="272200" y="439435"/>
                </a:lnTo>
                <a:lnTo>
                  <a:pt x="272200" y="29956"/>
                </a:lnTo>
                <a:lnTo>
                  <a:pt x="274835" y="31515"/>
                </a:lnTo>
                <a:lnTo>
                  <a:pt x="274835" y="437876"/>
                </a:lnTo>
                <a:lnTo>
                  <a:pt x="277143" y="436510"/>
                </a:lnTo>
                <a:lnTo>
                  <a:pt x="277143" y="32881"/>
                </a:lnTo>
                <a:lnTo>
                  <a:pt x="280366" y="34975"/>
                </a:lnTo>
                <a:lnTo>
                  <a:pt x="280366" y="434416"/>
                </a:lnTo>
                <a:lnTo>
                  <a:pt x="281943" y="433392"/>
                </a:lnTo>
                <a:lnTo>
                  <a:pt x="281943" y="35999"/>
                </a:lnTo>
                <a:lnTo>
                  <a:pt x="285773" y="38721"/>
                </a:lnTo>
                <a:lnTo>
                  <a:pt x="285773" y="430670"/>
                </a:lnTo>
                <a:lnTo>
                  <a:pt x="286597" y="430084"/>
                </a:lnTo>
                <a:lnTo>
                  <a:pt x="286597" y="39307"/>
                </a:lnTo>
                <a:lnTo>
                  <a:pt x="291058" y="42765"/>
                </a:lnTo>
                <a:lnTo>
                  <a:pt x="291058" y="426626"/>
                </a:lnTo>
                <a:lnTo>
                  <a:pt x="295465" y="422909"/>
                </a:lnTo>
                <a:lnTo>
                  <a:pt x="295465" y="46481"/>
                </a:lnTo>
                <a:lnTo>
                  <a:pt x="296220" y="47174"/>
                </a:lnTo>
                <a:lnTo>
                  <a:pt x="296220" y="422217"/>
                </a:lnTo>
                <a:lnTo>
                  <a:pt x="299677" y="419047"/>
                </a:lnTo>
                <a:lnTo>
                  <a:pt x="299677" y="50344"/>
                </a:lnTo>
                <a:lnTo>
                  <a:pt x="301260" y="51921"/>
                </a:lnTo>
                <a:lnTo>
                  <a:pt x="301260" y="417470"/>
                </a:lnTo>
                <a:lnTo>
                  <a:pt x="303739" y="415003"/>
                </a:lnTo>
                <a:lnTo>
                  <a:pt x="303739" y="54388"/>
                </a:lnTo>
                <a:lnTo>
                  <a:pt x="307650" y="58610"/>
                </a:lnTo>
                <a:lnTo>
                  <a:pt x="330707" y="92963"/>
                </a:lnTo>
                <a:lnTo>
                  <a:pt x="346343" y="132983"/>
                </a:lnTo>
                <a:lnTo>
                  <a:pt x="355324" y="173301"/>
                </a:lnTo>
                <a:lnTo>
                  <a:pt x="359169" y="211437"/>
                </a:lnTo>
                <a:lnTo>
                  <a:pt x="359663" y="393313"/>
                </a:lnTo>
                <a:lnTo>
                  <a:pt x="362711" y="388619"/>
                </a:lnTo>
                <a:lnTo>
                  <a:pt x="380377" y="353841"/>
                </a:lnTo>
                <a:lnTo>
                  <a:pt x="392966" y="315670"/>
                </a:lnTo>
                <a:lnTo>
                  <a:pt x="400320" y="273788"/>
                </a:lnTo>
                <a:lnTo>
                  <a:pt x="402279" y="241425"/>
                </a:lnTo>
                <a:lnTo>
                  <a:pt x="402335" y="234695"/>
                </a:lnTo>
                <a:close/>
              </a:path>
              <a:path w="402590" h="471169">
                <a:moveTo>
                  <a:pt x="359663" y="393313"/>
                </a:moveTo>
                <a:lnTo>
                  <a:pt x="359663" y="231647"/>
                </a:lnTo>
                <a:lnTo>
                  <a:pt x="359612" y="238721"/>
                </a:lnTo>
                <a:lnTo>
                  <a:pt x="359460" y="245680"/>
                </a:lnTo>
                <a:lnTo>
                  <a:pt x="356486" y="285061"/>
                </a:lnTo>
                <a:lnTo>
                  <a:pt x="348800" y="326123"/>
                </a:lnTo>
                <a:lnTo>
                  <a:pt x="334949" y="367106"/>
                </a:lnTo>
                <a:lnTo>
                  <a:pt x="315015" y="401812"/>
                </a:lnTo>
                <a:lnTo>
                  <a:pt x="286597" y="430084"/>
                </a:lnTo>
                <a:lnTo>
                  <a:pt x="251010" y="449172"/>
                </a:lnTo>
                <a:lnTo>
                  <a:pt x="245363" y="451103"/>
                </a:lnTo>
                <a:lnTo>
                  <a:pt x="251459" y="470915"/>
                </a:lnTo>
                <a:lnTo>
                  <a:pt x="291058" y="455414"/>
                </a:lnTo>
                <a:lnTo>
                  <a:pt x="324660" y="432911"/>
                </a:lnTo>
                <a:lnTo>
                  <a:pt x="352493" y="403407"/>
                </a:lnTo>
                <a:lnTo>
                  <a:pt x="359417" y="393692"/>
                </a:lnTo>
                <a:lnTo>
                  <a:pt x="359663" y="39331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11541" y="1836419"/>
            <a:ext cx="8071484" cy="4911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indent="-457200" algn="just">
              <a:lnSpc>
                <a:spcPct val="100000"/>
              </a:lnSpc>
              <a:buAutoNum type="arabicPeriod" startAt="5"/>
              <a:tabLst>
                <a:tab pos="470534" algn="l"/>
              </a:tabLst>
            </a:pP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dirty="0">
                <a:latin typeface="Cambria Math"/>
                <a:cs typeface="Cambria Math"/>
              </a:rPr>
              <a:t>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PP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4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45" dirty="0" err="1" smtClean="0">
                <a:latin typeface="Cambria Math"/>
                <a:cs typeface="Cambria Math"/>
              </a:rPr>
              <a:t>a</a:t>
            </a:r>
            <a:r>
              <a:rPr sz="2400" spc="-55" dirty="0" err="1" smtClean="0">
                <a:latin typeface="Cambria Math"/>
                <a:cs typeface="Cambria Math"/>
              </a:rPr>
              <a:t>y</a:t>
            </a:r>
            <a:r>
              <a:rPr sz="2400" dirty="0" err="1" smtClean="0">
                <a:latin typeface="Cambria Math"/>
                <a:cs typeface="Cambria Math"/>
              </a:rPr>
              <a:t>at</a:t>
            </a:r>
            <a:r>
              <a:rPr sz="2400" dirty="0" smtClean="0">
                <a:latin typeface="Times New Roman"/>
                <a:cs typeface="Times New Roman"/>
              </a:rPr>
              <a:t> </a:t>
            </a:r>
            <a:r>
              <a:rPr sz="2400" spc="10" dirty="0" smtClean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(</a:t>
            </a:r>
            <a:r>
              <a:rPr sz="2400" spc="-15" dirty="0">
                <a:latin typeface="Cambria Math"/>
                <a:cs typeface="Cambria Math"/>
              </a:rPr>
              <a:t>2</a:t>
            </a:r>
            <a:r>
              <a:rPr sz="2400" dirty="0">
                <a:latin typeface="Cambria Math"/>
                <a:cs typeface="Cambria Math"/>
              </a:rPr>
              <a:t>)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25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5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15" dirty="0">
                <a:latin typeface="Cambria Math"/>
                <a:cs typeface="Cambria Math"/>
              </a:rPr>
              <a:t>g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0" dirty="0">
                <a:latin typeface="Cambria Math"/>
                <a:cs typeface="Cambria Math"/>
              </a:rPr>
              <a:t>hubu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1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spc="-45" dirty="0">
                <a:latin typeface="Cambria Math"/>
                <a:cs typeface="Cambria Math"/>
              </a:rPr>
              <a:t>a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nt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k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ob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ek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3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10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1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0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15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na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5" dirty="0">
                <a:latin typeface="Cambria Math"/>
                <a:cs typeface="Cambria Math"/>
              </a:rPr>
              <a:t>/</a:t>
            </a:r>
            <a:r>
              <a:rPr sz="2400" dirty="0">
                <a:latin typeface="Cambria Math"/>
                <a:cs typeface="Cambria Math"/>
              </a:rPr>
              <a:t>atau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nan,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i,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15" dirty="0">
                <a:latin typeface="Cambria Math"/>
                <a:cs typeface="Cambria Math"/>
              </a:rPr>
              <a:t>i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ata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tan</a:t>
            </a:r>
            <a:r>
              <a:rPr sz="2400" spc="15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</a:t>
            </a:r>
          </a:p>
          <a:p>
            <a:pPr marL="469265">
              <a:lnSpc>
                <a:spcPct val="100000"/>
              </a:lnSpc>
            </a:pPr>
            <a:r>
              <a:rPr sz="2400" spc="-5" dirty="0">
                <a:latin typeface="Cambria Math"/>
                <a:cs typeface="Cambria Math"/>
              </a:rPr>
              <a:t>/</a:t>
            </a:r>
            <a:r>
              <a:rPr sz="2400" dirty="0">
                <a:latin typeface="Cambria Math"/>
                <a:cs typeface="Cambria Math"/>
              </a:rPr>
              <a:t>atau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nan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ain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a.</a:t>
            </a:r>
          </a:p>
          <a:p>
            <a:pPr marL="469900" marR="6350" indent="-457200" algn="just">
              <a:lnSpc>
                <a:spcPct val="100000"/>
              </a:lnSpc>
              <a:spcBef>
                <a:spcPts val="575"/>
              </a:spcBef>
              <a:buAutoNum type="arabicPeriod" startAt="6"/>
              <a:tabLst>
                <a:tab pos="470534" algn="l"/>
              </a:tabLst>
            </a:pP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dirty="0">
                <a:latin typeface="Cambria Math"/>
                <a:cs typeface="Cambria Math"/>
              </a:rPr>
              <a:t>ng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PP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0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15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spc="5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oto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15" dirty="0">
                <a:latin typeface="Cambria Math"/>
                <a:cs typeface="Cambria Math"/>
              </a:rPr>
              <a:t>g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spc="-25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2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ri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15" dirty="0">
                <a:latin typeface="Cambria Math"/>
                <a:cs typeface="Cambria Math"/>
              </a:rPr>
              <a:t>gh</a:t>
            </a:r>
            <a:r>
              <a:rPr sz="2400" dirty="0">
                <a:latin typeface="Cambria Math"/>
                <a:cs typeface="Cambria Math"/>
              </a:rPr>
              <a:t>a-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ib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5" dirty="0">
                <a:latin typeface="Cambria Math"/>
                <a:cs typeface="Cambria Math"/>
              </a:rPr>
              <a:t>e</a:t>
            </a:r>
            <a:r>
              <a:rPr sz="2400" dirty="0">
                <a:latin typeface="Cambria Math"/>
                <a:cs typeface="Cambria Math"/>
              </a:rPr>
              <a:t>ntu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engg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na</a:t>
            </a:r>
            <a:r>
              <a:rPr sz="2400" spc="-2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rm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15" dirty="0">
                <a:latin typeface="Cambria Math"/>
                <a:cs typeface="Cambria Math"/>
              </a:rPr>
              <a:t>g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it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hu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.</a:t>
            </a:r>
          </a:p>
          <a:p>
            <a:pPr marL="469900" marR="5715" indent="-457200" algn="just">
              <a:lnSpc>
                <a:spcPct val="100000"/>
              </a:lnSpc>
              <a:spcBef>
                <a:spcPts val="575"/>
              </a:spcBef>
              <a:buAutoNum type="arabicPeriod" startAt="6"/>
              <a:tabLst>
                <a:tab pos="470534" algn="l"/>
              </a:tabLst>
            </a:pP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dirty="0">
                <a:latin typeface="Cambria Math"/>
                <a:cs typeface="Cambria Math"/>
              </a:rPr>
              <a:t>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PP</a:t>
            </a:r>
            <a:r>
              <a:rPr sz="2400" spc="-5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Pn</a:t>
            </a:r>
            <a:r>
              <a:rPr sz="2400" spc="-5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spc="-25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eng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ena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(</a:t>
            </a:r>
            <a:r>
              <a:rPr sz="2400" dirty="0">
                <a:latin typeface="Cambria Math"/>
                <a:cs typeface="Cambria Math"/>
              </a:rPr>
              <a:t>PKP)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atau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ng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it</a:t>
            </a:r>
            <a:r>
              <a:rPr sz="2400" spc="-2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k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(m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10" dirty="0">
                <a:latin typeface="Cambria Math"/>
                <a:cs typeface="Cambria Math"/>
              </a:rPr>
              <a:t>l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5" dirty="0">
                <a:latin typeface="Cambria Math"/>
                <a:cs typeface="Cambria Math"/>
              </a:rPr>
              <a:t>i</a:t>
            </a:r>
            <a:r>
              <a:rPr sz="2400" dirty="0">
                <a:latin typeface="Cambria Math"/>
                <a:cs typeface="Cambria Math"/>
              </a:rPr>
              <a:t>nta</a:t>
            </a:r>
            <a:r>
              <a:rPr sz="2400" spc="-25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)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ata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6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ha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ba</a:t>
            </a:r>
            <a:r>
              <a:rPr sz="2400" spc="-5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n</a:t>
            </a:r>
            <a:r>
              <a:rPr sz="2400" spc="-5" dirty="0">
                <a:latin typeface="Cambria Math"/>
                <a:cs typeface="Cambria Math"/>
              </a:rPr>
              <a:t>/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au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ena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998853" y="1030223"/>
            <a:ext cx="1432559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71621" y="1030223"/>
            <a:ext cx="1150619" cy="464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1541" y="1986787"/>
            <a:ext cx="8071484" cy="3764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 algn="just">
              <a:lnSpc>
                <a:spcPct val="100000"/>
              </a:lnSpc>
              <a:buAutoNum type="arabicPeriod"/>
              <a:tabLst>
                <a:tab pos="528320" algn="l"/>
              </a:tabLst>
            </a:pP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iba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i;</a:t>
            </a:r>
            <a:endParaRPr sz="2800">
              <a:latin typeface="Cambria Math"/>
              <a:cs typeface="Cambria Math"/>
            </a:endParaRPr>
          </a:p>
          <a:p>
            <a:pPr marL="527685" marR="5080" indent="-514984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8320" algn="l"/>
              </a:tabLst>
            </a:pP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3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belum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eba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ai</a:t>
            </a:r>
            <a:r>
              <a:rPr sz="2800" spc="3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2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33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atu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;</a:t>
            </a:r>
            <a:endParaRPr sz="28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8320" algn="l"/>
              </a:tabLst>
            </a:pP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endParaRPr sz="2800">
              <a:latin typeface="Cambria Math"/>
              <a:cs typeface="Cambria Math"/>
            </a:endParaRPr>
          </a:p>
          <a:p>
            <a:pPr marL="527685" indent="-514984" algn="just">
              <a:lnSpc>
                <a:spcPct val="100000"/>
              </a:lnSpc>
              <a:spcBef>
                <a:spcPts val="670"/>
              </a:spcBef>
              <a:buAutoNum type="arabicPeriod"/>
              <a:tabLst>
                <a:tab pos="528320" algn="l"/>
              </a:tabLst>
            </a:pP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tuk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etap</a:t>
            </a:r>
            <a:endParaRPr sz="2800">
              <a:latin typeface="Cambria Math"/>
              <a:cs typeface="Cambria Math"/>
            </a:endParaRPr>
          </a:p>
          <a:p>
            <a:pPr marL="12700" marR="6350" algn="just">
              <a:lnSpc>
                <a:spcPct val="100000"/>
              </a:lnSpc>
              <a:spcBef>
                <a:spcPts val="670"/>
              </a:spcBef>
            </a:pP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et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p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upa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ub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ek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la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uan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2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2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ipe</a:t>
            </a:r>
            <a:r>
              <a:rPr sz="2800" spc="-10" dirty="0">
                <a:latin typeface="Cambria Math"/>
                <a:cs typeface="Cambria Math"/>
              </a:rPr>
              <a:t>rs</a:t>
            </a:r>
            <a:r>
              <a:rPr sz="2800" spc="-5" dirty="0">
                <a:latin typeface="Cambria Math"/>
                <a:cs typeface="Cambria Math"/>
              </a:rPr>
              <a:t>ama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2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ub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ek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20</TotalTime>
  <Words>1900</Words>
  <Application>Microsoft Office PowerPoint</Application>
  <PresentationFormat>Custom</PresentationFormat>
  <Paragraphs>128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Subjek Pajak Dalam Negeri Badan</vt:lpstr>
      <vt:lpstr>Subjek Pajak Luar Negeri Menjalankan Usaha Melalui Bentuk Usaha Tetap</vt:lpstr>
      <vt:lpstr>Subjek Pajak Luar Negeri Tidak Menjalankan Usaha Melalui Bentuk Usaha Tetap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NPWP terdiri dari 15 digit, yaitu 9 digit pertama merupa- kan  kode  wajib  pajak  dan  6  digit  berikutnya  merupakan kode administrasi.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Pengusaha adalah orang pribadi atau badan dalam bentuk apa pun yang dalam kegiatan usaha atau pekerjaannya menghasilkan barang,  mengimpor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245-P02</dc:title>
  <dc:creator>ACSaja</dc:creator>
  <cp:keywords>()</cp:keywords>
  <cp:lastModifiedBy>User-AKT</cp:lastModifiedBy>
  <cp:revision>5</cp:revision>
  <dcterms:created xsi:type="dcterms:W3CDTF">2015-08-04T02:22:24Z</dcterms:created>
  <dcterms:modified xsi:type="dcterms:W3CDTF">2016-02-12T00:57:05Z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2015-02-04T00:00:00Z</vt:filetime>
  </property>
  <property fmtid="{D5CDD505-2E9C-101B-9397-08002B2CF9AE}" pid="3" name="Creator">
    <vt:lpwstr>PDFCreator Version 1.5.0</vt:lpwstr>
  </property>
  <property fmtid="{D5CDD505-2E9C-101B-9397-08002B2CF9AE}" pid="4" name="LastSaved">
    <vt:filetime>2015-08-04T00:00:00Z</vt:filetime>
  </property>
</Properties>
</file>