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sldIdLst>
    <p:sldId id="256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80" r:id="rId18"/>
    <p:sldId id="281" r:id="rId19"/>
    <p:sldId id="282" r:id="rId20"/>
    <p:sldId id="286" r:id="rId21"/>
  </p:sldIdLst>
  <p:sldSz cx="10693400" cy="7556500"/>
  <p:notesSz cx="10693400" cy="7556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996" y="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08939" y="0"/>
            <a:ext cx="8822055" cy="3358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117" y="3526367"/>
            <a:ext cx="8822055" cy="1679222"/>
          </a:xfrm>
        </p:spPr>
        <p:txBody>
          <a:bodyPr>
            <a:noAutofit/>
          </a:bodyPr>
          <a:lstStyle>
            <a:lvl1pPr>
              <a:defRPr sz="9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1117" y="5205589"/>
            <a:ext cx="8020050" cy="1091494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>
                <a:solidFill>
                  <a:schemeClr val="tx2"/>
                </a:solidFill>
              </a:defRPr>
            </a:lvl1pPr>
            <a:lvl2pPr marL="521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1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6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49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9340" y="755650"/>
            <a:ext cx="8465608" cy="4282017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1117" y="755652"/>
            <a:ext cx="2138680" cy="59612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29797" y="755651"/>
            <a:ext cx="6683375" cy="5373511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8939" y="0"/>
            <a:ext cx="8822055" cy="33584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7" y="3610328"/>
            <a:ext cx="8822055" cy="1847144"/>
          </a:xfrm>
        </p:spPr>
        <p:txBody>
          <a:bodyPr anchor="b" anchorCtr="0"/>
          <a:lstStyle>
            <a:lvl1pPr algn="l">
              <a:defRPr sz="6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5457472"/>
            <a:ext cx="8020050" cy="100753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  <a:lvl2pPr marL="52139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7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1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5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69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34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497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1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117" y="671690"/>
            <a:ext cx="4277360" cy="41510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671690"/>
            <a:ext cx="4277360" cy="4151037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552" y="671689"/>
            <a:ext cx="4277360" cy="70492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7552" y="1464652"/>
            <a:ext cx="4277360" cy="3358444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247" y="671689"/>
            <a:ext cx="4277360" cy="704923"/>
          </a:xfrm>
        </p:spPr>
        <p:txBody>
          <a:bodyPr anchor="b">
            <a:noAutofit/>
          </a:bodyPr>
          <a:lstStyle>
            <a:lvl1pPr marL="0" indent="0">
              <a:buNone/>
              <a:defRPr sz="3200" b="0">
                <a:latin typeface="+mj-lt"/>
              </a:defRPr>
            </a:lvl1pPr>
            <a:lvl2pPr marL="521391" indent="0">
              <a:buNone/>
              <a:defRPr sz="2300" b="1"/>
            </a:lvl2pPr>
            <a:lvl3pPr marL="1042782" indent="0">
              <a:buNone/>
              <a:defRPr sz="2100" b="1"/>
            </a:lvl3pPr>
            <a:lvl4pPr marL="1564173" indent="0">
              <a:buNone/>
              <a:defRPr sz="1800" b="1"/>
            </a:lvl4pPr>
            <a:lvl5pPr marL="2085564" indent="0">
              <a:buNone/>
              <a:defRPr sz="1800" b="1"/>
            </a:lvl5pPr>
            <a:lvl6pPr marL="2606954" indent="0">
              <a:buNone/>
              <a:defRPr sz="1800" b="1"/>
            </a:lvl6pPr>
            <a:lvl7pPr marL="3128345" indent="0">
              <a:buNone/>
              <a:defRPr sz="1800" b="1"/>
            </a:lvl7pPr>
            <a:lvl8pPr marL="3649736" indent="0">
              <a:buNone/>
              <a:defRPr sz="1800" b="1"/>
            </a:lvl8pPr>
            <a:lvl9pPr marL="4171127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247" y="1464652"/>
            <a:ext cx="4277360" cy="3358444"/>
          </a:xfrm>
        </p:spPr>
        <p:txBody>
          <a:bodyPr anchor="t" anchorCtr="0"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887552" y="1376612"/>
            <a:ext cx="427736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32247" y="1376612"/>
            <a:ext cx="4277360" cy="1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117" y="5037667"/>
            <a:ext cx="7934503" cy="1763183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39652" y="503767"/>
            <a:ext cx="5373520" cy="4533899"/>
          </a:xfrm>
        </p:spPr>
        <p:txBody>
          <a:bodyPr/>
          <a:lstStyle>
            <a:lvl1pPr>
              <a:defRPr sz="27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119" y="503767"/>
            <a:ext cx="3126693" cy="4533900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090149" y="2770663"/>
            <a:ext cx="4198056" cy="185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552" y="5037667"/>
            <a:ext cx="7934503" cy="1763183"/>
          </a:xfrm>
        </p:spPr>
        <p:txBody>
          <a:bodyPr anchor="b">
            <a:normAutofit/>
          </a:bodyPr>
          <a:lstStyle>
            <a:lvl1pPr algn="l">
              <a:defRPr sz="6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08939" y="503767"/>
            <a:ext cx="8822055" cy="3190522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600"/>
            </a:lvl1pPr>
            <a:lvl2pPr marL="521391" indent="0">
              <a:buNone/>
              <a:defRPr sz="3200"/>
            </a:lvl2pPr>
            <a:lvl3pPr marL="1042782" indent="0">
              <a:buNone/>
              <a:defRPr sz="2700"/>
            </a:lvl3pPr>
            <a:lvl4pPr marL="1564173" indent="0">
              <a:buNone/>
              <a:defRPr sz="2300"/>
            </a:lvl4pPr>
            <a:lvl5pPr marL="2085564" indent="0">
              <a:buNone/>
              <a:defRPr sz="2300"/>
            </a:lvl5pPr>
            <a:lvl6pPr marL="2606954" indent="0">
              <a:buNone/>
              <a:defRPr sz="2300"/>
            </a:lvl6pPr>
            <a:lvl7pPr marL="3128345" indent="0">
              <a:buNone/>
              <a:defRPr sz="2300"/>
            </a:lvl7pPr>
            <a:lvl8pPr marL="3649736" indent="0">
              <a:buNone/>
              <a:defRPr sz="2300"/>
            </a:lvl8pPr>
            <a:lvl9pPr marL="4171127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4486" y="3862211"/>
            <a:ext cx="8643832" cy="886839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/>
            </a:lvl1pPr>
            <a:lvl2pPr marL="521391" indent="0">
              <a:buNone/>
              <a:defRPr sz="1400"/>
            </a:lvl2pPr>
            <a:lvl3pPr marL="1042782" indent="0">
              <a:buNone/>
              <a:defRPr sz="1100"/>
            </a:lvl3pPr>
            <a:lvl4pPr marL="1564173" indent="0">
              <a:buNone/>
              <a:defRPr sz="1000"/>
            </a:lvl4pPr>
            <a:lvl5pPr marL="2085564" indent="0">
              <a:buNone/>
              <a:defRPr sz="1000"/>
            </a:lvl5pPr>
            <a:lvl6pPr marL="2606954" indent="0">
              <a:buNone/>
              <a:defRPr sz="1000"/>
            </a:lvl6pPr>
            <a:lvl7pPr marL="3128345" indent="0">
              <a:buNone/>
              <a:defRPr sz="1000"/>
            </a:lvl7pPr>
            <a:lvl8pPr marL="3649736" indent="0">
              <a:buNone/>
              <a:defRPr sz="1000"/>
            </a:lvl8pPr>
            <a:lvl9pPr marL="4171127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17" y="5037667"/>
            <a:ext cx="7930938" cy="1763183"/>
          </a:xfrm>
          <a:prstGeom prst="rect">
            <a:avLst/>
          </a:prstGeom>
        </p:spPr>
        <p:txBody>
          <a:bodyPr vert="horz" lIns="104278" tIns="52139" rIns="104278" bIns="52139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117" y="755650"/>
            <a:ext cx="8822055" cy="4282017"/>
          </a:xfrm>
          <a:prstGeom prst="rect">
            <a:avLst/>
          </a:prstGeom>
        </p:spPr>
        <p:txBody>
          <a:bodyPr vert="horz" lIns="104278" tIns="52139" rIns="104278" bIns="52139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7157" y="6841152"/>
            <a:ext cx="249512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12/23/2015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91116" y="6841152"/>
            <a:ext cx="5699719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l">
              <a:defRPr sz="14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1167" y="6266858"/>
            <a:ext cx="891117" cy="402314"/>
          </a:xfrm>
          <a:prstGeom prst="rect">
            <a:avLst/>
          </a:prstGeom>
        </p:spPr>
        <p:txBody>
          <a:bodyPr vert="horz" lIns="104278" tIns="52139" rIns="104278" bIns="52139" rtlCol="0" anchor="ctr"/>
          <a:lstStyle>
            <a:lvl1pPr algn="r">
              <a:defRPr sz="27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8939" y="0"/>
            <a:ext cx="8822055" cy="4198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08939" y="6800850"/>
            <a:ext cx="8822055" cy="3022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278" tIns="52139" rIns="104278" bIns="52139"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1042782" rtl="0" eaLnBrk="1" latinLnBrk="0" hangingPunct="1">
        <a:spcBef>
          <a:spcPct val="0"/>
        </a:spcBef>
        <a:buNone/>
        <a:defRPr sz="62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12835" indent="-31283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677808" indent="-31283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2pPr>
      <a:lvl3pPr marL="99064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300" kern="1200">
          <a:solidFill>
            <a:schemeClr val="tx2"/>
          </a:solidFill>
          <a:latin typeface="+mn-lt"/>
          <a:ea typeface="+mn-ea"/>
          <a:cs typeface="+mn-cs"/>
        </a:defRPr>
      </a:lvl3pPr>
      <a:lvl4pPr marL="1303477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4pPr>
      <a:lvl5pPr marL="1564173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1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77007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168986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2502676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2815511" indent="-260695" algn="l" defTabSz="1042782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391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782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173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56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6954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345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9736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127" algn="l" defTabSz="1042782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12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1738762" y="2787650"/>
            <a:ext cx="7368539" cy="4998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01802" y="1030223"/>
            <a:ext cx="2567939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919094" y="1046987"/>
            <a:ext cx="1592579" cy="3428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683003"/>
            <a:ext cx="8072120" cy="3331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sil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spc="5" dirty="0">
                <a:latin typeface="Cambria Math"/>
                <a:cs typeface="Cambria Math"/>
              </a:rPr>
              <a:t>z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70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c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al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3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al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1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gia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rj</a:t>
            </a:r>
            <a:r>
              <a:rPr sz="2600" spc="-5" dirty="0">
                <a:latin typeface="Cambria Math"/>
                <a:cs typeface="Cambria Math"/>
              </a:rPr>
              <a:t>aa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beb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aan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235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al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ecu</a:t>
            </a:r>
            <a:r>
              <a:rPr sz="2600" spc="-5" dirty="0">
                <a:latin typeface="Cambria Math"/>
                <a:cs typeface="Cambria Math"/>
              </a:rPr>
              <a:t>al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</a:t>
            </a:r>
            <a:r>
              <a:rPr sz="2600" dirty="0">
                <a:latin typeface="Cambria Math"/>
                <a:cs typeface="Cambria Math"/>
              </a:rPr>
              <a:t>an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inal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ur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spc="-15" dirty="0">
                <a:latin typeface="Cambria Math"/>
                <a:cs typeface="Cambria Math"/>
              </a:rPr>
              <a:t>al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lisi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urs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spc="-10" dirty="0">
                <a:latin typeface="Cambria Math"/>
                <a:cs typeface="Cambria Math"/>
              </a:rPr>
              <a:t>/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54441" y="5005321"/>
            <a:ext cx="7724775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924560" algn="l"/>
                <a:tab pos="1817370" algn="l"/>
                <a:tab pos="2762250" algn="l"/>
                <a:tab pos="3495040" algn="l"/>
                <a:tab pos="5375275" algn="l"/>
                <a:tab pos="6151245" algn="l"/>
              </a:tabLst>
            </a:pP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asin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ali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9451" y="5382511"/>
            <a:ext cx="2086610" cy="428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336040" algn="l"/>
              </a:tabLst>
            </a:pPr>
            <a:r>
              <a:rPr sz="2600" dirty="0">
                <a:latin typeface="Cambria Math"/>
                <a:cs typeface="Cambria Math"/>
              </a:rPr>
              <a:t>(</a:t>
            </a:r>
            <a:r>
              <a:rPr sz="2750" spc="-65" dirty="0">
                <a:latin typeface="Cambria Math"/>
                <a:cs typeface="Cambria Math"/>
              </a:rPr>
              <a:t>c</a:t>
            </a:r>
            <a:r>
              <a:rPr sz="2750" spc="-80" dirty="0">
                <a:latin typeface="Cambria Math"/>
                <a:cs typeface="Cambria Math"/>
              </a:rPr>
              <a:t>a</a:t>
            </a:r>
            <a:r>
              <a:rPr sz="2750" spc="-85" dirty="0">
                <a:latin typeface="Cambria Math"/>
                <a:cs typeface="Cambria Math"/>
              </a:rPr>
              <a:t>p</a:t>
            </a:r>
            <a:r>
              <a:rPr sz="2750" spc="-50" dirty="0">
                <a:latin typeface="Cambria Math"/>
                <a:cs typeface="Cambria Math"/>
              </a:rPr>
              <a:t>i</a:t>
            </a:r>
            <a:r>
              <a:rPr sz="2750" spc="-60" dirty="0">
                <a:latin typeface="Cambria Math"/>
                <a:cs typeface="Cambria Math"/>
              </a:rPr>
              <a:t>t</a:t>
            </a:r>
            <a:r>
              <a:rPr sz="2750" spc="-80" dirty="0">
                <a:latin typeface="Cambria Math"/>
                <a:cs typeface="Cambria Math"/>
              </a:rPr>
              <a:t>a</a:t>
            </a:r>
            <a:r>
              <a:rPr sz="2750" spc="-40" dirty="0">
                <a:latin typeface="Cambria Math"/>
                <a:cs typeface="Cambria Math"/>
              </a:rPr>
              <a:t>l</a:t>
            </a:r>
            <a:r>
              <a:rPr sz="2750" dirty="0">
                <a:latin typeface="Times New Roman"/>
                <a:cs typeface="Times New Roman"/>
              </a:rPr>
              <a:t>	</a:t>
            </a:r>
            <a:r>
              <a:rPr sz="2750" spc="-105" dirty="0">
                <a:latin typeface="Cambria Math"/>
                <a:cs typeface="Cambria Math"/>
              </a:rPr>
              <a:t>g</a:t>
            </a:r>
            <a:r>
              <a:rPr sz="2750" spc="-80" dirty="0">
                <a:latin typeface="Cambria Math"/>
                <a:cs typeface="Cambria Math"/>
              </a:rPr>
              <a:t>a</a:t>
            </a:r>
            <a:r>
              <a:rPr sz="2750" spc="-50" dirty="0">
                <a:latin typeface="Cambria Math"/>
                <a:cs typeface="Cambria Math"/>
              </a:rPr>
              <a:t>i</a:t>
            </a:r>
            <a:r>
              <a:rPr sz="2750" spc="-70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)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950767" y="5401561"/>
            <a:ext cx="4432300" cy="405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680845" algn="l"/>
                <a:tab pos="2802255" algn="l"/>
              </a:tabLst>
            </a:pP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erup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54441" y="5797801"/>
            <a:ext cx="7725409" cy="8020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871345" algn="l"/>
                <a:tab pos="2601595" algn="l"/>
                <a:tab pos="3957320" algn="l"/>
                <a:tab pos="4944745" algn="l"/>
                <a:tab pos="6043295" algn="l"/>
                <a:tab pos="6911975" algn="l"/>
              </a:tabLst>
            </a:pP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gia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dirty="0">
                <a:latin typeface="Cambria Math"/>
                <a:cs typeface="Cambria Math"/>
              </a:rPr>
              <a:t>k,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	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lain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</a:t>
            </a:r>
            <a:r>
              <a:rPr sz="2600" spc="-5" dirty="0">
                <a:latin typeface="Cambria Math"/>
                <a:cs typeface="Cambria Math"/>
              </a:rPr>
              <a:t>si</a:t>
            </a:r>
            <a:r>
              <a:rPr sz="2600" spc="-35" dirty="0">
                <a:latin typeface="Cambria Math"/>
                <a:cs typeface="Cambria Math"/>
              </a:rPr>
              <a:t>f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insid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il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1021" y="742187"/>
            <a:ext cx="1958336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613282" y="725423"/>
            <a:ext cx="809625" cy="355600"/>
          </a:xfrm>
          <a:custGeom>
            <a:avLst/>
            <a:gdLst/>
            <a:ahLst/>
            <a:cxnLst/>
            <a:rect l="l" t="t" r="r" b="b"/>
            <a:pathLst>
              <a:path w="809625" h="355600">
                <a:moveTo>
                  <a:pt x="239267" y="105155"/>
                </a:moveTo>
                <a:lnTo>
                  <a:pt x="230464" y="63396"/>
                </a:lnTo>
                <a:lnTo>
                  <a:pt x="201969" y="32484"/>
                </a:lnTo>
                <a:lnTo>
                  <a:pt x="165433" y="19885"/>
                </a:lnTo>
                <a:lnTo>
                  <a:pt x="124649" y="16776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76199" y="355091"/>
                </a:lnTo>
                <a:lnTo>
                  <a:pt x="76199" y="38099"/>
                </a:lnTo>
                <a:lnTo>
                  <a:pt x="112775" y="38099"/>
                </a:lnTo>
                <a:lnTo>
                  <a:pt x="155828" y="46100"/>
                </a:lnTo>
                <a:lnTo>
                  <a:pt x="182879" y="76199"/>
                </a:lnTo>
                <a:lnTo>
                  <a:pt x="188975" y="111251"/>
                </a:lnTo>
                <a:lnTo>
                  <a:pt x="188975" y="194867"/>
                </a:lnTo>
                <a:lnTo>
                  <a:pt x="194361" y="192086"/>
                </a:lnTo>
                <a:lnTo>
                  <a:pt x="224187" y="163445"/>
                </a:lnTo>
                <a:lnTo>
                  <a:pt x="237982" y="123854"/>
                </a:lnTo>
                <a:lnTo>
                  <a:pt x="239125" y="111436"/>
                </a:lnTo>
                <a:lnTo>
                  <a:pt x="239267" y="105155"/>
                </a:lnTo>
                <a:close/>
              </a:path>
              <a:path w="809625" h="355600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809625" h="355600">
                <a:moveTo>
                  <a:pt x="188975" y="194867"/>
                </a:moveTo>
                <a:lnTo>
                  <a:pt x="188975" y="111251"/>
                </a:lnTo>
                <a:lnTo>
                  <a:pt x="188767" y="118467"/>
                </a:lnTo>
                <a:lnTo>
                  <a:pt x="188166" y="125253"/>
                </a:lnTo>
                <a:lnTo>
                  <a:pt x="175005" y="162164"/>
                </a:lnTo>
                <a:lnTo>
                  <a:pt x="141136" y="184475"/>
                </a:lnTo>
                <a:lnTo>
                  <a:pt x="76199" y="188975"/>
                </a:lnTo>
                <a:lnTo>
                  <a:pt x="76199" y="208787"/>
                </a:lnTo>
                <a:lnTo>
                  <a:pt x="80483" y="208872"/>
                </a:lnTo>
                <a:lnTo>
                  <a:pt x="85459" y="209090"/>
                </a:lnTo>
                <a:lnTo>
                  <a:pt x="91075" y="209387"/>
                </a:lnTo>
                <a:lnTo>
                  <a:pt x="97278" y="209712"/>
                </a:lnTo>
                <a:lnTo>
                  <a:pt x="104014" y="210009"/>
                </a:lnTo>
                <a:lnTo>
                  <a:pt x="111229" y="210227"/>
                </a:lnTo>
                <a:lnTo>
                  <a:pt x="117657" y="210298"/>
                </a:lnTo>
                <a:lnTo>
                  <a:pt x="119164" y="210305"/>
                </a:lnTo>
                <a:lnTo>
                  <a:pt x="124649" y="210175"/>
                </a:lnTo>
                <a:lnTo>
                  <a:pt x="164591" y="204215"/>
                </a:lnTo>
                <a:lnTo>
                  <a:pt x="188940" y="194885"/>
                </a:lnTo>
                <a:close/>
              </a:path>
              <a:path w="809625" h="355600">
                <a:moveTo>
                  <a:pt x="108203" y="355091"/>
                </a:moveTo>
                <a:lnTo>
                  <a:pt x="108203" y="342899"/>
                </a:lnTo>
                <a:lnTo>
                  <a:pt x="100583" y="339851"/>
                </a:lnTo>
                <a:lnTo>
                  <a:pt x="94487" y="338327"/>
                </a:lnTo>
                <a:lnTo>
                  <a:pt x="91439" y="336803"/>
                </a:lnTo>
                <a:lnTo>
                  <a:pt x="86867" y="335279"/>
                </a:lnTo>
                <a:lnTo>
                  <a:pt x="83819" y="332231"/>
                </a:lnTo>
                <a:lnTo>
                  <a:pt x="82295" y="329183"/>
                </a:lnTo>
                <a:lnTo>
                  <a:pt x="79247" y="324611"/>
                </a:lnTo>
                <a:lnTo>
                  <a:pt x="77723" y="320039"/>
                </a:lnTo>
                <a:lnTo>
                  <a:pt x="77723" y="315467"/>
                </a:lnTo>
                <a:lnTo>
                  <a:pt x="76199" y="309371"/>
                </a:lnTo>
                <a:lnTo>
                  <a:pt x="76199" y="355091"/>
                </a:lnTo>
                <a:lnTo>
                  <a:pt x="108203" y="355091"/>
                </a:lnTo>
                <a:close/>
              </a:path>
              <a:path w="809625" h="355600">
                <a:moveTo>
                  <a:pt x="527303" y="105155"/>
                </a:moveTo>
                <a:lnTo>
                  <a:pt x="518500" y="63396"/>
                </a:lnTo>
                <a:lnTo>
                  <a:pt x="490005" y="32484"/>
                </a:lnTo>
                <a:lnTo>
                  <a:pt x="453469" y="19885"/>
                </a:lnTo>
                <a:lnTo>
                  <a:pt x="412685" y="16776"/>
                </a:lnTo>
                <a:lnTo>
                  <a:pt x="288035" y="16763"/>
                </a:lnTo>
                <a:lnTo>
                  <a:pt x="288035" y="28955"/>
                </a:lnTo>
                <a:lnTo>
                  <a:pt x="295655" y="30479"/>
                </a:lnTo>
                <a:lnTo>
                  <a:pt x="301751" y="32003"/>
                </a:lnTo>
                <a:lnTo>
                  <a:pt x="304799" y="33527"/>
                </a:lnTo>
                <a:lnTo>
                  <a:pt x="307847" y="36575"/>
                </a:lnTo>
                <a:lnTo>
                  <a:pt x="310895" y="38099"/>
                </a:lnTo>
                <a:lnTo>
                  <a:pt x="313943" y="44195"/>
                </a:lnTo>
                <a:lnTo>
                  <a:pt x="316991" y="53339"/>
                </a:lnTo>
                <a:lnTo>
                  <a:pt x="316991" y="57911"/>
                </a:lnTo>
                <a:lnTo>
                  <a:pt x="318515" y="67055"/>
                </a:lnTo>
                <a:lnTo>
                  <a:pt x="318515" y="355091"/>
                </a:lnTo>
                <a:lnTo>
                  <a:pt x="364235" y="355091"/>
                </a:lnTo>
                <a:lnTo>
                  <a:pt x="364235" y="38099"/>
                </a:lnTo>
                <a:lnTo>
                  <a:pt x="400811" y="38099"/>
                </a:lnTo>
                <a:lnTo>
                  <a:pt x="443864" y="46100"/>
                </a:lnTo>
                <a:lnTo>
                  <a:pt x="470915" y="76199"/>
                </a:lnTo>
                <a:lnTo>
                  <a:pt x="477011" y="111251"/>
                </a:lnTo>
                <a:lnTo>
                  <a:pt x="477011" y="194867"/>
                </a:lnTo>
                <a:lnTo>
                  <a:pt x="482397" y="192086"/>
                </a:lnTo>
                <a:lnTo>
                  <a:pt x="512223" y="163445"/>
                </a:lnTo>
                <a:lnTo>
                  <a:pt x="526018" y="123854"/>
                </a:lnTo>
                <a:lnTo>
                  <a:pt x="527161" y="111436"/>
                </a:lnTo>
                <a:lnTo>
                  <a:pt x="527303" y="105155"/>
                </a:lnTo>
                <a:close/>
              </a:path>
              <a:path w="809625" h="355600">
                <a:moveTo>
                  <a:pt x="318515" y="355091"/>
                </a:moveTo>
                <a:lnTo>
                  <a:pt x="318515" y="292607"/>
                </a:lnTo>
                <a:lnTo>
                  <a:pt x="318345" y="299557"/>
                </a:lnTo>
                <a:lnTo>
                  <a:pt x="317882" y="305775"/>
                </a:lnTo>
                <a:lnTo>
                  <a:pt x="317199" y="311261"/>
                </a:lnTo>
                <a:lnTo>
                  <a:pt x="316370" y="316016"/>
                </a:lnTo>
                <a:lnTo>
                  <a:pt x="315467" y="320039"/>
                </a:lnTo>
                <a:lnTo>
                  <a:pt x="315467" y="326135"/>
                </a:lnTo>
                <a:lnTo>
                  <a:pt x="312419" y="330707"/>
                </a:lnTo>
                <a:lnTo>
                  <a:pt x="306323" y="336803"/>
                </a:lnTo>
                <a:lnTo>
                  <a:pt x="298703" y="339851"/>
                </a:lnTo>
                <a:lnTo>
                  <a:pt x="288035" y="342899"/>
                </a:lnTo>
                <a:lnTo>
                  <a:pt x="288035" y="355091"/>
                </a:lnTo>
                <a:lnTo>
                  <a:pt x="318515" y="355091"/>
                </a:lnTo>
                <a:close/>
              </a:path>
              <a:path w="809625" h="355600">
                <a:moveTo>
                  <a:pt x="477011" y="194867"/>
                </a:moveTo>
                <a:lnTo>
                  <a:pt x="477011" y="111251"/>
                </a:lnTo>
                <a:lnTo>
                  <a:pt x="476803" y="118467"/>
                </a:lnTo>
                <a:lnTo>
                  <a:pt x="476202" y="125253"/>
                </a:lnTo>
                <a:lnTo>
                  <a:pt x="463041" y="162164"/>
                </a:lnTo>
                <a:lnTo>
                  <a:pt x="429172" y="184475"/>
                </a:lnTo>
                <a:lnTo>
                  <a:pt x="364235" y="188975"/>
                </a:lnTo>
                <a:lnTo>
                  <a:pt x="364235" y="208787"/>
                </a:lnTo>
                <a:lnTo>
                  <a:pt x="368519" y="208872"/>
                </a:lnTo>
                <a:lnTo>
                  <a:pt x="373495" y="209090"/>
                </a:lnTo>
                <a:lnTo>
                  <a:pt x="379111" y="209387"/>
                </a:lnTo>
                <a:lnTo>
                  <a:pt x="385314" y="209712"/>
                </a:lnTo>
                <a:lnTo>
                  <a:pt x="392050" y="210009"/>
                </a:lnTo>
                <a:lnTo>
                  <a:pt x="399265" y="210227"/>
                </a:lnTo>
                <a:lnTo>
                  <a:pt x="405693" y="210298"/>
                </a:lnTo>
                <a:lnTo>
                  <a:pt x="407200" y="210305"/>
                </a:lnTo>
                <a:lnTo>
                  <a:pt x="412685" y="210175"/>
                </a:lnTo>
                <a:lnTo>
                  <a:pt x="452627" y="204215"/>
                </a:lnTo>
                <a:lnTo>
                  <a:pt x="476976" y="194885"/>
                </a:lnTo>
                <a:close/>
              </a:path>
              <a:path w="809625" h="355600">
                <a:moveTo>
                  <a:pt x="396239" y="355091"/>
                </a:moveTo>
                <a:lnTo>
                  <a:pt x="396239" y="342899"/>
                </a:lnTo>
                <a:lnTo>
                  <a:pt x="388619" y="339851"/>
                </a:lnTo>
                <a:lnTo>
                  <a:pt x="382523" y="338327"/>
                </a:lnTo>
                <a:lnTo>
                  <a:pt x="379475" y="336803"/>
                </a:lnTo>
                <a:lnTo>
                  <a:pt x="374903" y="335279"/>
                </a:lnTo>
                <a:lnTo>
                  <a:pt x="371855" y="332231"/>
                </a:lnTo>
                <a:lnTo>
                  <a:pt x="370331" y="329183"/>
                </a:lnTo>
                <a:lnTo>
                  <a:pt x="367283" y="324611"/>
                </a:lnTo>
                <a:lnTo>
                  <a:pt x="365759" y="320039"/>
                </a:lnTo>
                <a:lnTo>
                  <a:pt x="365759" y="315467"/>
                </a:lnTo>
                <a:lnTo>
                  <a:pt x="364235" y="309371"/>
                </a:lnTo>
                <a:lnTo>
                  <a:pt x="364235" y="355091"/>
                </a:lnTo>
                <a:lnTo>
                  <a:pt x="396239" y="355091"/>
                </a:lnTo>
                <a:close/>
              </a:path>
              <a:path w="809625" h="355600">
                <a:moveTo>
                  <a:pt x="664463" y="355091"/>
                </a:moveTo>
                <a:lnTo>
                  <a:pt x="664463" y="342899"/>
                </a:lnTo>
                <a:lnTo>
                  <a:pt x="656843" y="339851"/>
                </a:lnTo>
                <a:lnTo>
                  <a:pt x="647699" y="336803"/>
                </a:lnTo>
                <a:lnTo>
                  <a:pt x="644651" y="333755"/>
                </a:lnTo>
                <a:lnTo>
                  <a:pt x="641603" y="332231"/>
                </a:lnTo>
                <a:lnTo>
                  <a:pt x="638555" y="326135"/>
                </a:lnTo>
                <a:lnTo>
                  <a:pt x="637031" y="321563"/>
                </a:lnTo>
                <a:lnTo>
                  <a:pt x="637031" y="0"/>
                </a:lnTo>
                <a:lnTo>
                  <a:pt x="621791" y="0"/>
                </a:lnTo>
                <a:lnTo>
                  <a:pt x="562355" y="3047"/>
                </a:lnTo>
                <a:lnTo>
                  <a:pt x="562355" y="15239"/>
                </a:lnTo>
                <a:lnTo>
                  <a:pt x="569975" y="16763"/>
                </a:lnTo>
                <a:lnTo>
                  <a:pt x="576071" y="18287"/>
                </a:lnTo>
                <a:lnTo>
                  <a:pt x="585215" y="22859"/>
                </a:lnTo>
                <a:lnTo>
                  <a:pt x="586739" y="24383"/>
                </a:lnTo>
                <a:lnTo>
                  <a:pt x="589787" y="30479"/>
                </a:lnTo>
                <a:lnTo>
                  <a:pt x="592835" y="39623"/>
                </a:lnTo>
                <a:lnTo>
                  <a:pt x="592835" y="51815"/>
                </a:lnTo>
                <a:lnTo>
                  <a:pt x="592994" y="56022"/>
                </a:lnTo>
                <a:lnTo>
                  <a:pt x="593823" y="67726"/>
                </a:lnTo>
                <a:lnTo>
                  <a:pt x="594201" y="75224"/>
                </a:lnTo>
                <a:lnTo>
                  <a:pt x="594359" y="83819"/>
                </a:lnTo>
                <a:lnTo>
                  <a:pt x="594359" y="355091"/>
                </a:lnTo>
                <a:lnTo>
                  <a:pt x="664463" y="355091"/>
                </a:lnTo>
                <a:close/>
              </a:path>
              <a:path w="809625" h="355600">
                <a:moveTo>
                  <a:pt x="594359" y="355091"/>
                </a:moveTo>
                <a:lnTo>
                  <a:pt x="594359" y="303275"/>
                </a:lnTo>
                <a:lnTo>
                  <a:pt x="592835" y="312419"/>
                </a:lnTo>
                <a:lnTo>
                  <a:pt x="592835" y="316991"/>
                </a:lnTo>
                <a:lnTo>
                  <a:pt x="591311" y="323087"/>
                </a:lnTo>
                <a:lnTo>
                  <a:pt x="586739" y="332231"/>
                </a:lnTo>
                <a:lnTo>
                  <a:pt x="583691" y="335279"/>
                </a:lnTo>
                <a:lnTo>
                  <a:pt x="577595" y="338327"/>
                </a:lnTo>
                <a:lnTo>
                  <a:pt x="573023" y="339851"/>
                </a:lnTo>
                <a:lnTo>
                  <a:pt x="565403" y="342899"/>
                </a:lnTo>
                <a:lnTo>
                  <a:pt x="565403" y="355091"/>
                </a:lnTo>
                <a:lnTo>
                  <a:pt x="594359" y="355091"/>
                </a:lnTo>
                <a:close/>
              </a:path>
              <a:path w="809625" h="355600">
                <a:moveTo>
                  <a:pt x="809243" y="355091"/>
                </a:moveTo>
                <a:lnTo>
                  <a:pt x="809243" y="342899"/>
                </a:lnTo>
                <a:lnTo>
                  <a:pt x="800099" y="339851"/>
                </a:lnTo>
                <a:lnTo>
                  <a:pt x="792479" y="336803"/>
                </a:lnTo>
                <a:lnTo>
                  <a:pt x="781811" y="199643"/>
                </a:lnTo>
                <a:lnTo>
                  <a:pt x="781692" y="192927"/>
                </a:lnTo>
                <a:lnTo>
                  <a:pt x="778763" y="166115"/>
                </a:lnTo>
                <a:lnTo>
                  <a:pt x="777239" y="156971"/>
                </a:lnTo>
                <a:lnTo>
                  <a:pt x="774191" y="149351"/>
                </a:lnTo>
                <a:lnTo>
                  <a:pt x="768095" y="137159"/>
                </a:lnTo>
                <a:lnTo>
                  <a:pt x="763523" y="131063"/>
                </a:lnTo>
                <a:lnTo>
                  <a:pt x="757427" y="126491"/>
                </a:lnTo>
                <a:lnTo>
                  <a:pt x="752855" y="121919"/>
                </a:lnTo>
                <a:lnTo>
                  <a:pt x="746759" y="118871"/>
                </a:lnTo>
                <a:lnTo>
                  <a:pt x="739139" y="117347"/>
                </a:lnTo>
                <a:lnTo>
                  <a:pt x="731519" y="114299"/>
                </a:lnTo>
                <a:lnTo>
                  <a:pt x="697991" y="114299"/>
                </a:lnTo>
                <a:lnTo>
                  <a:pt x="690371" y="117347"/>
                </a:lnTo>
                <a:lnTo>
                  <a:pt x="656635" y="139057"/>
                </a:lnTo>
                <a:lnTo>
                  <a:pt x="647739" y="147268"/>
                </a:lnTo>
                <a:lnTo>
                  <a:pt x="642639" y="151933"/>
                </a:lnTo>
                <a:lnTo>
                  <a:pt x="637031" y="156971"/>
                </a:lnTo>
                <a:lnTo>
                  <a:pt x="637031" y="190499"/>
                </a:lnTo>
                <a:lnTo>
                  <a:pt x="638555" y="184403"/>
                </a:lnTo>
                <a:lnTo>
                  <a:pt x="644651" y="172211"/>
                </a:lnTo>
                <a:lnTo>
                  <a:pt x="656843" y="160019"/>
                </a:lnTo>
                <a:lnTo>
                  <a:pt x="664463" y="153923"/>
                </a:lnTo>
                <a:lnTo>
                  <a:pt x="670559" y="149351"/>
                </a:lnTo>
                <a:lnTo>
                  <a:pt x="676655" y="147827"/>
                </a:lnTo>
                <a:lnTo>
                  <a:pt x="681227" y="144779"/>
                </a:lnTo>
                <a:lnTo>
                  <a:pt x="693419" y="144779"/>
                </a:lnTo>
                <a:lnTo>
                  <a:pt x="700381" y="145133"/>
                </a:lnTo>
                <a:lnTo>
                  <a:pt x="733300" y="172102"/>
                </a:lnTo>
                <a:lnTo>
                  <a:pt x="734567" y="178307"/>
                </a:lnTo>
                <a:lnTo>
                  <a:pt x="735639" y="183094"/>
                </a:lnTo>
                <a:lnTo>
                  <a:pt x="739139" y="355091"/>
                </a:lnTo>
                <a:lnTo>
                  <a:pt x="809243" y="355091"/>
                </a:lnTo>
                <a:close/>
              </a:path>
              <a:path w="809625" h="355600">
                <a:moveTo>
                  <a:pt x="739139" y="355091"/>
                </a:moveTo>
                <a:lnTo>
                  <a:pt x="739139" y="304799"/>
                </a:lnTo>
                <a:lnTo>
                  <a:pt x="737615" y="313943"/>
                </a:lnTo>
                <a:lnTo>
                  <a:pt x="736091" y="318515"/>
                </a:lnTo>
                <a:lnTo>
                  <a:pt x="736091" y="324611"/>
                </a:lnTo>
                <a:lnTo>
                  <a:pt x="733043" y="330707"/>
                </a:lnTo>
                <a:lnTo>
                  <a:pt x="728471" y="335279"/>
                </a:lnTo>
                <a:lnTo>
                  <a:pt x="722375" y="338327"/>
                </a:lnTo>
                <a:lnTo>
                  <a:pt x="717803" y="339851"/>
                </a:lnTo>
                <a:lnTo>
                  <a:pt x="711707" y="342899"/>
                </a:lnTo>
                <a:lnTo>
                  <a:pt x="711707" y="355091"/>
                </a:lnTo>
                <a:lnTo>
                  <a:pt x="73913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84069" y="725423"/>
            <a:ext cx="1082039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829177" y="725423"/>
            <a:ext cx="492759" cy="360045"/>
          </a:xfrm>
          <a:custGeom>
            <a:avLst/>
            <a:gdLst/>
            <a:ahLst/>
            <a:cxnLst/>
            <a:rect l="l" t="t" r="r" b="b"/>
            <a:pathLst>
              <a:path w="492760" h="360044">
                <a:moveTo>
                  <a:pt x="153923" y="186214"/>
                </a:moveTo>
                <a:lnTo>
                  <a:pt x="153923" y="105155"/>
                </a:lnTo>
                <a:lnTo>
                  <a:pt x="150875" y="120395"/>
                </a:lnTo>
                <a:lnTo>
                  <a:pt x="146113" y="132587"/>
                </a:lnTo>
                <a:lnTo>
                  <a:pt x="143375" y="138826"/>
                </a:lnTo>
                <a:lnTo>
                  <a:pt x="140207" y="144779"/>
                </a:lnTo>
                <a:lnTo>
                  <a:pt x="137787" y="149471"/>
                </a:lnTo>
                <a:lnTo>
                  <a:pt x="120395" y="175259"/>
                </a:lnTo>
                <a:lnTo>
                  <a:pt x="117515" y="179012"/>
                </a:lnTo>
                <a:lnTo>
                  <a:pt x="79247" y="224027"/>
                </a:lnTo>
                <a:lnTo>
                  <a:pt x="74442" y="229206"/>
                </a:lnTo>
                <a:lnTo>
                  <a:pt x="69819" y="234291"/>
                </a:lnTo>
                <a:lnTo>
                  <a:pt x="42313" y="267275"/>
                </a:lnTo>
                <a:lnTo>
                  <a:pt x="20482" y="298850"/>
                </a:lnTo>
                <a:lnTo>
                  <a:pt x="1920" y="335932"/>
                </a:lnTo>
                <a:lnTo>
                  <a:pt x="0" y="341375"/>
                </a:lnTo>
                <a:lnTo>
                  <a:pt x="0" y="355091"/>
                </a:lnTo>
                <a:lnTo>
                  <a:pt x="47243" y="355091"/>
                </a:lnTo>
                <a:lnTo>
                  <a:pt x="47243" y="313943"/>
                </a:lnTo>
                <a:lnTo>
                  <a:pt x="49854" y="309597"/>
                </a:lnTo>
                <a:lnTo>
                  <a:pt x="72079" y="277593"/>
                </a:lnTo>
                <a:lnTo>
                  <a:pt x="96632" y="247960"/>
                </a:lnTo>
                <a:lnTo>
                  <a:pt x="121542" y="221313"/>
                </a:lnTo>
                <a:lnTo>
                  <a:pt x="126821" y="215908"/>
                </a:lnTo>
                <a:lnTo>
                  <a:pt x="153021" y="187285"/>
                </a:lnTo>
                <a:lnTo>
                  <a:pt x="153923" y="186214"/>
                </a:lnTo>
                <a:close/>
              </a:path>
              <a:path w="492760" h="360044">
                <a:moveTo>
                  <a:pt x="202691" y="99059"/>
                </a:moveTo>
                <a:lnTo>
                  <a:pt x="202691" y="89915"/>
                </a:lnTo>
                <a:lnTo>
                  <a:pt x="202467" y="83036"/>
                </a:lnTo>
                <a:lnTo>
                  <a:pt x="189354" y="44308"/>
                </a:lnTo>
                <a:lnTo>
                  <a:pt x="155289" y="18717"/>
                </a:lnTo>
                <a:lnTo>
                  <a:pt x="117189" y="12319"/>
                </a:lnTo>
                <a:lnTo>
                  <a:pt x="109727" y="12191"/>
                </a:lnTo>
                <a:lnTo>
                  <a:pt x="104510" y="12266"/>
                </a:lnTo>
                <a:lnTo>
                  <a:pt x="62483" y="18287"/>
                </a:lnTo>
                <a:lnTo>
                  <a:pt x="25039" y="30652"/>
                </a:lnTo>
                <a:lnTo>
                  <a:pt x="7619" y="38099"/>
                </a:lnTo>
                <a:lnTo>
                  <a:pt x="7619" y="86867"/>
                </a:lnTo>
                <a:lnTo>
                  <a:pt x="38099" y="86867"/>
                </a:lnTo>
                <a:lnTo>
                  <a:pt x="40090" y="80100"/>
                </a:lnTo>
                <a:lnTo>
                  <a:pt x="42400" y="73818"/>
                </a:lnTo>
                <a:lnTo>
                  <a:pt x="67068" y="43196"/>
                </a:lnTo>
                <a:lnTo>
                  <a:pt x="99131" y="35054"/>
                </a:lnTo>
                <a:lnTo>
                  <a:pt x="106180" y="35259"/>
                </a:lnTo>
                <a:lnTo>
                  <a:pt x="141610" y="54632"/>
                </a:lnTo>
                <a:lnTo>
                  <a:pt x="153923" y="97535"/>
                </a:lnTo>
                <a:lnTo>
                  <a:pt x="153923" y="186214"/>
                </a:lnTo>
                <a:lnTo>
                  <a:pt x="155447" y="184403"/>
                </a:lnTo>
                <a:lnTo>
                  <a:pt x="159250" y="179944"/>
                </a:lnTo>
                <a:lnTo>
                  <a:pt x="166687" y="171449"/>
                </a:lnTo>
                <a:lnTo>
                  <a:pt x="170236" y="167244"/>
                </a:lnTo>
                <a:lnTo>
                  <a:pt x="173616" y="162955"/>
                </a:lnTo>
                <a:lnTo>
                  <a:pt x="176783" y="158495"/>
                </a:lnTo>
                <a:lnTo>
                  <a:pt x="181070" y="152780"/>
                </a:lnTo>
                <a:lnTo>
                  <a:pt x="184784" y="147065"/>
                </a:lnTo>
                <a:lnTo>
                  <a:pt x="187928" y="141350"/>
                </a:lnTo>
                <a:lnTo>
                  <a:pt x="190499" y="135635"/>
                </a:lnTo>
                <a:lnTo>
                  <a:pt x="195071" y="129539"/>
                </a:lnTo>
                <a:lnTo>
                  <a:pt x="198119" y="121919"/>
                </a:lnTo>
                <a:lnTo>
                  <a:pt x="202691" y="99059"/>
                </a:lnTo>
                <a:close/>
              </a:path>
              <a:path w="492760" h="360044">
                <a:moveTo>
                  <a:pt x="207263" y="281939"/>
                </a:moveTo>
                <a:lnTo>
                  <a:pt x="185927" y="281939"/>
                </a:lnTo>
                <a:lnTo>
                  <a:pt x="182879" y="289559"/>
                </a:lnTo>
                <a:lnTo>
                  <a:pt x="179831" y="294131"/>
                </a:lnTo>
                <a:lnTo>
                  <a:pt x="178307" y="298703"/>
                </a:lnTo>
                <a:lnTo>
                  <a:pt x="175259" y="304799"/>
                </a:lnTo>
                <a:lnTo>
                  <a:pt x="172211" y="306323"/>
                </a:lnTo>
                <a:lnTo>
                  <a:pt x="169163" y="309371"/>
                </a:lnTo>
                <a:lnTo>
                  <a:pt x="160019" y="312419"/>
                </a:lnTo>
                <a:lnTo>
                  <a:pt x="155447" y="312419"/>
                </a:lnTo>
                <a:lnTo>
                  <a:pt x="147827" y="313943"/>
                </a:lnTo>
                <a:lnTo>
                  <a:pt x="47243" y="313943"/>
                </a:lnTo>
                <a:lnTo>
                  <a:pt x="47243" y="355091"/>
                </a:lnTo>
                <a:lnTo>
                  <a:pt x="202691" y="355091"/>
                </a:lnTo>
                <a:lnTo>
                  <a:pt x="207263" y="281939"/>
                </a:lnTo>
                <a:close/>
              </a:path>
              <a:path w="492760" h="360044">
                <a:moveTo>
                  <a:pt x="443483" y="342879"/>
                </a:moveTo>
                <a:lnTo>
                  <a:pt x="443483" y="257555"/>
                </a:lnTo>
                <a:lnTo>
                  <a:pt x="443332" y="264848"/>
                </a:lnTo>
                <a:lnTo>
                  <a:pt x="442879" y="271763"/>
                </a:lnTo>
                <a:lnTo>
                  <a:pt x="431241" y="309586"/>
                </a:lnTo>
                <a:lnTo>
                  <a:pt x="425195" y="316991"/>
                </a:lnTo>
                <a:lnTo>
                  <a:pt x="421416" y="321336"/>
                </a:lnTo>
                <a:lnTo>
                  <a:pt x="383368" y="338047"/>
                </a:lnTo>
                <a:lnTo>
                  <a:pt x="376427" y="338327"/>
                </a:lnTo>
                <a:lnTo>
                  <a:pt x="369514" y="338052"/>
                </a:lnTo>
                <a:lnTo>
                  <a:pt x="332982" y="322026"/>
                </a:lnTo>
                <a:lnTo>
                  <a:pt x="315467" y="288035"/>
                </a:lnTo>
                <a:lnTo>
                  <a:pt x="284987" y="288035"/>
                </a:lnTo>
                <a:lnTo>
                  <a:pt x="284987" y="341375"/>
                </a:lnTo>
                <a:lnTo>
                  <a:pt x="291083" y="343733"/>
                </a:lnTo>
                <a:lnTo>
                  <a:pt x="333565" y="355688"/>
                </a:lnTo>
                <a:lnTo>
                  <a:pt x="374903" y="359663"/>
                </a:lnTo>
                <a:lnTo>
                  <a:pt x="381443" y="359550"/>
                </a:lnTo>
                <a:lnTo>
                  <a:pt x="422023" y="352409"/>
                </a:lnTo>
                <a:lnTo>
                  <a:pt x="442879" y="343230"/>
                </a:lnTo>
                <a:lnTo>
                  <a:pt x="443483" y="342879"/>
                </a:lnTo>
                <a:close/>
              </a:path>
              <a:path w="492760" h="360044">
                <a:moveTo>
                  <a:pt x="480059" y="0"/>
                </a:moveTo>
                <a:lnTo>
                  <a:pt x="460247" y="0"/>
                </a:lnTo>
                <a:lnTo>
                  <a:pt x="457199" y="4571"/>
                </a:lnTo>
                <a:lnTo>
                  <a:pt x="455675" y="9143"/>
                </a:lnTo>
                <a:lnTo>
                  <a:pt x="451103" y="13715"/>
                </a:lnTo>
                <a:lnTo>
                  <a:pt x="448055" y="15239"/>
                </a:lnTo>
                <a:lnTo>
                  <a:pt x="446531" y="15239"/>
                </a:lnTo>
                <a:lnTo>
                  <a:pt x="441959" y="16763"/>
                </a:lnTo>
                <a:lnTo>
                  <a:pt x="300227" y="16763"/>
                </a:lnTo>
                <a:lnTo>
                  <a:pt x="300227" y="178307"/>
                </a:lnTo>
                <a:lnTo>
                  <a:pt x="320039" y="190499"/>
                </a:lnTo>
                <a:lnTo>
                  <a:pt x="326874" y="188237"/>
                </a:lnTo>
                <a:lnTo>
                  <a:pt x="333565" y="186118"/>
                </a:lnTo>
                <a:lnTo>
                  <a:pt x="333755" y="186063"/>
                </a:lnTo>
                <a:lnTo>
                  <a:pt x="333755" y="57911"/>
                </a:lnTo>
                <a:lnTo>
                  <a:pt x="475487" y="57911"/>
                </a:lnTo>
                <a:lnTo>
                  <a:pt x="480059" y="0"/>
                </a:lnTo>
                <a:close/>
              </a:path>
              <a:path w="492760" h="360044">
                <a:moveTo>
                  <a:pt x="492251" y="252983"/>
                </a:moveTo>
                <a:lnTo>
                  <a:pt x="483954" y="211570"/>
                </a:lnTo>
                <a:lnTo>
                  <a:pt x="459262" y="177578"/>
                </a:lnTo>
                <a:lnTo>
                  <a:pt x="443332" y="167556"/>
                </a:lnTo>
                <a:lnTo>
                  <a:pt x="438340" y="164811"/>
                </a:lnTo>
                <a:lnTo>
                  <a:pt x="398161" y="155565"/>
                </a:lnTo>
                <a:lnTo>
                  <a:pt x="391667" y="155447"/>
                </a:lnTo>
                <a:lnTo>
                  <a:pt x="385425" y="155460"/>
                </a:lnTo>
                <a:lnTo>
                  <a:pt x="354970" y="158654"/>
                </a:lnTo>
                <a:lnTo>
                  <a:pt x="349117" y="160190"/>
                </a:lnTo>
                <a:lnTo>
                  <a:pt x="343631" y="161800"/>
                </a:lnTo>
                <a:lnTo>
                  <a:pt x="338510" y="163701"/>
                </a:lnTo>
                <a:lnTo>
                  <a:pt x="333755" y="166115"/>
                </a:lnTo>
                <a:lnTo>
                  <a:pt x="333755" y="186063"/>
                </a:lnTo>
                <a:lnTo>
                  <a:pt x="339971" y="184284"/>
                </a:lnTo>
                <a:lnTo>
                  <a:pt x="345947" y="182879"/>
                </a:lnTo>
                <a:lnTo>
                  <a:pt x="374903" y="181355"/>
                </a:lnTo>
                <a:lnTo>
                  <a:pt x="381522" y="181497"/>
                </a:lnTo>
                <a:lnTo>
                  <a:pt x="419664" y="194959"/>
                </a:lnTo>
                <a:lnTo>
                  <a:pt x="439912" y="228281"/>
                </a:lnTo>
                <a:lnTo>
                  <a:pt x="443483" y="257555"/>
                </a:lnTo>
                <a:lnTo>
                  <a:pt x="443483" y="342879"/>
                </a:lnTo>
                <a:lnTo>
                  <a:pt x="448095" y="340207"/>
                </a:lnTo>
                <a:lnTo>
                  <a:pt x="477011" y="310895"/>
                </a:lnTo>
                <a:lnTo>
                  <a:pt x="490688" y="272405"/>
                </a:lnTo>
                <a:lnTo>
                  <a:pt x="492072" y="259707"/>
                </a:lnTo>
                <a:lnTo>
                  <a:pt x="492251" y="252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98213" y="725423"/>
            <a:ext cx="2703575" cy="46177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26669" y="1335023"/>
            <a:ext cx="2567939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43962" y="1335023"/>
            <a:ext cx="1223771" cy="359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94226" y="1351787"/>
            <a:ext cx="1592579" cy="342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311541" y="1987803"/>
            <a:ext cx="8072755" cy="436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10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me</a:t>
            </a:r>
            <a:r>
              <a:rPr sz="2600" spc="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ur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adala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1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15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4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dasa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asil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rut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dila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9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15" dirty="0">
                <a:latin typeface="Cambria Math"/>
                <a:cs typeface="Cambria Math"/>
              </a:rPr>
              <a:t>n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but</a:t>
            </a:r>
            <a:r>
              <a:rPr sz="2600" dirty="0">
                <a:latin typeface="Times New Roman"/>
                <a:cs typeface="Times New Roman"/>
              </a:rPr>
              <a:t>   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on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pu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ut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eru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dirty="0">
                <a:latin typeface="Cambria Math"/>
                <a:cs typeface="Cambria Math"/>
              </a:rPr>
              <a:t>eh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spc="-15" dirty="0">
                <a:latin typeface="Cambria Math"/>
                <a:cs typeface="Cambria Math"/>
              </a:rPr>
              <a:t>1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spc="-1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spc="-15" dirty="0">
                <a:latin typeface="Cambria Math"/>
                <a:cs typeface="Cambria Math"/>
              </a:rPr>
              <a:t>3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1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24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1</a:t>
            </a:r>
            <a:r>
              <a:rPr sz="2600" dirty="0">
                <a:latin typeface="Cambria Math"/>
                <a:cs typeface="Cambria Math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agia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189" y="1030223"/>
            <a:ext cx="15087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77589" y="1030223"/>
            <a:ext cx="207645" cy="360045"/>
          </a:xfrm>
          <a:custGeom>
            <a:avLst/>
            <a:gdLst/>
            <a:ahLst/>
            <a:cxnLst/>
            <a:rect l="l" t="t" r="r" b="b"/>
            <a:pathLst>
              <a:path w="207645" h="360044">
                <a:moveTo>
                  <a:pt x="158495" y="342879"/>
                </a:moveTo>
                <a:lnTo>
                  <a:pt x="158495" y="257555"/>
                </a:lnTo>
                <a:lnTo>
                  <a:pt x="158344" y="264848"/>
                </a:lnTo>
                <a:lnTo>
                  <a:pt x="157891" y="271763"/>
                </a:lnTo>
                <a:lnTo>
                  <a:pt x="146253" y="309586"/>
                </a:lnTo>
                <a:lnTo>
                  <a:pt x="140207" y="316991"/>
                </a:lnTo>
                <a:lnTo>
                  <a:pt x="136428" y="321336"/>
                </a:lnTo>
                <a:lnTo>
                  <a:pt x="98380" y="338047"/>
                </a:lnTo>
                <a:lnTo>
                  <a:pt x="91439" y="338327"/>
                </a:lnTo>
                <a:lnTo>
                  <a:pt x="84526" y="338052"/>
                </a:lnTo>
                <a:lnTo>
                  <a:pt x="47994" y="322026"/>
                </a:lnTo>
                <a:lnTo>
                  <a:pt x="30479" y="288035"/>
                </a:lnTo>
                <a:lnTo>
                  <a:pt x="0" y="288035"/>
                </a:lnTo>
                <a:lnTo>
                  <a:pt x="0" y="341375"/>
                </a:lnTo>
                <a:lnTo>
                  <a:pt x="6095" y="343733"/>
                </a:lnTo>
                <a:lnTo>
                  <a:pt x="48577" y="355688"/>
                </a:lnTo>
                <a:lnTo>
                  <a:pt x="89915" y="359663"/>
                </a:lnTo>
                <a:lnTo>
                  <a:pt x="96455" y="359550"/>
                </a:lnTo>
                <a:lnTo>
                  <a:pt x="137035" y="352409"/>
                </a:lnTo>
                <a:lnTo>
                  <a:pt x="157891" y="343230"/>
                </a:lnTo>
                <a:lnTo>
                  <a:pt x="158495" y="342879"/>
                </a:lnTo>
                <a:close/>
              </a:path>
              <a:path w="207645" h="360044">
                <a:moveTo>
                  <a:pt x="195071" y="0"/>
                </a:moveTo>
                <a:lnTo>
                  <a:pt x="175259" y="0"/>
                </a:lnTo>
                <a:lnTo>
                  <a:pt x="172211" y="4571"/>
                </a:lnTo>
                <a:lnTo>
                  <a:pt x="170687" y="9143"/>
                </a:lnTo>
                <a:lnTo>
                  <a:pt x="166115" y="13715"/>
                </a:lnTo>
                <a:lnTo>
                  <a:pt x="163067" y="15239"/>
                </a:lnTo>
                <a:lnTo>
                  <a:pt x="161543" y="15239"/>
                </a:lnTo>
                <a:lnTo>
                  <a:pt x="156971" y="16763"/>
                </a:lnTo>
                <a:lnTo>
                  <a:pt x="15239" y="16763"/>
                </a:lnTo>
                <a:lnTo>
                  <a:pt x="15239" y="178307"/>
                </a:lnTo>
                <a:lnTo>
                  <a:pt x="35051" y="190499"/>
                </a:lnTo>
                <a:lnTo>
                  <a:pt x="41886" y="188237"/>
                </a:lnTo>
                <a:lnTo>
                  <a:pt x="48577" y="186118"/>
                </a:lnTo>
                <a:lnTo>
                  <a:pt x="48767" y="186063"/>
                </a:lnTo>
                <a:lnTo>
                  <a:pt x="48767" y="57911"/>
                </a:lnTo>
                <a:lnTo>
                  <a:pt x="190499" y="57911"/>
                </a:lnTo>
                <a:lnTo>
                  <a:pt x="195071" y="0"/>
                </a:lnTo>
                <a:close/>
              </a:path>
              <a:path w="207645" h="360044">
                <a:moveTo>
                  <a:pt x="207263" y="252983"/>
                </a:moveTo>
                <a:lnTo>
                  <a:pt x="198966" y="211570"/>
                </a:lnTo>
                <a:lnTo>
                  <a:pt x="174274" y="177578"/>
                </a:lnTo>
                <a:lnTo>
                  <a:pt x="158344" y="167556"/>
                </a:lnTo>
                <a:lnTo>
                  <a:pt x="153352" y="164811"/>
                </a:lnTo>
                <a:lnTo>
                  <a:pt x="113173" y="155565"/>
                </a:lnTo>
                <a:lnTo>
                  <a:pt x="106679" y="155447"/>
                </a:lnTo>
                <a:lnTo>
                  <a:pt x="100437" y="155460"/>
                </a:lnTo>
                <a:lnTo>
                  <a:pt x="69982" y="158654"/>
                </a:lnTo>
                <a:lnTo>
                  <a:pt x="64129" y="160190"/>
                </a:lnTo>
                <a:lnTo>
                  <a:pt x="58643" y="161800"/>
                </a:lnTo>
                <a:lnTo>
                  <a:pt x="53522" y="163701"/>
                </a:lnTo>
                <a:lnTo>
                  <a:pt x="48767" y="166115"/>
                </a:lnTo>
                <a:lnTo>
                  <a:pt x="48767" y="186063"/>
                </a:lnTo>
                <a:lnTo>
                  <a:pt x="54983" y="184284"/>
                </a:lnTo>
                <a:lnTo>
                  <a:pt x="60959" y="182879"/>
                </a:lnTo>
                <a:lnTo>
                  <a:pt x="89915" y="181355"/>
                </a:lnTo>
                <a:lnTo>
                  <a:pt x="96534" y="181497"/>
                </a:lnTo>
                <a:lnTo>
                  <a:pt x="134676" y="194959"/>
                </a:lnTo>
                <a:lnTo>
                  <a:pt x="154924" y="228281"/>
                </a:lnTo>
                <a:lnTo>
                  <a:pt x="158495" y="257555"/>
                </a:lnTo>
                <a:lnTo>
                  <a:pt x="158495" y="342879"/>
                </a:lnTo>
                <a:lnTo>
                  <a:pt x="163107" y="340207"/>
                </a:lnTo>
                <a:lnTo>
                  <a:pt x="192023" y="310895"/>
                </a:lnTo>
                <a:lnTo>
                  <a:pt x="205700" y="272405"/>
                </a:lnTo>
                <a:lnTo>
                  <a:pt x="207084" y="259707"/>
                </a:lnTo>
                <a:lnTo>
                  <a:pt x="207263" y="252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7803"/>
            <a:ext cx="8071484" cy="2935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98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5" dirty="0">
                <a:latin typeface="Cambria Math"/>
                <a:cs typeface="Cambria Math"/>
              </a:rPr>
              <a:t>D</a:t>
            </a:r>
            <a:r>
              <a:rPr sz="2600" spc="-5" dirty="0">
                <a:latin typeface="Cambria Math"/>
                <a:cs typeface="Cambria Math"/>
              </a:rPr>
              <a:t>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dirty="0">
                <a:latin typeface="Cambria Math"/>
                <a:cs typeface="Cambria Math"/>
              </a:rPr>
              <a:t>un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2012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1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ur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ha</a:t>
            </a:r>
            <a:r>
              <a:rPr sz="2600" spc="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17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48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-5" dirty="0">
                <a:latin typeface="Cambria Math"/>
                <a:cs typeface="Cambria Math"/>
              </a:rPr>
              <a:t>00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dirty="0">
                <a:latin typeface="Cambria Math"/>
                <a:cs typeface="Cambria Math"/>
              </a:rPr>
              <a:t>0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3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spc="-15" dirty="0">
                <a:latin typeface="Cambria Math"/>
                <a:cs typeface="Cambria Math"/>
              </a:rPr>
              <a:t>il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ida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ebe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5" dirty="0">
                <a:latin typeface="Cambria Math"/>
                <a:cs typeface="Cambria Math"/>
              </a:rPr>
              <a:t>72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15" dirty="0">
                <a:latin typeface="Cambria Math"/>
                <a:cs typeface="Cambria Math"/>
              </a:rPr>
              <a:t>0</a:t>
            </a:r>
            <a:r>
              <a:rPr sz="2600" spc="-5" dirty="0">
                <a:latin typeface="Cambria Math"/>
                <a:cs typeface="Cambria Math"/>
              </a:rPr>
              <a:t>0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sil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1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dasa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4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5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ad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201</a:t>
            </a:r>
            <a:r>
              <a:rPr sz="2600" dirty="0">
                <a:latin typeface="Cambria Math"/>
                <a:cs typeface="Cambria Math"/>
              </a:rPr>
              <a:t>3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adala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ur</a:t>
            </a:r>
            <a:r>
              <a:rPr sz="2600" spc="26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ebu</a:t>
            </a:r>
            <a:r>
              <a:rPr sz="2600" spc="2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spc="254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1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berju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5" dirty="0">
                <a:latin typeface="Cambria Math"/>
                <a:cs typeface="Cambria Math"/>
              </a:rPr>
              <a:t>l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Rp</a:t>
            </a:r>
            <a:r>
              <a:rPr sz="2600" spc="-5" dirty="0">
                <a:latin typeface="Cambria Math"/>
                <a:cs typeface="Cambria Math"/>
              </a:rPr>
              <a:t>48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.</a:t>
            </a:r>
            <a:r>
              <a:rPr sz="2600" spc="-5" dirty="0">
                <a:latin typeface="Cambria Math"/>
                <a:cs typeface="Cambria Math"/>
              </a:rPr>
              <a:t>000</a:t>
            </a:r>
            <a:r>
              <a:rPr sz="2600" spc="5" dirty="0">
                <a:latin typeface="Cambria Math"/>
                <a:cs typeface="Cambria Math"/>
              </a:rPr>
              <a:t>,</a:t>
            </a:r>
            <a:r>
              <a:rPr sz="2600" spc="-5" dirty="0">
                <a:latin typeface="Cambria Math"/>
                <a:cs typeface="Cambria Math"/>
              </a:rPr>
              <a:t>00</a:t>
            </a:r>
            <a:r>
              <a:rPr sz="2600" dirty="0">
                <a:latin typeface="Cambria Math"/>
                <a:cs typeface="Cambria Math"/>
              </a:rPr>
              <a:t>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2625" y="635507"/>
            <a:ext cx="7487284" cy="10972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7445" marR="5080" indent="-1135380">
              <a:lnSpc>
                <a:spcPct val="100000"/>
              </a:lnSpc>
            </a:pPr>
            <a:r>
              <a:rPr sz="3600" spc="-10" dirty="0"/>
              <a:t>PP</a:t>
            </a:r>
            <a:r>
              <a:rPr sz="3600" spc="-5" dirty="0"/>
              <a:t>h</a:t>
            </a:r>
            <a:r>
              <a:rPr sz="3600" spc="-95" dirty="0">
                <a:latin typeface="Times New Roman"/>
                <a:cs typeface="Times New Roman"/>
              </a:rPr>
              <a:t> </a:t>
            </a:r>
            <a:r>
              <a:rPr sz="3600" spc="-85" dirty="0"/>
              <a:t>P</a:t>
            </a:r>
            <a:r>
              <a:rPr sz="3600" spc="-10" dirty="0"/>
              <a:t>a</a:t>
            </a:r>
            <a:r>
              <a:rPr sz="3600" spc="-5" dirty="0"/>
              <a:t>s</a:t>
            </a:r>
            <a:r>
              <a:rPr sz="3600" spc="-10" dirty="0"/>
              <a:t>a</a:t>
            </a:r>
            <a:r>
              <a:rPr sz="3600" dirty="0"/>
              <a:t>l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10" dirty="0"/>
              <a:t>2</a:t>
            </a:r>
            <a:r>
              <a:rPr sz="3600" spc="-5" dirty="0"/>
              <a:t>5</a:t>
            </a:r>
            <a:r>
              <a:rPr sz="3600" spc="-125" dirty="0">
                <a:latin typeface="Times New Roman"/>
                <a:cs typeface="Times New Roman"/>
              </a:rPr>
              <a:t> </a:t>
            </a:r>
            <a:r>
              <a:rPr sz="3600" dirty="0"/>
              <a:t>–</a:t>
            </a:r>
            <a:r>
              <a:rPr sz="3600" spc="-120" dirty="0">
                <a:latin typeface="Times New Roman"/>
                <a:cs typeface="Times New Roman"/>
              </a:rPr>
              <a:t> </a:t>
            </a:r>
            <a:r>
              <a:rPr sz="3600" spc="-165" dirty="0"/>
              <a:t>W</a:t>
            </a:r>
            <a:r>
              <a:rPr sz="3600" spc="-10" dirty="0"/>
              <a:t>a</a:t>
            </a:r>
            <a:r>
              <a:rPr sz="3600" dirty="0"/>
              <a:t>j</a:t>
            </a:r>
            <a:r>
              <a:rPr sz="3600" spc="-10" dirty="0"/>
              <a:t>i</a:t>
            </a:r>
            <a:r>
              <a:rPr sz="3600" dirty="0"/>
              <a:t>b</a:t>
            </a:r>
            <a:r>
              <a:rPr sz="3600" spc="-85" dirty="0">
                <a:latin typeface="Times New Roman"/>
                <a:cs typeface="Times New Roman"/>
              </a:rPr>
              <a:t> </a:t>
            </a:r>
            <a:r>
              <a:rPr sz="3600" spc="-85" dirty="0"/>
              <a:t>P</a:t>
            </a:r>
            <a:r>
              <a:rPr sz="3600" spc="-10" dirty="0"/>
              <a:t>a</a:t>
            </a:r>
            <a:r>
              <a:rPr sz="3600" dirty="0"/>
              <a:t>j</a:t>
            </a:r>
            <a:r>
              <a:rPr sz="3600" spc="-10" dirty="0"/>
              <a:t>a</a:t>
            </a:r>
            <a:r>
              <a:rPr sz="3600" dirty="0"/>
              <a:t>k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dirty="0"/>
              <a:t>M</a:t>
            </a:r>
            <a:r>
              <a:rPr sz="3600" spc="-10" dirty="0"/>
              <a:t>en</a:t>
            </a:r>
            <a:r>
              <a:rPr sz="3600" spc="-30" dirty="0"/>
              <a:t>g</a:t>
            </a:r>
            <a:r>
              <a:rPr sz="3600" spc="-10" dirty="0"/>
              <a:t>ala</a:t>
            </a:r>
            <a:r>
              <a:rPr sz="3600" dirty="0"/>
              <a:t>m</a:t>
            </a:r>
            <a:r>
              <a:rPr sz="3600" spc="-5" dirty="0"/>
              <a:t>i</a:t>
            </a:r>
            <a:r>
              <a:rPr sz="3600" spc="-5" dirty="0">
                <a:latin typeface="Times New Roman"/>
                <a:cs typeface="Times New Roman"/>
              </a:rPr>
              <a:t> </a:t>
            </a:r>
            <a:r>
              <a:rPr sz="3600" spc="-85" dirty="0"/>
              <a:t>P</a:t>
            </a:r>
            <a:r>
              <a:rPr sz="3600" spc="-10" dirty="0"/>
              <a:t>e</a:t>
            </a:r>
            <a:r>
              <a:rPr sz="3600" spc="-5" dirty="0"/>
              <a:t>r</a:t>
            </a:r>
            <a:r>
              <a:rPr sz="3600" dirty="0"/>
              <a:t>u</a:t>
            </a:r>
            <a:r>
              <a:rPr sz="3600" spc="-5" dirty="0"/>
              <a:t>b</a:t>
            </a:r>
            <a:r>
              <a:rPr sz="3600" spc="-10" dirty="0"/>
              <a:t>a</a:t>
            </a:r>
            <a:r>
              <a:rPr sz="3600" dirty="0"/>
              <a:t>h</a:t>
            </a:r>
            <a:r>
              <a:rPr sz="3600" spc="-10" dirty="0"/>
              <a:t>a</a:t>
            </a:r>
            <a:r>
              <a:rPr sz="3600" dirty="0"/>
              <a:t>n</a:t>
            </a:r>
            <a:r>
              <a:rPr sz="3600" spc="-80" dirty="0">
                <a:latin typeface="Times New Roman"/>
                <a:cs typeface="Times New Roman"/>
              </a:rPr>
              <a:t> </a:t>
            </a:r>
            <a:r>
              <a:rPr sz="3600" spc="-85" dirty="0"/>
              <a:t>K</a:t>
            </a:r>
            <a:r>
              <a:rPr sz="3600" spc="-10" dirty="0"/>
              <a:t>eadaa</a:t>
            </a:r>
            <a:r>
              <a:rPr sz="3600" dirty="0"/>
              <a:t>n</a:t>
            </a:r>
            <a:r>
              <a:rPr sz="3600" spc="-75" dirty="0">
                <a:latin typeface="Times New Roman"/>
                <a:cs typeface="Times New Roman"/>
              </a:rPr>
              <a:t> </a:t>
            </a:r>
            <a:r>
              <a:rPr sz="3600" spc="-5" dirty="0"/>
              <a:t>Us</a:t>
            </a:r>
            <a:r>
              <a:rPr sz="3600" spc="-10" dirty="0"/>
              <a:t>a</a:t>
            </a:r>
            <a:r>
              <a:rPr sz="3600" dirty="0"/>
              <a:t>ha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541" y="1988818"/>
            <a:ext cx="8071484" cy="4465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60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o</a:t>
            </a:r>
            <a:r>
              <a:rPr sz="2400" dirty="0">
                <a:latin typeface="Cambria Math"/>
                <a:cs typeface="Cambria Math"/>
              </a:rPr>
              <a:t>le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ri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-10" dirty="0">
                <a:latin typeface="Cambria Math"/>
                <a:cs typeface="Cambria Math"/>
              </a:rPr>
              <a:t>hu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ml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2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-10" dirty="0">
                <a:latin typeface="Cambria Math"/>
                <a:cs typeface="Cambria Math"/>
              </a:rPr>
              <a:t>hu</a:t>
            </a:r>
            <a:r>
              <a:rPr sz="2400" dirty="0">
                <a:latin typeface="Cambria Math"/>
                <a:cs typeface="Cambria Math"/>
              </a:rPr>
              <a:t>n.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enang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u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-</a:t>
            </a:r>
            <a:r>
              <a:rPr sz="2400" spc="0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25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2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3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ri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spc="5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egiatan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ak.</a:t>
            </a:r>
            <a:endParaRPr sz="24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3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spc="-20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25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mi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ea</a:t>
            </a:r>
            <a:r>
              <a:rPr sz="2400" spc="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egi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tan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25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25%</a:t>
            </a:r>
            <a:r>
              <a:rPr sz="2400" dirty="0">
                <a:latin typeface="Cambria Math"/>
                <a:cs typeface="Cambria Math"/>
              </a:rPr>
              <a:t>.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189" y="1030223"/>
            <a:ext cx="15087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73018" y="1042416"/>
            <a:ext cx="224154" cy="347980"/>
          </a:xfrm>
          <a:custGeom>
            <a:avLst/>
            <a:gdLst/>
            <a:ahLst/>
            <a:cxnLst/>
            <a:rect l="l" t="t" r="r" b="b"/>
            <a:pathLst>
              <a:path w="224154" h="347980">
                <a:moveTo>
                  <a:pt x="3047" y="253943"/>
                </a:moveTo>
                <a:lnTo>
                  <a:pt x="3047" y="170497"/>
                </a:lnTo>
                <a:lnTo>
                  <a:pt x="1523" y="176490"/>
                </a:lnTo>
                <a:lnTo>
                  <a:pt x="1523" y="182543"/>
                </a:lnTo>
                <a:lnTo>
                  <a:pt x="0" y="188647"/>
                </a:lnTo>
                <a:lnTo>
                  <a:pt x="0" y="241226"/>
                </a:lnTo>
                <a:lnTo>
                  <a:pt x="3047" y="253943"/>
                </a:lnTo>
                <a:close/>
              </a:path>
              <a:path w="224154" h="347980">
                <a:moveTo>
                  <a:pt x="193547" y="25907"/>
                </a:moveTo>
                <a:lnTo>
                  <a:pt x="193547" y="13715"/>
                </a:lnTo>
                <a:lnTo>
                  <a:pt x="182879" y="0"/>
                </a:lnTo>
                <a:lnTo>
                  <a:pt x="140207" y="6871"/>
                </a:lnTo>
                <a:lnTo>
                  <a:pt x="111251" y="18287"/>
                </a:lnTo>
                <a:lnTo>
                  <a:pt x="105155" y="21049"/>
                </a:lnTo>
                <a:lnTo>
                  <a:pt x="100583" y="23995"/>
                </a:lnTo>
                <a:lnTo>
                  <a:pt x="94487" y="27122"/>
                </a:lnTo>
                <a:lnTo>
                  <a:pt x="89915" y="30423"/>
                </a:lnTo>
                <a:lnTo>
                  <a:pt x="85343" y="33894"/>
                </a:lnTo>
                <a:lnTo>
                  <a:pt x="79247" y="37528"/>
                </a:lnTo>
                <a:lnTo>
                  <a:pt x="74675" y="41321"/>
                </a:lnTo>
                <a:lnTo>
                  <a:pt x="44195" y="71844"/>
                </a:lnTo>
                <a:lnTo>
                  <a:pt x="39623" y="76686"/>
                </a:lnTo>
                <a:lnTo>
                  <a:pt x="22859" y="108014"/>
                </a:lnTo>
                <a:lnTo>
                  <a:pt x="19811" y="113614"/>
                </a:lnTo>
                <a:lnTo>
                  <a:pt x="16763" y="119322"/>
                </a:lnTo>
                <a:lnTo>
                  <a:pt x="13715" y="131063"/>
                </a:lnTo>
                <a:lnTo>
                  <a:pt x="10667" y="136357"/>
                </a:lnTo>
                <a:lnTo>
                  <a:pt x="9143" y="141780"/>
                </a:lnTo>
                <a:lnTo>
                  <a:pt x="3047" y="164574"/>
                </a:lnTo>
                <a:lnTo>
                  <a:pt x="3047" y="259992"/>
                </a:lnTo>
                <a:lnTo>
                  <a:pt x="6095" y="271462"/>
                </a:lnTo>
                <a:lnTo>
                  <a:pt x="7619" y="276880"/>
                </a:lnTo>
                <a:lnTo>
                  <a:pt x="9143" y="282086"/>
                </a:lnTo>
                <a:lnTo>
                  <a:pt x="12191" y="287076"/>
                </a:lnTo>
                <a:lnTo>
                  <a:pt x="13715" y="291850"/>
                </a:lnTo>
                <a:lnTo>
                  <a:pt x="27431" y="312419"/>
                </a:lnTo>
                <a:lnTo>
                  <a:pt x="30479" y="316849"/>
                </a:lnTo>
                <a:lnTo>
                  <a:pt x="35051" y="320991"/>
                </a:lnTo>
                <a:lnTo>
                  <a:pt x="38099" y="324843"/>
                </a:lnTo>
                <a:lnTo>
                  <a:pt x="42671" y="328403"/>
                </a:lnTo>
                <a:lnTo>
                  <a:pt x="47243" y="331667"/>
                </a:lnTo>
                <a:lnTo>
                  <a:pt x="48767" y="332409"/>
                </a:lnTo>
                <a:lnTo>
                  <a:pt x="48767" y="201167"/>
                </a:lnTo>
                <a:lnTo>
                  <a:pt x="50291" y="196595"/>
                </a:lnTo>
                <a:lnTo>
                  <a:pt x="50291" y="159488"/>
                </a:lnTo>
                <a:lnTo>
                  <a:pt x="56387" y="134144"/>
                </a:lnTo>
                <a:lnTo>
                  <a:pt x="59435" y="128120"/>
                </a:lnTo>
                <a:lnTo>
                  <a:pt x="62483" y="116476"/>
                </a:lnTo>
                <a:lnTo>
                  <a:pt x="65531" y="110864"/>
                </a:lnTo>
                <a:lnTo>
                  <a:pt x="68579" y="105398"/>
                </a:lnTo>
                <a:lnTo>
                  <a:pt x="71627" y="100082"/>
                </a:lnTo>
                <a:lnTo>
                  <a:pt x="73151" y="94920"/>
                </a:lnTo>
                <a:lnTo>
                  <a:pt x="77723" y="89915"/>
                </a:lnTo>
                <a:lnTo>
                  <a:pt x="80771" y="84707"/>
                </a:lnTo>
                <a:lnTo>
                  <a:pt x="83819" y="79741"/>
                </a:lnTo>
                <a:lnTo>
                  <a:pt x="86867" y="75009"/>
                </a:lnTo>
                <a:lnTo>
                  <a:pt x="89915" y="70499"/>
                </a:lnTo>
                <a:lnTo>
                  <a:pt x="94487" y="66200"/>
                </a:lnTo>
                <a:lnTo>
                  <a:pt x="99059" y="62102"/>
                </a:lnTo>
                <a:lnTo>
                  <a:pt x="102107" y="58195"/>
                </a:lnTo>
                <a:lnTo>
                  <a:pt x="126491" y="41147"/>
                </a:lnTo>
                <a:lnTo>
                  <a:pt x="131063" y="38607"/>
                </a:lnTo>
                <a:lnTo>
                  <a:pt x="156971" y="29527"/>
                </a:lnTo>
                <a:lnTo>
                  <a:pt x="161543" y="28399"/>
                </a:lnTo>
                <a:lnTo>
                  <a:pt x="167639" y="27488"/>
                </a:lnTo>
                <a:lnTo>
                  <a:pt x="173735" y="26789"/>
                </a:lnTo>
                <a:lnTo>
                  <a:pt x="179831" y="26296"/>
                </a:lnTo>
                <a:lnTo>
                  <a:pt x="185927" y="26004"/>
                </a:lnTo>
                <a:lnTo>
                  <a:pt x="193547" y="25907"/>
                </a:lnTo>
                <a:close/>
              </a:path>
              <a:path w="224154" h="347980">
                <a:moveTo>
                  <a:pt x="176783" y="329069"/>
                </a:moveTo>
                <a:lnTo>
                  <a:pt x="176783" y="242315"/>
                </a:lnTo>
                <a:lnTo>
                  <a:pt x="175259" y="248863"/>
                </a:lnTo>
                <a:lnTo>
                  <a:pt x="175259" y="255556"/>
                </a:lnTo>
                <a:lnTo>
                  <a:pt x="173735" y="262176"/>
                </a:lnTo>
                <a:lnTo>
                  <a:pt x="173735" y="268504"/>
                </a:lnTo>
                <a:lnTo>
                  <a:pt x="172211" y="274319"/>
                </a:lnTo>
                <a:lnTo>
                  <a:pt x="170687" y="280537"/>
                </a:lnTo>
                <a:lnTo>
                  <a:pt x="169163" y="286390"/>
                </a:lnTo>
                <a:lnTo>
                  <a:pt x="166115" y="291876"/>
                </a:lnTo>
                <a:lnTo>
                  <a:pt x="164591" y="296997"/>
                </a:lnTo>
                <a:lnTo>
                  <a:pt x="135635" y="321064"/>
                </a:lnTo>
                <a:lnTo>
                  <a:pt x="131063" y="323173"/>
                </a:lnTo>
                <a:lnTo>
                  <a:pt x="124967" y="324770"/>
                </a:lnTo>
                <a:lnTo>
                  <a:pt x="117347" y="325782"/>
                </a:lnTo>
                <a:lnTo>
                  <a:pt x="111251" y="326135"/>
                </a:lnTo>
                <a:lnTo>
                  <a:pt x="103631" y="325863"/>
                </a:lnTo>
                <a:lnTo>
                  <a:pt x="99059" y="325050"/>
                </a:lnTo>
                <a:lnTo>
                  <a:pt x="92963" y="323708"/>
                </a:lnTo>
                <a:lnTo>
                  <a:pt x="88391" y="321844"/>
                </a:lnTo>
                <a:lnTo>
                  <a:pt x="82295" y="319468"/>
                </a:lnTo>
                <a:lnTo>
                  <a:pt x="77723" y="316589"/>
                </a:lnTo>
                <a:lnTo>
                  <a:pt x="74675" y="313217"/>
                </a:lnTo>
                <a:lnTo>
                  <a:pt x="70103" y="309359"/>
                </a:lnTo>
                <a:lnTo>
                  <a:pt x="67055" y="305027"/>
                </a:lnTo>
                <a:lnTo>
                  <a:pt x="64007" y="300227"/>
                </a:lnTo>
                <a:lnTo>
                  <a:pt x="60959" y="296228"/>
                </a:lnTo>
                <a:lnTo>
                  <a:pt x="50291" y="264526"/>
                </a:lnTo>
                <a:lnTo>
                  <a:pt x="50291" y="258007"/>
                </a:lnTo>
                <a:lnTo>
                  <a:pt x="48767" y="251150"/>
                </a:lnTo>
                <a:lnTo>
                  <a:pt x="48767" y="332409"/>
                </a:lnTo>
                <a:lnTo>
                  <a:pt x="53339" y="334633"/>
                </a:lnTo>
                <a:lnTo>
                  <a:pt x="57911" y="337299"/>
                </a:lnTo>
                <a:lnTo>
                  <a:pt x="64007" y="339661"/>
                </a:lnTo>
                <a:lnTo>
                  <a:pt x="68579" y="341717"/>
                </a:lnTo>
                <a:lnTo>
                  <a:pt x="74675" y="343464"/>
                </a:lnTo>
                <a:lnTo>
                  <a:pt x="108203" y="347471"/>
                </a:lnTo>
                <a:lnTo>
                  <a:pt x="114299" y="347357"/>
                </a:lnTo>
                <a:lnTo>
                  <a:pt x="150875" y="341524"/>
                </a:lnTo>
                <a:lnTo>
                  <a:pt x="156971" y="339631"/>
                </a:lnTo>
                <a:lnTo>
                  <a:pt x="161543" y="337455"/>
                </a:lnTo>
                <a:lnTo>
                  <a:pt x="166115" y="334991"/>
                </a:lnTo>
                <a:lnTo>
                  <a:pt x="172211" y="332231"/>
                </a:lnTo>
                <a:lnTo>
                  <a:pt x="176783" y="329069"/>
                </a:lnTo>
                <a:close/>
              </a:path>
              <a:path w="224154" h="347980">
                <a:moveTo>
                  <a:pt x="222503" y="255641"/>
                </a:moveTo>
                <a:lnTo>
                  <a:pt x="222503" y="217367"/>
                </a:lnTo>
                <a:lnTo>
                  <a:pt x="219455" y="205760"/>
                </a:lnTo>
                <a:lnTo>
                  <a:pt x="216407" y="194806"/>
                </a:lnTo>
                <a:lnTo>
                  <a:pt x="213359" y="184403"/>
                </a:lnTo>
                <a:lnTo>
                  <a:pt x="210311" y="178627"/>
                </a:lnTo>
                <a:lnTo>
                  <a:pt x="205739" y="173091"/>
                </a:lnTo>
                <a:lnTo>
                  <a:pt x="202691" y="167848"/>
                </a:lnTo>
                <a:lnTo>
                  <a:pt x="178307" y="147726"/>
                </a:lnTo>
                <a:lnTo>
                  <a:pt x="173735" y="145113"/>
                </a:lnTo>
                <a:lnTo>
                  <a:pt x="137159" y="138683"/>
                </a:lnTo>
                <a:lnTo>
                  <a:pt x="129539" y="138781"/>
                </a:lnTo>
                <a:lnTo>
                  <a:pt x="92963" y="144779"/>
                </a:lnTo>
                <a:lnTo>
                  <a:pt x="86867" y="146921"/>
                </a:lnTo>
                <a:lnTo>
                  <a:pt x="80771" y="149409"/>
                </a:lnTo>
                <a:lnTo>
                  <a:pt x="76199" y="152217"/>
                </a:lnTo>
                <a:lnTo>
                  <a:pt x="70103" y="155319"/>
                </a:lnTo>
                <a:lnTo>
                  <a:pt x="64007" y="158687"/>
                </a:lnTo>
                <a:lnTo>
                  <a:pt x="57911" y="162294"/>
                </a:lnTo>
                <a:lnTo>
                  <a:pt x="53339" y="166115"/>
                </a:lnTo>
                <a:lnTo>
                  <a:pt x="50291" y="166115"/>
                </a:lnTo>
                <a:lnTo>
                  <a:pt x="50291" y="196595"/>
                </a:lnTo>
                <a:lnTo>
                  <a:pt x="51815" y="193547"/>
                </a:lnTo>
                <a:lnTo>
                  <a:pt x="54863" y="190499"/>
                </a:lnTo>
                <a:lnTo>
                  <a:pt x="56387" y="187451"/>
                </a:lnTo>
                <a:lnTo>
                  <a:pt x="68579" y="178307"/>
                </a:lnTo>
                <a:lnTo>
                  <a:pt x="74675" y="175259"/>
                </a:lnTo>
                <a:lnTo>
                  <a:pt x="82295" y="170687"/>
                </a:lnTo>
                <a:lnTo>
                  <a:pt x="88391" y="169163"/>
                </a:lnTo>
                <a:lnTo>
                  <a:pt x="96011" y="166115"/>
                </a:lnTo>
                <a:lnTo>
                  <a:pt x="103631" y="164591"/>
                </a:lnTo>
                <a:lnTo>
                  <a:pt x="118871" y="164591"/>
                </a:lnTo>
                <a:lnTo>
                  <a:pt x="124967" y="164880"/>
                </a:lnTo>
                <a:lnTo>
                  <a:pt x="131063" y="165758"/>
                </a:lnTo>
                <a:lnTo>
                  <a:pt x="137159" y="167244"/>
                </a:lnTo>
                <a:lnTo>
                  <a:pt x="141731" y="169354"/>
                </a:lnTo>
                <a:lnTo>
                  <a:pt x="147827" y="172107"/>
                </a:lnTo>
                <a:lnTo>
                  <a:pt x="152399" y="175521"/>
                </a:lnTo>
                <a:lnTo>
                  <a:pt x="156971" y="179614"/>
                </a:lnTo>
                <a:lnTo>
                  <a:pt x="161543" y="184403"/>
                </a:lnTo>
                <a:lnTo>
                  <a:pt x="163067" y="188700"/>
                </a:lnTo>
                <a:lnTo>
                  <a:pt x="166115" y="193352"/>
                </a:lnTo>
                <a:lnTo>
                  <a:pt x="167639" y="198353"/>
                </a:lnTo>
                <a:lnTo>
                  <a:pt x="170687" y="203691"/>
                </a:lnTo>
                <a:lnTo>
                  <a:pt x="172211" y="209359"/>
                </a:lnTo>
                <a:lnTo>
                  <a:pt x="173735" y="215347"/>
                </a:lnTo>
                <a:lnTo>
                  <a:pt x="173735" y="221645"/>
                </a:lnTo>
                <a:lnTo>
                  <a:pt x="175259" y="228246"/>
                </a:lnTo>
                <a:lnTo>
                  <a:pt x="175259" y="235139"/>
                </a:lnTo>
                <a:lnTo>
                  <a:pt x="176783" y="242315"/>
                </a:lnTo>
                <a:lnTo>
                  <a:pt x="176783" y="329069"/>
                </a:lnTo>
                <a:lnTo>
                  <a:pt x="199643" y="309428"/>
                </a:lnTo>
                <a:lnTo>
                  <a:pt x="204215" y="304647"/>
                </a:lnTo>
                <a:lnTo>
                  <a:pt x="207263" y="299552"/>
                </a:lnTo>
                <a:lnTo>
                  <a:pt x="210311" y="294131"/>
                </a:lnTo>
                <a:lnTo>
                  <a:pt x="211835" y="289054"/>
                </a:lnTo>
                <a:lnTo>
                  <a:pt x="214883" y="283866"/>
                </a:lnTo>
                <a:lnTo>
                  <a:pt x="217931" y="273088"/>
                </a:lnTo>
                <a:lnTo>
                  <a:pt x="220979" y="261652"/>
                </a:lnTo>
                <a:lnTo>
                  <a:pt x="222503" y="255641"/>
                </a:lnTo>
                <a:close/>
              </a:path>
              <a:path w="224154" h="347980">
                <a:moveTo>
                  <a:pt x="224027" y="236219"/>
                </a:moveTo>
                <a:lnTo>
                  <a:pt x="222503" y="229726"/>
                </a:lnTo>
                <a:lnTo>
                  <a:pt x="222503" y="242943"/>
                </a:lnTo>
                <a:lnTo>
                  <a:pt x="224027" y="2362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684019"/>
            <a:ext cx="8072120" cy="4855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aan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egiat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b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ena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enin</a:t>
            </a:r>
            <a:r>
              <a:rPr sz="2400" spc="-15" dirty="0">
                <a:latin typeface="Cambria Math"/>
                <a:cs typeface="Cambria Math"/>
              </a:rPr>
              <a:t>gk</a:t>
            </a:r>
            <a:r>
              <a:rPr sz="2400" dirty="0">
                <a:latin typeface="Cambria Math"/>
                <a:cs typeface="Cambria Math"/>
              </a:rPr>
              <a:t>atan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a.</a:t>
            </a:r>
            <a:endParaRPr sz="2400">
              <a:latin typeface="Cambria Math"/>
              <a:cs typeface="Cambria Math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15" dirty="0">
                <a:latin typeface="Cambria Math"/>
                <a:cs typeface="Cambria Math"/>
              </a:rPr>
              <a:t>erg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si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-10" dirty="0">
                <a:latin typeface="Cambria Math"/>
                <a:cs typeface="Cambria Math"/>
              </a:rPr>
              <a:t>hu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2012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45" dirty="0">
                <a:latin typeface="Cambria Math"/>
                <a:cs typeface="Cambria Math"/>
              </a:rPr>
              <a:t>a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25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Rp15.000</a:t>
            </a:r>
            <a:r>
              <a:rPr sz="2400" spc="-15" dirty="0">
                <a:latin typeface="Cambria Math"/>
                <a:cs typeface="Cambria Math"/>
              </a:rPr>
              <a:t>.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,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dirty="0">
                <a:latin typeface="Cambria Math"/>
                <a:cs typeface="Cambria Math"/>
              </a:rPr>
              <a:t>.</a:t>
            </a:r>
            <a:endParaRPr sz="2400">
              <a:latin typeface="Cambria Math"/>
              <a:cs typeface="Cambria Math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1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am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Cambria Math"/>
                <a:cs typeface="Cambria Math"/>
              </a:rPr>
              <a:t>b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Ju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201</a:t>
            </a:r>
            <a:r>
              <a:rPr sz="2400" spc="-5" dirty="0">
                <a:latin typeface="Cambria Math"/>
                <a:cs typeface="Cambria Math"/>
              </a:rPr>
              <a:t>2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ik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4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O</a:t>
            </a:r>
            <a:r>
              <a:rPr sz="2400" spc="-20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5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Ju</a:t>
            </a:r>
            <a:r>
              <a:rPr sz="2400" spc="-5" dirty="0">
                <a:latin typeface="Cambria Math"/>
                <a:cs typeface="Cambria Math"/>
              </a:rPr>
              <a:t>li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2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1</a:t>
            </a:r>
            <a:r>
              <a:rPr sz="2400" spc="-5" dirty="0">
                <a:latin typeface="Cambria Math"/>
                <a:cs typeface="Cambria Math"/>
              </a:rPr>
              <a:t>2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B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il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ri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Rp15.000.0</a:t>
            </a:r>
            <a:r>
              <a:rPr sz="2400" spc="-15" dirty="0">
                <a:latin typeface="Cambria Math"/>
                <a:cs typeface="Cambria Math"/>
              </a:rPr>
              <a:t>00</a:t>
            </a:r>
            <a:r>
              <a:rPr sz="2400" spc="-5" dirty="0">
                <a:latin typeface="Cambria Math"/>
                <a:cs typeface="Cambria Math"/>
              </a:rPr>
              <a:t>,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dirty="0">
                <a:latin typeface="Cambria Math"/>
                <a:cs typeface="Cambria Math"/>
              </a:rPr>
              <a:t>.</a:t>
            </a:r>
            <a:endParaRPr sz="24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ik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gk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-10" dirty="0">
                <a:latin typeface="Cambria Math"/>
                <a:cs typeface="Cambria Math"/>
              </a:rPr>
              <a:t>hu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5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spc="-3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25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T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B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ai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ak.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95250" y="725423"/>
            <a:ext cx="2606039" cy="4648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59786" y="725423"/>
            <a:ext cx="2746247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9205" y="1351787"/>
            <a:ext cx="2805680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14906" y="1351787"/>
            <a:ext cx="1958339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7169" y="1335023"/>
            <a:ext cx="809625" cy="355600"/>
          </a:xfrm>
          <a:custGeom>
            <a:avLst/>
            <a:gdLst/>
            <a:ahLst/>
            <a:cxnLst/>
            <a:rect l="l" t="t" r="r" b="b"/>
            <a:pathLst>
              <a:path w="809625" h="355600">
                <a:moveTo>
                  <a:pt x="239267" y="105155"/>
                </a:moveTo>
                <a:lnTo>
                  <a:pt x="230464" y="63396"/>
                </a:lnTo>
                <a:lnTo>
                  <a:pt x="201969" y="32484"/>
                </a:lnTo>
                <a:lnTo>
                  <a:pt x="165433" y="19885"/>
                </a:lnTo>
                <a:lnTo>
                  <a:pt x="124649" y="16776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76199" y="355091"/>
                </a:lnTo>
                <a:lnTo>
                  <a:pt x="76199" y="38099"/>
                </a:lnTo>
                <a:lnTo>
                  <a:pt x="112775" y="38099"/>
                </a:lnTo>
                <a:lnTo>
                  <a:pt x="155828" y="46100"/>
                </a:lnTo>
                <a:lnTo>
                  <a:pt x="182879" y="76199"/>
                </a:lnTo>
                <a:lnTo>
                  <a:pt x="188975" y="111251"/>
                </a:lnTo>
                <a:lnTo>
                  <a:pt x="188975" y="194867"/>
                </a:lnTo>
                <a:lnTo>
                  <a:pt x="194361" y="192086"/>
                </a:lnTo>
                <a:lnTo>
                  <a:pt x="224187" y="163445"/>
                </a:lnTo>
                <a:lnTo>
                  <a:pt x="237982" y="123854"/>
                </a:lnTo>
                <a:lnTo>
                  <a:pt x="239125" y="111436"/>
                </a:lnTo>
                <a:lnTo>
                  <a:pt x="239267" y="105155"/>
                </a:lnTo>
                <a:close/>
              </a:path>
              <a:path w="809625" h="355600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809625" h="355600">
                <a:moveTo>
                  <a:pt x="188975" y="194867"/>
                </a:moveTo>
                <a:lnTo>
                  <a:pt x="188975" y="111251"/>
                </a:lnTo>
                <a:lnTo>
                  <a:pt x="188767" y="118467"/>
                </a:lnTo>
                <a:lnTo>
                  <a:pt x="188166" y="125253"/>
                </a:lnTo>
                <a:lnTo>
                  <a:pt x="175005" y="162164"/>
                </a:lnTo>
                <a:lnTo>
                  <a:pt x="141136" y="184475"/>
                </a:lnTo>
                <a:lnTo>
                  <a:pt x="76199" y="188975"/>
                </a:lnTo>
                <a:lnTo>
                  <a:pt x="76199" y="208787"/>
                </a:lnTo>
                <a:lnTo>
                  <a:pt x="80483" y="208872"/>
                </a:lnTo>
                <a:lnTo>
                  <a:pt x="85459" y="209090"/>
                </a:lnTo>
                <a:lnTo>
                  <a:pt x="91075" y="209387"/>
                </a:lnTo>
                <a:lnTo>
                  <a:pt x="97278" y="209712"/>
                </a:lnTo>
                <a:lnTo>
                  <a:pt x="104014" y="210009"/>
                </a:lnTo>
                <a:lnTo>
                  <a:pt x="111229" y="210227"/>
                </a:lnTo>
                <a:lnTo>
                  <a:pt x="117657" y="210298"/>
                </a:lnTo>
                <a:lnTo>
                  <a:pt x="119164" y="210305"/>
                </a:lnTo>
                <a:lnTo>
                  <a:pt x="124649" y="210175"/>
                </a:lnTo>
                <a:lnTo>
                  <a:pt x="164591" y="204215"/>
                </a:lnTo>
                <a:lnTo>
                  <a:pt x="188940" y="194885"/>
                </a:lnTo>
                <a:close/>
              </a:path>
              <a:path w="809625" h="355600">
                <a:moveTo>
                  <a:pt x="108203" y="355091"/>
                </a:moveTo>
                <a:lnTo>
                  <a:pt x="108203" y="342899"/>
                </a:lnTo>
                <a:lnTo>
                  <a:pt x="100583" y="339851"/>
                </a:lnTo>
                <a:lnTo>
                  <a:pt x="94487" y="338327"/>
                </a:lnTo>
                <a:lnTo>
                  <a:pt x="91439" y="336803"/>
                </a:lnTo>
                <a:lnTo>
                  <a:pt x="86867" y="335279"/>
                </a:lnTo>
                <a:lnTo>
                  <a:pt x="83819" y="332231"/>
                </a:lnTo>
                <a:lnTo>
                  <a:pt x="82295" y="329183"/>
                </a:lnTo>
                <a:lnTo>
                  <a:pt x="79247" y="324611"/>
                </a:lnTo>
                <a:lnTo>
                  <a:pt x="77723" y="320039"/>
                </a:lnTo>
                <a:lnTo>
                  <a:pt x="77723" y="315467"/>
                </a:lnTo>
                <a:lnTo>
                  <a:pt x="76199" y="309371"/>
                </a:lnTo>
                <a:lnTo>
                  <a:pt x="76199" y="355091"/>
                </a:lnTo>
                <a:lnTo>
                  <a:pt x="108203" y="355091"/>
                </a:lnTo>
                <a:close/>
              </a:path>
              <a:path w="809625" h="355600">
                <a:moveTo>
                  <a:pt x="527303" y="105155"/>
                </a:moveTo>
                <a:lnTo>
                  <a:pt x="518500" y="63396"/>
                </a:lnTo>
                <a:lnTo>
                  <a:pt x="490005" y="32484"/>
                </a:lnTo>
                <a:lnTo>
                  <a:pt x="453469" y="19885"/>
                </a:lnTo>
                <a:lnTo>
                  <a:pt x="412685" y="16776"/>
                </a:lnTo>
                <a:lnTo>
                  <a:pt x="288035" y="16763"/>
                </a:lnTo>
                <a:lnTo>
                  <a:pt x="288035" y="28955"/>
                </a:lnTo>
                <a:lnTo>
                  <a:pt x="295655" y="30479"/>
                </a:lnTo>
                <a:lnTo>
                  <a:pt x="301751" y="32003"/>
                </a:lnTo>
                <a:lnTo>
                  <a:pt x="304799" y="33527"/>
                </a:lnTo>
                <a:lnTo>
                  <a:pt x="307847" y="36575"/>
                </a:lnTo>
                <a:lnTo>
                  <a:pt x="310895" y="38099"/>
                </a:lnTo>
                <a:lnTo>
                  <a:pt x="313943" y="44195"/>
                </a:lnTo>
                <a:lnTo>
                  <a:pt x="316991" y="53339"/>
                </a:lnTo>
                <a:lnTo>
                  <a:pt x="316991" y="57911"/>
                </a:lnTo>
                <a:lnTo>
                  <a:pt x="318515" y="67055"/>
                </a:lnTo>
                <a:lnTo>
                  <a:pt x="318515" y="355091"/>
                </a:lnTo>
                <a:lnTo>
                  <a:pt x="364235" y="355091"/>
                </a:lnTo>
                <a:lnTo>
                  <a:pt x="364235" y="38099"/>
                </a:lnTo>
                <a:lnTo>
                  <a:pt x="400811" y="38099"/>
                </a:lnTo>
                <a:lnTo>
                  <a:pt x="443864" y="46100"/>
                </a:lnTo>
                <a:lnTo>
                  <a:pt x="470915" y="76199"/>
                </a:lnTo>
                <a:lnTo>
                  <a:pt x="477011" y="111251"/>
                </a:lnTo>
                <a:lnTo>
                  <a:pt x="477011" y="194867"/>
                </a:lnTo>
                <a:lnTo>
                  <a:pt x="482397" y="192086"/>
                </a:lnTo>
                <a:lnTo>
                  <a:pt x="512223" y="163445"/>
                </a:lnTo>
                <a:lnTo>
                  <a:pt x="526018" y="123854"/>
                </a:lnTo>
                <a:lnTo>
                  <a:pt x="527161" y="111436"/>
                </a:lnTo>
                <a:lnTo>
                  <a:pt x="527303" y="105155"/>
                </a:lnTo>
                <a:close/>
              </a:path>
              <a:path w="809625" h="355600">
                <a:moveTo>
                  <a:pt x="318515" y="355091"/>
                </a:moveTo>
                <a:lnTo>
                  <a:pt x="318515" y="292607"/>
                </a:lnTo>
                <a:lnTo>
                  <a:pt x="318345" y="299557"/>
                </a:lnTo>
                <a:lnTo>
                  <a:pt x="317882" y="305775"/>
                </a:lnTo>
                <a:lnTo>
                  <a:pt x="317199" y="311261"/>
                </a:lnTo>
                <a:lnTo>
                  <a:pt x="316370" y="316016"/>
                </a:lnTo>
                <a:lnTo>
                  <a:pt x="315467" y="320039"/>
                </a:lnTo>
                <a:lnTo>
                  <a:pt x="315467" y="326135"/>
                </a:lnTo>
                <a:lnTo>
                  <a:pt x="312419" y="330707"/>
                </a:lnTo>
                <a:lnTo>
                  <a:pt x="306323" y="336803"/>
                </a:lnTo>
                <a:lnTo>
                  <a:pt x="298703" y="339851"/>
                </a:lnTo>
                <a:lnTo>
                  <a:pt x="288035" y="342899"/>
                </a:lnTo>
                <a:lnTo>
                  <a:pt x="288035" y="355091"/>
                </a:lnTo>
                <a:lnTo>
                  <a:pt x="318515" y="355091"/>
                </a:lnTo>
                <a:close/>
              </a:path>
              <a:path w="809625" h="355600">
                <a:moveTo>
                  <a:pt x="477011" y="194867"/>
                </a:moveTo>
                <a:lnTo>
                  <a:pt x="477011" y="111251"/>
                </a:lnTo>
                <a:lnTo>
                  <a:pt x="476803" y="118467"/>
                </a:lnTo>
                <a:lnTo>
                  <a:pt x="476202" y="125253"/>
                </a:lnTo>
                <a:lnTo>
                  <a:pt x="463041" y="162164"/>
                </a:lnTo>
                <a:lnTo>
                  <a:pt x="429172" y="184475"/>
                </a:lnTo>
                <a:lnTo>
                  <a:pt x="364235" y="188975"/>
                </a:lnTo>
                <a:lnTo>
                  <a:pt x="364235" y="208787"/>
                </a:lnTo>
                <a:lnTo>
                  <a:pt x="368519" y="208872"/>
                </a:lnTo>
                <a:lnTo>
                  <a:pt x="373495" y="209090"/>
                </a:lnTo>
                <a:lnTo>
                  <a:pt x="379111" y="209387"/>
                </a:lnTo>
                <a:lnTo>
                  <a:pt x="385314" y="209712"/>
                </a:lnTo>
                <a:lnTo>
                  <a:pt x="392050" y="210009"/>
                </a:lnTo>
                <a:lnTo>
                  <a:pt x="399265" y="210227"/>
                </a:lnTo>
                <a:lnTo>
                  <a:pt x="405693" y="210298"/>
                </a:lnTo>
                <a:lnTo>
                  <a:pt x="407200" y="210305"/>
                </a:lnTo>
                <a:lnTo>
                  <a:pt x="412685" y="210175"/>
                </a:lnTo>
                <a:lnTo>
                  <a:pt x="452627" y="204215"/>
                </a:lnTo>
                <a:lnTo>
                  <a:pt x="476976" y="194885"/>
                </a:lnTo>
                <a:close/>
              </a:path>
              <a:path w="809625" h="355600">
                <a:moveTo>
                  <a:pt x="396239" y="355091"/>
                </a:moveTo>
                <a:lnTo>
                  <a:pt x="396239" y="342899"/>
                </a:lnTo>
                <a:lnTo>
                  <a:pt x="388619" y="339851"/>
                </a:lnTo>
                <a:lnTo>
                  <a:pt x="382523" y="338327"/>
                </a:lnTo>
                <a:lnTo>
                  <a:pt x="379475" y="336803"/>
                </a:lnTo>
                <a:lnTo>
                  <a:pt x="374903" y="335279"/>
                </a:lnTo>
                <a:lnTo>
                  <a:pt x="371855" y="332231"/>
                </a:lnTo>
                <a:lnTo>
                  <a:pt x="370331" y="329183"/>
                </a:lnTo>
                <a:lnTo>
                  <a:pt x="367283" y="324611"/>
                </a:lnTo>
                <a:lnTo>
                  <a:pt x="365759" y="320039"/>
                </a:lnTo>
                <a:lnTo>
                  <a:pt x="365759" y="315467"/>
                </a:lnTo>
                <a:lnTo>
                  <a:pt x="364235" y="309371"/>
                </a:lnTo>
                <a:lnTo>
                  <a:pt x="364235" y="355091"/>
                </a:lnTo>
                <a:lnTo>
                  <a:pt x="396239" y="355091"/>
                </a:lnTo>
                <a:close/>
              </a:path>
              <a:path w="809625" h="355600">
                <a:moveTo>
                  <a:pt x="664463" y="355091"/>
                </a:moveTo>
                <a:lnTo>
                  <a:pt x="664463" y="342899"/>
                </a:lnTo>
                <a:lnTo>
                  <a:pt x="656843" y="339851"/>
                </a:lnTo>
                <a:lnTo>
                  <a:pt x="647699" y="336803"/>
                </a:lnTo>
                <a:lnTo>
                  <a:pt x="644651" y="333755"/>
                </a:lnTo>
                <a:lnTo>
                  <a:pt x="641603" y="332231"/>
                </a:lnTo>
                <a:lnTo>
                  <a:pt x="638555" y="326135"/>
                </a:lnTo>
                <a:lnTo>
                  <a:pt x="637031" y="321563"/>
                </a:lnTo>
                <a:lnTo>
                  <a:pt x="637031" y="0"/>
                </a:lnTo>
                <a:lnTo>
                  <a:pt x="621791" y="0"/>
                </a:lnTo>
                <a:lnTo>
                  <a:pt x="562355" y="3047"/>
                </a:lnTo>
                <a:lnTo>
                  <a:pt x="562355" y="15239"/>
                </a:lnTo>
                <a:lnTo>
                  <a:pt x="569975" y="16763"/>
                </a:lnTo>
                <a:lnTo>
                  <a:pt x="576071" y="18287"/>
                </a:lnTo>
                <a:lnTo>
                  <a:pt x="585215" y="22859"/>
                </a:lnTo>
                <a:lnTo>
                  <a:pt x="586739" y="24383"/>
                </a:lnTo>
                <a:lnTo>
                  <a:pt x="589787" y="30479"/>
                </a:lnTo>
                <a:lnTo>
                  <a:pt x="592835" y="39623"/>
                </a:lnTo>
                <a:lnTo>
                  <a:pt x="592835" y="51815"/>
                </a:lnTo>
                <a:lnTo>
                  <a:pt x="592994" y="56022"/>
                </a:lnTo>
                <a:lnTo>
                  <a:pt x="593823" y="67726"/>
                </a:lnTo>
                <a:lnTo>
                  <a:pt x="594201" y="75224"/>
                </a:lnTo>
                <a:lnTo>
                  <a:pt x="594359" y="83819"/>
                </a:lnTo>
                <a:lnTo>
                  <a:pt x="594359" y="355091"/>
                </a:lnTo>
                <a:lnTo>
                  <a:pt x="664463" y="355091"/>
                </a:lnTo>
                <a:close/>
              </a:path>
              <a:path w="809625" h="355600">
                <a:moveTo>
                  <a:pt x="594359" y="355091"/>
                </a:moveTo>
                <a:lnTo>
                  <a:pt x="594359" y="303275"/>
                </a:lnTo>
                <a:lnTo>
                  <a:pt x="592835" y="312419"/>
                </a:lnTo>
                <a:lnTo>
                  <a:pt x="592835" y="316991"/>
                </a:lnTo>
                <a:lnTo>
                  <a:pt x="591311" y="323087"/>
                </a:lnTo>
                <a:lnTo>
                  <a:pt x="586739" y="332231"/>
                </a:lnTo>
                <a:lnTo>
                  <a:pt x="583691" y="335279"/>
                </a:lnTo>
                <a:lnTo>
                  <a:pt x="577595" y="338327"/>
                </a:lnTo>
                <a:lnTo>
                  <a:pt x="573023" y="339851"/>
                </a:lnTo>
                <a:lnTo>
                  <a:pt x="565403" y="342899"/>
                </a:lnTo>
                <a:lnTo>
                  <a:pt x="565403" y="355091"/>
                </a:lnTo>
                <a:lnTo>
                  <a:pt x="594359" y="355091"/>
                </a:lnTo>
                <a:close/>
              </a:path>
              <a:path w="809625" h="355600">
                <a:moveTo>
                  <a:pt x="809243" y="355091"/>
                </a:moveTo>
                <a:lnTo>
                  <a:pt x="809243" y="342899"/>
                </a:lnTo>
                <a:lnTo>
                  <a:pt x="800099" y="339851"/>
                </a:lnTo>
                <a:lnTo>
                  <a:pt x="792479" y="336803"/>
                </a:lnTo>
                <a:lnTo>
                  <a:pt x="781811" y="199643"/>
                </a:lnTo>
                <a:lnTo>
                  <a:pt x="781692" y="192927"/>
                </a:lnTo>
                <a:lnTo>
                  <a:pt x="778763" y="166115"/>
                </a:lnTo>
                <a:lnTo>
                  <a:pt x="777239" y="156971"/>
                </a:lnTo>
                <a:lnTo>
                  <a:pt x="774191" y="149351"/>
                </a:lnTo>
                <a:lnTo>
                  <a:pt x="768095" y="137159"/>
                </a:lnTo>
                <a:lnTo>
                  <a:pt x="763523" y="131063"/>
                </a:lnTo>
                <a:lnTo>
                  <a:pt x="757427" y="126491"/>
                </a:lnTo>
                <a:lnTo>
                  <a:pt x="752855" y="121919"/>
                </a:lnTo>
                <a:lnTo>
                  <a:pt x="746759" y="118871"/>
                </a:lnTo>
                <a:lnTo>
                  <a:pt x="739139" y="117347"/>
                </a:lnTo>
                <a:lnTo>
                  <a:pt x="731519" y="114299"/>
                </a:lnTo>
                <a:lnTo>
                  <a:pt x="697991" y="114299"/>
                </a:lnTo>
                <a:lnTo>
                  <a:pt x="690371" y="117347"/>
                </a:lnTo>
                <a:lnTo>
                  <a:pt x="656635" y="139057"/>
                </a:lnTo>
                <a:lnTo>
                  <a:pt x="647739" y="147268"/>
                </a:lnTo>
                <a:lnTo>
                  <a:pt x="642639" y="151933"/>
                </a:lnTo>
                <a:lnTo>
                  <a:pt x="637031" y="156971"/>
                </a:lnTo>
                <a:lnTo>
                  <a:pt x="637031" y="190499"/>
                </a:lnTo>
                <a:lnTo>
                  <a:pt x="638555" y="184403"/>
                </a:lnTo>
                <a:lnTo>
                  <a:pt x="644651" y="172211"/>
                </a:lnTo>
                <a:lnTo>
                  <a:pt x="656843" y="160019"/>
                </a:lnTo>
                <a:lnTo>
                  <a:pt x="664463" y="153923"/>
                </a:lnTo>
                <a:lnTo>
                  <a:pt x="670559" y="149351"/>
                </a:lnTo>
                <a:lnTo>
                  <a:pt x="676655" y="147827"/>
                </a:lnTo>
                <a:lnTo>
                  <a:pt x="681227" y="144779"/>
                </a:lnTo>
                <a:lnTo>
                  <a:pt x="693419" y="144779"/>
                </a:lnTo>
                <a:lnTo>
                  <a:pt x="700381" y="145133"/>
                </a:lnTo>
                <a:lnTo>
                  <a:pt x="733300" y="172102"/>
                </a:lnTo>
                <a:lnTo>
                  <a:pt x="734567" y="178307"/>
                </a:lnTo>
                <a:lnTo>
                  <a:pt x="735639" y="183094"/>
                </a:lnTo>
                <a:lnTo>
                  <a:pt x="739139" y="355091"/>
                </a:lnTo>
                <a:lnTo>
                  <a:pt x="809243" y="355091"/>
                </a:lnTo>
                <a:close/>
              </a:path>
              <a:path w="809625" h="355600">
                <a:moveTo>
                  <a:pt x="739139" y="355091"/>
                </a:moveTo>
                <a:lnTo>
                  <a:pt x="739139" y="304799"/>
                </a:lnTo>
                <a:lnTo>
                  <a:pt x="737615" y="313943"/>
                </a:lnTo>
                <a:lnTo>
                  <a:pt x="736091" y="318515"/>
                </a:lnTo>
                <a:lnTo>
                  <a:pt x="736091" y="324611"/>
                </a:lnTo>
                <a:lnTo>
                  <a:pt x="733043" y="330707"/>
                </a:lnTo>
                <a:lnTo>
                  <a:pt x="728471" y="335279"/>
                </a:lnTo>
                <a:lnTo>
                  <a:pt x="722375" y="338327"/>
                </a:lnTo>
                <a:lnTo>
                  <a:pt x="717803" y="339851"/>
                </a:lnTo>
                <a:lnTo>
                  <a:pt x="711707" y="342899"/>
                </a:lnTo>
                <a:lnTo>
                  <a:pt x="711707" y="355091"/>
                </a:lnTo>
                <a:lnTo>
                  <a:pt x="73913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497957" y="1335023"/>
            <a:ext cx="1082039" cy="35966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43065" y="1335023"/>
            <a:ext cx="492759" cy="360045"/>
          </a:xfrm>
          <a:custGeom>
            <a:avLst/>
            <a:gdLst/>
            <a:ahLst/>
            <a:cxnLst/>
            <a:rect l="l" t="t" r="r" b="b"/>
            <a:pathLst>
              <a:path w="492759" h="360044">
                <a:moveTo>
                  <a:pt x="153923" y="186214"/>
                </a:moveTo>
                <a:lnTo>
                  <a:pt x="153923" y="105155"/>
                </a:lnTo>
                <a:lnTo>
                  <a:pt x="150875" y="120395"/>
                </a:lnTo>
                <a:lnTo>
                  <a:pt x="146113" y="132587"/>
                </a:lnTo>
                <a:lnTo>
                  <a:pt x="143375" y="138826"/>
                </a:lnTo>
                <a:lnTo>
                  <a:pt x="140207" y="144779"/>
                </a:lnTo>
                <a:lnTo>
                  <a:pt x="137787" y="149471"/>
                </a:lnTo>
                <a:lnTo>
                  <a:pt x="120395" y="175259"/>
                </a:lnTo>
                <a:lnTo>
                  <a:pt x="117515" y="179012"/>
                </a:lnTo>
                <a:lnTo>
                  <a:pt x="79247" y="224027"/>
                </a:lnTo>
                <a:lnTo>
                  <a:pt x="74442" y="229206"/>
                </a:lnTo>
                <a:lnTo>
                  <a:pt x="69819" y="234291"/>
                </a:lnTo>
                <a:lnTo>
                  <a:pt x="42313" y="267275"/>
                </a:lnTo>
                <a:lnTo>
                  <a:pt x="20482" y="298850"/>
                </a:lnTo>
                <a:lnTo>
                  <a:pt x="1920" y="335932"/>
                </a:lnTo>
                <a:lnTo>
                  <a:pt x="0" y="341375"/>
                </a:lnTo>
                <a:lnTo>
                  <a:pt x="0" y="355091"/>
                </a:lnTo>
                <a:lnTo>
                  <a:pt x="47243" y="355091"/>
                </a:lnTo>
                <a:lnTo>
                  <a:pt x="47243" y="313943"/>
                </a:lnTo>
                <a:lnTo>
                  <a:pt x="49854" y="309597"/>
                </a:lnTo>
                <a:lnTo>
                  <a:pt x="72079" y="277593"/>
                </a:lnTo>
                <a:lnTo>
                  <a:pt x="96632" y="247960"/>
                </a:lnTo>
                <a:lnTo>
                  <a:pt x="121542" y="221313"/>
                </a:lnTo>
                <a:lnTo>
                  <a:pt x="126821" y="215908"/>
                </a:lnTo>
                <a:lnTo>
                  <a:pt x="153021" y="187285"/>
                </a:lnTo>
                <a:lnTo>
                  <a:pt x="153923" y="186214"/>
                </a:lnTo>
                <a:close/>
              </a:path>
              <a:path w="492759" h="360044">
                <a:moveTo>
                  <a:pt x="202691" y="99059"/>
                </a:moveTo>
                <a:lnTo>
                  <a:pt x="202691" y="89915"/>
                </a:lnTo>
                <a:lnTo>
                  <a:pt x="202467" y="83036"/>
                </a:lnTo>
                <a:lnTo>
                  <a:pt x="189354" y="44308"/>
                </a:lnTo>
                <a:lnTo>
                  <a:pt x="155289" y="18717"/>
                </a:lnTo>
                <a:lnTo>
                  <a:pt x="117189" y="12319"/>
                </a:lnTo>
                <a:lnTo>
                  <a:pt x="109727" y="12191"/>
                </a:lnTo>
                <a:lnTo>
                  <a:pt x="104510" y="12266"/>
                </a:lnTo>
                <a:lnTo>
                  <a:pt x="62483" y="18287"/>
                </a:lnTo>
                <a:lnTo>
                  <a:pt x="25039" y="30652"/>
                </a:lnTo>
                <a:lnTo>
                  <a:pt x="7619" y="38099"/>
                </a:lnTo>
                <a:lnTo>
                  <a:pt x="7619" y="86867"/>
                </a:lnTo>
                <a:lnTo>
                  <a:pt x="38099" y="86867"/>
                </a:lnTo>
                <a:lnTo>
                  <a:pt x="40090" y="80100"/>
                </a:lnTo>
                <a:lnTo>
                  <a:pt x="42400" y="73818"/>
                </a:lnTo>
                <a:lnTo>
                  <a:pt x="67068" y="43196"/>
                </a:lnTo>
                <a:lnTo>
                  <a:pt x="99131" y="35054"/>
                </a:lnTo>
                <a:lnTo>
                  <a:pt x="106180" y="35259"/>
                </a:lnTo>
                <a:lnTo>
                  <a:pt x="141610" y="54632"/>
                </a:lnTo>
                <a:lnTo>
                  <a:pt x="153923" y="97535"/>
                </a:lnTo>
                <a:lnTo>
                  <a:pt x="153923" y="186214"/>
                </a:lnTo>
                <a:lnTo>
                  <a:pt x="155447" y="184403"/>
                </a:lnTo>
                <a:lnTo>
                  <a:pt x="159250" y="179944"/>
                </a:lnTo>
                <a:lnTo>
                  <a:pt x="166687" y="171449"/>
                </a:lnTo>
                <a:lnTo>
                  <a:pt x="170236" y="167244"/>
                </a:lnTo>
                <a:lnTo>
                  <a:pt x="173616" y="162955"/>
                </a:lnTo>
                <a:lnTo>
                  <a:pt x="176783" y="158495"/>
                </a:lnTo>
                <a:lnTo>
                  <a:pt x="181070" y="152780"/>
                </a:lnTo>
                <a:lnTo>
                  <a:pt x="184784" y="147065"/>
                </a:lnTo>
                <a:lnTo>
                  <a:pt x="187928" y="141350"/>
                </a:lnTo>
                <a:lnTo>
                  <a:pt x="190499" y="135635"/>
                </a:lnTo>
                <a:lnTo>
                  <a:pt x="195071" y="129539"/>
                </a:lnTo>
                <a:lnTo>
                  <a:pt x="198119" y="121919"/>
                </a:lnTo>
                <a:lnTo>
                  <a:pt x="202691" y="99059"/>
                </a:lnTo>
                <a:close/>
              </a:path>
              <a:path w="492759" h="360044">
                <a:moveTo>
                  <a:pt x="207263" y="281939"/>
                </a:moveTo>
                <a:lnTo>
                  <a:pt x="185927" y="281939"/>
                </a:lnTo>
                <a:lnTo>
                  <a:pt x="182879" y="289559"/>
                </a:lnTo>
                <a:lnTo>
                  <a:pt x="179831" y="294131"/>
                </a:lnTo>
                <a:lnTo>
                  <a:pt x="178307" y="298703"/>
                </a:lnTo>
                <a:lnTo>
                  <a:pt x="175259" y="304799"/>
                </a:lnTo>
                <a:lnTo>
                  <a:pt x="172211" y="306323"/>
                </a:lnTo>
                <a:lnTo>
                  <a:pt x="169163" y="309371"/>
                </a:lnTo>
                <a:lnTo>
                  <a:pt x="160019" y="312419"/>
                </a:lnTo>
                <a:lnTo>
                  <a:pt x="155447" y="312419"/>
                </a:lnTo>
                <a:lnTo>
                  <a:pt x="147827" y="313943"/>
                </a:lnTo>
                <a:lnTo>
                  <a:pt x="47243" y="313943"/>
                </a:lnTo>
                <a:lnTo>
                  <a:pt x="47243" y="355091"/>
                </a:lnTo>
                <a:lnTo>
                  <a:pt x="202691" y="355091"/>
                </a:lnTo>
                <a:lnTo>
                  <a:pt x="207263" y="281939"/>
                </a:lnTo>
                <a:close/>
              </a:path>
              <a:path w="492759" h="360044">
                <a:moveTo>
                  <a:pt x="443483" y="342879"/>
                </a:moveTo>
                <a:lnTo>
                  <a:pt x="443483" y="257555"/>
                </a:lnTo>
                <a:lnTo>
                  <a:pt x="443332" y="264848"/>
                </a:lnTo>
                <a:lnTo>
                  <a:pt x="442879" y="271763"/>
                </a:lnTo>
                <a:lnTo>
                  <a:pt x="431241" y="309586"/>
                </a:lnTo>
                <a:lnTo>
                  <a:pt x="425195" y="316991"/>
                </a:lnTo>
                <a:lnTo>
                  <a:pt x="421416" y="321336"/>
                </a:lnTo>
                <a:lnTo>
                  <a:pt x="383368" y="338047"/>
                </a:lnTo>
                <a:lnTo>
                  <a:pt x="376427" y="338327"/>
                </a:lnTo>
                <a:lnTo>
                  <a:pt x="369514" y="338052"/>
                </a:lnTo>
                <a:lnTo>
                  <a:pt x="332982" y="322026"/>
                </a:lnTo>
                <a:lnTo>
                  <a:pt x="315467" y="288035"/>
                </a:lnTo>
                <a:lnTo>
                  <a:pt x="284987" y="288035"/>
                </a:lnTo>
                <a:lnTo>
                  <a:pt x="284987" y="341375"/>
                </a:lnTo>
                <a:lnTo>
                  <a:pt x="291083" y="343733"/>
                </a:lnTo>
                <a:lnTo>
                  <a:pt x="333565" y="355688"/>
                </a:lnTo>
                <a:lnTo>
                  <a:pt x="374903" y="359663"/>
                </a:lnTo>
                <a:lnTo>
                  <a:pt x="381443" y="359550"/>
                </a:lnTo>
                <a:lnTo>
                  <a:pt x="422023" y="352409"/>
                </a:lnTo>
                <a:lnTo>
                  <a:pt x="442879" y="343230"/>
                </a:lnTo>
                <a:lnTo>
                  <a:pt x="443483" y="342879"/>
                </a:lnTo>
                <a:close/>
              </a:path>
              <a:path w="492759" h="360044">
                <a:moveTo>
                  <a:pt x="480059" y="0"/>
                </a:moveTo>
                <a:lnTo>
                  <a:pt x="460247" y="0"/>
                </a:lnTo>
                <a:lnTo>
                  <a:pt x="457199" y="4571"/>
                </a:lnTo>
                <a:lnTo>
                  <a:pt x="455675" y="9143"/>
                </a:lnTo>
                <a:lnTo>
                  <a:pt x="451103" y="13715"/>
                </a:lnTo>
                <a:lnTo>
                  <a:pt x="448055" y="15239"/>
                </a:lnTo>
                <a:lnTo>
                  <a:pt x="446531" y="15239"/>
                </a:lnTo>
                <a:lnTo>
                  <a:pt x="441959" y="16763"/>
                </a:lnTo>
                <a:lnTo>
                  <a:pt x="300227" y="16763"/>
                </a:lnTo>
                <a:lnTo>
                  <a:pt x="300227" y="178307"/>
                </a:lnTo>
                <a:lnTo>
                  <a:pt x="320039" y="190499"/>
                </a:lnTo>
                <a:lnTo>
                  <a:pt x="326874" y="188237"/>
                </a:lnTo>
                <a:lnTo>
                  <a:pt x="333565" y="186118"/>
                </a:lnTo>
                <a:lnTo>
                  <a:pt x="333755" y="186063"/>
                </a:lnTo>
                <a:lnTo>
                  <a:pt x="333755" y="57911"/>
                </a:lnTo>
                <a:lnTo>
                  <a:pt x="475487" y="57911"/>
                </a:lnTo>
                <a:lnTo>
                  <a:pt x="480059" y="0"/>
                </a:lnTo>
                <a:close/>
              </a:path>
              <a:path w="492759" h="360044">
                <a:moveTo>
                  <a:pt x="492251" y="252983"/>
                </a:moveTo>
                <a:lnTo>
                  <a:pt x="483954" y="211570"/>
                </a:lnTo>
                <a:lnTo>
                  <a:pt x="459262" y="177578"/>
                </a:lnTo>
                <a:lnTo>
                  <a:pt x="443332" y="167556"/>
                </a:lnTo>
                <a:lnTo>
                  <a:pt x="438340" y="164811"/>
                </a:lnTo>
                <a:lnTo>
                  <a:pt x="398161" y="155565"/>
                </a:lnTo>
                <a:lnTo>
                  <a:pt x="391667" y="155447"/>
                </a:lnTo>
                <a:lnTo>
                  <a:pt x="385425" y="155460"/>
                </a:lnTo>
                <a:lnTo>
                  <a:pt x="354970" y="158654"/>
                </a:lnTo>
                <a:lnTo>
                  <a:pt x="349117" y="160190"/>
                </a:lnTo>
                <a:lnTo>
                  <a:pt x="343631" y="161800"/>
                </a:lnTo>
                <a:lnTo>
                  <a:pt x="338510" y="163701"/>
                </a:lnTo>
                <a:lnTo>
                  <a:pt x="333755" y="166115"/>
                </a:lnTo>
                <a:lnTo>
                  <a:pt x="333755" y="186063"/>
                </a:lnTo>
                <a:lnTo>
                  <a:pt x="339971" y="184284"/>
                </a:lnTo>
                <a:lnTo>
                  <a:pt x="345947" y="182879"/>
                </a:lnTo>
                <a:lnTo>
                  <a:pt x="374903" y="181355"/>
                </a:lnTo>
                <a:lnTo>
                  <a:pt x="381522" y="181497"/>
                </a:lnTo>
                <a:lnTo>
                  <a:pt x="419664" y="194959"/>
                </a:lnTo>
                <a:lnTo>
                  <a:pt x="439912" y="228281"/>
                </a:lnTo>
                <a:lnTo>
                  <a:pt x="443483" y="257555"/>
                </a:lnTo>
                <a:lnTo>
                  <a:pt x="443483" y="342879"/>
                </a:lnTo>
                <a:lnTo>
                  <a:pt x="448095" y="340207"/>
                </a:lnTo>
                <a:lnTo>
                  <a:pt x="477011" y="310895"/>
                </a:lnTo>
                <a:lnTo>
                  <a:pt x="490688" y="272405"/>
                </a:lnTo>
                <a:lnTo>
                  <a:pt x="492072" y="259707"/>
                </a:lnTo>
                <a:lnTo>
                  <a:pt x="492251" y="252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1541" y="1988818"/>
            <a:ext cx="8072120" cy="455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buFont typeface="Arial"/>
              <a:buChar char="•"/>
              <a:tabLst>
                <a:tab pos="355600" algn="l"/>
              </a:tabLst>
            </a:pP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3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b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atau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0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0" dirty="0">
                <a:latin typeface="Cambria Math"/>
                <a:cs typeface="Cambria Math"/>
              </a:rPr>
              <a:t>h</a:t>
            </a:r>
            <a:r>
              <a:rPr sz="2400" spc="-2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5" dirty="0">
                <a:latin typeface="Cambria Math"/>
                <a:cs typeface="Cambria Math"/>
              </a:rPr>
              <a:t>h</a:t>
            </a:r>
            <a:r>
              <a:rPr sz="2400" spc="-50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an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-10" dirty="0">
                <a:latin typeface="Cambria Math"/>
                <a:cs typeface="Cambria Math"/>
              </a:rPr>
              <a:t>hu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0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75</a:t>
            </a:r>
            <a:r>
              <a:rPr sz="2400" spc="-5" dirty="0">
                <a:latin typeface="Cambria Math"/>
                <a:cs typeface="Cambria Math"/>
              </a:rPr>
              <a:t>%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ri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2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5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25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6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spc="-10" dirty="0">
                <a:latin typeface="Cambria Math"/>
                <a:cs typeface="Cambria Math"/>
              </a:rPr>
              <a:t>oho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eng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60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0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25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c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KP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mp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14" dirty="0">
                <a:latin typeface="Cambria Math"/>
                <a:cs typeface="Cambria Math"/>
              </a:rPr>
              <a:t>W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ib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fta</a:t>
            </a:r>
            <a:r>
              <a:rPr sz="2400" spc="-24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.</a:t>
            </a:r>
            <a:endParaRPr sz="24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Arial"/>
              <a:buChar char="•"/>
              <a:tabLst>
                <a:tab pos="355600" algn="l"/>
              </a:tabLst>
            </a:pP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rm</a:t>
            </a:r>
            <a:r>
              <a:rPr sz="2400" spc="-10" dirty="0">
                <a:latin typeface="Cambria Math"/>
                <a:cs typeface="Cambria Math"/>
              </a:rPr>
              <a:t>oho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1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eng</a:t>
            </a:r>
            <a:r>
              <a:rPr sz="2400" spc="-20" dirty="0">
                <a:latin typeface="Cambria Math"/>
                <a:cs typeface="Cambria Math"/>
              </a:rPr>
              <a:t>u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60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9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0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</a:t>
            </a:r>
            <a:r>
              <a:rPr sz="2400" spc="-15" dirty="0">
                <a:latin typeface="Cambria Math"/>
                <a:cs typeface="Cambria Math"/>
              </a:rPr>
              <a:t>5</a:t>
            </a:r>
            <a:r>
              <a:rPr sz="2400" dirty="0">
                <a:latin typeface="Cambria Math"/>
                <a:cs typeface="Cambria Math"/>
              </a:rPr>
              <a:t>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ha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3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tang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rk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spc="-15" dirty="0">
                <a:latin typeface="Cambria Math"/>
                <a:cs typeface="Cambria Math"/>
              </a:rPr>
              <a:t>i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eri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spc="5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25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spc="15" dirty="0">
                <a:latin typeface="Cambria Math"/>
                <a:cs typeface="Cambria Math"/>
              </a:rPr>
              <a:t>an</a:t>
            </a:r>
            <a:r>
              <a:rPr sz="2400" dirty="0">
                <a:latin typeface="Cambria Math"/>
                <a:cs typeface="Cambria Math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rs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ri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-10" dirty="0">
                <a:latin typeface="Cambria Math"/>
                <a:cs typeface="Cambria Math"/>
              </a:rPr>
              <a:t>hu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ak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ang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rs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</a:t>
            </a:r>
            <a:r>
              <a:rPr sz="2400" spc="5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.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8537" y="725423"/>
            <a:ext cx="2746244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344801" y="742187"/>
            <a:ext cx="2805683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10505" y="742187"/>
            <a:ext cx="1958339" cy="4480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01830" y="1335023"/>
            <a:ext cx="809625" cy="355600"/>
          </a:xfrm>
          <a:custGeom>
            <a:avLst/>
            <a:gdLst/>
            <a:ahLst/>
            <a:cxnLst/>
            <a:rect l="l" t="t" r="r" b="b"/>
            <a:pathLst>
              <a:path w="809625" h="355600">
                <a:moveTo>
                  <a:pt x="239267" y="105155"/>
                </a:moveTo>
                <a:lnTo>
                  <a:pt x="230464" y="63396"/>
                </a:lnTo>
                <a:lnTo>
                  <a:pt x="201969" y="32484"/>
                </a:lnTo>
                <a:lnTo>
                  <a:pt x="165433" y="19885"/>
                </a:lnTo>
                <a:lnTo>
                  <a:pt x="124649" y="16776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76199" y="355091"/>
                </a:lnTo>
                <a:lnTo>
                  <a:pt x="76199" y="38099"/>
                </a:lnTo>
                <a:lnTo>
                  <a:pt x="112775" y="38099"/>
                </a:lnTo>
                <a:lnTo>
                  <a:pt x="155828" y="46100"/>
                </a:lnTo>
                <a:lnTo>
                  <a:pt x="182879" y="76199"/>
                </a:lnTo>
                <a:lnTo>
                  <a:pt x="188975" y="111251"/>
                </a:lnTo>
                <a:lnTo>
                  <a:pt x="188975" y="194867"/>
                </a:lnTo>
                <a:lnTo>
                  <a:pt x="194361" y="192086"/>
                </a:lnTo>
                <a:lnTo>
                  <a:pt x="224187" y="163445"/>
                </a:lnTo>
                <a:lnTo>
                  <a:pt x="237982" y="123854"/>
                </a:lnTo>
                <a:lnTo>
                  <a:pt x="239125" y="111436"/>
                </a:lnTo>
                <a:lnTo>
                  <a:pt x="239267" y="105155"/>
                </a:lnTo>
                <a:close/>
              </a:path>
              <a:path w="809625" h="355600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809625" h="355600">
                <a:moveTo>
                  <a:pt x="188975" y="194867"/>
                </a:moveTo>
                <a:lnTo>
                  <a:pt x="188975" y="111251"/>
                </a:lnTo>
                <a:lnTo>
                  <a:pt x="188767" y="118467"/>
                </a:lnTo>
                <a:lnTo>
                  <a:pt x="188166" y="125253"/>
                </a:lnTo>
                <a:lnTo>
                  <a:pt x="175005" y="162164"/>
                </a:lnTo>
                <a:lnTo>
                  <a:pt x="141136" y="184475"/>
                </a:lnTo>
                <a:lnTo>
                  <a:pt x="76199" y="188975"/>
                </a:lnTo>
                <a:lnTo>
                  <a:pt x="76199" y="208787"/>
                </a:lnTo>
                <a:lnTo>
                  <a:pt x="80483" y="208872"/>
                </a:lnTo>
                <a:lnTo>
                  <a:pt x="85459" y="209090"/>
                </a:lnTo>
                <a:lnTo>
                  <a:pt x="91075" y="209387"/>
                </a:lnTo>
                <a:lnTo>
                  <a:pt x="97278" y="209712"/>
                </a:lnTo>
                <a:lnTo>
                  <a:pt x="104014" y="210009"/>
                </a:lnTo>
                <a:lnTo>
                  <a:pt x="111229" y="210227"/>
                </a:lnTo>
                <a:lnTo>
                  <a:pt x="117657" y="210298"/>
                </a:lnTo>
                <a:lnTo>
                  <a:pt x="119164" y="210305"/>
                </a:lnTo>
                <a:lnTo>
                  <a:pt x="124649" y="210175"/>
                </a:lnTo>
                <a:lnTo>
                  <a:pt x="164591" y="204215"/>
                </a:lnTo>
                <a:lnTo>
                  <a:pt x="188940" y="194885"/>
                </a:lnTo>
                <a:close/>
              </a:path>
              <a:path w="809625" h="355600">
                <a:moveTo>
                  <a:pt x="108203" y="355091"/>
                </a:moveTo>
                <a:lnTo>
                  <a:pt x="108203" y="342899"/>
                </a:lnTo>
                <a:lnTo>
                  <a:pt x="100583" y="339851"/>
                </a:lnTo>
                <a:lnTo>
                  <a:pt x="94487" y="338327"/>
                </a:lnTo>
                <a:lnTo>
                  <a:pt x="91439" y="336803"/>
                </a:lnTo>
                <a:lnTo>
                  <a:pt x="86867" y="335279"/>
                </a:lnTo>
                <a:lnTo>
                  <a:pt x="83819" y="332231"/>
                </a:lnTo>
                <a:lnTo>
                  <a:pt x="82295" y="329183"/>
                </a:lnTo>
                <a:lnTo>
                  <a:pt x="79247" y="324611"/>
                </a:lnTo>
                <a:lnTo>
                  <a:pt x="77723" y="320039"/>
                </a:lnTo>
                <a:lnTo>
                  <a:pt x="77723" y="315467"/>
                </a:lnTo>
                <a:lnTo>
                  <a:pt x="76199" y="309371"/>
                </a:lnTo>
                <a:lnTo>
                  <a:pt x="76199" y="355091"/>
                </a:lnTo>
                <a:lnTo>
                  <a:pt x="108203" y="355091"/>
                </a:lnTo>
                <a:close/>
              </a:path>
              <a:path w="809625" h="355600">
                <a:moveTo>
                  <a:pt x="527303" y="105155"/>
                </a:moveTo>
                <a:lnTo>
                  <a:pt x="518500" y="63396"/>
                </a:lnTo>
                <a:lnTo>
                  <a:pt x="490005" y="32484"/>
                </a:lnTo>
                <a:lnTo>
                  <a:pt x="453469" y="19885"/>
                </a:lnTo>
                <a:lnTo>
                  <a:pt x="412685" y="16776"/>
                </a:lnTo>
                <a:lnTo>
                  <a:pt x="288035" y="16763"/>
                </a:lnTo>
                <a:lnTo>
                  <a:pt x="288035" y="28955"/>
                </a:lnTo>
                <a:lnTo>
                  <a:pt x="295655" y="30479"/>
                </a:lnTo>
                <a:lnTo>
                  <a:pt x="301751" y="32003"/>
                </a:lnTo>
                <a:lnTo>
                  <a:pt x="304799" y="33527"/>
                </a:lnTo>
                <a:lnTo>
                  <a:pt x="307847" y="36575"/>
                </a:lnTo>
                <a:lnTo>
                  <a:pt x="310895" y="38099"/>
                </a:lnTo>
                <a:lnTo>
                  <a:pt x="313943" y="44195"/>
                </a:lnTo>
                <a:lnTo>
                  <a:pt x="316991" y="53339"/>
                </a:lnTo>
                <a:lnTo>
                  <a:pt x="316991" y="57911"/>
                </a:lnTo>
                <a:lnTo>
                  <a:pt x="318515" y="67055"/>
                </a:lnTo>
                <a:lnTo>
                  <a:pt x="318515" y="355091"/>
                </a:lnTo>
                <a:lnTo>
                  <a:pt x="364235" y="355091"/>
                </a:lnTo>
                <a:lnTo>
                  <a:pt x="364235" y="38099"/>
                </a:lnTo>
                <a:lnTo>
                  <a:pt x="400811" y="38099"/>
                </a:lnTo>
                <a:lnTo>
                  <a:pt x="443864" y="46100"/>
                </a:lnTo>
                <a:lnTo>
                  <a:pt x="470915" y="76199"/>
                </a:lnTo>
                <a:lnTo>
                  <a:pt x="477011" y="111251"/>
                </a:lnTo>
                <a:lnTo>
                  <a:pt x="477011" y="194867"/>
                </a:lnTo>
                <a:lnTo>
                  <a:pt x="482397" y="192086"/>
                </a:lnTo>
                <a:lnTo>
                  <a:pt x="512223" y="163445"/>
                </a:lnTo>
                <a:lnTo>
                  <a:pt x="526018" y="123854"/>
                </a:lnTo>
                <a:lnTo>
                  <a:pt x="527161" y="111436"/>
                </a:lnTo>
                <a:lnTo>
                  <a:pt x="527303" y="105155"/>
                </a:lnTo>
                <a:close/>
              </a:path>
              <a:path w="809625" h="355600">
                <a:moveTo>
                  <a:pt x="318515" y="355091"/>
                </a:moveTo>
                <a:lnTo>
                  <a:pt x="318515" y="292607"/>
                </a:lnTo>
                <a:lnTo>
                  <a:pt x="318345" y="299557"/>
                </a:lnTo>
                <a:lnTo>
                  <a:pt x="317882" y="305775"/>
                </a:lnTo>
                <a:lnTo>
                  <a:pt x="317199" y="311261"/>
                </a:lnTo>
                <a:lnTo>
                  <a:pt x="316370" y="316016"/>
                </a:lnTo>
                <a:lnTo>
                  <a:pt x="315467" y="320039"/>
                </a:lnTo>
                <a:lnTo>
                  <a:pt x="315467" y="326135"/>
                </a:lnTo>
                <a:lnTo>
                  <a:pt x="312419" y="330707"/>
                </a:lnTo>
                <a:lnTo>
                  <a:pt x="306323" y="336803"/>
                </a:lnTo>
                <a:lnTo>
                  <a:pt x="298703" y="339851"/>
                </a:lnTo>
                <a:lnTo>
                  <a:pt x="288035" y="342899"/>
                </a:lnTo>
                <a:lnTo>
                  <a:pt x="288035" y="355091"/>
                </a:lnTo>
                <a:lnTo>
                  <a:pt x="318515" y="355091"/>
                </a:lnTo>
                <a:close/>
              </a:path>
              <a:path w="809625" h="355600">
                <a:moveTo>
                  <a:pt x="477011" y="194867"/>
                </a:moveTo>
                <a:lnTo>
                  <a:pt x="477011" y="111251"/>
                </a:lnTo>
                <a:lnTo>
                  <a:pt x="476803" y="118467"/>
                </a:lnTo>
                <a:lnTo>
                  <a:pt x="476202" y="125253"/>
                </a:lnTo>
                <a:lnTo>
                  <a:pt x="463041" y="162164"/>
                </a:lnTo>
                <a:lnTo>
                  <a:pt x="429172" y="184475"/>
                </a:lnTo>
                <a:lnTo>
                  <a:pt x="364235" y="188975"/>
                </a:lnTo>
                <a:lnTo>
                  <a:pt x="364235" y="208787"/>
                </a:lnTo>
                <a:lnTo>
                  <a:pt x="368519" y="208872"/>
                </a:lnTo>
                <a:lnTo>
                  <a:pt x="373495" y="209090"/>
                </a:lnTo>
                <a:lnTo>
                  <a:pt x="379111" y="209387"/>
                </a:lnTo>
                <a:lnTo>
                  <a:pt x="385314" y="209712"/>
                </a:lnTo>
                <a:lnTo>
                  <a:pt x="392050" y="210009"/>
                </a:lnTo>
                <a:lnTo>
                  <a:pt x="399265" y="210227"/>
                </a:lnTo>
                <a:lnTo>
                  <a:pt x="405693" y="210298"/>
                </a:lnTo>
                <a:lnTo>
                  <a:pt x="407200" y="210305"/>
                </a:lnTo>
                <a:lnTo>
                  <a:pt x="412685" y="210175"/>
                </a:lnTo>
                <a:lnTo>
                  <a:pt x="452627" y="204215"/>
                </a:lnTo>
                <a:lnTo>
                  <a:pt x="476976" y="194885"/>
                </a:lnTo>
                <a:close/>
              </a:path>
              <a:path w="809625" h="355600">
                <a:moveTo>
                  <a:pt x="396239" y="355091"/>
                </a:moveTo>
                <a:lnTo>
                  <a:pt x="396239" y="342899"/>
                </a:lnTo>
                <a:lnTo>
                  <a:pt x="388619" y="339851"/>
                </a:lnTo>
                <a:lnTo>
                  <a:pt x="382523" y="338327"/>
                </a:lnTo>
                <a:lnTo>
                  <a:pt x="379475" y="336803"/>
                </a:lnTo>
                <a:lnTo>
                  <a:pt x="374903" y="335279"/>
                </a:lnTo>
                <a:lnTo>
                  <a:pt x="371855" y="332231"/>
                </a:lnTo>
                <a:lnTo>
                  <a:pt x="370331" y="329183"/>
                </a:lnTo>
                <a:lnTo>
                  <a:pt x="367283" y="324611"/>
                </a:lnTo>
                <a:lnTo>
                  <a:pt x="365759" y="320039"/>
                </a:lnTo>
                <a:lnTo>
                  <a:pt x="365759" y="315467"/>
                </a:lnTo>
                <a:lnTo>
                  <a:pt x="364235" y="309371"/>
                </a:lnTo>
                <a:lnTo>
                  <a:pt x="364235" y="355091"/>
                </a:lnTo>
                <a:lnTo>
                  <a:pt x="396239" y="355091"/>
                </a:lnTo>
                <a:close/>
              </a:path>
              <a:path w="809625" h="355600">
                <a:moveTo>
                  <a:pt x="664463" y="355091"/>
                </a:moveTo>
                <a:lnTo>
                  <a:pt x="664463" y="342899"/>
                </a:lnTo>
                <a:lnTo>
                  <a:pt x="656843" y="339851"/>
                </a:lnTo>
                <a:lnTo>
                  <a:pt x="647699" y="336803"/>
                </a:lnTo>
                <a:lnTo>
                  <a:pt x="644651" y="333755"/>
                </a:lnTo>
                <a:lnTo>
                  <a:pt x="641603" y="332231"/>
                </a:lnTo>
                <a:lnTo>
                  <a:pt x="638555" y="326135"/>
                </a:lnTo>
                <a:lnTo>
                  <a:pt x="637031" y="321563"/>
                </a:lnTo>
                <a:lnTo>
                  <a:pt x="637031" y="0"/>
                </a:lnTo>
                <a:lnTo>
                  <a:pt x="621791" y="0"/>
                </a:lnTo>
                <a:lnTo>
                  <a:pt x="562355" y="3047"/>
                </a:lnTo>
                <a:lnTo>
                  <a:pt x="562355" y="15239"/>
                </a:lnTo>
                <a:lnTo>
                  <a:pt x="569975" y="16763"/>
                </a:lnTo>
                <a:lnTo>
                  <a:pt x="576071" y="18287"/>
                </a:lnTo>
                <a:lnTo>
                  <a:pt x="585215" y="22859"/>
                </a:lnTo>
                <a:lnTo>
                  <a:pt x="586739" y="24383"/>
                </a:lnTo>
                <a:lnTo>
                  <a:pt x="589787" y="30479"/>
                </a:lnTo>
                <a:lnTo>
                  <a:pt x="592835" y="39623"/>
                </a:lnTo>
                <a:lnTo>
                  <a:pt x="592835" y="51815"/>
                </a:lnTo>
                <a:lnTo>
                  <a:pt x="592994" y="56022"/>
                </a:lnTo>
                <a:lnTo>
                  <a:pt x="593823" y="67726"/>
                </a:lnTo>
                <a:lnTo>
                  <a:pt x="594201" y="75224"/>
                </a:lnTo>
                <a:lnTo>
                  <a:pt x="594359" y="83819"/>
                </a:lnTo>
                <a:lnTo>
                  <a:pt x="594359" y="355091"/>
                </a:lnTo>
                <a:lnTo>
                  <a:pt x="664463" y="355091"/>
                </a:lnTo>
                <a:close/>
              </a:path>
              <a:path w="809625" h="355600">
                <a:moveTo>
                  <a:pt x="594359" y="355091"/>
                </a:moveTo>
                <a:lnTo>
                  <a:pt x="594359" y="303275"/>
                </a:lnTo>
                <a:lnTo>
                  <a:pt x="592835" y="312419"/>
                </a:lnTo>
                <a:lnTo>
                  <a:pt x="592835" y="316991"/>
                </a:lnTo>
                <a:lnTo>
                  <a:pt x="591311" y="323087"/>
                </a:lnTo>
                <a:lnTo>
                  <a:pt x="586739" y="332231"/>
                </a:lnTo>
                <a:lnTo>
                  <a:pt x="583691" y="335279"/>
                </a:lnTo>
                <a:lnTo>
                  <a:pt x="577595" y="338327"/>
                </a:lnTo>
                <a:lnTo>
                  <a:pt x="573023" y="339851"/>
                </a:lnTo>
                <a:lnTo>
                  <a:pt x="565403" y="342899"/>
                </a:lnTo>
                <a:lnTo>
                  <a:pt x="565403" y="355091"/>
                </a:lnTo>
                <a:lnTo>
                  <a:pt x="594359" y="355091"/>
                </a:lnTo>
                <a:close/>
              </a:path>
              <a:path w="809625" h="355600">
                <a:moveTo>
                  <a:pt x="809243" y="355091"/>
                </a:moveTo>
                <a:lnTo>
                  <a:pt x="809243" y="342899"/>
                </a:lnTo>
                <a:lnTo>
                  <a:pt x="800099" y="339851"/>
                </a:lnTo>
                <a:lnTo>
                  <a:pt x="792479" y="336803"/>
                </a:lnTo>
                <a:lnTo>
                  <a:pt x="781811" y="199643"/>
                </a:lnTo>
                <a:lnTo>
                  <a:pt x="781692" y="192927"/>
                </a:lnTo>
                <a:lnTo>
                  <a:pt x="778763" y="166115"/>
                </a:lnTo>
                <a:lnTo>
                  <a:pt x="777239" y="156971"/>
                </a:lnTo>
                <a:lnTo>
                  <a:pt x="774191" y="149351"/>
                </a:lnTo>
                <a:lnTo>
                  <a:pt x="768095" y="137159"/>
                </a:lnTo>
                <a:lnTo>
                  <a:pt x="763523" y="131063"/>
                </a:lnTo>
                <a:lnTo>
                  <a:pt x="757427" y="126491"/>
                </a:lnTo>
                <a:lnTo>
                  <a:pt x="752855" y="121919"/>
                </a:lnTo>
                <a:lnTo>
                  <a:pt x="746759" y="118871"/>
                </a:lnTo>
                <a:lnTo>
                  <a:pt x="739139" y="117347"/>
                </a:lnTo>
                <a:lnTo>
                  <a:pt x="731519" y="114299"/>
                </a:lnTo>
                <a:lnTo>
                  <a:pt x="697991" y="114299"/>
                </a:lnTo>
                <a:lnTo>
                  <a:pt x="690371" y="117347"/>
                </a:lnTo>
                <a:lnTo>
                  <a:pt x="656635" y="139057"/>
                </a:lnTo>
                <a:lnTo>
                  <a:pt x="642639" y="151933"/>
                </a:lnTo>
                <a:lnTo>
                  <a:pt x="637031" y="156971"/>
                </a:lnTo>
                <a:lnTo>
                  <a:pt x="637031" y="190499"/>
                </a:lnTo>
                <a:lnTo>
                  <a:pt x="638555" y="184403"/>
                </a:lnTo>
                <a:lnTo>
                  <a:pt x="644651" y="172211"/>
                </a:lnTo>
                <a:lnTo>
                  <a:pt x="656843" y="160019"/>
                </a:lnTo>
                <a:lnTo>
                  <a:pt x="664463" y="153923"/>
                </a:lnTo>
                <a:lnTo>
                  <a:pt x="670559" y="149351"/>
                </a:lnTo>
                <a:lnTo>
                  <a:pt x="676655" y="147827"/>
                </a:lnTo>
                <a:lnTo>
                  <a:pt x="681227" y="144779"/>
                </a:lnTo>
                <a:lnTo>
                  <a:pt x="693419" y="144779"/>
                </a:lnTo>
                <a:lnTo>
                  <a:pt x="700381" y="145133"/>
                </a:lnTo>
                <a:lnTo>
                  <a:pt x="733300" y="172102"/>
                </a:lnTo>
                <a:lnTo>
                  <a:pt x="734567" y="178307"/>
                </a:lnTo>
                <a:lnTo>
                  <a:pt x="735639" y="183094"/>
                </a:lnTo>
                <a:lnTo>
                  <a:pt x="739139" y="355091"/>
                </a:lnTo>
                <a:lnTo>
                  <a:pt x="809243" y="355091"/>
                </a:lnTo>
                <a:close/>
              </a:path>
              <a:path w="809625" h="355600">
                <a:moveTo>
                  <a:pt x="739139" y="355091"/>
                </a:moveTo>
                <a:lnTo>
                  <a:pt x="739139" y="304799"/>
                </a:lnTo>
                <a:lnTo>
                  <a:pt x="737615" y="313943"/>
                </a:lnTo>
                <a:lnTo>
                  <a:pt x="736091" y="318515"/>
                </a:lnTo>
                <a:lnTo>
                  <a:pt x="736091" y="324611"/>
                </a:lnTo>
                <a:lnTo>
                  <a:pt x="733043" y="330707"/>
                </a:lnTo>
                <a:lnTo>
                  <a:pt x="728471" y="335279"/>
                </a:lnTo>
                <a:lnTo>
                  <a:pt x="722375" y="338327"/>
                </a:lnTo>
                <a:lnTo>
                  <a:pt x="717803" y="339851"/>
                </a:lnTo>
                <a:lnTo>
                  <a:pt x="711707" y="342899"/>
                </a:lnTo>
                <a:lnTo>
                  <a:pt x="711707" y="355091"/>
                </a:lnTo>
                <a:lnTo>
                  <a:pt x="73913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71093" y="1335023"/>
            <a:ext cx="1082039" cy="35966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117726" y="1335023"/>
            <a:ext cx="492759" cy="360045"/>
          </a:xfrm>
          <a:custGeom>
            <a:avLst/>
            <a:gdLst/>
            <a:ahLst/>
            <a:cxnLst/>
            <a:rect l="l" t="t" r="r" b="b"/>
            <a:pathLst>
              <a:path w="492760" h="360044">
                <a:moveTo>
                  <a:pt x="153923" y="186214"/>
                </a:moveTo>
                <a:lnTo>
                  <a:pt x="153923" y="105155"/>
                </a:lnTo>
                <a:lnTo>
                  <a:pt x="150875" y="120395"/>
                </a:lnTo>
                <a:lnTo>
                  <a:pt x="146113" y="132587"/>
                </a:lnTo>
                <a:lnTo>
                  <a:pt x="143375" y="138826"/>
                </a:lnTo>
                <a:lnTo>
                  <a:pt x="140207" y="144779"/>
                </a:lnTo>
                <a:lnTo>
                  <a:pt x="137787" y="149471"/>
                </a:lnTo>
                <a:lnTo>
                  <a:pt x="120395" y="175259"/>
                </a:lnTo>
                <a:lnTo>
                  <a:pt x="117515" y="179012"/>
                </a:lnTo>
                <a:lnTo>
                  <a:pt x="79247" y="224027"/>
                </a:lnTo>
                <a:lnTo>
                  <a:pt x="74442" y="229206"/>
                </a:lnTo>
                <a:lnTo>
                  <a:pt x="69819" y="234291"/>
                </a:lnTo>
                <a:lnTo>
                  <a:pt x="42313" y="267275"/>
                </a:lnTo>
                <a:lnTo>
                  <a:pt x="20482" y="298850"/>
                </a:lnTo>
                <a:lnTo>
                  <a:pt x="1920" y="335932"/>
                </a:lnTo>
                <a:lnTo>
                  <a:pt x="0" y="341375"/>
                </a:lnTo>
                <a:lnTo>
                  <a:pt x="0" y="355091"/>
                </a:lnTo>
                <a:lnTo>
                  <a:pt x="47243" y="355091"/>
                </a:lnTo>
                <a:lnTo>
                  <a:pt x="47243" y="313943"/>
                </a:lnTo>
                <a:lnTo>
                  <a:pt x="49854" y="309597"/>
                </a:lnTo>
                <a:lnTo>
                  <a:pt x="72079" y="277593"/>
                </a:lnTo>
                <a:lnTo>
                  <a:pt x="96632" y="247960"/>
                </a:lnTo>
                <a:lnTo>
                  <a:pt x="121542" y="221313"/>
                </a:lnTo>
                <a:lnTo>
                  <a:pt x="126821" y="215908"/>
                </a:lnTo>
                <a:lnTo>
                  <a:pt x="153021" y="187285"/>
                </a:lnTo>
                <a:lnTo>
                  <a:pt x="153923" y="186214"/>
                </a:lnTo>
                <a:close/>
              </a:path>
              <a:path w="492760" h="360044">
                <a:moveTo>
                  <a:pt x="202691" y="99059"/>
                </a:moveTo>
                <a:lnTo>
                  <a:pt x="202691" y="89915"/>
                </a:lnTo>
                <a:lnTo>
                  <a:pt x="202467" y="83036"/>
                </a:lnTo>
                <a:lnTo>
                  <a:pt x="189354" y="44308"/>
                </a:lnTo>
                <a:lnTo>
                  <a:pt x="155289" y="18717"/>
                </a:lnTo>
                <a:lnTo>
                  <a:pt x="117189" y="12319"/>
                </a:lnTo>
                <a:lnTo>
                  <a:pt x="109727" y="12191"/>
                </a:lnTo>
                <a:lnTo>
                  <a:pt x="104510" y="12266"/>
                </a:lnTo>
                <a:lnTo>
                  <a:pt x="62483" y="18287"/>
                </a:lnTo>
                <a:lnTo>
                  <a:pt x="25039" y="30652"/>
                </a:lnTo>
                <a:lnTo>
                  <a:pt x="7619" y="38099"/>
                </a:lnTo>
                <a:lnTo>
                  <a:pt x="7619" y="86867"/>
                </a:lnTo>
                <a:lnTo>
                  <a:pt x="38099" y="86867"/>
                </a:lnTo>
                <a:lnTo>
                  <a:pt x="40090" y="80100"/>
                </a:lnTo>
                <a:lnTo>
                  <a:pt x="42400" y="73818"/>
                </a:lnTo>
                <a:lnTo>
                  <a:pt x="67068" y="43196"/>
                </a:lnTo>
                <a:lnTo>
                  <a:pt x="99131" y="35054"/>
                </a:lnTo>
                <a:lnTo>
                  <a:pt x="106180" y="35259"/>
                </a:lnTo>
                <a:lnTo>
                  <a:pt x="141610" y="54632"/>
                </a:lnTo>
                <a:lnTo>
                  <a:pt x="153923" y="97535"/>
                </a:lnTo>
                <a:lnTo>
                  <a:pt x="153923" y="186214"/>
                </a:lnTo>
                <a:lnTo>
                  <a:pt x="155447" y="184403"/>
                </a:lnTo>
                <a:lnTo>
                  <a:pt x="159250" y="179944"/>
                </a:lnTo>
                <a:lnTo>
                  <a:pt x="166687" y="171449"/>
                </a:lnTo>
                <a:lnTo>
                  <a:pt x="170236" y="167244"/>
                </a:lnTo>
                <a:lnTo>
                  <a:pt x="173616" y="162955"/>
                </a:lnTo>
                <a:lnTo>
                  <a:pt x="176783" y="158495"/>
                </a:lnTo>
                <a:lnTo>
                  <a:pt x="181070" y="152780"/>
                </a:lnTo>
                <a:lnTo>
                  <a:pt x="184784" y="147065"/>
                </a:lnTo>
                <a:lnTo>
                  <a:pt x="187928" y="141350"/>
                </a:lnTo>
                <a:lnTo>
                  <a:pt x="190499" y="135635"/>
                </a:lnTo>
                <a:lnTo>
                  <a:pt x="195071" y="129539"/>
                </a:lnTo>
                <a:lnTo>
                  <a:pt x="198119" y="121919"/>
                </a:lnTo>
                <a:lnTo>
                  <a:pt x="202691" y="99059"/>
                </a:lnTo>
                <a:close/>
              </a:path>
              <a:path w="492760" h="360044">
                <a:moveTo>
                  <a:pt x="207263" y="281939"/>
                </a:moveTo>
                <a:lnTo>
                  <a:pt x="185927" y="281939"/>
                </a:lnTo>
                <a:lnTo>
                  <a:pt x="182879" y="289559"/>
                </a:lnTo>
                <a:lnTo>
                  <a:pt x="179831" y="294131"/>
                </a:lnTo>
                <a:lnTo>
                  <a:pt x="178307" y="298703"/>
                </a:lnTo>
                <a:lnTo>
                  <a:pt x="175259" y="304799"/>
                </a:lnTo>
                <a:lnTo>
                  <a:pt x="172211" y="306323"/>
                </a:lnTo>
                <a:lnTo>
                  <a:pt x="169163" y="309371"/>
                </a:lnTo>
                <a:lnTo>
                  <a:pt x="160019" y="312419"/>
                </a:lnTo>
                <a:lnTo>
                  <a:pt x="155447" y="312419"/>
                </a:lnTo>
                <a:lnTo>
                  <a:pt x="147827" y="313943"/>
                </a:lnTo>
                <a:lnTo>
                  <a:pt x="47243" y="313943"/>
                </a:lnTo>
                <a:lnTo>
                  <a:pt x="47243" y="355091"/>
                </a:lnTo>
                <a:lnTo>
                  <a:pt x="202691" y="355091"/>
                </a:lnTo>
                <a:lnTo>
                  <a:pt x="207263" y="281939"/>
                </a:lnTo>
                <a:close/>
              </a:path>
              <a:path w="492760" h="360044">
                <a:moveTo>
                  <a:pt x="443483" y="342879"/>
                </a:moveTo>
                <a:lnTo>
                  <a:pt x="443483" y="257555"/>
                </a:lnTo>
                <a:lnTo>
                  <a:pt x="443332" y="264848"/>
                </a:lnTo>
                <a:lnTo>
                  <a:pt x="442879" y="271763"/>
                </a:lnTo>
                <a:lnTo>
                  <a:pt x="431241" y="309586"/>
                </a:lnTo>
                <a:lnTo>
                  <a:pt x="425195" y="316991"/>
                </a:lnTo>
                <a:lnTo>
                  <a:pt x="421416" y="321336"/>
                </a:lnTo>
                <a:lnTo>
                  <a:pt x="383368" y="338047"/>
                </a:lnTo>
                <a:lnTo>
                  <a:pt x="376427" y="338327"/>
                </a:lnTo>
                <a:lnTo>
                  <a:pt x="369514" y="338052"/>
                </a:lnTo>
                <a:lnTo>
                  <a:pt x="332982" y="322026"/>
                </a:lnTo>
                <a:lnTo>
                  <a:pt x="315467" y="288035"/>
                </a:lnTo>
                <a:lnTo>
                  <a:pt x="284987" y="288035"/>
                </a:lnTo>
                <a:lnTo>
                  <a:pt x="284987" y="341375"/>
                </a:lnTo>
                <a:lnTo>
                  <a:pt x="291083" y="343733"/>
                </a:lnTo>
                <a:lnTo>
                  <a:pt x="333565" y="355688"/>
                </a:lnTo>
                <a:lnTo>
                  <a:pt x="374903" y="359663"/>
                </a:lnTo>
                <a:lnTo>
                  <a:pt x="381443" y="359550"/>
                </a:lnTo>
                <a:lnTo>
                  <a:pt x="422023" y="352409"/>
                </a:lnTo>
                <a:lnTo>
                  <a:pt x="442879" y="343230"/>
                </a:lnTo>
                <a:lnTo>
                  <a:pt x="443483" y="342879"/>
                </a:lnTo>
                <a:close/>
              </a:path>
              <a:path w="492760" h="360044">
                <a:moveTo>
                  <a:pt x="480059" y="0"/>
                </a:moveTo>
                <a:lnTo>
                  <a:pt x="460247" y="0"/>
                </a:lnTo>
                <a:lnTo>
                  <a:pt x="457199" y="4571"/>
                </a:lnTo>
                <a:lnTo>
                  <a:pt x="455675" y="9143"/>
                </a:lnTo>
                <a:lnTo>
                  <a:pt x="451103" y="13715"/>
                </a:lnTo>
                <a:lnTo>
                  <a:pt x="448055" y="15239"/>
                </a:lnTo>
                <a:lnTo>
                  <a:pt x="446531" y="15239"/>
                </a:lnTo>
                <a:lnTo>
                  <a:pt x="441959" y="16763"/>
                </a:lnTo>
                <a:lnTo>
                  <a:pt x="300227" y="16763"/>
                </a:lnTo>
                <a:lnTo>
                  <a:pt x="300227" y="178307"/>
                </a:lnTo>
                <a:lnTo>
                  <a:pt x="320039" y="190499"/>
                </a:lnTo>
                <a:lnTo>
                  <a:pt x="326874" y="188237"/>
                </a:lnTo>
                <a:lnTo>
                  <a:pt x="333565" y="186118"/>
                </a:lnTo>
                <a:lnTo>
                  <a:pt x="333755" y="186063"/>
                </a:lnTo>
                <a:lnTo>
                  <a:pt x="333755" y="57911"/>
                </a:lnTo>
                <a:lnTo>
                  <a:pt x="475487" y="57911"/>
                </a:lnTo>
                <a:lnTo>
                  <a:pt x="480059" y="0"/>
                </a:lnTo>
                <a:close/>
              </a:path>
              <a:path w="492760" h="360044">
                <a:moveTo>
                  <a:pt x="492251" y="252983"/>
                </a:moveTo>
                <a:lnTo>
                  <a:pt x="483954" y="211570"/>
                </a:lnTo>
                <a:lnTo>
                  <a:pt x="459262" y="177578"/>
                </a:lnTo>
                <a:lnTo>
                  <a:pt x="443332" y="167556"/>
                </a:lnTo>
                <a:lnTo>
                  <a:pt x="438340" y="164811"/>
                </a:lnTo>
                <a:lnTo>
                  <a:pt x="398161" y="155565"/>
                </a:lnTo>
                <a:lnTo>
                  <a:pt x="391667" y="155447"/>
                </a:lnTo>
                <a:lnTo>
                  <a:pt x="385425" y="155460"/>
                </a:lnTo>
                <a:lnTo>
                  <a:pt x="354970" y="158654"/>
                </a:lnTo>
                <a:lnTo>
                  <a:pt x="349117" y="160190"/>
                </a:lnTo>
                <a:lnTo>
                  <a:pt x="343631" y="161800"/>
                </a:lnTo>
                <a:lnTo>
                  <a:pt x="338510" y="163701"/>
                </a:lnTo>
                <a:lnTo>
                  <a:pt x="333755" y="166115"/>
                </a:lnTo>
                <a:lnTo>
                  <a:pt x="333755" y="186063"/>
                </a:lnTo>
                <a:lnTo>
                  <a:pt x="339971" y="184284"/>
                </a:lnTo>
                <a:lnTo>
                  <a:pt x="345947" y="182879"/>
                </a:lnTo>
                <a:lnTo>
                  <a:pt x="374903" y="181355"/>
                </a:lnTo>
                <a:lnTo>
                  <a:pt x="381522" y="181497"/>
                </a:lnTo>
                <a:lnTo>
                  <a:pt x="419664" y="194959"/>
                </a:lnTo>
                <a:lnTo>
                  <a:pt x="439912" y="228281"/>
                </a:lnTo>
                <a:lnTo>
                  <a:pt x="443483" y="257555"/>
                </a:lnTo>
                <a:lnTo>
                  <a:pt x="443483" y="342879"/>
                </a:lnTo>
                <a:lnTo>
                  <a:pt x="448095" y="340207"/>
                </a:lnTo>
                <a:lnTo>
                  <a:pt x="477011" y="310895"/>
                </a:lnTo>
                <a:lnTo>
                  <a:pt x="490688" y="272405"/>
                </a:lnTo>
                <a:lnTo>
                  <a:pt x="492072" y="259707"/>
                </a:lnTo>
                <a:lnTo>
                  <a:pt x="492251" y="252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788286" y="1351787"/>
            <a:ext cx="1984247" cy="448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35602" y="1351787"/>
            <a:ext cx="1869947" cy="342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434857" y="1986787"/>
            <a:ext cx="1844039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88085" algn="l"/>
              </a:tabLst>
            </a:pPr>
            <a:r>
              <a:rPr sz="2800" spc="-6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85181" y="1986787"/>
            <a:ext cx="189674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02995" algn="l"/>
              </a:tabLst>
            </a:pPr>
            <a:r>
              <a:rPr sz="2800" spc="-5" dirty="0">
                <a:latin typeface="Cambria Math"/>
                <a:cs typeface="Cambria Math"/>
              </a:rPr>
              <a:t>bulan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1541" y="1986787"/>
            <a:ext cx="4668520" cy="8623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743075" algn="l"/>
                <a:tab pos="2910840" algn="l"/>
                <a:tab pos="3872229" algn="l"/>
              </a:tabLst>
            </a:pP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pabila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6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40852" y="2413506"/>
            <a:ext cx="3140075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255520" algn="l"/>
              </a:tabLst>
            </a:pP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mo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54441" y="2840226"/>
            <a:ext cx="7728584" cy="342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4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25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epala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3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mo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ap</a:t>
            </a:r>
            <a:r>
              <a:rPr sz="2800" spc="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mela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u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pemb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5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5" dirty="0">
                <a:latin typeface="Cambria Math"/>
                <a:cs typeface="Cambria Math"/>
              </a:rPr>
              <a:t>ul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189" y="1030223"/>
            <a:ext cx="15087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8445" y="1042416"/>
            <a:ext cx="227329" cy="347980"/>
          </a:xfrm>
          <a:custGeom>
            <a:avLst/>
            <a:gdLst/>
            <a:ahLst/>
            <a:cxnLst/>
            <a:rect l="l" t="t" r="r" b="b"/>
            <a:pathLst>
              <a:path w="227329" h="347980">
                <a:moveTo>
                  <a:pt x="56387" y="208279"/>
                </a:moveTo>
                <a:lnTo>
                  <a:pt x="56387" y="170687"/>
                </a:lnTo>
                <a:lnTo>
                  <a:pt x="50291" y="173743"/>
                </a:lnTo>
                <a:lnTo>
                  <a:pt x="25907" y="190499"/>
                </a:lnTo>
                <a:lnTo>
                  <a:pt x="21335" y="194511"/>
                </a:lnTo>
                <a:lnTo>
                  <a:pt x="16763" y="199180"/>
                </a:lnTo>
                <a:lnTo>
                  <a:pt x="12191" y="204435"/>
                </a:lnTo>
                <a:lnTo>
                  <a:pt x="9143" y="210202"/>
                </a:lnTo>
                <a:lnTo>
                  <a:pt x="6095" y="216407"/>
                </a:lnTo>
                <a:lnTo>
                  <a:pt x="3047" y="221868"/>
                </a:lnTo>
                <a:lnTo>
                  <a:pt x="1523" y="227583"/>
                </a:lnTo>
                <a:lnTo>
                  <a:pt x="0" y="233552"/>
                </a:lnTo>
                <a:lnTo>
                  <a:pt x="0" y="265740"/>
                </a:lnTo>
                <a:lnTo>
                  <a:pt x="1523" y="271779"/>
                </a:lnTo>
                <a:lnTo>
                  <a:pt x="1523" y="277593"/>
                </a:lnTo>
                <a:lnTo>
                  <a:pt x="3047" y="283181"/>
                </a:lnTo>
                <a:lnTo>
                  <a:pt x="6095" y="288543"/>
                </a:lnTo>
                <a:lnTo>
                  <a:pt x="7619" y="293680"/>
                </a:lnTo>
                <a:lnTo>
                  <a:pt x="10667" y="298591"/>
                </a:lnTo>
                <a:lnTo>
                  <a:pt x="13715" y="303275"/>
                </a:lnTo>
                <a:lnTo>
                  <a:pt x="16763" y="308339"/>
                </a:lnTo>
                <a:lnTo>
                  <a:pt x="48767" y="333998"/>
                </a:lnTo>
                <a:lnTo>
                  <a:pt x="48767" y="232050"/>
                </a:lnTo>
                <a:lnTo>
                  <a:pt x="51815" y="220979"/>
                </a:lnTo>
                <a:lnTo>
                  <a:pt x="53339" y="213359"/>
                </a:lnTo>
                <a:lnTo>
                  <a:pt x="56387" y="208279"/>
                </a:lnTo>
                <a:close/>
              </a:path>
              <a:path w="227329" h="347980">
                <a:moveTo>
                  <a:pt x="222503" y="97202"/>
                </a:moveTo>
                <a:lnTo>
                  <a:pt x="222503" y="71532"/>
                </a:lnTo>
                <a:lnTo>
                  <a:pt x="217931" y="54173"/>
                </a:lnTo>
                <a:lnTo>
                  <a:pt x="214883" y="48672"/>
                </a:lnTo>
                <a:lnTo>
                  <a:pt x="213359" y="43314"/>
                </a:lnTo>
                <a:lnTo>
                  <a:pt x="210311" y="38099"/>
                </a:lnTo>
                <a:lnTo>
                  <a:pt x="205739" y="33667"/>
                </a:lnTo>
                <a:lnTo>
                  <a:pt x="202691" y="29503"/>
                </a:lnTo>
                <a:lnTo>
                  <a:pt x="178307" y="12075"/>
                </a:lnTo>
                <a:lnTo>
                  <a:pt x="173735" y="9143"/>
                </a:lnTo>
                <a:lnTo>
                  <a:pt x="167639" y="7406"/>
                </a:lnTo>
                <a:lnTo>
                  <a:pt x="163067" y="5852"/>
                </a:lnTo>
                <a:lnTo>
                  <a:pt x="158495" y="4480"/>
                </a:lnTo>
                <a:lnTo>
                  <a:pt x="120395" y="91"/>
                </a:lnTo>
                <a:lnTo>
                  <a:pt x="114299" y="0"/>
                </a:lnTo>
                <a:lnTo>
                  <a:pt x="106679" y="92"/>
                </a:lnTo>
                <a:lnTo>
                  <a:pt x="77723" y="3621"/>
                </a:lnTo>
                <a:lnTo>
                  <a:pt x="71627" y="5003"/>
                </a:lnTo>
                <a:lnTo>
                  <a:pt x="65531" y="6632"/>
                </a:lnTo>
                <a:lnTo>
                  <a:pt x="60959" y="8517"/>
                </a:lnTo>
                <a:lnTo>
                  <a:pt x="56387" y="10667"/>
                </a:lnTo>
                <a:lnTo>
                  <a:pt x="50291" y="13320"/>
                </a:lnTo>
                <a:lnTo>
                  <a:pt x="19811" y="38212"/>
                </a:lnTo>
                <a:lnTo>
                  <a:pt x="16763" y="42671"/>
                </a:lnTo>
                <a:lnTo>
                  <a:pt x="12191" y="47886"/>
                </a:lnTo>
                <a:lnTo>
                  <a:pt x="10667" y="53244"/>
                </a:lnTo>
                <a:lnTo>
                  <a:pt x="7619" y="58745"/>
                </a:lnTo>
                <a:lnTo>
                  <a:pt x="3047" y="76104"/>
                </a:lnTo>
                <a:lnTo>
                  <a:pt x="3047" y="106433"/>
                </a:lnTo>
                <a:lnTo>
                  <a:pt x="4571" y="112002"/>
                </a:lnTo>
                <a:lnTo>
                  <a:pt x="6095" y="117352"/>
                </a:lnTo>
                <a:lnTo>
                  <a:pt x="7619" y="122484"/>
                </a:lnTo>
                <a:lnTo>
                  <a:pt x="10667" y="127400"/>
                </a:lnTo>
                <a:lnTo>
                  <a:pt x="12191" y="132100"/>
                </a:lnTo>
                <a:lnTo>
                  <a:pt x="42671" y="162162"/>
                </a:lnTo>
                <a:lnTo>
                  <a:pt x="50291" y="165660"/>
                </a:lnTo>
                <a:lnTo>
                  <a:pt x="50291" y="72621"/>
                </a:lnTo>
                <a:lnTo>
                  <a:pt x="51815" y="66660"/>
                </a:lnTo>
                <a:lnTo>
                  <a:pt x="51815" y="61001"/>
                </a:lnTo>
                <a:lnTo>
                  <a:pt x="53339" y="55668"/>
                </a:lnTo>
                <a:lnTo>
                  <a:pt x="56387" y="50687"/>
                </a:lnTo>
                <a:lnTo>
                  <a:pt x="57911" y="46081"/>
                </a:lnTo>
                <a:lnTo>
                  <a:pt x="60959" y="41877"/>
                </a:lnTo>
                <a:lnTo>
                  <a:pt x="65531" y="38099"/>
                </a:lnTo>
                <a:lnTo>
                  <a:pt x="68579" y="34314"/>
                </a:lnTo>
                <a:lnTo>
                  <a:pt x="73151" y="31067"/>
                </a:lnTo>
                <a:lnTo>
                  <a:pt x="77723" y="28335"/>
                </a:lnTo>
                <a:lnTo>
                  <a:pt x="82295" y="26091"/>
                </a:lnTo>
                <a:lnTo>
                  <a:pt x="88391" y="24312"/>
                </a:lnTo>
                <a:lnTo>
                  <a:pt x="92963" y="22972"/>
                </a:lnTo>
                <a:lnTo>
                  <a:pt x="99059" y="22046"/>
                </a:lnTo>
                <a:lnTo>
                  <a:pt x="105155" y="21509"/>
                </a:lnTo>
                <a:lnTo>
                  <a:pt x="112775" y="21335"/>
                </a:lnTo>
                <a:lnTo>
                  <a:pt x="117347" y="21470"/>
                </a:lnTo>
                <a:lnTo>
                  <a:pt x="123443" y="21900"/>
                </a:lnTo>
                <a:lnTo>
                  <a:pt x="129539" y="22669"/>
                </a:lnTo>
                <a:lnTo>
                  <a:pt x="135635" y="23819"/>
                </a:lnTo>
                <a:lnTo>
                  <a:pt x="140207" y="25392"/>
                </a:lnTo>
                <a:lnTo>
                  <a:pt x="146303" y="27431"/>
                </a:lnTo>
                <a:lnTo>
                  <a:pt x="150875" y="31284"/>
                </a:lnTo>
                <a:lnTo>
                  <a:pt x="155447" y="35576"/>
                </a:lnTo>
                <a:lnTo>
                  <a:pt x="160019" y="40379"/>
                </a:lnTo>
                <a:lnTo>
                  <a:pt x="163067" y="45768"/>
                </a:lnTo>
                <a:lnTo>
                  <a:pt x="167639" y="51815"/>
                </a:lnTo>
                <a:lnTo>
                  <a:pt x="169163" y="56747"/>
                </a:lnTo>
                <a:lnTo>
                  <a:pt x="172211" y="62314"/>
                </a:lnTo>
                <a:lnTo>
                  <a:pt x="173735" y="68389"/>
                </a:lnTo>
                <a:lnTo>
                  <a:pt x="175259" y="74845"/>
                </a:lnTo>
                <a:lnTo>
                  <a:pt x="175259" y="81555"/>
                </a:lnTo>
                <a:lnTo>
                  <a:pt x="176783" y="88391"/>
                </a:lnTo>
                <a:lnTo>
                  <a:pt x="176783" y="158975"/>
                </a:lnTo>
                <a:lnTo>
                  <a:pt x="179831" y="157536"/>
                </a:lnTo>
                <a:lnTo>
                  <a:pt x="205739" y="135523"/>
                </a:lnTo>
                <a:lnTo>
                  <a:pt x="210311" y="131063"/>
                </a:lnTo>
                <a:lnTo>
                  <a:pt x="213359" y="126283"/>
                </a:lnTo>
                <a:lnTo>
                  <a:pt x="214883" y="121110"/>
                </a:lnTo>
                <a:lnTo>
                  <a:pt x="217931" y="115579"/>
                </a:lnTo>
                <a:lnTo>
                  <a:pt x="219455" y="109727"/>
                </a:lnTo>
                <a:lnTo>
                  <a:pt x="222503" y="97202"/>
                </a:lnTo>
                <a:close/>
              </a:path>
              <a:path w="227329" h="347980">
                <a:moveTo>
                  <a:pt x="178307" y="331359"/>
                </a:moveTo>
                <a:lnTo>
                  <a:pt x="178307" y="254507"/>
                </a:lnTo>
                <a:lnTo>
                  <a:pt x="176783" y="261351"/>
                </a:lnTo>
                <a:lnTo>
                  <a:pt x="176783" y="268111"/>
                </a:lnTo>
                <a:lnTo>
                  <a:pt x="173735" y="281036"/>
                </a:lnTo>
                <a:lnTo>
                  <a:pt x="172211" y="287034"/>
                </a:lnTo>
                <a:lnTo>
                  <a:pt x="170687" y="292607"/>
                </a:lnTo>
                <a:lnTo>
                  <a:pt x="166115" y="297800"/>
                </a:lnTo>
                <a:lnTo>
                  <a:pt x="163067" y="302655"/>
                </a:lnTo>
                <a:lnTo>
                  <a:pt x="141731" y="319785"/>
                </a:lnTo>
                <a:lnTo>
                  <a:pt x="137159" y="322071"/>
                </a:lnTo>
                <a:lnTo>
                  <a:pt x="132587" y="323849"/>
                </a:lnTo>
                <a:lnTo>
                  <a:pt x="126491" y="325119"/>
                </a:lnTo>
                <a:lnTo>
                  <a:pt x="120395" y="325881"/>
                </a:lnTo>
                <a:lnTo>
                  <a:pt x="114299" y="326135"/>
                </a:lnTo>
                <a:lnTo>
                  <a:pt x="106679" y="325794"/>
                </a:lnTo>
                <a:lnTo>
                  <a:pt x="67055" y="308467"/>
                </a:lnTo>
                <a:lnTo>
                  <a:pt x="64007" y="303275"/>
                </a:lnTo>
                <a:lnTo>
                  <a:pt x="59435" y="299277"/>
                </a:lnTo>
                <a:lnTo>
                  <a:pt x="57911" y="294692"/>
                </a:lnTo>
                <a:lnTo>
                  <a:pt x="54863" y="289669"/>
                </a:lnTo>
                <a:lnTo>
                  <a:pt x="53339" y="284354"/>
                </a:lnTo>
                <a:lnTo>
                  <a:pt x="48767" y="267821"/>
                </a:lnTo>
                <a:lnTo>
                  <a:pt x="48767" y="333998"/>
                </a:lnTo>
                <a:lnTo>
                  <a:pt x="51815" y="335279"/>
                </a:lnTo>
                <a:lnTo>
                  <a:pt x="56387" y="337473"/>
                </a:lnTo>
                <a:lnTo>
                  <a:pt x="60959" y="339474"/>
                </a:lnTo>
                <a:lnTo>
                  <a:pt x="67055" y="341273"/>
                </a:lnTo>
                <a:lnTo>
                  <a:pt x="73151" y="342863"/>
                </a:lnTo>
                <a:lnTo>
                  <a:pt x="77723" y="344233"/>
                </a:lnTo>
                <a:lnTo>
                  <a:pt x="109727" y="347471"/>
                </a:lnTo>
                <a:lnTo>
                  <a:pt x="115823" y="347359"/>
                </a:lnTo>
                <a:lnTo>
                  <a:pt x="144779" y="343638"/>
                </a:lnTo>
                <a:lnTo>
                  <a:pt x="150875" y="342310"/>
                </a:lnTo>
                <a:lnTo>
                  <a:pt x="155447" y="340803"/>
                </a:lnTo>
                <a:lnTo>
                  <a:pt x="161543" y="339124"/>
                </a:lnTo>
                <a:lnTo>
                  <a:pt x="166115" y="337281"/>
                </a:lnTo>
                <a:lnTo>
                  <a:pt x="172211" y="335279"/>
                </a:lnTo>
                <a:lnTo>
                  <a:pt x="176783" y="332171"/>
                </a:lnTo>
                <a:lnTo>
                  <a:pt x="178307" y="331359"/>
                </a:lnTo>
                <a:close/>
              </a:path>
              <a:path w="227329" h="347980">
                <a:moveTo>
                  <a:pt x="176783" y="158975"/>
                </a:moveTo>
                <a:lnTo>
                  <a:pt x="176783" y="88391"/>
                </a:lnTo>
                <a:lnTo>
                  <a:pt x="175259" y="95122"/>
                </a:lnTo>
                <a:lnTo>
                  <a:pt x="175259" y="101599"/>
                </a:lnTo>
                <a:lnTo>
                  <a:pt x="173735" y="107822"/>
                </a:lnTo>
                <a:lnTo>
                  <a:pt x="161543" y="136306"/>
                </a:lnTo>
                <a:lnTo>
                  <a:pt x="158495" y="140878"/>
                </a:lnTo>
                <a:lnTo>
                  <a:pt x="152399" y="144719"/>
                </a:lnTo>
                <a:lnTo>
                  <a:pt x="147827" y="147827"/>
                </a:lnTo>
                <a:lnTo>
                  <a:pt x="141731" y="150621"/>
                </a:lnTo>
                <a:lnTo>
                  <a:pt x="114299" y="156971"/>
                </a:lnTo>
                <a:lnTo>
                  <a:pt x="106679" y="156630"/>
                </a:lnTo>
                <a:lnTo>
                  <a:pt x="68579" y="141731"/>
                </a:lnTo>
                <a:lnTo>
                  <a:pt x="53339" y="112775"/>
                </a:lnTo>
                <a:lnTo>
                  <a:pt x="51815" y="108021"/>
                </a:lnTo>
                <a:lnTo>
                  <a:pt x="50291" y="102900"/>
                </a:lnTo>
                <a:lnTo>
                  <a:pt x="50291" y="165660"/>
                </a:lnTo>
                <a:lnTo>
                  <a:pt x="54863" y="167639"/>
                </a:lnTo>
                <a:lnTo>
                  <a:pt x="56387" y="170687"/>
                </a:lnTo>
                <a:lnTo>
                  <a:pt x="56387" y="208279"/>
                </a:lnTo>
                <a:lnTo>
                  <a:pt x="62483" y="198119"/>
                </a:lnTo>
                <a:lnTo>
                  <a:pt x="67055" y="192023"/>
                </a:lnTo>
                <a:lnTo>
                  <a:pt x="105155" y="178490"/>
                </a:lnTo>
                <a:lnTo>
                  <a:pt x="112775" y="178307"/>
                </a:lnTo>
                <a:lnTo>
                  <a:pt x="117347" y="178561"/>
                </a:lnTo>
                <a:lnTo>
                  <a:pt x="123443" y="179323"/>
                </a:lnTo>
                <a:lnTo>
                  <a:pt x="129539" y="180593"/>
                </a:lnTo>
                <a:lnTo>
                  <a:pt x="135635" y="182371"/>
                </a:lnTo>
                <a:lnTo>
                  <a:pt x="140207" y="184657"/>
                </a:lnTo>
                <a:lnTo>
                  <a:pt x="146303" y="187451"/>
                </a:lnTo>
                <a:lnTo>
                  <a:pt x="169163" y="213359"/>
                </a:lnTo>
                <a:lnTo>
                  <a:pt x="169163" y="163067"/>
                </a:lnTo>
                <a:lnTo>
                  <a:pt x="173735" y="160415"/>
                </a:lnTo>
                <a:lnTo>
                  <a:pt x="176783" y="158975"/>
                </a:lnTo>
                <a:close/>
              </a:path>
              <a:path w="227329" h="347980">
                <a:moveTo>
                  <a:pt x="225551" y="262077"/>
                </a:moveTo>
                <a:lnTo>
                  <a:pt x="225551" y="237162"/>
                </a:lnTo>
                <a:lnTo>
                  <a:pt x="222503" y="225192"/>
                </a:lnTo>
                <a:lnTo>
                  <a:pt x="219455" y="213924"/>
                </a:lnTo>
                <a:lnTo>
                  <a:pt x="216407" y="208522"/>
                </a:lnTo>
                <a:lnTo>
                  <a:pt x="213359" y="203258"/>
                </a:lnTo>
                <a:lnTo>
                  <a:pt x="211835" y="198119"/>
                </a:lnTo>
                <a:lnTo>
                  <a:pt x="207263" y="193660"/>
                </a:lnTo>
                <a:lnTo>
                  <a:pt x="204215" y="189427"/>
                </a:lnTo>
                <a:lnTo>
                  <a:pt x="199643" y="185419"/>
                </a:lnTo>
                <a:lnTo>
                  <a:pt x="173735" y="168768"/>
                </a:lnTo>
                <a:lnTo>
                  <a:pt x="169163" y="166115"/>
                </a:lnTo>
                <a:lnTo>
                  <a:pt x="169163" y="213359"/>
                </a:lnTo>
                <a:lnTo>
                  <a:pt x="170687" y="218118"/>
                </a:lnTo>
                <a:lnTo>
                  <a:pt x="172211" y="223250"/>
                </a:lnTo>
                <a:lnTo>
                  <a:pt x="175259" y="228755"/>
                </a:lnTo>
                <a:lnTo>
                  <a:pt x="175259" y="234633"/>
                </a:lnTo>
                <a:lnTo>
                  <a:pt x="176783" y="240885"/>
                </a:lnTo>
                <a:lnTo>
                  <a:pt x="176783" y="247510"/>
                </a:lnTo>
                <a:lnTo>
                  <a:pt x="178307" y="254507"/>
                </a:lnTo>
                <a:lnTo>
                  <a:pt x="178307" y="331359"/>
                </a:lnTo>
                <a:lnTo>
                  <a:pt x="207263" y="305142"/>
                </a:lnTo>
                <a:lnTo>
                  <a:pt x="211835" y="300227"/>
                </a:lnTo>
                <a:lnTo>
                  <a:pt x="214883" y="295492"/>
                </a:lnTo>
                <a:lnTo>
                  <a:pt x="217931" y="290456"/>
                </a:lnTo>
                <a:lnTo>
                  <a:pt x="219455" y="285157"/>
                </a:lnTo>
                <a:lnTo>
                  <a:pt x="222503" y="279632"/>
                </a:lnTo>
                <a:lnTo>
                  <a:pt x="224027" y="273918"/>
                </a:lnTo>
                <a:lnTo>
                  <a:pt x="224027" y="268054"/>
                </a:lnTo>
                <a:lnTo>
                  <a:pt x="225551" y="262077"/>
                </a:lnTo>
                <a:close/>
              </a:path>
              <a:path w="227329" h="347980">
                <a:moveTo>
                  <a:pt x="224027" y="83819"/>
                </a:moveTo>
                <a:lnTo>
                  <a:pt x="222503" y="77604"/>
                </a:lnTo>
                <a:lnTo>
                  <a:pt x="222503" y="90600"/>
                </a:lnTo>
                <a:lnTo>
                  <a:pt x="224027" y="83819"/>
                </a:lnTo>
                <a:close/>
              </a:path>
              <a:path w="227329" h="347980">
                <a:moveTo>
                  <a:pt x="227075" y="249935"/>
                </a:moveTo>
                <a:lnTo>
                  <a:pt x="225551" y="243442"/>
                </a:lnTo>
                <a:lnTo>
                  <a:pt x="225551" y="256025"/>
                </a:lnTo>
                <a:lnTo>
                  <a:pt x="227075" y="2499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759711"/>
            <a:ext cx="8073390" cy="447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8890">
              <a:lnSpc>
                <a:spcPct val="80000"/>
              </a:lnSpc>
              <a:tabLst>
                <a:tab pos="611505" algn="l"/>
                <a:tab pos="1221105" algn="l"/>
                <a:tab pos="2115185" algn="l"/>
                <a:tab pos="2948940" algn="l"/>
                <a:tab pos="3734435" algn="l"/>
                <a:tab pos="4489450" algn="l"/>
                <a:tab pos="6155055" algn="l"/>
                <a:tab pos="7167245" algn="l"/>
                <a:tab pos="7615555" algn="l"/>
              </a:tabLst>
            </a:pPr>
            <a:r>
              <a:rPr sz="2200" spc="-5" dirty="0">
                <a:latin typeface="Cambria Math"/>
                <a:cs typeface="Cambria Math"/>
              </a:rPr>
              <a:t>SPT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ambria Math"/>
                <a:cs typeface="Cambria Math"/>
              </a:rPr>
              <a:t>PPh</a:t>
            </a:r>
            <a:r>
              <a:rPr sz="2200" spc="-5" dirty="0">
                <a:latin typeface="Times New Roman"/>
                <a:cs typeface="Times New Roman"/>
              </a:rPr>
              <a:t>	</a:t>
            </a:r>
            <a:r>
              <a:rPr sz="2200" spc="0" dirty="0">
                <a:latin typeface="Cambria Math"/>
                <a:cs typeface="Cambria Math"/>
              </a:rPr>
              <a:t>B</a:t>
            </a:r>
            <a:r>
              <a:rPr sz="2200" dirty="0">
                <a:latin typeface="Cambria Math"/>
                <a:cs typeface="Cambria Math"/>
              </a:rPr>
              <a:t>ad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Cambria Math"/>
                <a:cs typeface="Cambria Math"/>
              </a:rPr>
              <a:t>201</a:t>
            </a:r>
            <a:r>
              <a:rPr sz="2200" spc="-5" dirty="0">
                <a:latin typeface="Cambria Math"/>
                <a:cs typeface="Cambria Math"/>
              </a:rPr>
              <a:t>2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am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dirty="0">
                <a:latin typeface="Cambria Math"/>
                <a:cs typeface="Cambria Math"/>
              </a:rPr>
              <a:t>g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Cambria Math"/>
                <a:cs typeface="Cambria Math"/>
              </a:rPr>
              <a:t>2</a:t>
            </a:r>
            <a:r>
              <a:rPr sz="2200" spc="-5" dirty="0">
                <a:latin typeface="Cambria Math"/>
                <a:cs typeface="Cambria Math"/>
              </a:rPr>
              <a:t>5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Cambria Math"/>
                <a:cs typeface="Cambria Math"/>
              </a:rPr>
              <a:t>Me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2013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3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ta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eba</a:t>
            </a:r>
            <a:r>
              <a:rPr sz="2200" spc="-3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-3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t:</a:t>
            </a:r>
            <a:endParaRPr sz="2200">
              <a:latin typeface="Cambria Math"/>
              <a:cs typeface="Cambria Math"/>
            </a:endParaRPr>
          </a:p>
          <a:p>
            <a:pPr marL="287020" indent="-274320">
              <a:lnSpc>
                <a:spcPct val="100000"/>
              </a:lnSpc>
              <a:buFont typeface="Wingdings"/>
              <a:buChar char=""/>
              <a:tabLst>
                <a:tab pos="287020" algn="l"/>
              </a:tabLst>
            </a:pP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ne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o</a:t>
            </a:r>
            <a:r>
              <a:rPr sz="2200" spc="-5" dirty="0">
                <a:latin typeface="Cambria Math"/>
                <a:cs typeface="Cambria Math"/>
              </a:rPr>
              <a:t>/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en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10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Rp</a:t>
            </a:r>
            <a:r>
              <a:rPr sz="2200" spc="-10" dirty="0">
                <a:latin typeface="Cambria Math"/>
                <a:cs typeface="Cambria Math"/>
              </a:rPr>
              <a:t>500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spc="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0</a:t>
            </a:r>
            <a:r>
              <a:rPr sz="2200" spc="-5" dirty="0">
                <a:latin typeface="Cambria Math"/>
                <a:cs typeface="Cambria Math"/>
              </a:rPr>
              <a:t>0</a:t>
            </a:r>
            <a:endParaRPr sz="22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Wingdings"/>
                <a:cs typeface="Wingdings"/>
              </a:rPr>
              <a:t>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PPh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25</a:t>
            </a:r>
            <a:r>
              <a:rPr sz="2200" spc="-5" dirty="0">
                <a:latin typeface="Cambria Math"/>
                <a:cs typeface="Cambria Math"/>
              </a:rPr>
              <a:t>%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x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Rp</a:t>
            </a:r>
            <a:r>
              <a:rPr sz="2200" spc="-10" dirty="0">
                <a:latin typeface="Cambria Math"/>
                <a:cs typeface="Cambria Math"/>
              </a:rPr>
              <a:t>500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0</a:t>
            </a:r>
            <a:r>
              <a:rPr sz="2200" spc="-5" dirty="0">
                <a:latin typeface="Cambria Math"/>
                <a:cs typeface="Cambria Math"/>
              </a:rPr>
              <a:t>0</a:t>
            </a:r>
            <a:r>
              <a:rPr sz="2200" spc="-7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=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Rp</a:t>
            </a:r>
            <a:r>
              <a:rPr sz="2200" spc="-10" dirty="0">
                <a:latin typeface="Cambria Math"/>
                <a:cs typeface="Cambria Math"/>
              </a:rPr>
              <a:t>125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</a:t>
            </a:r>
            <a:r>
              <a:rPr sz="2200" spc="-20" dirty="0">
                <a:latin typeface="Cambria Math"/>
                <a:cs typeface="Cambria Math"/>
              </a:rPr>
              <a:t>0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0</a:t>
            </a:r>
            <a:r>
              <a:rPr sz="2200" spc="-5" dirty="0">
                <a:latin typeface="Cambria Math"/>
                <a:cs typeface="Cambria Math"/>
              </a:rPr>
              <a:t>0</a:t>
            </a:r>
            <a:endParaRPr sz="2200">
              <a:latin typeface="Cambria Math"/>
              <a:cs typeface="Cambria Math"/>
            </a:endParaRPr>
          </a:p>
          <a:p>
            <a:pPr marL="287020" indent="-274320">
              <a:lnSpc>
                <a:spcPct val="100000"/>
              </a:lnSpc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Cambria Math"/>
                <a:cs typeface="Cambria Math"/>
              </a:rPr>
              <a:t>PPh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mbria Math"/>
                <a:cs typeface="Cambria Math"/>
              </a:rPr>
              <a:t>P</a:t>
            </a:r>
            <a:r>
              <a:rPr sz="2200" dirty="0">
                <a:latin typeface="Cambria Math"/>
                <a:cs typeface="Cambria Math"/>
              </a:rPr>
              <a:t>sl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22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mbria Math"/>
                <a:cs typeface="Cambria Math"/>
              </a:rPr>
              <a:t>P</a:t>
            </a:r>
            <a:r>
              <a:rPr sz="2200" dirty="0">
                <a:latin typeface="Cambria Math"/>
                <a:cs typeface="Cambria Math"/>
              </a:rPr>
              <a:t>sl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23</a:t>
            </a:r>
            <a:r>
              <a:rPr sz="2200" spc="-5" dirty="0">
                <a:latin typeface="Cambria Math"/>
                <a:cs typeface="Cambria Math"/>
              </a:rPr>
              <a:t>,</a:t>
            </a:r>
            <a:r>
              <a:rPr sz="2200" spc="-5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Cambria Math"/>
                <a:cs typeface="Cambria Math"/>
              </a:rPr>
              <a:t>P</a:t>
            </a:r>
            <a:r>
              <a:rPr sz="2200" dirty="0">
                <a:latin typeface="Cambria Math"/>
                <a:cs typeface="Cambria Math"/>
              </a:rPr>
              <a:t>sl</a:t>
            </a:r>
            <a:r>
              <a:rPr sz="2200" spc="-7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</a:t>
            </a:r>
            <a:r>
              <a:rPr sz="2200" spc="-5" dirty="0">
                <a:latin typeface="Cambria Math"/>
                <a:cs typeface="Cambria Math"/>
              </a:rPr>
              <a:t>4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60" dirty="0">
                <a:latin typeface="Cambria Math"/>
                <a:cs typeface="Cambria Math"/>
              </a:rPr>
              <a:t>y</a:t>
            </a:r>
            <a:r>
              <a:rPr sz="2200" spc="-10" dirty="0">
                <a:latin typeface="Cambria Math"/>
                <a:cs typeface="Cambria Math"/>
              </a:rPr>
              <a:t>an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-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k</a:t>
            </a:r>
            <a:r>
              <a:rPr sz="2200" spc="-4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5" dirty="0">
                <a:latin typeface="Cambria Math"/>
                <a:cs typeface="Cambria Math"/>
              </a:rPr>
              <a:t>it</a:t>
            </a:r>
            <a:r>
              <a:rPr sz="2200" spc="-20" dirty="0">
                <a:latin typeface="Cambria Math"/>
                <a:cs typeface="Cambria Math"/>
              </a:rPr>
              <a:t>k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Rp</a:t>
            </a:r>
            <a:r>
              <a:rPr sz="2200" spc="-10" dirty="0">
                <a:latin typeface="Cambria Math"/>
                <a:cs typeface="Cambria Math"/>
              </a:rPr>
              <a:t>42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500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0</a:t>
            </a:r>
            <a:r>
              <a:rPr sz="2200" spc="-5" dirty="0">
                <a:latin typeface="Cambria Math"/>
                <a:cs typeface="Cambria Math"/>
              </a:rPr>
              <a:t>0</a:t>
            </a:r>
            <a:endParaRPr sz="2200">
              <a:latin typeface="Cambria Math"/>
              <a:cs typeface="Cambria Math"/>
            </a:endParaRPr>
          </a:p>
          <a:p>
            <a:pPr marL="287020" indent="-274320">
              <a:lnSpc>
                <a:spcPct val="100000"/>
              </a:lnSpc>
              <a:buFont typeface="Wingdings"/>
              <a:buChar char=""/>
              <a:tabLst>
                <a:tab pos="287020" algn="l"/>
              </a:tabLst>
            </a:pPr>
            <a:r>
              <a:rPr sz="2200" spc="-5" dirty="0">
                <a:latin typeface="Cambria Math"/>
                <a:cs typeface="Cambria Math"/>
              </a:rPr>
              <a:t>PPh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embe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201</a:t>
            </a:r>
            <a:r>
              <a:rPr sz="2200" spc="-5" dirty="0">
                <a:latin typeface="Cambria Math"/>
                <a:cs typeface="Cambria Math"/>
              </a:rPr>
              <a:t>2</a:t>
            </a:r>
            <a:r>
              <a:rPr sz="2200" spc="-6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ebe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4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Rp</a:t>
            </a:r>
            <a:r>
              <a:rPr sz="2200" spc="-10" dirty="0">
                <a:latin typeface="Cambria Math"/>
                <a:cs typeface="Cambria Math"/>
              </a:rPr>
              <a:t>5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0</a:t>
            </a:r>
            <a:r>
              <a:rPr sz="2200" spc="-5" dirty="0">
                <a:latin typeface="Cambria Math"/>
                <a:cs typeface="Cambria Math"/>
              </a:rPr>
              <a:t>0</a:t>
            </a:r>
            <a:endParaRPr sz="2200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35" dirty="0">
                <a:latin typeface="Cambria Math"/>
                <a:cs typeface="Cambria Math"/>
              </a:rPr>
              <a:t>m</a:t>
            </a:r>
            <a:r>
              <a:rPr sz="2200" spc="-20" dirty="0">
                <a:latin typeface="Cambria Math"/>
                <a:cs typeface="Cambria Math"/>
              </a:rPr>
              <a:t>b</a:t>
            </a:r>
            <a:r>
              <a:rPr sz="2200" spc="-25" dirty="0">
                <a:latin typeface="Cambria Math"/>
                <a:cs typeface="Cambria Math"/>
              </a:rPr>
              <a:t>a</a:t>
            </a:r>
            <a:r>
              <a:rPr sz="2200" spc="-30" dirty="0">
                <a:latin typeface="Cambria Math"/>
                <a:cs typeface="Cambria Math"/>
              </a:rPr>
              <a:t>h</a:t>
            </a:r>
            <a:r>
              <a:rPr sz="2200" spc="-35" dirty="0">
                <a:latin typeface="Cambria Math"/>
                <a:cs typeface="Cambria Math"/>
              </a:rPr>
              <a:t>a</a:t>
            </a:r>
            <a:r>
              <a:rPr sz="2200" spc="-25" dirty="0">
                <a:latin typeface="Cambria Math"/>
                <a:cs typeface="Cambria Math"/>
              </a:rPr>
              <a:t>sa</a:t>
            </a:r>
            <a:r>
              <a:rPr sz="2200" spc="-3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:</a:t>
            </a:r>
            <a:endParaRPr sz="2200">
              <a:latin typeface="Cambria Math"/>
              <a:cs typeface="Cambria Math"/>
            </a:endParaRPr>
          </a:p>
          <a:p>
            <a:pPr marL="527685" marR="6350" indent="-514984" algn="just">
              <a:lnSpc>
                <a:spcPct val="80000"/>
              </a:lnSpc>
              <a:spcBef>
                <a:spcPts val="1200"/>
              </a:spcBef>
              <a:buAutoNum type="alphaLcPeriod"/>
              <a:tabLst>
                <a:tab pos="528320" algn="l"/>
              </a:tabLst>
            </a:pPr>
            <a:r>
              <a:rPr sz="2200" spc="-5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45" dirty="0">
                <a:latin typeface="Cambria Math"/>
                <a:cs typeface="Cambria Math"/>
              </a:rPr>
              <a:t>ny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P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55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</a:t>
            </a:r>
            <a:r>
              <a:rPr sz="2200" spc="-5" dirty="0">
                <a:latin typeface="Cambria Math"/>
                <a:cs typeface="Cambria Math"/>
              </a:rPr>
              <a:t>5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u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ma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J</a:t>
            </a:r>
            <a:r>
              <a:rPr sz="2200" spc="-10" dirty="0">
                <a:latin typeface="Cambria Math"/>
                <a:cs typeface="Cambria Math"/>
              </a:rPr>
              <a:t>anua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11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80" dirty="0">
                <a:latin typeface="Cambria Math"/>
                <a:cs typeface="Cambria Math"/>
              </a:rPr>
              <a:t>F</a:t>
            </a:r>
            <a:r>
              <a:rPr sz="2200" spc="-10" dirty="0">
                <a:latin typeface="Cambria Math"/>
                <a:cs typeface="Cambria Math"/>
              </a:rPr>
              <a:t>eb</a:t>
            </a:r>
            <a:r>
              <a:rPr sz="2200" spc="0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ua</a:t>
            </a:r>
            <a:r>
              <a:rPr sz="2200" spc="-5" dirty="0">
                <a:latin typeface="Cambria Math"/>
                <a:cs typeface="Cambria Math"/>
              </a:rPr>
              <a:t>ri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2</a:t>
            </a:r>
            <a:r>
              <a:rPr sz="2200" spc="-10" dirty="0">
                <a:latin typeface="Cambria Math"/>
                <a:cs typeface="Cambria Math"/>
              </a:rPr>
              <a:t>0</a:t>
            </a:r>
            <a:r>
              <a:rPr sz="2200" dirty="0">
                <a:latin typeface="Cambria Math"/>
                <a:cs typeface="Cambria Math"/>
              </a:rPr>
              <a:t>1</a:t>
            </a:r>
            <a:r>
              <a:rPr sz="2200" spc="-5" dirty="0">
                <a:latin typeface="Cambria Math"/>
                <a:cs typeface="Cambria Math"/>
              </a:rPr>
              <a:t>3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1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h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4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6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2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55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5" dirty="0">
                <a:latin typeface="Cambria Math"/>
                <a:cs typeface="Cambria Math"/>
              </a:rPr>
              <a:t>Ph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45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em</a:t>
            </a:r>
            <a:r>
              <a:rPr sz="2200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</a:t>
            </a:r>
            <a:r>
              <a:rPr sz="2200" dirty="0">
                <a:latin typeface="Cambria Math"/>
                <a:cs typeface="Cambria Math"/>
              </a:rPr>
              <a:t>0</a:t>
            </a:r>
            <a:r>
              <a:rPr sz="2200" spc="-10" dirty="0">
                <a:latin typeface="Cambria Math"/>
                <a:cs typeface="Cambria Math"/>
              </a:rPr>
              <a:t>1</a:t>
            </a:r>
            <a:r>
              <a:rPr sz="2200" spc="-5" dirty="0">
                <a:latin typeface="Cambria Math"/>
                <a:cs typeface="Cambria Math"/>
              </a:rPr>
              <a:t>2</a:t>
            </a:r>
            <a:r>
              <a:rPr sz="2200" dirty="0">
                <a:latin typeface="Times New Roman"/>
                <a:cs typeface="Times New Roman"/>
              </a:rPr>
              <a:t>  </a:t>
            </a:r>
            <a:r>
              <a:rPr sz="2200" spc="-1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Rp</a:t>
            </a:r>
            <a:r>
              <a:rPr sz="2200" spc="-10" dirty="0">
                <a:latin typeface="Cambria Math"/>
                <a:cs typeface="Cambria Math"/>
              </a:rPr>
              <a:t>5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0</a:t>
            </a:r>
            <a:r>
              <a:rPr sz="2200" spc="-5" dirty="0">
                <a:latin typeface="Cambria Math"/>
                <a:cs typeface="Cambria Math"/>
              </a:rPr>
              <a:t>0</a:t>
            </a:r>
            <a:endParaRPr sz="2200">
              <a:latin typeface="Cambria Math"/>
              <a:cs typeface="Cambria Math"/>
            </a:endParaRPr>
          </a:p>
          <a:p>
            <a:pPr marL="527685" marR="5080" indent="-514984" algn="just">
              <a:lnSpc>
                <a:spcPct val="80000"/>
              </a:lnSpc>
              <a:spcBef>
                <a:spcPts val="1200"/>
              </a:spcBef>
              <a:buAutoNum type="alphaLcPeriod"/>
              <a:tabLst>
                <a:tab pos="527685" algn="l"/>
              </a:tabLst>
            </a:pPr>
            <a:r>
              <a:rPr sz="2200" spc="-5" dirty="0">
                <a:latin typeface="Cambria Math"/>
                <a:cs typeface="Cambria Math"/>
              </a:rPr>
              <a:t>B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45" dirty="0">
                <a:latin typeface="Cambria Math"/>
                <a:cs typeface="Cambria Math"/>
              </a:rPr>
              <a:t>ny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5" dirty="0">
                <a:latin typeface="Cambria Math"/>
                <a:cs typeface="Cambria Math"/>
              </a:rPr>
              <a:t>Ph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Cambria Math"/>
                <a:cs typeface="Cambria Math"/>
              </a:rPr>
              <a:t>P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</a:t>
            </a:r>
            <a:r>
              <a:rPr sz="2200" spc="-5" dirty="0">
                <a:latin typeface="Cambria Math"/>
                <a:cs typeface="Cambria Math"/>
              </a:rPr>
              <a:t>5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un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spc="-10" dirty="0">
                <a:latin typeface="Cambria Math"/>
                <a:cs typeface="Cambria Math"/>
              </a:rPr>
              <a:t>u</a:t>
            </a:r>
            <a:r>
              <a:rPr sz="2200" spc="-5" dirty="0">
                <a:latin typeface="Cambria Math"/>
                <a:cs typeface="Cambria Math"/>
              </a:rPr>
              <a:t>k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5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M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25" dirty="0">
                <a:latin typeface="Cambria Math"/>
                <a:cs typeface="Cambria Math"/>
              </a:rPr>
              <a:t>r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-5" dirty="0">
                <a:latin typeface="Cambria Math"/>
                <a:cs typeface="Cambria Math"/>
              </a:rPr>
              <a:t>t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60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da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pri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7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20</a:t>
            </a:r>
            <a:r>
              <a:rPr sz="2200" dirty="0">
                <a:latin typeface="Cambria Math"/>
                <a:cs typeface="Cambria Math"/>
              </a:rPr>
              <a:t>1</a:t>
            </a:r>
            <a:r>
              <a:rPr sz="2200" spc="-5" dirty="0">
                <a:latin typeface="Cambria Math"/>
                <a:cs typeface="Cambria Math"/>
              </a:rPr>
              <a:t>3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ma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5" dirty="0">
                <a:latin typeface="Cambria Math"/>
                <a:cs typeface="Cambria Math"/>
              </a:rPr>
              <a:t>i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15" dirty="0">
                <a:latin typeface="Cambria Math"/>
                <a:cs typeface="Cambria Math"/>
              </a:rPr>
              <a:t>g</a:t>
            </a:r>
            <a:r>
              <a:rPr sz="2200" spc="-5" dirty="0">
                <a:latin typeface="Cambria Math"/>
                <a:cs typeface="Cambria Math"/>
              </a:rPr>
              <a:t>-</a:t>
            </a:r>
            <a:r>
              <a:rPr sz="2200" spc="-10" dirty="0">
                <a:latin typeface="Cambria Math"/>
                <a:cs typeface="Cambria Math"/>
              </a:rPr>
              <a:t>ma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0" dirty="0">
                <a:latin typeface="Cambria Math"/>
                <a:cs typeface="Cambria Math"/>
              </a:rPr>
              <a:t>i</a:t>
            </a:r>
            <a:r>
              <a:rPr sz="2200" spc="-10" dirty="0">
                <a:latin typeface="Cambria Math"/>
                <a:cs typeface="Cambria Math"/>
              </a:rPr>
              <a:t>n</a:t>
            </a:r>
            <a:r>
              <a:rPr sz="2200" spc="-5" dirty="0">
                <a:latin typeface="Cambria Math"/>
                <a:cs typeface="Cambria Math"/>
              </a:rPr>
              <a:t>g</a:t>
            </a:r>
            <a:r>
              <a:rPr sz="2200" spc="9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am</a:t>
            </a:r>
            <a:r>
              <a:rPr sz="2200" spc="-5" dirty="0">
                <a:latin typeface="Cambria Math"/>
                <a:cs typeface="Cambria Math"/>
              </a:rPr>
              <a:t>a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be</a:t>
            </a:r>
            <a:r>
              <a:rPr sz="2200" spc="5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100" dirty="0">
                <a:latin typeface="Times New Roman"/>
                <a:cs typeface="Times New Roman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d</a:t>
            </a:r>
            <a:r>
              <a:rPr sz="2200" spc="-10" dirty="0">
                <a:latin typeface="Cambria Math"/>
                <a:cs typeface="Cambria Math"/>
              </a:rPr>
              <a:t>e</a:t>
            </a:r>
            <a:r>
              <a:rPr sz="2200" spc="0" dirty="0">
                <a:latin typeface="Cambria Math"/>
                <a:cs typeface="Cambria Math"/>
              </a:rPr>
              <a:t>n</a:t>
            </a:r>
            <a:r>
              <a:rPr sz="2200" spc="-35" dirty="0">
                <a:latin typeface="Cambria Math"/>
                <a:cs typeface="Cambria Math"/>
              </a:rPr>
              <a:t>g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105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P</a:t>
            </a:r>
            <a:r>
              <a:rPr sz="2200" spc="-5" dirty="0">
                <a:latin typeface="Cambria Math"/>
                <a:cs typeface="Cambria Math"/>
              </a:rPr>
              <a:t>Ph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bu</a:t>
            </a:r>
            <a:r>
              <a:rPr sz="2200" dirty="0">
                <a:latin typeface="Cambria Math"/>
                <a:cs typeface="Cambria Math"/>
              </a:rPr>
              <a:t>l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n</a:t>
            </a:r>
            <a:r>
              <a:rPr sz="2200" spc="95" dirty="0">
                <a:latin typeface="Times New Roman"/>
                <a:cs typeface="Times New Roman"/>
              </a:rPr>
              <a:t> </a:t>
            </a:r>
            <a:r>
              <a:rPr sz="2200" spc="0" dirty="0">
                <a:latin typeface="Cambria Math"/>
                <a:cs typeface="Cambria Math"/>
              </a:rPr>
              <a:t>D</a:t>
            </a:r>
            <a:r>
              <a:rPr sz="2200" dirty="0">
                <a:latin typeface="Cambria Math"/>
                <a:cs typeface="Cambria Math"/>
              </a:rPr>
              <a:t>es</a:t>
            </a:r>
            <a:r>
              <a:rPr sz="2200" spc="-10" dirty="0">
                <a:latin typeface="Cambria Math"/>
                <a:cs typeface="Cambria Math"/>
              </a:rPr>
              <a:t>embe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114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Cambria Math"/>
                <a:cs typeface="Cambria Math"/>
              </a:rPr>
              <a:t>20</a:t>
            </a:r>
            <a:r>
              <a:rPr sz="2200" dirty="0">
                <a:latin typeface="Cambria Math"/>
                <a:cs typeface="Cambria Math"/>
              </a:rPr>
              <a:t>1</a:t>
            </a:r>
            <a:r>
              <a:rPr sz="2200" spc="-5" dirty="0">
                <a:latin typeface="Cambria Math"/>
                <a:cs typeface="Cambria Math"/>
              </a:rPr>
              <a:t>2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ebe</a:t>
            </a:r>
            <a:r>
              <a:rPr sz="2200" dirty="0">
                <a:latin typeface="Cambria Math"/>
                <a:cs typeface="Cambria Math"/>
              </a:rPr>
              <a:t>s</a:t>
            </a:r>
            <a:r>
              <a:rPr sz="2200" spc="-10" dirty="0">
                <a:latin typeface="Cambria Math"/>
                <a:cs typeface="Cambria Math"/>
              </a:rPr>
              <a:t>a</a:t>
            </a:r>
            <a:r>
              <a:rPr sz="2200" spc="-5" dirty="0">
                <a:latin typeface="Cambria Math"/>
                <a:cs typeface="Cambria Math"/>
              </a:rPr>
              <a:t>r</a:t>
            </a:r>
            <a:r>
              <a:rPr sz="2200" spc="-30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Cambria Math"/>
                <a:cs typeface="Cambria Math"/>
              </a:rPr>
              <a:t>Rp</a:t>
            </a:r>
            <a:r>
              <a:rPr sz="2200" spc="-10" dirty="0">
                <a:latin typeface="Cambria Math"/>
                <a:cs typeface="Cambria Math"/>
              </a:rPr>
              <a:t>5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.</a:t>
            </a:r>
            <a:r>
              <a:rPr sz="2200" spc="-10" dirty="0">
                <a:latin typeface="Cambria Math"/>
                <a:cs typeface="Cambria Math"/>
              </a:rPr>
              <a:t>000</a:t>
            </a:r>
            <a:r>
              <a:rPr sz="2200" dirty="0">
                <a:latin typeface="Cambria Math"/>
                <a:cs typeface="Cambria Math"/>
              </a:rPr>
              <a:t>,</a:t>
            </a:r>
            <a:r>
              <a:rPr sz="2200" spc="-10" dirty="0">
                <a:latin typeface="Cambria Math"/>
                <a:cs typeface="Cambria Math"/>
              </a:rPr>
              <a:t>0</a:t>
            </a:r>
            <a:r>
              <a:rPr sz="2200" spc="-5" dirty="0">
                <a:latin typeface="Cambria Math"/>
                <a:cs typeface="Cambria Math"/>
              </a:rPr>
              <a:t>0</a:t>
            </a:r>
            <a:endParaRPr sz="22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11541" y="1988818"/>
            <a:ext cx="8072120" cy="1106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marR="5080" indent="-515620" algn="just">
              <a:lnSpc>
                <a:spcPct val="100000"/>
              </a:lnSpc>
            </a:pPr>
            <a:r>
              <a:rPr sz="2400" spc="-10" dirty="0"/>
              <a:t>c</a:t>
            </a:r>
            <a:r>
              <a:rPr sz="2400" dirty="0"/>
              <a:t>.</a:t>
            </a:r>
            <a:r>
              <a:rPr sz="2400" dirty="0">
                <a:latin typeface="Times New Roman"/>
                <a:cs typeface="Times New Roman"/>
              </a:rPr>
              <a:t>   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5" dirty="0"/>
              <a:t>B</a:t>
            </a:r>
            <a:r>
              <a:rPr sz="2400" dirty="0"/>
              <a:t>e</a:t>
            </a:r>
            <a:r>
              <a:rPr sz="2400" spc="-5" dirty="0"/>
              <a:t>s</a:t>
            </a:r>
            <a:r>
              <a:rPr sz="2400" dirty="0"/>
              <a:t>a</a:t>
            </a:r>
            <a:r>
              <a:rPr sz="2400" spc="-5" dirty="0"/>
              <a:t>r</a:t>
            </a:r>
            <a:r>
              <a:rPr sz="2400" spc="-45" dirty="0"/>
              <a:t>n</a:t>
            </a:r>
            <a:r>
              <a:rPr sz="2400" spc="-55" dirty="0"/>
              <a:t>y</a:t>
            </a:r>
            <a:r>
              <a:rPr sz="2400" dirty="0"/>
              <a:t>a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5" dirty="0"/>
              <a:t>P</a:t>
            </a:r>
            <a:r>
              <a:rPr sz="2400" dirty="0"/>
              <a:t>P</a:t>
            </a:r>
            <a:r>
              <a:rPr sz="2400" spc="-5" dirty="0"/>
              <a:t>h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0" dirty="0"/>
              <a:t>P</a:t>
            </a:r>
            <a:r>
              <a:rPr sz="2400" dirty="0"/>
              <a:t>a</a:t>
            </a:r>
            <a:r>
              <a:rPr sz="2400" spc="-5" dirty="0"/>
              <a:t>s</a:t>
            </a:r>
            <a:r>
              <a:rPr sz="2400" dirty="0"/>
              <a:t>al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5" dirty="0"/>
              <a:t>25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0" dirty="0"/>
              <a:t>u</a:t>
            </a:r>
            <a:r>
              <a:rPr sz="2400" dirty="0"/>
              <a:t>nt</a:t>
            </a:r>
            <a:r>
              <a:rPr sz="2400" spc="-10" dirty="0"/>
              <a:t>u</a:t>
            </a:r>
            <a:r>
              <a:rPr sz="2400" dirty="0"/>
              <a:t>k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spc="-5" dirty="0"/>
              <a:t>m</a:t>
            </a:r>
            <a:r>
              <a:rPr sz="2400" dirty="0"/>
              <a:t>a</a:t>
            </a:r>
            <a:r>
              <a:rPr sz="2400" spc="0" dirty="0"/>
              <a:t>s</a:t>
            </a:r>
            <a:r>
              <a:rPr sz="2400" dirty="0"/>
              <a:t>a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5" dirty="0"/>
              <a:t>M</a:t>
            </a:r>
            <a:r>
              <a:rPr sz="2400" dirty="0"/>
              <a:t>a</a:t>
            </a:r>
            <a:r>
              <a:rPr sz="2400" spc="-40" dirty="0"/>
              <a:t>r</a:t>
            </a:r>
            <a:r>
              <a:rPr sz="2400" dirty="0"/>
              <a:t>et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an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0" dirty="0"/>
              <a:t>D</a:t>
            </a:r>
            <a:r>
              <a:rPr sz="2400" dirty="0"/>
              <a:t>e</a:t>
            </a:r>
            <a:r>
              <a:rPr sz="2400" spc="-5" dirty="0"/>
              <a:t>s</a:t>
            </a:r>
            <a:r>
              <a:rPr sz="2400" dirty="0"/>
              <a:t>e</a:t>
            </a:r>
            <a:r>
              <a:rPr sz="2400" spc="-5" dirty="0"/>
              <a:t>m</a:t>
            </a:r>
            <a:r>
              <a:rPr sz="2400" dirty="0"/>
              <a:t>b</a:t>
            </a:r>
            <a:r>
              <a:rPr sz="2400" spc="5" dirty="0"/>
              <a:t>e</a:t>
            </a:r>
            <a:r>
              <a:rPr sz="2400" spc="-5" dirty="0"/>
              <a:t>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/>
              <a:t>2</a:t>
            </a:r>
            <a:r>
              <a:rPr sz="2400" spc="-15" dirty="0"/>
              <a:t>0</a:t>
            </a:r>
            <a:r>
              <a:rPr sz="2400" spc="-5" dirty="0"/>
              <a:t>13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/>
              <a:t>d</a:t>
            </a:r>
            <a:r>
              <a:rPr sz="2400" dirty="0"/>
              <a:t>i</a:t>
            </a:r>
            <a:r>
              <a:rPr sz="2400" spc="-10" dirty="0"/>
              <a:t>h</a:t>
            </a:r>
            <a:r>
              <a:rPr sz="2400" spc="-15" dirty="0"/>
              <a:t>i</a:t>
            </a:r>
            <a:r>
              <a:rPr sz="2400" dirty="0"/>
              <a:t>t</a:t>
            </a:r>
            <a:r>
              <a:rPr sz="2400" spc="-10" dirty="0"/>
              <a:t>u</a:t>
            </a:r>
            <a:r>
              <a:rPr sz="2400" dirty="0"/>
              <a:t>ng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40" dirty="0"/>
              <a:t>k</a:t>
            </a:r>
            <a:r>
              <a:rPr sz="2400" dirty="0"/>
              <a:t>e</a:t>
            </a:r>
            <a:r>
              <a:rPr sz="2400" spc="-5" dirty="0"/>
              <a:t>m</a:t>
            </a:r>
            <a:r>
              <a:rPr sz="2400" spc="-10" dirty="0"/>
              <a:t>b</a:t>
            </a:r>
            <a:r>
              <a:rPr sz="2400" dirty="0"/>
              <a:t>a</a:t>
            </a:r>
            <a:r>
              <a:rPr sz="2400" spc="-5" dirty="0"/>
              <a:t>li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/>
              <a:t>b</a:t>
            </a:r>
            <a:r>
              <a:rPr sz="2400" dirty="0"/>
              <a:t>e</a:t>
            </a:r>
            <a:r>
              <a:rPr sz="2400" spc="-40" dirty="0"/>
              <a:t>r</a:t>
            </a:r>
            <a:r>
              <a:rPr sz="2400" spc="-5" dirty="0"/>
              <a:t>d</a:t>
            </a:r>
            <a:r>
              <a:rPr sz="2400" dirty="0"/>
              <a:t>a</a:t>
            </a:r>
            <a:r>
              <a:rPr sz="2400" spc="-5" dirty="0"/>
              <a:t>s</a:t>
            </a:r>
            <a:r>
              <a:rPr sz="2400" dirty="0"/>
              <a:t>a</a:t>
            </a:r>
            <a:r>
              <a:rPr sz="2400" spc="-15" dirty="0"/>
              <a:t>rk</a:t>
            </a:r>
            <a:r>
              <a:rPr sz="2400" spc="-10" dirty="0"/>
              <a:t>a</a:t>
            </a:r>
            <a:r>
              <a:rPr sz="2400" dirty="0"/>
              <a:t>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/>
              <a:t>S</a:t>
            </a:r>
            <a:r>
              <a:rPr sz="2400" dirty="0"/>
              <a:t>P</a:t>
            </a:r>
            <a:r>
              <a:rPr sz="2400" spc="-5" dirty="0"/>
              <a:t>T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/>
              <a:t>P</a:t>
            </a:r>
            <a:r>
              <a:rPr sz="2400" dirty="0"/>
              <a:t>P</a:t>
            </a:r>
            <a:r>
              <a:rPr sz="2400" spc="-5" dirty="0"/>
              <a:t>h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5" dirty="0"/>
              <a:t>B</a:t>
            </a:r>
            <a:r>
              <a:rPr sz="2400" dirty="0"/>
              <a:t>a</a:t>
            </a:r>
            <a:r>
              <a:rPr sz="2400" spc="-5" dirty="0"/>
              <a:t>d</a:t>
            </a:r>
            <a:r>
              <a:rPr sz="2400" dirty="0"/>
              <a:t>an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/>
              <a:t>ta</a:t>
            </a:r>
            <a:r>
              <a:rPr sz="2400" spc="-5" dirty="0"/>
              <a:t>h</a:t>
            </a:r>
            <a:r>
              <a:rPr sz="2400" spc="-10" dirty="0"/>
              <a:t>u</a:t>
            </a:r>
            <a:r>
              <a:rPr sz="2400" dirty="0"/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/>
              <a:t>p</a:t>
            </a:r>
            <a:r>
              <a:rPr sz="2400" dirty="0"/>
              <a:t>a</a:t>
            </a:r>
            <a:r>
              <a:rPr sz="2400" spc="-5" dirty="0"/>
              <a:t>j</a:t>
            </a:r>
            <a:r>
              <a:rPr sz="2400" dirty="0"/>
              <a:t>ak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/>
              <a:t>2012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5" dirty="0"/>
              <a:t>s</a:t>
            </a:r>
            <a:r>
              <a:rPr sz="2400" dirty="0"/>
              <a:t>e</a:t>
            </a:r>
            <a:r>
              <a:rPr sz="2400" spc="-10" dirty="0"/>
              <a:t>b</a:t>
            </a:r>
            <a:r>
              <a:rPr sz="2400" dirty="0"/>
              <a:t>a</a:t>
            </a:r>
            <a:r>
              <a:rPr sz="2400" spc="-25" dirty="0"/>
              <a:t>g</a:t>
            </a:r>
            <a:r>
              <a:rPr sz="2400" dirty="0"/>
              <a:t>a</a:t>
            </a:r>
            <a:r>
              <a:rPr sz="2400" spc="-5" dirty="0"/>
              <a:t>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0" dirty="0"/>
              <a:t>b</a:t>
            </a:r>
            <a:r>
              <a:rPr sz="2400" dirty="0"/>
              <a:t>e</a:t>
            </a:r>
            <a:r>
              <a:rPr sz="2400" spc="-5" dirty="0"/>
              <a:t>r</a:t>
            </a:r>
            <a:r>
              <a:rPr sz="2400" dirty="0"/>
              <a:t>i</a:t>
            </a:r>
            <a:r>
              <a:rPr sz="2400" spc="-25" dirty="0"/>
              <a:t>k</a:t>
            </a:r>
            <a:r>
              <a:rPr sz="2400" spc="-10" dirty="0"/>
              <a:t>u</a:t>
            </a:r>
            <a:r>
              <a:rPr sz="2400" dirty="0"/>
              <a:t>t</a:t>
            </a:r>
            <a:r>
              <a:rPr sz="2400" spc="-5" dirty="0"/>
              <a:t>: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29974" y="3162300"/>
            <a:ext cx="7911083" cy="35920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07342" y="1030223"/>
            <a:ext cx="270509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672462" y="1030223"/>
            <a:ext cx="1508759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339718" y="1027175"/>
            <a:ext cx="2531363" cy="4709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311541" y="1988818"/>
            <a:ext cx="249110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  <a:tab pos="1251585" algn="l"/>
                <a:tab pos="2141220" algn="l"/>
              </a:tabLst>
            </a:pP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mbria Math"/>
                <a:cs typeface="Cambria Math"/>
              </a:rPr>
              <a:t>PP</a:t>
            </a:r>
            <a:r>
              <a:rPr sz="2400" spc="-5" dirty="0">
                <a:latin typeface="Cambria Math"/>
                <a:cs typeface="Cambria Math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0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Cambria Math"/>
                <a:cs typeface="Cambria Math"/>
              </a:rPr>
              <a:t>2</a:t>
            </a:r>
            <a:r>
              <a:rPr sz="2400" spc="-5" dirty="0">
                <a:latin typeface="Cambria Math"/>
                <a:cs typeface="Cambria Math"/>
              </a:rPr>
              <a:t>5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26653" y="2354578"/>
            <a:ext cx="214757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mbria Math"/>
                <a:cs typeface="Cambria Math"/>
              </a:rPr>
              <a:t>Rp5.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.</a:t>
            </a:r>
            <a:r>
              <a:rPr sz="2400" spc="-15" dirty="0">
                <a:latin typeface="Cambria Math"/>
                <a:cs typeface="Cambria Math"/>
              </a:rPr>
              <a:t>00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,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dirty="0">
                <a:latin typeface="Cambria Math"/>
                <a:cs typeface="Cambria Math"/>
              </a:rPr>
              <a:t>,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86179" y="1988818"/>
            <a:ext cx="4185285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3370" marR="5080" indent="-281305">
              <a:lnSpc>
                <a:spcPct val="100000"/>
              </a:lnSpc>
              <a:tabLst>
                <a:tab pos="958215" algn="l"/>
                <a:tab pos="1094740" algn="l"/>
                <a:tab pos="1939289" algn="l"/>
                <a:tab pos="2525395" algn="l"/>
                <a:tab pos="2637155" algn="l"/>
                <a:tab pos="3498215" algn="l"/>
              </a:tabLst>
            </a:pP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et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20" dirty="0">
                <a:latin typeface="Cambria Math"/>
                <a:cs typeface="Cambria Math"/>
              </a:rPr>
              <a:t>p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il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Cambria Math"/>
                <a:cs typeface="Cambria Math"/>
              </a:rPr>
              <a:t>2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1</a:t>
            </a:r>
            <a:r>
              <a:rPr sz="2400" spc="-5" dirty="0">
                <a:latin typeface="Cambria Math"/>
                <a:cs typeface="Cambria Math"/>
              </a:rPr>
              <a:t>2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j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di</a:t>
            </a:r>
            <a:r>
              <a:rPr sz="2400" dirty="0">
                <a:latin typeface="Times New Roman"/>
                <a:cs typeface="Times New Roman"/>
              </a:rPr>
              <a:t>		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40" dirty="0">
                <a:latin typeface="Cambria Math"/>
                <a:cs typeface="Cambria Math"/>
              </a:rPr>
              <a:t>k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k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355279" y="1988818"/>
            <a:ext cx="1028065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>
              <a:lnSpc>
                <a:spcPct val="100000"/>
              </a:lnSpc>
            </a:pP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11541" y="2720338"/>
            <a:ext cx="7392670" cy="814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>
              <a:lnSpc>
                <a:spcPct val="100000"/>
              </a:lnSpc>
            </a:pPr>
            <a:r>
              <a:rPr sz="2400" spc="-5" dirty="0">
                <a:latin typeface="Cambria Math"/>
                <a:cs typeface="Cambria Math"/>
              </a:rPr>
              <a:t>Rp1.875.0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,</a:t>
            </a:r>
            <a:r>
              <a:rPr sz="2400" spc="-5" dirty="0">
                <a:latin typeface="Cambria Math"/>
                <a:cs typeface="Cambria Math"/>
              </a:rPr>
              <a:t>00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(Rp6.875.0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,</a:t>
            </a:r>
            <a:r>
              <a:rPr sz="2400" spc="-5" dirty="0">
                <a:latin typeface="Cambria Math"/>
                <a:cs typeface="Cambria Math"/>
              </a:rPr>
              <a:t>00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–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Rp5.000.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,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0)</a:t>
            </a:r>
            <a:r>
              <a:rPr sz="2400" dirty="0">
                <a:latin typeface="Cambria Math"/>
                <a:cs typeface="Cambria Math"/>
              </a:rPr>
              <a:t>.</a:t>
            </a:r>
            <a:endParaRPr sz="2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  <a:tabLst>
                <a:tab pos="527685" algn="l"/>
              </a:tabLst>
            </a:pPr>
            <a:r>
              <a:rPr sz="2400" dirty="0">
                <a:latin typeface="Cambria Math"/>
                <a:cs typeface="Cambria Math"/>
              </a:rPr>
              <a:t>e.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95" dirty="0">
                <a:latin typeface="Cambria Math"/>
                <a:cs typeface="Cambria Math"/>
              </a:rPr>
              <a:t>T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tang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mbria Math"/>
                <a:cs typeface="Cambria Math"/>
              </a:rPr>
              <a:t>bu</a:t>
            </a:r>
            <a:r>
              <a:rPr sz="2400" dirty="0">
                <a:latin typeface="Cambria Math"/>
                <a:cs typeface="Cambria Math"/>
              </a:rPr>
              <a:t>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r: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95232" y="3598162"/>
            <a:ext cx="2425065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25780" algn="l"/>
                <a:tab pos="1729739" algn="l"/>
              </a:tabLst>
            </a:pPr>
            <a:r>
              <a:rPr sz="2400" spc="-5" dirty="0">
                <a:latin typeface="Cambria Math"/>
                <a:cs typeface="Cambria Math"/>
              </a:rPr>
              <a:t>1</a:t>
            </a:r>
            <a:r>
              <a:rPr sz="2400" dirty="0">
                <a:latin typeface="Cambria Math"/>
                <a:cs typeface="Cambria Math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mbria Math"/>
                <a:cs typeface="Cambria Math"/>
              </a:rPr>
              <a:t>U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08820" y="3963922"/>
            <a:ext cx="2086610" cy="375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spc="-5" dirty="0">
                <a:latin typeface="Cambria Math"/>
                <a:cs typeface="Cambria Math"/>
              </a:rPr>
              <a:t>Rp1.</a:t>
            </a:r>
            <a:r>
              <a:rPr sz="2400" spc="-15" dirty="0">
                <a:latin typeface="Cambria Math"/>
                <a:cs typeface="Cambria Math"/>
              </a:rPr>
              <a:t>8</a:t>
            </a:r>
            <a:r>
              <a:rPr sz="2400" spc="-5" dirty="0">
                <a:latin typeface="Cambria Math"/>
                <a:cs typeface="Cambria Math"/>
              </a:rPr>
              <a:t>7</a:t>
            </a:r>
            <a:r>
              <a:rPr sz="2400" spc="-15" dirty="0">
                <a:latin typeface="Cambria Math"/>
                <a:cs typeface="Cambria Math"/>
              </a:rPr>
              <a:t>5</a:t>
            </a:r>
            <a:r>
              <a:rPr sz="2400" spc="-5" dirty="0">
                <a:latin typeface="Cambria Math"/>
                <a:cs typeface="Cambria Math"/>
              </a:rPr>
              <a:t>.</a:t>
            </a:r>
            <a:r>
              <a:rPr sz="2400" spc="-15" dirty="0">
                <a:latin typeface="Cambria Math"/>
                <a:cs typeface="Cambria Math"/>
              </a:rPr>
              <a:t>00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,</a:t>
            </a:r>
            <a:r>
              <a:rPr sz="2400" spc="-5" dirty="0">
                <a:latin typeface="Cambria Math"/>
                <a:cs typeface="Cambria Math"/>
              </a:rPr>
              <a:t>00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71016" y="3598162"/>
            <a:ext cx="1122680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9209">
              <a:lnSpc>
                <a:spcPct val="100000"/>
              </a:lnSpc>
            </a:pP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et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2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ng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78293" y="3598162"/>
            <a:ext cx="3505200" cy="741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1077595" algn="l"/>
                <a:tab pos="2486025" algn="l"/>
                <a:tab pos="3331845" algn="l"/>
              </a:tabLst>
            </a:pPr>
            <a:r>
              <a:rPr sz="2400" spc="-15" dirty="0">
                <a:latin typeface="Cambria Math"/>
                <a:cs typeface="Cambria Math"/>
              </a:rPr>
              <a:t>2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1</a:t>
            </a:r>
            <a:r>
              <a:rPr sz="2400" spc="-5" dirty="0">
                <a:latin typeface="Cambria Math"/>
                <a:cs typeface="Cambria Math"/>
              </a:rPr>
              <a:t>3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2%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mbria Math"/>
                <a:cs typeface="Cambria Math"/>
              </a:rPr>
              <a:t>x</a:t>
            </a:r>
            <a:endParaRPr sz="2400">
              <a:latin typeface="Cambria Math"/>
              <a:cs typeface="Cambria Math"/>
            </a:endParaRPr>
          </a:p>
          <a:p>
            <a:pPr marL="90170" algn="ctr">
              <a:lnSpc>
                <a:spcPct val="100000"/>
              </a:lnSpc>
              <a:tabLst>
                <a:tab pos="818515" algn="l"/>
                <a:tab pos="1414145" algn="l"/>
                <a:tab pos="1951989" algn="l"/>
                <a:tab pos="2804160" algn="l"/>
              </a:tabLst>
            </a:pP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" dirty="0">
                <a:latin typeface="Cambria Math"/>
                <a:cs typeface="Cambria Math"/>
              </a:rPr>
              <a:t>t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5" dirty="0">
                <a:latin typeface="Cambria Math"/>
                <a:cs typeface="Cambria Math"/>
              </a:rPr>
              <a:t>1</a:t>
            </a:r>
            <a:r>
              <a:rPr sz="2400" spc="-5" dirty="0">
                <a:latin typeface="Cambria Math"/>
                <a:cs typeface="Cambria Math"/>
              </a:rPr>
              <a:t>6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il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" dirty="0">
                <a:latin typeface="Cambria Math"/>
                <a:cs typeface="Cambria Math"/>
              </a:rPr>
              <a:t>2</a:t>
            </a:r>
            <a:r>
              <a:rPr sz="2400" spc="-15" dirty="0">
                <a:latin typeface="Cambria Math"/>
                <a:cs typeface="Cambria Math"/>
              </a:rPr>
              <a:t>01</a:t>
            </a:r>
            <a:r>
              <a:rPr sz="2400" spc="-5" dirty="0">
                <a:latin typeface="Cambria Math"/>
                <a:cs typeface="Cambria Math"/>
              </a:rPr>
              <a:t>3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95232" y="4329682"/>
            <a:ext cx="7488555" cy="154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5780">
              <a:lnSpc>
                <a:spcPct val="100000"/>
              </a:lnSpc>
            </a:pP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tang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al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an.</a:t>
            </a:r>
            <a:endParaRPr sz="2400">
              <a:latin typeface="Cambria Math"/>
              <a:cs typeface="Cambria Math"/>
            </a:endParaRPr>
          </a:p>
          <a:p>
            <a:pPr marL="525780" marR="5080" indent="-513715" algn="just">
              <a:lnSpc>
                <a:spcPct val="100000"/>
              </a:lnSpc>
              <a:spcBef>
                <a:spcPts val="575"/>
              </a:spcBef>
            </a:pPr>
            <a:r>
              <a:rPr sz="2400" spc="-5" dirty="0">
                <a:latin typeface="Cambria Math"/>
                <a:cs typeface="Cambria Math"/>
              </a:rPr>
              <a:t>2</a:t>
            </a:r>
            <a:r>
              <a:rPr sz="2400" dirty="0">
                <a:latin typeface="Cambria Math"/>
                <a:cs typeface="Cambria Math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U</a:t>
            </a:r>
            <a:r>
              <a:rPr sz="2400" spc="-10" dirty="0">
                <a:latin typeface="Cambria Math"/>
                <a:cs typeface="Cambria Math"/>
              </a:rPr>
              <a:t>n</a:t>
            </a:r>
            <a:r>
              <a:rPr sz="2400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k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pr</a:t>
            </a:r>
            <a:r>
              <a:rPr sz="2400" dirty="0">
                <a:latin typeface="Cambria Math"/>
                <a:cs typeface="Cambria Math"/>
              </a:rPr>
              <a:t>il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13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10" dirty="0">
                <a:latin typeface="Cambria Math"/>
                <a:cs typeface="Cambria Math"/>
              </a:rPr>
              <a:t>b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r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2%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x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Rp1.</a:t>
            </a:r>
            <a:r>
              <a:rPr sz="2400" spc="-15" dirty="0">
                <a:latin typeface="Cambria Math"/>
                <a:cs typeface="Cambria Math"/>
              </a:rPr>
              <a:t>87</a:t>
            </a:r>
            <a:r>
              <a:rPr sz="2400" spc="-5" dirty="0">
                <a:latin typeface="Cambria Math"/>
                <a:cs typeface="Cambria Math"/>
              </a:rPr>
              <a:t>5</a:t>
            </a:r>
            <a:r>
              <a:rPr sz="2400" spc="-15" dirty="0">
                <a:latin typeface="Cambria Math"/>
                <a:cs typeface="Cambria Math"/>
              </a:rPr>
              <a:t>.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,0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i</a:t>
            </a:r>
            <a:r>
              <a:rPr sz="2400" spc="-10" dirty="0">
                <a:latin typeface="Cambria Math"/>
                <a:cs typeface="Cambria Math"/>
              </a:rPr>
              <a:t>h</a:t>
            </a:r>
            <a:r>
              <a:rPr sz="2400" dirty="0">
                <a:latin typeface="Cambria Math"/>
                <a:cs typeface="Cambria Math"/>
              </a:rPr>
              <a:t>it</a:t>
            </a:r>
            <a:r>
              <a:rPr sz="2400" spc="-10" dirty="0">
                <a:latin typeface="Cambria Math"/>
                <a:cs typeface="Cambria Math"/>
              </a:rPr>
              <a:t>u</a:t>
            </a:r>
            <a:r>
              <a:rPr sz="2400" dirty="0">
                <a:latin typeface="Cambria Math"/>
                <a:cs typeface="Cambria Math"/>
              </a:rPr>
              <a:t>ng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spc="-10" dirty="0">
                <a:latin typeface="Cambria Math"/>
                <a:cs typeface="Cambria Math"/>
              </a:rPr>
              <a:t>a</a:t>
            </a:r>
            <a:r>
              <a:rPr sz="2400" spc="-15" dirty="0">
                <a:latin typeface="Cambria Math"/>
                <a:cs typeface="Cambria Math"/>
              </a:rPr>
              <a:t>r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5" dirty="0">
                <a:latin typeface="Cambria Math"/>
                <a:cs typeface="Cambria Math"/>
              </a:rPr>
              <a:t>g</a:t>
            </a:r>
            <a:r>
              <a:rPr sz="2400" spc="-5" dirty="0">
                <a:latin typeface="Cambria Math"/>
                <a:cs typeface="Cambria Math"/>
              </a:rPr>
              <a:t>l</a:t>
            </a:r>
            <a:r>
              <a:rPr sz="2400" dirty="0">
                <a:latin typeface="Cambria Math"/>
                <a:cs typeface="Cambria Math"/>
              </a:rPr>
              <a:t>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1</a:t>
            </a:r>
            <a:r>
              <a:rPr sz="2400" spc="-5" dirty="0">
                <a:latin typeface="Cambria Math"/>
                <a:cs typeface="Cambria Math"/>
              </a:rPr>
              <a:t>6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M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mbria Math"/>
                <a:cs typeface="Cambria Math"/>
              </a:rPr>
              <a:t>2</a:t>
            </a:r>
            <a:r>
              <a:rPr sz="2400" spc="-5" dirty="0">
                <a:latin typeface="Cambria Math"/>
                <a:cs typeface="Cambria Math"/>
              </a:rPr>
              <a:t>0</a:t>
            </a:r>
            <a:r>
              <a:rPr sz="2400" spc="-15" dirty="0">
                <a:latin typeface="Cambria Math"/>
                <a:cs typeface="Cambria Math"/>
              </a:rPr>
              <a:t>1</a:t>
            </a:r>
            <a:r>
              <a:rPr sz="2400" spc="-5" dirty="0">
                <a:latin typeface="Cambria Math"/>
                <a:cs typeface="Cambria Math"/>
              </a:rPr>
              <a:t>3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s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mp</a:t>
            </a:r>
            <a:r>
              <a:rPr sz="2400" dirty="0">
                <a:latin typeface="Cambria Math"/>
                <a:cs typeface="Cambria Math"/>
              </a:rPr>
              <a:t>a</a:t>
            </a:r>
            <a:r>
              <a:rPr sz="2400" spc="-5" dirty="0">
                <a:latin typeface="Cambria Math"/>
                <a:cs typeface="Cambria Math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d</a:t>
            </a:r>
            <a:r>
              <a:rPr sz="2400" dirty="0">
                <a:latin typeface="Cambria Math"/>
                <a:cs typeface="Cambria Math"/>
              </a:rPr>
              <a:t>en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dirty="0">
                <a:latin typeface="Cambria Math"/>
                <a:cs typeface="Cambria Math"/>
              </a:rPr>
              <a:t>an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mbria Math"/>
                <a:cs typeface="Cambria Math"/>
              </a:rPr>
              <a:t>tang</a:t>
            </a:r>
            <a:r>
              <a:rPr sz="2400" spc="-25" dirty="0">
                <a:latin typeface="Cambria Math"/>
                <a:cs typeface="Cambria Math"/>
              </a:rPr>
              <a:t>g</a:t>
            </a:r>
            <a:r>
              <a:rPr sz="2400" spc="5" dirty="0">
                <a:latin typeface="Cambria Math"/>
                <a:cs typeface="Cambria Math"/>
              </a:rPr>
              <a:t>a</a:t>
            </a:r>
            <a:r>
              <a:rPr sz="2400" dirty="0">
                <a:latin typeface="Cambria Math"/>
                <a:cs typeface="Cambria Math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mbria Math"/>
                <a:cs typeface="Cambria Math"/>
              </a:rPr>
              <a:t>p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45" dirty="0">
                <a:latin typeface="Cambria Math"/>
                <a:cs typeface="Cambria Math"/>
              </a:rPr>
              <a:t>n</a:t>
            </a:r>
            <a:r>
              <a:rPr sz="2400" spc="-55" dirty="0">
                <a:latin typeface="Cambria Math"/>
                <a:cs typeface="Cambria Math"/>
              </a:rPr>
              <a:t>y</a:t>
            </a:r>
            <a:r>
              <a:rPr sz="2400" dirty="0">
                <a:latin typeface="Cambria Math"/>
                <a:cs typeface="Cambria Math"/>
              </a:rPr>
              <a:t>e</a:t>
            </a:r>
            <a:r>
              <a:rPr sz="2400" spc="-25" dirty="0">
                <a:latin typeface="Cambria Math"/>
                <a:cs typeface="Cambria Math"/>
              </a:rPr>
              <a:t>t</a:t>
            </a:r>
            <a:r>
              <a:rPr sz="2400" spc="-10" dirty="0">
                <a:latin typeface="Cambria Math"/>
                <a:cs typeface="Cambria Math"/>
              </a:rPr>
              <a:t>o</a:t>
            </a:r>
            <a:r>
              <a:rPr sz="2400" spc="-40" dirty="0">
                <a:latin typeface="Cambria Math"/>
                <a:cs typeface="Cambria Math"/>
              </a:rPr>
              <a:t>r</a:t>
            </a:r>
            <a:r>
              <a:rPr sz="2400" dirty="0">
                <a:latin typeface="Cambria Math"/>
                <a:cs typeface="Cambria Math"/>
              </a:rPr>
              <a:t>an.</a:t>
            </a:r>
            <a:endParaRPr sz="24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39802" y="1030223"/>
            <a:ext cx="809625" cy="355600"/>
          </a:xfrm>
          <a:custGeom>
            <a:avLst/>
            <a:gdLst/>
            <a:ahLst/>
            <a:cxnLst/>
            <a:rect l="l" t="t" r="r" b="b"/>
            <a:pathLst>
              <a:path w="809625" h="355600">
                <a:moveTo>
                  <a:pt x="239267" y="105155"/>
                </a:moveTo>
                <a:lnTo>
                  <a:pt x="230464" y="63396"/>
                </a:lnTo>
                <a:lnTo>
                  <a:pt x="201969" y="32484"/>
                </a:lnTo>
                <a:lnTo>
                  <a:pt x="165433" y="19885"/>
                </a:lnTo>
                <a:lnTo>
                  <a:pt x="124649" y="16776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76199" y="355091"/>
                </a:lnTo>
                <a:lnTo>
                  <a:pt x="76199" y="38099"/>
                </a:lnTo>
                <a:lnTo>
                  <a:pt x="112775" y="38099"/>
                </a:lnTo>
                <a:lnTo>
                  <a:pt x="155828" y="46100"/>
                </a:lnTo>
                <a:lnTo>
                  <a:pt x="182879" y="76199"/>
                </a:lnTo>
                <a:lnTo>
                  <a:pt x="188975" y="111251"/>
                </a:lnTo>
                <a:lnTo>
                  <a:pt x="188975" y="194867"/>
                </a:lnTo>
                <a:lnTo>
                  <a:pt x="194361" y="192086"/>
                </a:lnTo>
                <a:lnTo>
                  <a:pt x="224187" y="163445"/>
                </a:lnTo>
                <a:lnTo>
                  <a:pt x="237982" y="123854"/>
                </a:lnTo>
                <a:lnTo>
                  <a:pt x="239125" y="111436"/>
                </a:lnTo>
                <a:lnTo>
                  <a:pt x="239267" y="105155"/>
                </a:lnTo>
                <a:close/>
              </a:path>
              <a:path w="809625" h="355600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809625" h="355600">
                <a:moveTo>
                  <a:pt x="188975" y="194867"/>
                </a:moveTo>
                <a:lnTo>
                  <a:pt x="188975" y="111251"/>
                </a:lnTo>
                <a:lnTo>
                  <a:pt x="188767" y="118467"/>
                </a:lnTo>
                <a:lnTo>
                  <a:pt x="188166" y="125253"/>
                </a:lnTo>
                <a:lnTo>
                  <a:pt x="175005" y="162164"/>
                </a:lnTo>
                <a:lnTo>
                  <a:pt x="141136" y="184475"/>
                </a:lnTo>
                <a:lnTo>
                  <a:pt x="76199" y="188975"/>
                </a:lnTo>
                <a:lnTo>
                  <a:pt x="76199" y="208787"/>
                </a:lnTo>
                <a:lnTo>
                  <a:pt x="80483" y="208872"/>
                </a:lnTo>
                <a:lnTo>
                  <a:pt x="85459" y="209090"/>
                </a:lnTo>
                <a:lnTo>
                  <a:pt x="91075" y="209387"/>
                </a:lnTo>
                <a:lnTo>
                  <a:pt x="97278" y="209712"/>
                </a:lnTo>
                <a:lnTo>
                  <a:pt x="104014" y="210009"/>
                </a:lnTo>
                <a:lnTo>
                  <a:pt x="111229" y="210227"/>
                </a:lnTo>
                <a:lnTo>
                  <a:pt x="117657" y="210298"/>
                </a:lnTo>
                <a:lnTo>
                  <a:pt x="119164" y="210305"/>
                </a:lnTo>
                <a:lnTo>
                  <a:pt x="124649" y="210175"/>
                </a:lnTo>
                <a:lnTo>
                  <a:pt x="164591" y="204215"/>
                </a:lnTo>
                <a:lnTo>
                  <a:pt x="188940" y="194885"/>
                </a:lnTo>
                <a:close/>
              </a:path>
              <a:path w="809625" h="355600">
                <a:moveTo>
                  <a:pt x="108203" y="355091"/>
                </a:moveTo>
                <a:lnTo>
                  <a:pt x="108203" y="342899"/>
                </a:lnTo>
                <a:lnTo>
                  <a:pt x="100583" y="339851"/>
                </a:lnTo>
                <a:lnTo>
                  <a:pt x="94487" y="338327"/>
                </a:lnTo>
                <a:lnTo>
                  <a:pt x="91439" y="336803"/>
                </a:lnTo>
                <a:lnTo>
                  <a:pt x="86867" y="335279"/>
                </a:lnTo>
                <a:lnTo>
                  <a:pt x="83819" y="332231"/>
                </a:lnTo>
                <a:lnTo>
                  <a:pt x="82295" y="329183"/>
                </a:lnTo>
                <a:lnTo>
                  <a:pt x="79247" y="324611"/>
                </a:lnTo>
                <a:lnTo>
                  <a:pt x="77723" y="320039"/>
                </a:lnTo>
                <a:lnTo>
                  <a:pt x="77723" y="315467"/>
                </a:lnTo>
                <a:lnTo>
                  <a:pt x="76199" y="309371"/>
                </a:lnTo>
                <a:lnTo>
                  <a:pt x="76199" y="355091"/>
                </a:lnTo>
                <a:lnTo>
                  <a:pt x="108203" y="355091"/>
                </a:lnTo>
                <a:close/>
              </a:path>
              <a:path w="809625" h="355600">
                <a:moveTo>
                  <a:pt x="527303" y="105155"/>
                </a:moveTo>
                <a:lnTo>
                  <a:pt x="518500" y="63396"/>
                </a:lnTo>
                <a:lnTo>
                  <a:pt x="490005" y="32484"/>
                </a:lnTo>
                <a:lnTo>
                  <a:pt x="453469" y="19885"/>
                </a:lnTo>
                <a:lnTo>
                  <a:pt x="412685" y="16776"/>
                </a:lnTo>
                <a:lnTo>
                  <a:pt x="288035" y="16763"/>
                </a:lnTo>
                <a:lnTo>
                  <a:pt x="288035" y="28955"/>
                </a:lnTo>
                <a:lnTo>
                  <a:pt x="295655" y="30479"/>
                </a:lnTo>
                <a:lnTo>
                  <a:pt x="301751" y="32003"/>
                </a:lnTo>
                <a:lnTo>
                  <a:pt x="304799" y="33527"/>
                </a:lnTo>
                <a:lnTo>
                  <a:pt x="307847" y="36575"/>
                </a:lnTo>
                <a:lnTo>
                  <a:pt x="310895" y="38099"/>
                </a:lnTo>
                <a:lnTo>
                  <a:pt x="313943" y="44195"/>
                </a:lnTo>
                <a:lnTo>
                  <a:pt x="316991" y="53339"/>
                </a:lnTo>
                <a:lnTo>
                  <a:pt x="316991" y="57911"/>
                </a:lnTo>
                <a:lnTo>
                  <a:pt x="318515" y="67055"/>
                </a:lnTo>
                <a:lnTo>
                  <a:pt x="318515" y="355091"/>
                </a:lnTo>
                <a:lnTo>
                  <a:pt x="364235" y="355091"/>
                </a:lnTo>
                <a:lnTo>
                  <a:pt x="364235" y="38099"/>
                </a:lnTo>
                <a:lnTo>
                  <a:pt x="400811" y="38099"/>
                </a:lnTo>
                <a:lnTo>
                  <a:pt x="443864" y="46100"/>
                </a:lnTo>
                <a:lnTo>
                  <a:pt x="470915" y="76199"/>
                </a:lnTo>
                <a:lnTo>
                  <a:pt x="477011" y="111251"/>
                </a:lnTo>
                <a:lnTo>
                  <a:pt x="477011" y="194867"/>
                </a:lnTo>
                <a:lnTo>
                  <a:pt x="482397" y="192086"/>
                </a:lnTo>
                <a:lnTo>
                  <a:pt x="512223" y="163445"/>
                </a:lnTo>
                <a:lnTo>
                  <a:pt x="526018" y="123854"/>
                </a:lnTo>
                <a:lnTo>
                  <a:pt x="527161" y="111436"/>
                </a:lnTo>
                <a:lnTo>
                  <a:pt x="527303" y="105155"/>
                </a:lnTo>
                <a:close/>
              </a:path>
              <a:path w="809625" h="355600">
                <a:moveTo>
                  <a:pt x="318515" y="355091"/>
                </a:moveTo>
                <a:lnTo>
                  <a:pt x="318515" y="292607"/>
                </a:lnTo>
                <a:lnTo>
                  <a:pt x="318345" y="299557"/>
                </a:lnTo>
                <a:lnTo>
                  <a:pt x="317882" y="305775"/>
                </a:lnTo>
                <a:lnTo>
                  <a:pt x="317199" y="311261"/>
                </a:lnTo>
                <a:lnTo>
                  <a:pt x="316370" y="316016"/>
                </a:lnTo>
                <a:lnTo>
                  <a:pt x="315467" y="320039"/>
                </a:lnTo>
                <a:lnTo>
                  <a:pt x="315467" y="326135"/>
                </a:lnTo>
                <a:lnTo>
                  <a:pt x="312419" y="330707"/>
                </a:lnTo>
                <a:lnTo>
                  <a:pt x="306323" y="336803"/>
                </a:lnTo>
                <a:lnTo>
                  <a:pt x="298703" y="339851"/>
                </a:lnTo>
                <a:lnTo>
                  <a:pt x="288035" y="342899"/>
                </a:lnTo>
                <a:lnTo>
                  <a:pt x="288035" y="355091"/>
                </a:lnTo>
                <a:lnTo>
                  <a:pt x="318515" y="355091"/>
                </a:lnTo>
                <a:close/>
              </a:path>
              <a:path w="809625" h="355600">
                <a:moveTo>
                  <a:pt x="477011" y="194867"/>
                </a:moveTo>
                <a:lnTo>
                  <a:pt x="477011" y="111251"/>
                </a:lnTo>
                <a:lnTo>
                  <a:pt x="476803" y="118467"/>
                </a:lnTo>
                <a:lnTo>
                  <a:pt x="476202" y="125253"/>
                </a:lnTo>
                <a:lnTo>
                  <a:pt x="463041" y="162164"/>
                </a:lnTo>
                <a:lnTo>
                  <a:pt x="429172" y="184475"/>
                </a:lnTo>
                <a:lnTo>
                  <a:pt x="364235" y="188975"/>
                </a:lnTo>
                <a:lnTo>
                  <a:pt x="364235" y="208787"/>
                </a:lnTo>
                <a:lnTo>
                  <a:pt x="368519" y="208872"/>
                </a:lnTo>
                <a:lnTo>
                  <a:pt x="373495" y="209090"/>
                </a:lnTo>
                <a:lnTo>
                  <a:pt x="379111" y="209387"/>
                </a:lnTo>
                <a:lnTo>
                  <a:pt x="385314" y="209712"/>
                </a:lnTo>
                <a:lnTo>
                  <a:pt x="392050" y="210009"/>
                </a:lnTo>
                <a:lnTo>
                  <a:pt x="399265" y="210227"/>
                </a:lnTo>
                <a:lnTo>
                  <a:pt x="405693" y="210298"/>
                </a:lnTo>
                <a:lnTo>
                  <a:pt x="407200" y="210305"/>
                </a:lnTo>
                <a:lnTo>
                  <a:pt x="412685" y="210175"/>
                </a:lnTo>
                <a:lnTo>
                  <a:pt x="452627" y="204215"/>
                </a:lnTo>
                <a:lnTo>
                  <a:pt x="476976" y="194885"/>
                </a:lnTo>
                <a:close/>
              </a:path>
              <a:path w="809625" h="355600">
                <a:moveTo>
                  <a:pt x="396239" y="355091"/>
                </a:moveTo>
                <a:lnTo>
                  <a:pt x="396239" y="342899"/>
                </a:lnTo>
                <a:lnTo>
                  <a:pt x="388619" y="339851"/>
                </a:lnTo>
                <a:lnTo>
                  <a:pt x="382523" y="338327"/>
                </a:lnTo>
                <a:lnTo>
                  <a:pt x="379475" y="336803"/>
                </a:lnTo>
                <a:lnTo>
                  <a:pt x="374903" y="335279"/>
                </a:lnTo>
                <a:lnTo>
                  <a:pt x="371855" y="332231"/>
                </a:lnTo>
                <a:lnTo>
                  <a:pt x="370331" y="329183"/>
                </a:lnTo>
                <a:lnTo>
                  <a:pt x="367283" y="324611"/>
                </a:lnTo>
                <a:lnTo>
                  <a:pt x="365759" y="320039"/>
                </a:lnTo>
                <a:lnTo>
                  <a:pt x="365759" y="315467"/>
                </a:lnTo>
                <a:lnTo>
                  <a:pt x="364235" y="309371"/>
                </a:lnTo>
                <a:lnTo>
                  <a:pt x="364235" y="355091"/>
                </a:lnTo>
                <a:lnTo>
                  <a:pt x="396239" y="355091"/>
                </a:lnTo>
                <a:close/>
              </a:path>
              <a:path w="809625" h="355600">
                <a:moveTo>
                  <a:pt x="664463" y="355091"/>
                </a:moveTo>
                <a:lnTo>
                  <a:pt x="664463" y="342899"/>
                </a:lnTo>
                <a:lnTo>
                  <a:pt x="656843" y="339851"/>
                </a:lnTo>
                <a:lnTo>
                  <a:pt x="647699" y="336803"/>
                </a:lnTo>
                <a:lnTo>
                  <a:pt x="644651" y="333755"/>
                </a:lnTo>
                <a:lnTo>
                  <a:pt x="641603" y="332231"/>
                </a:lnTo>
                <a:lnTo>
                  <a:pt x="638555" y="326135"/>
                </a:lnTo>
                <a:lnTo>
                  <a:pt x="637031" y="321563"/>
                </a:lnTo>
                <a:lnTo>
                  <a:pt x="637031" y="0"/>
                </a:lnTo>
                <a:lnTo>
                  <a:pt x="621791" y="0"/>
                </a:lnTo>
                <a:lnTo>
                  <a:pt x="562355" y="3047"/>
                </a:lnTo>
                <a:lnTo>
                  <a:pt x="562355" y="15239"/>
                </a:lnTo>
                <a:lnTo>
                  <a:pt x="569975" y="16763"/>
                </a:lnTo>
                <a:lnTo>
                  <a:pt x="576071" y="18287"/>
                </a:lnTo>
                <a:lnTo>
                  <a:pt x="585215" y="22859"/>
                </a:lnTo>
                <a:lnTo>
                  <a:pt x="586739" y="24383"/>
                </a:lnTo>
                <a:lnTo>
                  <a:pt x="589787" y="30479"/>
                </a:lnTo>
                <a:lnTo>
                  <a:pt x="592835" y="39623"/>
                </a:lnTo>
                <a:lnTo>
                  <a:pt x="592835" y="51815"/>
                </a:lnTo>
                <a:lnTo>
                  <a:pt x="592994" y="56022"/>
                </a:lnTo>
                <a:lnTo>
                  <a:pt x="593823" y="67726"/>
                </a:lnTo>
                <a:lnTo>
                  <a:pt x="594201" y="75224"/>
                </a:lnTo>
                <a:lnTo>
                  <a:pt x="594359" y="83819"/>
                </a:lnTo>
                <a:lnTo>
                  <a:pt x="594359" y="355091"/>
                </a:lnTo>
                <a:lnTo>
                  <a:pt x="664463" y="355091"/>
                </a:lnTo>
                <a:close/>
              </a:path>
              <a:path w="809625" h="355600">
                <a:moveTo>
                  <a:pt x="594359" y="355091"/>
                </a:moveTo>
                <a:lnTo>
                  <a:pt x="594359" y="303275"/>
                </a:lnTo>
                <a:lnTo>
                  <a:pt x="592835" y="312419"/>
                </a:lnTo>
                <a:lnTo>
                  <a:pt x="592835" y="316991"/>
                </a:lnTo>
                <a:lnTo>
                  <a:pt x="591311" y="323087"/>
                </a:lnTo>
                <a:lnTo>
                  <a:pt x="586739" y="332231"/>
                </a:lnTo>
                <a:lnTo>
                  <a:pt x="583691" y="335279"/>
                </a:lnTo>
                <a:lnTo>
                  <a:pt x="577595" y="338327"/>
                </a:lnTo>
                <a:lnTo>
                  <a:pt x="573023" y="339851"/>
                </a:lnTo>
                <a:lnTo>
                  <a:pt x="565403" y="342899"/>
                </a:lnTo>
                <a:lnTo>
                  <a:pt x="565403" y="355091"/>
                </a:lnTo>
                <a:lnTo>
                  <a:pt x="594359" y="355091"/>
                </a:lnTo>
                <a:close/>
              </a:path>
              <a:path w="809625" h="355600">
                <a:moveTo>
                  <a:pt x="809243" y="355091"/>
                </a:moveTo>
                <a:lnTo>
                  <a:pt x="809243" y="342899"/>
                </a:lnTo>
                <a:lnTo>
                  <a:pt x="800099" y="339851"/>
                </a:lnTo>
                <a:lnTo>
                  <a:pt x="792479" y="336803"/>
                </a:lnTo>
                <a:lnTo>
                  <a:pt x="781811" y="199643"/>
                </a:lnTo>
                <a:lnTo>
                  <a:pt x="781692" y="192927"/>
                </a:lnTo>
                <a:lnTo>
                  <a:pt x="778763" y="166115"/>
                </a:lnTo>
                <a:lnTo>
                  <a:pt x="777239" y="156971"/>
                </a:lnTo>
                <a:lnTo>
                  <a:pt x="774191" y="149351"/>
                </a:lnTo>
                <a:lnTo>
                  <a:pt x="768095" y="137159"/>
                </a:lnTo>
                <a:lnTo>
                  <a:pt x="763523" y="131063"/>
                </a:lnTo>
                <a:lnTo>
                  <a:pt x="757427" y="126491"/>
                </a:lnTo>
                <a:lnTo>
                  <a:pt x="752855" y="121919"/>
                </a:lnTo>
                <a:lnTo>
                  <a:pt x="746759" y="118871"/>
                </a:lnTo>
                <a:lnTo>
                  <a:pt x="739139" y="117347"/>
                </a:lnTo>
                <a:lnTo>
                  <a:pt x="731519" y="114299"/>
                </a:lnTo>
                <a:lnTo>
                  <a:pt x="697991" y="114299"/>
                </a:lnTo>
                <a:lnTo>
                  <a:pt x="690371" y="117347"/>
                </a:lnTo>
                <a:lnTo>
                  <a:pt x="656635" y="139057"/>
                </a:lnTo>
                <a:lnTo>
                  <a:pt x="642639" y="151933"/>
                </a:lnTo>
                <a:lnTo>
                  <a:pt x="637031" y="156971"/>
                </a:lnTo>
                <a:lnTo>
                  <a:pt x="637031" y="190499"/>
                </a:lnTo>
                <a:lnTo>
                  <a:pt x="638555" y="184403"/>
                </a:lnTo>
                <a:lnTo>
                  <a:pt x="644651" y="172211"/>
                </a:lnTo>
                <a:lnTo>
                  <a:pt x="656843" y="160019"/>
                </a:lnTo>
                <a:lnTo>
                  <a:pt x="664463" y="153923"/>
                </a:lnTo>
                <a:lnTo>
                  <a:pt x="670559" y="149351"/>
                </a:lnTo>
                <a:lnTo>
                  <a:pt x="676655" y="147827"/>
                </a:lnTo>
                <a:lnTo>
                  <a:pt x="681227" y="144779"/>
                </a:lnTo>
                <a:lnTo>
                  <a:pt x="693419" y="144779"/>
                </a:lnTo>
                <a:lnTo>
                  <a:pt x="700381" y="145133"/>
                </a:lnTo>
                <a:lnTo>
                  <a:pt x="733300" y="172102"/>
                </a:lnTo>
                <a:lnTo>
                  <a:pt x="734567" y="178307"/>
                </a:lnTo>
                <a:lnTo>
                  <a:pt x="735639" y="183094"/>
                </a:lnTo>
                <a:lnTo>
                  <a:pt x="739139" y="355091"/>
                </a:lnTo>
                <a:lnTo>
                  <a:pt x="809243" y="355091"/>
                </a:lnTo>
                <a:close/>
              </a:path>
              <a:path w="809625" h="355600">
                <a:moveTo>
                  <a:pt x="739139" y="355091"/>
                </a:moveTo>
                <a:lnTo>
                  <a:pt x="739139" y="304799"/>
                </a:lnTo>
                <a:lnTo>
                  <a:pt x="737615" y="313943"/>
                </a:lnTo>
                <a:lnTo>
                  <a:pt x="736091" y="318515"/>
                </a:lnTo>
                <a:lnTo>
                  <a:pt x="736091" y="324611"/>
                </a:lnTo>
                <a:lnTo>
                  <a:pt x="733043" y="330707"/>
                </a:lnTo>
                <a:lnTo>
                  <a:pt x="728471" y="335279"/>
                </a:lnTo>
                <a:lnTo>
                  <a:pt x="722375" y="338327"/>
                </a:lnTo>
                <a:lnTo>
                  <a:pt x="717803" y="339851"/>
                </a:lnTo>
                <a:lnTo>
                  <a:pt x="711707" y="342899"/>
                </a:lnTo>
                <a:lnTo>
                  <a:pt x="711707" y="355091"/>
                </a:lnTo>
                <a:lnTo>
                  <a:pt x="73913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09065" y="1030223"/>
            <a:ext cx="108203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55697" y="1030223"/>
            <a:ext cx="492759" cy="360045"/>
          </a:xfrm>
          <a:custGeom>
            <a:avLst/>
            <a:gdLst/>
            <a:ahLst/>
            <a:cxnLst/>
            <a:rect l="l" t="t" r="r" b="b"/>
            <a:pathLst>
              <a:path w="492760" h="360044">
                <a:moveTo>
                  <a:pt x="153923" y="186214"/>
                </a:moveTo>
                <a:lnTo>
                  <a:pt x="153923" y="105155"/>
                </a:lnTo>
                <a:lnTo>
                  <a:pt x="150875" y="120395"/>
                </a:lnTo>
                <a:lnTo>
                  <a:pt x="146113" y="132587"/>
                </a:lnTo>
                <a:lnTo>
                  <a:pt x="143375" y="138826"/>
                </a:lnTo>
                <a:lnTo>
                  <a:pt x="140207" y="144779"/>
                </a:lnTo>
                <a:lnTo>
                  <a:pt x="137787" y="149471"/>
                </a:lnTo>
                <a:lnTo>
                  <a:pt x="120395" y="175259"/>
                </a:lnTo>
                <a:lnTo>
                  <a:pt x="117515" y="179012"/>
                </a:lnTo>
                <a:lnTo>
                  <a:pt x="79247" y="224027"/>
                </a:lnTo>
                <a:lnTo>
                  <a:pt x="74442" y="229206"/>
                </a:lnTo>
                <a:lnTo>
                  <a:pt x="69819" y="234291"/>
                </a:lnTo>
                <a:lnTo>
                  <a:pt x="42313" y="267275"/>
                </a:lnTo>
                <a:lnTo>
                  <a:pt x="20482" y="298850"/>
                </a:lnTo>
                <a:lnTo>
                  <a:pt x="1920" y="335932"/>
                </a:lnTo>
                <a:lnTo>
                  <a:pt x="0" y="341375"/>
                </a:lnTo>
                <a:lnTo>
                  <a:pt x="0" y="355091"/>
                </a:lnTo>
                <a:lnTo>
                  <a:pt x="47243" y="355091"/>
                </a:lnTo>
                <a:lnTo>
                  <a:pt x="47243" y="313943"/>
                </a:lnTo>
                <a:lnTo>
                  <a:pt x="49854" y="309597"/>
                </a:lnTo>
                <a:lnTo>
                  <a:pt x="72079" y="277593"/>
                </a:lnTo>
                <a:lnTo>
                  <a:pt x="96632" y="247960"/>
                </a:lnTo>
                <a:lnTo>
                  <a:pt x="121542" y="221313"/>
                </a:lnTo>
                <a:lnTo>
                  <a:pt x="126821" y="215908"/>
                </a:lnTo>
                <a:lnTo>
                  <a:pt x="153021" y="187285"/>
                </a:lnTo>
                <a:lnTo>
                  <a:pt x="153923" y="186214"/>
                </a:lnTo>
                <a:close/>
              </a:path>
              <a:path w="492760" h="360044">
                <a:moveTo>
                  <a:pt x="202691" y="99059"/>
                </a:moveTo>
                <a:lnTo>
                  <a:pt x="202691" y="89915"/>
                </a:lnTo>
                <a:lnTo>
                  <a:pt x="202467" y="83036"/>
                </a:lnTo>
                <a:lnTo>
                  <a:pt x="189354" y="44308"/>
                </a:lnTo>
                <a:lnTo>
                  <a:pt x="155289" y="18717"/>
                </a:lnTo>
                <a:lnTo>
                  <a:pt x="117189" y="12319"/>
                </a:lnTo>
                <a:lnTo>
                  <a:pt x="109727" y="12191"/>
                </a:lnTo>
                <a:lnTo>
                  <a:pt x="104510" y="12266"/>
                </a:lnTo>
                <a:lnTo>
                  <a:pt x="62483" y="18287"/>
                </a:lnTo>
                <a:lnTo>
                  <a:pt x="25039" y="30652"/>
                </a:lnTo>
                <a:lnTo>
                  <a:pt x="7619" y="38099"/>
                </a:lnTo>
                <a:lnTo>
                  <a:pt x="7619" y="86867"/>
                </a:lnTo>
                <a:lnTo>
                  <a:pt x="38099" y="86867"/>
                </a:lnTo>
                <a:lnTo>
                  <a:pt x="40090" y="80100"/>
                </a:lnTo>
                <a:lnTo>
                  <a:pt x="42400" y="73818"/>
                </a:lnTo>
                <a:lnTo>
                  <a:pt x="67068" y="43196"/>
                </a:lnTo>
                <a:lnTo>
                  <a:pt x="99131" y="35054"/>
                </a:lnTo>
                <a:lnTo>
                  <a:pt x="106180" y="35259"/>
                </a:lnTo>
                <a:lnTo>
                  <a:pt x="141610" y="54632"/>
                </a:lnTo>
                <a:lnTo>
                  <a:pt x="153923" y="97535"/>
                </a:lnTo>
                <a:lnTo>
                  <a:pt x="153923" y="186214"/>
                </a:lnTo>
                <a:lnTo>
                  <a:pt x="155447" y="184403"/>
                </a:lnTo>
                <a:lnTo>
                  <a:pt x="159250" y="179944"/>
                </a:lnTo>
                <a:lnTo>
                  <a:pt x="166687" y="171449"/>
                </a:lnTo>
                <a:lnTo>
                  <a:pt x="170236" y="167244"/>
                </a:lnTo>
                <a:lnTo>
                  <a:pt x="173616" y="162955"/>
                </a:lnTo>
                <a:lnTo>
                  <a:pt x="176783" y="158495"/>
                </a:lnTo>
                <a:lnTo>
                  <a:pt x="181070" y="152780"/>
                </a:lnTo>
                <a:lnTo>
                  <a:pt x="184784" y="147065"/>
                </a:lnTo>
                <a:lnTo>
                  <a:pt x="187928" y="141350"/>
                </a:lnTo>
                <a:lnTo>
                  <a:pt x="190499" y="135635"/>
                </a:lnTo>
                <a:lnTo>
                  <a:pt x="195071" y="129539"/>
                </a:lnTo>
                <a:lnTo>
                  <a:pt x="198119" y="121919"/>
                </a:lnTo>
                <a:lnTo>
                  <a:pt x="202691" y="99059"/>
                </a:lnTo>
                <a:close/>
              </a:path>
              <a:path w="492760" h="360044">
                <a:moveTo>
                  <a:pt x="207263" y="281939"/>
                </a:moveTo>
                <a:lnTo>
                  <a:pt x="185927" y="281939"/>
                </a:lnTo>
                <a:lnTo>
                  <a:pt x="182879" y="289559"/>
                </a:lnTo>
                <a:lnTo>
                  <a:pt x="179831" y="294131"/>
                </a:lnTo>
                <a:lnTo>
                  <a:pt x="178307" y="298703"/>
                </a:lnTo>
                <a:lnTo>
                  <a:pt x="175259" y="304799"/>
                </a:lnTo>
                <a:lnTo>
                  <a:pt x="172211" y="306323"/>
                </a:lnTo>
                <a:lnTo>
                  <a:pt x="169163" y="309371"/>
                </a:lnTo>
                <a:lnTo>
                  <a:pt x="160019" y="312419"/>
                </a:lnTo>
                <a:lnTo>
                  <a:pt x="155447" y="312419"/>
                </a:lnTo>
                <a:lnTo>
                  <a:pt x="147827" y="313943"/>
                </a:lnTo>
                <a:lnTo>
                  <a:pt x="47243" y="313943"/>
                </a:lnTo>
                <a:lnTo>
                  <a:pt x="47243" y="355091"/>
                </a:lnTo>
                <a:lnTo>
                  <a:pt x="202691" y="355091"/>
                </a:lnTo>
                <a:lnTo>
                  <a:pt x="207263" y="281939"/>
                </a:lnTo>
                <a:close/>
              </a:path>
              <a:path w="492760" h="360044">
                <a:moveTo>
                  <a:pt x="443483" y="342879"/>
                </a:moveTo>
                <a:lnTo>
                  <a:pt x="443483" y="257555"/>
                </a:lnTo>
                <a:lnTo>
                  <a:pt x="443332" y="264848"/>
                </a:lnTo>
                <a:lnTo>
                  <a:pt x="442879" y="271763"/>
                </a:lnTo>
                <a:lnTo>
                  <a:pt x="431241" y="309586"/>
                </a:lnTo>
                <a:lnTo>
                  <a:pt x="425195" y="316991"/>
                </a:lnTo>
                <a:lnTo>
                  <a:pt x="421416" y="321336"/>
                </a:lnTo>
                <a:lnTo>
                  <a:pt x="383368" y="338047"/>
                </a:lnTo>
                <a:lnTo>
                  <a:pt x="376427" y="338327"/>
                </a:lnTo>
                <a:lnTo>
                  <a:pt x="369514" y="338052"/>
                </a:lnTo>
                <a:lnTo>
                  <a:pt x="332982" y="322026"/>
                </a:lnTo>
                <a:lnTo>
                  <a:pt x="315467" y="288035"/>
                </a:lnTo>
                <a:lnTo>
                  <a:pt x="284987" y="288035"/>
                </a:lnTo>
                <a:lnTo>
                  <a:pt x="284987" y="341375"/>
                </a:lnTo>
                <a:lnTo>
                  <a:pt x="291083" y="343733"/>
                </a:lnTo>
                <a:lnTo>
                  <a:pt x="333565" y="355688"/>
                </a:lnTo>
                <a:lnTo>
                  <a:pt x="374903" y="359663"/>
                </a:lnTo>
                <a:lnTo>
                  <a:pt x="381443" y="359550"/>
                </a:lnTo>
                <a:lnTo>
                  <a:pt x="422023" y="352409"/>
                </a:lnTo>
                <a:lnTo>
                  <a:pt x="442879" y="343230"/>
                </a:lnTo>
                <a:lnTo>
                  <a:pt x="443483" y="342879"/>
                </a:lnTo>
                <a:close/>
              </a:path>
              <a:path w="492760" h="360044">
                <a:moveTo>
                  <a:pt x="480059" y="0"/>
                </a:moveTo>
                <a:lnTo>
                  <a:pt x="460247" y="0"/>
                </a:lnTo>
                <a:lnTo>
                  <a:pt x="457199" y="4571"/>
                </a:lnTo>
                <a:lnTo>
                  <a:pt x="455675" y="9143"/>
                </a:lnTo>
                <a:lnTo>
                  <a:pt x="451103" y="13715"/>
                </a:lnTo>
                <a:lnTo>
                  <a:pt x="448055" y="15239"/>
                </a:lnTo>
                <a:lnTo>
                  <a:pt x="446531" y="15239"/>
                </a:lnTo>
                <a:lnTo>
                  <a:pt x="441959" y="16763"/>
                </a:lnTo>
                <a:lnTo>
                  <a:pt x="300227" y="16763"/>
                </a:lnTo>
                <a:lnTo>
                  <a:pt x="300227" y="178307"/>
                </a:lnTo>
                <a:lnTo>
                  <a:pt x="320039" y="190499"/>
                </a:lnTo>
                <a:lnTo>
                  <a:pt x="326874" y="188237"/>
                </a:lnTo>
                <a:lnTo>
                  <a:pt x="333565" y="186118"/>
                </a:lnTo>
                <a:lnTo>
                  <a:pt x="333755" y="186063"/>
                </a:lnTo>
                <a:lnTo>
                  <a:pt x="333755" y="57911"/>
                </a:lnTo>
                <a:lnTo>
                  <a:pt x="475487" y="57911"/>
                </a:lnTo>
                <a:lnTo>
                  <a:pt x="480059" y="0"/>
                </a:lnTo>
                <a:close/>
              </a:path>
              <a:path w="492760" h="360044">
                <a:moveTo>
                  <a:pt x="492251" y="252983"/>
                </a:moveTo>
                <a:lnTo>
                  <a:pt x="483954" y="211570"/>
                </a:lnTo>
                <a:lnTo>
                  <a:pt x="459262" y="177578"/>
                </a:lnTo>
                <a:lnTo>
                  <a:pt x="443332" y="167556"/>
                </a:lnTo>
                <a:lnTo>
                  <a:pt x="438340" y="164811"/>
                </a:lnTo>
                <a:lnTo>
                  <a:pt x="398161" y="155565"/>
                </a:lnTo>
                <a:lnTo>
                  <a:pt x="391667" y="155447"/>
                </a:lnTo>
                <a:lnTo>
                  <a:pt x="385425" y="155460"/>
                </a:lnTo>
                <a:lnTo>
                  <a:pt x="354970" y="158654"/>
                </a:lnTo>
                <a:lnTo>
                  <a:pt x="349117" y="160190"/>
                </a:lnTo>
                <a:lnTo>
                  <a:pt x="343631" y="161800"/>
                </a:lnTo>
                <a:lnTo>
                  <a:pt x="338510" y="163701"/>
                </a:lnTo>
                <a:lnTo>
                  <a:pt x="333755" y="166115"/>
                </a:lnTo>
                <a:lnTo>
                  <a:pt x="333755" y="186063"/>
                </a:lnTo>
                <a:lnTo>
                  <a:pt x="339971" y="184284"/>
                </a:lnTo>
                <a:lnTo>
                  <a:pt x="345947" y="182879"/>
                </a:lnTo>
                <a:lnTo>
                  <a:pt x="374903" y="181355"/>
                </a:lnTo>
                <a:lnTo>
                  <a:pt x="381522" y="181497"/>
                </a:lnTo>
                <a:lnTo>
                  <a:pt x="419664" y="194959"/>
                </a:lnTo>
                <a:lnTo>
                  <a:pt x="439912" y="228281"/>
                </a:lnTo>
                <a:lnTo>
                  <a:pt x="443483" y="257555"/>
                </a:lnTo>
                <a:lnTo>
                  <a:pt x="443483" y="342879"/>
                </a:lnTo>
                <a:lnTo>
                  <a:pt x="448095" y="340207"/>
                </a:lnTo>
                <a:lnTo>
                  <a:pt x="477011" y="310895"/>
                </a:lnTo>
                <a:lnTo>
                  <a:pt x="490688" y="272405"/>
                </a:lnTo>
                <a:lnTo>
                  <a:pt x="492072" y="259707"/>
                </a:lnTo>
                <a:lnTo>
                  <a:pt x="492251" y="252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24733" y="1042423"/>
            <a:ext cx="1377695" cy="347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48733" y="1046987"/>
            <a:ext cx="1414271" cy="3428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11541" y="1986787"/>
            <a:ext cx="8072120" cy="3422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ngs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alan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tuk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etiap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bulan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225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la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: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21,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22,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23</a:t>
            </a:r>
            <a:r>
              <a:rPr sz="2800" spc="8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elah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ipo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24</a:t>
            </a:r>
            <a:r>
              <a:rPr sz="2800" spc="1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luar</a:t>
            </a:r>
            <a:r>
              <a:rPr sz="2800" spc="18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12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bulan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36242" y="1030223"/>
            <a:ext cx="859535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54274" y="1051559"/>
            <a:ext cx="807719" cy="3383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600199"/>
            <a:ext cx="8028305" cy="48399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66420">
              <a:lnSpc>
                <a:spcPct val="100000"/>
              </a:lnSpc>
            </a:pP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eb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eng</a:t>
            </a:r>
            <a:r>
              <a:rPr sz="1800" spc="-10" dirty="0">
                <a:latin typeface="Calibri"/>
                <a:cs typeface="Calibri"/>
              </a:rPr>
              <a:t>iri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spc="-4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PP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Badan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ahun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paja</a:t>
            </a: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2011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sa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pa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4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25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2012,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den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seba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ai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ri</a:t>
            </a:r>
            <a:r>
              <a:rPr sz="1800" spc="-3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t: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800" spc="-5" dirty="0">
                <a:latin typeface="Calibri"/>
                <a:cs typeface="Calibri"/>
              </a:rPr>
              <a:t>1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enghas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70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ena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paja</a:t>
            </a: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500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800" spc="-5" dirty="0">
                <a:latin typeface="Calibri"/>
                <a:cs typeface="Calibri"/>
              </a:rPr>
              <a:t>2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aja</a:t>
            </a: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penghas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ang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25%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500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00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125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sz="1800" spc="-15" dirty="0">
                <a:latin typeface="Calibri"/>
                <a:cs typeface="Calibri"/>
              </a:rPr>
              <a:t>PP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pasal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22,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pasal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23,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pasal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24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dap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ik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42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500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  <a:p>
            <a:pPr marL="469265" indent="-456565">
              <a:lnSpc>
                <a:spcPct val="100000"/>
              </a:lnSpc>
              <a:buAutoNum type="arabicPeriod" startAt="3"/>
              <a:tabLst>
                <a:tab pos="469900" algn="l"/>
              </a:tabLst>
            </a:pPr>
            <a:r>
              <a:rPr sz="1800" spc="-15" dirty="0">
                <a:latin typeface="Calibri"/>
                <a:cs typeface="Calibri"/>
              </a:rPr>
              <a:t>PP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asa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ese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2011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sebesa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5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  <a:p>
            <a:pPr marL="12700" marR="180975">
              <a:lnSpc>
                <a:spcPct val="100000"/>
              </a:lnSpc>
              <a:spcBef>
                <a:spcPts val="600"/>
              </a:spcBef>
            </a:pP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ada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5" dirty="0">
                <a:latin typeface="Calibri"/>
                <a:cs typeface="Calibri"/>
              </a:rPr>
              <a:t>g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al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16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D</a:t>
            </a:r>
            <a:r>
              <a:rPr sz="1800" dirty="0">
                <a:latin typeface="Calibri"/>
                <a:cs typeface="Calibri"/>
              </a:rPr>
              <a:t>ese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2012,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H</a:t>
            </a:r>
            <a:r>
              <a:rPr sz="1800" dirty="0">
                <a:latin typeface="Calibri"/>
                <a:cs typeface="Calibri"/>
              </a:rPr>
              <a:t>eb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5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ahunan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PP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ahun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paja</a:t>
            </a: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2011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den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seba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ai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be</a:t>
            </a:r>
            <a:r>
              <a:rPr sz="1800" spc="-10" dirty="0">
                <a:latin typeface="Calibri"/>
                <a:cs typeface="Calibri"/>
              </a:rPr>
              <a:t>ri</a:t>
            </a:r>
            <a:r>
              <a:rPr sz="1800" spc="-3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t:</a:t>
            </a:r>
            <a:endParaRPr sz="1800">
              <a:latin typeface="Calibri"/>
              <a:cs typeface="Calibri"/>
            </a:endParaRPr>
          </a:p>
          <a:p>
            <a:pPr marL="469265" lvl="1" indent="-456565">
              <a:lnSpc>
                <a:spcPct val="100000"/>
              </a:lnSpc>
              <a:buAutoNum type="alphaLcPeriod"/>
              <a:tabLst>
                <a:tab pos="469900" algn="l"/>
              </a:tabLst>
            </a:pP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enghas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n</a:t>
            </a:r>
            <a:r>
              <a:rPr sz="1800" spc="-15" dirty="0">
                <a:latin typeface="Calibri"/>
                <a:cs typeface="Calibri"/>
              </a:rPr>
              <a:t>et</a:t>
            </a:r>
            <a:r>
              <a:rPr sz="1800" dirty="0">
                <a:latin typeface="Calibri"/>
                <a:cs typeface="Calibri"/>
              </a:rPr>
              <a:t>o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ahun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2012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sebesa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600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800" dirty="0">
                <a:latin typeface="Calibri"/>
                <a:cs typeface="Calibri"/>
              </a:rPr>
              <a:t>b.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50" dirty="0">
                <a:latin typeface="Calibri"/>
                <a:cs typeface="Calibri"/>
              </a:rPr>
              <a:t>P</a:t>
            </a:r>
            <a:r>
              <a:rPr sz="1800" dirty="0">
                <a:latin typeface="Calibri"/>
                <a:cs typeface="Calibri"/>
              </a:rPr>
              <a:t>aja</a:t>
            </a: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-6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penghas</a:t>
            </a:r>
            <a:r>
              <a:rPr sz="1800" spc="-10" dirty="0">
                <a:latin typeface="Calibri"/>
                <a:cs typeface="Calibri"/>
              </a:rPr>
              <a:t>il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ang</a:t>
            </a:r>
            <a:r>
              <a:rPr sz="1800" spc="-5" dirty="0">
                <a:latin typeface="Calibri"/>
                <a:cs typeface="Calibri"/>
              </a:rPr>
              <a:t>: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25%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x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600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00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=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150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sz="1800" spc="-10" dirty="0">
                <a:latin typeface="Calibri"/>
                <a:cs typeface="Calibri"/>
              </a:rPr>
              <a:t>c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dirty="0">
                <a:latin typeface="Times New Roman"/>
                <a:cs typeface="Times New Roman"/>
              </a:rPr>
              <a:t>	</a:t>
            </a:r>
            <a:r>
              <a:rPr sz="1800" spc="-15" dirty="0">
                <a:latin typeface="Calibri"/>
                <a:cs typeface="Calibri"/>
              </a:rPr>
              <a:t>PP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pasal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22,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pasal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23,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pasal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24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" dirty="0">
                <a:latin typeface="Calibri"/>
                <a:cs typeface="Calibri"/>
              </a:rPr>
              <a:t>g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dap</a:t>
            </a:r>
            <a:r>
              <a:rPr sz="1800" spc="-15" dirty="0">
                <a:latin typeface="Calibri"/>
                <a:cs typeface="Calibri"/>
              </a:rPr>
              <a:t>a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</a:t>
            </a:r>
            <a:r>
              <a:rPr sz="1800" spc="-10" dirty="0">
                <a:latin typeface="Calibri"/>
                <a:cs typeface="Calibri"/>
              </a:rPr>
              <a:t>ik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ed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45" dirty="0">
                <a:latin typeface="Calibri"/>
                <a:cs typeface="Calibri"/>
              </a:rPr>
              <a:t>k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sebesa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p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42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500</a:t>
            </a:r>
            <a:r>
              <a:rPr sz="1800" dirty="0">
                <a:latin typeface="Calibri"/>
                <a:cs typeface="Calibri"/>
              </a:rPr>
              <a:t>.</a:t>
            </a:r>
            <a:r>
              <a:rPr sz="1800" spc="-5" dirty="0">
                <a:latin typeface="Calibri"/>
                <a:cs typeface="Calibri"/>
              </a:rPr>
              <a:t>000</a:t>
            </a:r>
            <a:r>
              <a:rPr sz="1800" spc="-10" dirty="0">
                <a:latin typeface="Calibri"/>
                <a:cs typeface="Calibri"/>
              </a:rPr>
              <a:t>,</a:t>
            </a:r>
            <a:r>
              <a:rPr sz="1800" spc="-5" dirty="0">
                <a:latin typeface="Calibri"/>
                <a:cs typeface="Calibri"/>
              </a:rPr>
              <a:t>00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1800" b="1" spc="-5" dirty="0">
                <a:latin typeface="Calibri"/>
                <a:cs typeface="Calibri"/>
              </a:rPr>
              <a:t>Hit</a:t>
            </a:r>
            <a:r>
              <a:rPr sz="1800" b="1" dirty="0">
                <a:latin typeface="Calibri"/>
                <a:cs typeface="Calibri"/>
              </a:rPr>
              <a:t>un</a:t>
            </a:r>
            <a:r>
              <a:rPr sz="1800" b="1" spc="-5" dirty="0">
                <a:latin typeface="Calibri"/>
                <a:cs typeface="Calibri"/>
              </a:rPr>
              <a:t>gla</a:t>
            </a:r>
            <a:r>
              <a:rPr sz="1800" b="1" spc="-15" dirty="0">
                <a:latin typeface="Calibri"/>
                <a:cs typeface="Calibri"/>
              </a:rPr>
              <a:t>h</a:t>
            </a:r>
            <a:r>
              <a:rPr sz="1800" b="1" spc="-5" dirty="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Besa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PP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pasal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25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asa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J</a:t>
            </a:r>
            <a:r>
              <a:rPr sz="1800" dirty="0">
                <a:latin typeface="Calibri"/>
                <a:cs typeface="Calibri"/>
              </a:rPr>
              <a:t>anua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25" dirty="0">
                <a:latin typeface="Calibri"/>
                <a:cs typeface="Calibri"/>
              </a:rPr>
              <a:t>F</a:t>
            </a:r>
            <a:r>
              <a:rPr sz="1800" dirty="0">
                <a:latin typeface="Calibri"/>
                <a:cs typeface="Calibri"/>
              </a:rPr>
              <a:t>eb</a:t>
            </a:r>
            <a:r>
              <a:rPr sz="1800" spc="-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ua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2012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Besa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PP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pasal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25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asa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sa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pai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den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J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2012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5600" marR="398780" indent="-342900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Besa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PP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pasal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25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asa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35" dirty="0">
                <a:latin typeface="Calibri"/>
                <a:cs typeface="Calibri"/>
              </a:rPr>
              <a:t>r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dirty="0">
                <a:latin typeface="Calibri"/>
                <a:cs typeface="Calibri"/>
              </a:rPr>
              <a:t>t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sa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pai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den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J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i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2012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30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e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ada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pe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b</a:t>
            </a:r>
            <a:r>
              <a:rPr sz="1800" spc="-15" dirty="0">
                <a:latin typeface="Calibri"/>
                <a:cs typeface="Calibri"/>
              </a:rPr>
              <a:t>e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0" dirty="0">
                <a:latin typeface="Calibri"/>
                <a:cs typeface="Calibri"/>
              </a:rPr>
              <a:t>l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25" dirty="0">
                <a:latin typeface="Calibri"/>
                <a:cs typeface="Calibri"/>
              </a:rPr>
              <a:t>P</a:t>
            </a:r>
            <a:r>
              <a:rPr sz="1800" spc="-18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AutoNum type="arabicPeriod"/>
              <a:tabLst>
                <a:tab pos="355600" algn="l"/>
              </a:tabLst>
            </a:pPr>
            <a:r>
              <a:rPr sz="1800" dirty="0">
                <a:latin typeface="Calibri"/>
                <a:cs typeface="Calibri"/>
              </a:rPr>
              <a:t>Besa</a:t>
            </a:r>
            <a:r>
              <a:rPr sz="1800" spc="-10" dirty="0">
                <a:latin typeface="Calibri"/>
                <a:cs typeface="Calibri"/>
              </a:rPr>
              <a:t>r</a:t>
            </a:r>
            <a:r>
              <a:rPr sz="1800" spc="-35" dirty="0">
                <a:latin typeface="Calibri"/>
                <a:cs typeface="Calibri"/>
              </a:rPr>
              <a:t>n</a:t>
            </a:r>
            <a:r>
              <a:rPr sz="1800" spc="-30" dirty="0">
                <a:latin typeface="Calibri"/>
                <a:cs typeface="Calibri"/>
              </a:rPr>
              <a:t>y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bun</a:t>
            </a:r>
            <a:r>
              <a:rPr sz="1800" spc="-40" dirty="0">
                <a:latin typeface="Calibri"/>
                <a:cs typeface="Calibri"/>
              </a:rPr>
              <a:t>g</a:t>
            </a:r>
            <a:r>
              <a:rPr sz="1800" dirty="0">
                <a:latin typeface="Calibri"/>
                <a:cs typeface="Calibri"/>
              </a:rPr>
              <a:t>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15" dirty="0">
                <a:latin typeface="Calibri"/>
                <a:cs typeface="Calibri"/>
              </a:rPr>
              <a:t>n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dirty="0">
                <a:latin typeface="Calibri"/>
                <a:cs typeface="Calibri"/>
              </a:rPr>
              <a:t>u</a:t>
            </a:r>
            <a:r>
              <a:rPr sz="1800" spc="-5" dirty="0">
                <a:latin typeface="Calibri"/>
                <a:cs typeface="Calibri"/>
              </a:rPr>
              <a:t>k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t</a:t>
            </a:r>
            <a:r>
              <a:rPr sz="1800" spc="-10" dirty="0">
                <a:latin typeface="Calibri"/>
                <a:cs typeface="Calibri"/>
              </a:rPr>
              <a:t>i</a:t>
            </a:r>
            <a:r>
              <a:rPr sz="1800" dirty="0">
                <a:latin typeface="Calibri"/>
                <a:cs typeface="Calibri"/>
              </a:rPr>
              <a:t>ap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m</a:t>
            </a:r>
            <a:r>
              <a:rPr sz="1800" dirty="0">
                <a:latin typeface="Calibri"/>
                <a:cs typeface="Calibri"/>
              </a:rPr>
              <a:t>asa</a:t>
            </a:r>
            <a:r>
              <a:rPr sz="1800" spc="-45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Calibri"/>
                <a:cs typeface="Calibri"/>
              </a:rPr>
              <a:t>s</a:t>
            </a:r>
            <a:r>
              <a:rPr sz="1800" spc="-15" dirty="0">
                <a:latin typeface="Calibri"/>
                <a:cs typeface="Calibri"/>
              </a:rPr>
              <a:t>et</a:t>
            </a:r>
            <a:r>
              <a:rPr sz="1800" spc="-5" dirty="0">
                <a:latin typeface="Calibri"/>
                <a:cs typeface="Calibri"/>
              </a:rPr>
              <a:t>o</a:t>
            </a:r>
            <a:r>
              <a:rPr sz="1800" spc="-45" dirty="0">
                <a:latin typeface="Calibri"/>
                <a:cs typeface="Calibri"/>
              </a:rPr>
              <a:t>r</a:t>
            </a:r>
            <a:r>
              <a:rPr sz="1800" dirty="0">
                <a:latin typeface="Calibri"/>
                <a:cs typeface="Calibri"/>
              </a:rPr>
              <a:t>an</a:t>
            </a:r>
            <a:r>
              <a:rPr sz="1800" spc="-55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Calibri"/>
                <a:cs typeface="Calibri"/>
              </a:rPr>
              <a:t>PP</a:t>
            </a:r>
            <a:r>
              <a:rPr sz="1800" dirty="0">
                <a:latin typeface="Calibri"/>
                <a:cs typeface="Calibri"/>
              </a:rPr>
              <a:t>h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spc="-5" dirty="0">
                <a:latin typeface="Calibri"/>
                <a:cs typeface="Calibri"/>
              </a:rPr>
              <a:t>25</a:t>
            </a:r>
            <a:r>
              <a:rPr sz="1800" dirty="0">
                <a:latin typeface="Calibri"/>
                <a:cs typeface="Calibri"/>
              </a:rPr>
              <a:t>.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189" y="1030223"/>
            <a:ext cx="15087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85209" y="1042416"/>
            <a:ext cx="195580" cy="342900"/>
          </a:xfrm>
          <a:custGeom>
            <a:avLst/>
            <a:gdLst/>
            <a:ahLst/>
            <a:cxnLst/>
            <a:rect l="l" t="t" r="r" b="b"/>
            <a:pathLst>
              <a:path w="195579" h="342900">
                <a:moveTo>
                  <a:pt x="195071" y="342899"/>
                </a:moveTo>
                <a:lnTo>
                  <a:pt x="195071" y="324611"/>
                </a:lnTo>
                <a:lnTo>
                  <a:pt x="187366" y="323856"/>
                </a:lnTo>
                <a:lnTo>
                  <a:pt x="180612" y="323319"/>
                </a:lnTo>
                <a:lnTo>
                  <a:pt x="174662" y="322856"/>
                </a:lnTo>
                <a:lnTo>
                  <a:pt x="169371" y="322319"/>
                </a:lnTo>
                <a:lnTo>
                  <a:pt x="164591" y="321563"/>
                </a:lnTo>
                <a:lnTo>
                  <a:pt x="155447" y="321563"/>
                </a:lnTo>
                <a:lnTo>
                  <a:pt x="149351" y="320039"/>
                </a:lnTo>
                <a:lnTo>
                  <a:pt x="140207" y="316991"/>
                </a:lnTo>
                <a:lnTo>
                  <a:pt x="135635" y="313943"/>
                </a:lnTo>
                <a:lnTo>
                  <a:pt x="132587" y="310895"/>
                </a:lnTo>
                <a:lnTo>
                  <a:pt x="131063" y="307847"/>
                </a:lnTo>
                <a:lnTo>
                  <a:pt x="128015" y="303275"/>
                </a:lnTo>
                <a:lnTo>
                  <a:pt x="128015" y="298703"/>
                </a:lnTo>
                <a:lnTo>
                  <a:pt x="126491" y="294131"/>
                </a:lnTo>
                <a:lnTo>
                  <a:pt x="126491" y="0"/>
                </a:lnTo>
                <a:lnTo>
                  <a:pt x="114299" y="0"/>
                </a:lnTo>
                <a:lnTo>
                  <a:pt x="0" y="68579"/>
                </a:lnTo>
                <a:lnTo>
                  <a:pt x="10667" y="88391"/>
                </a:lnTo>
                <a:lnTo>
                  <a:pt x="16448" y="84006"/>
                </a:lnTo>
                <a:lnTo>
                  <a:pt x="22015" y="79994"/>
                </a:lnTo>
                <a:lnTo>
                  <a:pt x="45719" y="65531"/>
                </a:lnTo>
                <a:lnTo>
                  <a:pt x="54863" y="59435"/>
                </a:lnTo>
                <a:lnTo>
                  <a:pt x="62483" y="56387"/>
                </a:lnTo>
                <a:lnTo>
                  <a:pt x="73151" y="56387"/>
                </a:lnTo>
                <a:lnTo>
                  <a:pt x="76199" y="57911"/>
                </a:lnTo>
                <a:lnTo>
                  <a:pt x="77723" y="60959"/>
                </a:lnTo>
                <a:lnTo>
                  <a:pt x="80771" y="64007"/>
                </a:lnTo>
                <a:lnTo>
                  <a:pt x="82295" y="70103"/>
                </a:lnTo>
                <a:lnTo>
                  <a:pt x="82295" y="342899"/>
                </a:lnTo>
                <a:lnTo>
                  <a:pt x="195071" y="342899"/>
                </a:lnTo>
                <a:close/>
              </a:path>
              <a:path w="195579" h="342900">
                <a:moveTo>
                  <a:pt x="82295" y="342899"/>
                </a:moveTo>
                <a:lnTo>
                  <a:pt x="82295" y="289559"/>
                </a:lnTo>
                <a:lnTo>
                  <a:pt x="80771" y="297179"/>
                </a:lnTo>
                <a:lnTo>
                  <a:pt x="79247" y="301751"/>
                </a:lnTo>
                <a:lnTo>
                  <a:pt x="76199" y="307847"/>
                </a:lnTo>
                <a:lnTo>
                  <a:pt x="70103" y="313943"/>
                </a:lnTo>
                <a:lnTo>
                  <a:pt x="65531" y="316991"/>
                </a:lnTo>
                <a:lnTo>
                  <a:pt x="59435" y="320039"/>
                </a:lnTo>
                <a:lnTo>
                  <a:pt x="51815" y="320039"/>
                </a:lnTo>
                <a:lnTo>
                  <a:pt x="47512" y="320801"/>
                </a:lnTo>
                <a:lnTo>
                  <a:pt x="13715" y="324611"/>
                </a:lnTo>
                <a:lnTo>
                  <a:pt x="13715" y="342899"/>
                </a:lnTo>
                <a:lnTo>
                  <a:pt x="82295" y="3428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26699" y="1716023"/>
            <a:ext cx="8392668" cy="503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189" y="1030223"/>
            <a:ext cx="15087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73018" y="1042416"/>
            <a:ext cx="207645" cy="342900"/>
          </a:xfrm>
          <a:custGeom>
            <a:avLst/>
            <a:gdLst/>
            <a:ahLst/>
            <a:cxnLst/>
            <a:rect l="l" t="t" r="r" b="b"/>
            <a:pathLst>
              <a:path w="207645" h="342900">
                <a:moveTo>
                  <a:pt x="153923" y="174022"/>
                </a:moveTo>
                <a:lnTo>
                  <a:pt x="153923" y="92963"/>
                </a:lnTo>
                <a:lnTo>
                  <a:pt x="150875" y="108203"/>
                </a:lnTo>
                <a:lnTo>
                  <a:pt x="146113" y="120395"/>
                </a:lnTo>
                <a:lnTo>
                  <a:pt x="143375" y="126634"/>
                </a:lnTo>
                <a:lnTo>
                  <a:pt x="140207" y="132587"/>
                </a:lnTo>
                <a:lnTo>
                  <a:pt x="137787" y="137279"/>
                </a:lnTo>
                <a:lnTo>
                  <a:pt x="120395" y="163067"/>
                </a:lnTo>
                <a:lnTo>
                  <a:pt x="117515" y="166820"/>
                </a:lnTo>
                <a:lnTo>
                  <a:pt x="79247" y="211835"/>
                </a:lnTo>
                <a:lnTo>
                  <a:pt x="74442" y="217014"/>
                </a:lnTo>
                <a:lnTo>
                  <a:pt x="69819" y="222099"/>
                </a:lnTo>
                <a:lnTo>
                  <a:pt x="42313" y="255083"/>
                </a:lnTo>
                <a:lnTo>
                  <a:pt x="20482" y="286658"/>
                </a:lnTo>
                <a:lnTo>
                  <a:pt x="1920" y="323740"/>
                </a:lnTo>
                <a:lnTo>
                  <a:pt x="0" y="329183"/>
                </a:lnTo>
                <a:lnTo>
                  <a:pt x="0" y="342899"/>
                </a:lnTo>
                <a:lnTo>
                  <a:pt x="47243" y="342899"/>
                </a:lnTo>
                <a:lnTo>
                  <a:pt x="47243" y="301751"/>
                </a:lnTo>
                <a:lnTo>
                  <a:pt x="49854" y="297405"/>
                </a:lnTo>
                <a:lnTo>
                  <a:pt x="72079" y="265401"/>
                </a:lnTo>
                <a:lnTo>
                  <a:pt x="96632" y="235768"/>
                </a:lnTo>
                <a:lnTo>
                  <a:pt x="121542" y="209121"/>
                </a:lnTo>
                <a:lnTo>
                  <a:pt x="126821" y="203716"/>
                </a:lnTo>
                <a:lnTo>
                  <a:pt x="153021" y="175093"/>
                </a:lnTo>
                <a:lnTo>
                  <a:pt x="153923" y="174022"/>
                </a:lnTo>
                <a:close/>
              </a:path>
              <a:path w="207645" h="342900">
                <a:moveTo>
                  <a:pt x="202691" y="86867"/>
                </a:moveTo>
                <a:lnTo>
                  <a:pt x="202691" y="77723"/>
                </a:lnTo>
                <a:lnTo>
                  <a:pt x="202467" y="70844"/>
                </a:lnTo>
                <a:lnTo>
                  <a:pt x="189354" y="32116"/>
                </a:lnTo>
                <a:lnTo>
                  <a:pt x="155289" y="6525"/>
                </a:lnTo>
                <a:lnTo>
                  <a:pt x="117189" y="127"/>
                </a:lnTo>
                <a:lnTo>
                  <a:pt x="109727" y="0"/>
                </a:lnTo>
                <a:lnTo>
                  <a:pt x="104510" y="74"/>
                </a:lnTo>
                <a:lnTo>
                  <a:pt x="62483" y="6095"/>
                </a:lnTo>
                <a:lnTo>
                  <a:pt x="25039" y="18460"/>
                </a:lnTo>
                <a:lnTo>
                  <a:pt x="7619" y="25907"/>
                </a:lnTo>
                <a:lnTo>
                  <a:pt x="7619" y="74675"/>
                </a:lnTo>
                <a:lnTo>
                  <a:pt x="38099" y="74675"/>
                </a:lnTo>
                <a:lnTo>
                  <a:pt x="40090" y="67908"/>
                </a:lnTo>
                <a:lnTo>
                  <a:pt x="42400" y="61626"/>
                </a:lnTo>
                <a:lnTo>
                  <a:pt x="67068" y="31004"/>
                </a:lnTo>
                <a:lnTo>
                  <a:pt x="99131" y="22862"/>
                </a:lnTo>
                <a:lnTo>
                  <a:pt x="106180" y="23067"/>
                </a:lnTo>
                <a:lnTo>
                  <a:pt x="141610" y="42440"/>
                </a:lnTo>
                <a:lnTo>
                  <a:pt x="153923" y="85343"/>
                </a:lnTo>
                <a:lnTo>
                  <a:pt x="153923" y="174022"/>
                </a:lnTo>
                <a:lnTo>
                  <a:pt x="155447" y="172211"/>
                </a:lnTo>
                <a:lnTo>
                  <a:pt x="159250" y="167752"/>
                </a:lnTo>
                <a:lnTo>
                  <a:pt x="166687" y="159257"/>
                </a:lnTo>
                <a:lnTo>
                  <a:pt x="170236" y="155052"/>
                </a:lnTo>
                <a:lnTo>
                  <a:pt x="173616" y="150763"/>
                </a:lnTo>
                <a:lnTo>
                  <a:pt x="176783" y="146303"/>
                </a:lnTo>
                <a:lnTo>
                  <a:pt x="181070" y="140588"/>
                </a:lnTo>
                <a:lnTo>
                  <a:pt x="184784" y="134873"/>
                </a:lnTo>
                <a:lnTo>
                  <a:pt x="187928" y="129158"/>
                </a:lnTo>
                <a:lnTo>
                  <a:pt x="190499" y="123443"/>
                </a:lnTo>
                <a:lnTo>
                  <a:pt x="195071" y="117347"/>
                </a:lnTo>
                <a:lnTo>
                  <a:pt x="198119" y="109727"/>
                </a:lnTo>
                <a:lnTo>
                  <a:pt x="202691" y="86867"/>
                </a:lnTo>
                <a:close/>
              </a:path>
              <a:path w="207645" h="342900">
                <a:moveTo>
                  <a:pt x="207263" y="269747"/>
                </a:moveTo>
                <a:lnTo>
                  <a:pt x="185927" y="269747"/>
                </a:lnTo>
                <a:lnTo>
                  <a:pt x="182879" y="277367"/>
                </a:lnTo>
                <a:lnTo>
                  <a:pt x="179831" y="281939"/>
                </a:lnTo>
                <a:lnTo>
                  <a:pt x="178307" y="286511"/>
                </a:lnTo>
                <a:lnTo>
                  <a:pt x="175259" y="292607"/>
                </a:lnTo>
                <a:lnTo>
                  <a:pt x="172211" y="294131"/>
                </a:lnTo>
                <a:lnTo>
                  <a:pt x="169163" y="297179"/>
                </a:lnTo>
                <a:lnTo>
                  <a:pt x="160019" y="300227"/>
                </a:lnTo>
                <a:lnTo>
                  <a:pt x="155447" y="300227"/>
                </a:lnTo>
                <a:lnTo>
                  <a:pt x="147827" y="301751"/>
                </a:lnTo>
                <a:lnTo>
                  <a:pt x="47243" y="301751"/>
                </a:lnTo>
                <a:lnTo>
                  <a:pt x="47243" y="342899"/>
                </a:lnTo>
                <a:lnTo>
                  <a:pt x="202691" y="342899"/>
                </a:lnTo>
                <a:lnTo>
                  <a:pt x="207263" y="269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8070850" cy="2995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pabila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P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h</a:t>
            </a:r>
            <a:r>
              <a:rPr sz="2800" spc="7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eba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aima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1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ud</a:t>
            </a:r>
            <a:r>
              <a:rPr sz="2800" spc="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co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Ka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1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ip</a:t>
            </a:r>
            <a:r>
              <a:rPr sz="2800" spc="-15" dirty="0">
                <a:latin typeface="Cambria Math"/>
                <a:cs typeface="Cambria Math"/>
              </a:rPr>
              <a:t>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uk</a:t>
            </a:r>
            <a:r>
              <a:rPr sz="2800" spc="1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mel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puti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201</a:t>
            </a:r>
            <a:r>
              <a:rPr sz="2800" spc="0" dirty="0">
                <a:latin typeface="Cambria Math"/>
                <a:cs typeface="Cambria Math"/>
              </a:rPr>
              <a:t>2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ngs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8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5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etiap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bulan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2013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9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Rp2.500.000,00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(Rp15.000.000,00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: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6)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32081" y="725423"/>
            <a:ext cx="809625" cy="355600"/>
          </a:xfrm>
          <a:custGeom>
            <a:avLst/>
            <a:gdLst/>
            <a:ahLst/>
            <a:cxnLst/>
            <a:rect l="l" t="t" r="r" b="b"/>
            <a:pathLst>
              <a:path w="809625" h="355600">
                <a:moveTo>
                  <a:pt x="239267" y="105155"/>
                </a:moveTo>
                <a:lnTo>
                  <a:pt x="230464" y="63396"/>
                </a:lnTo>
                <a:lnTo>
                  <a:pt x="201969" y="32484"/>
                </a:lnTo>
                <a:lnTo>
                  <a:pt x="165433" y="19885"/>
                </a:lnTo>
                <a:lnTo>
                  <a:pt x="124649" y="16776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76199" y="355091"/>
                </a:lnTo>
                <a:lnTo>
                  <a:pt x="76199" y="38099"/>
                </a:lnTo>
                <a:lnTo>
                  <a:pt x="112775" y="38099"/>
                </a:lnTo>
                <a:lnTo>
                  <a:pt x="155828" y="46100"/>
                </a:lnTo>
                <a:lnTo>
                  <a:pt x="182879" y="76199"/>
                </a:lnTo>
                <a:lnTo>
                  <a:pt x="188975" y="111251"/>
                </a:lnTo>
                <a:lnTo>
                  <a:pt x="188975" y="194867"/>
                </a:lnTo>
                <a:lnTo>
                  <a:pt x="194361" y="192086"/>
                </a:lnTo>
                <a:lnTo>
                  <a:pt x="224187" y="163445"/>
                </a:lnTo>
                <a:lnTo>
                  <a:pt x="237982" y="123854"/>
                </a:lnTo>
                <a:lnTo>
                  <a:pt x="239125" y="111436"/>
                </a:lnTo>
                <a:lnTo>
                  <a:pt x="239267" y="105155"/>
                </a:lnTo>
                <a:close/>
              </a:path>
              <a:path w="809625" h="355600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809625" h="355600">
                <a:moveTo>
                  <a:pt x="188975" y="194867"/>
                </a:moveTo>
                <a:lnTo>
                  <a:pt x="188975" y="111251"/>
                </a:lnTo>
                <a:lnTo>
                  <a:pt x="188767" y="118467"/>
                </a:lnTo>
                <a:lnTo>
                  <a:pt x="188166" y="125253"/>
                </a:lnTo>
                <a:lnTo>
                  <a:pt x="175005" y="162164"/>
                </a:lnTo>
                <a:lnTo>
                  <a:pt x="141136" y="184475"/>
                </a:lnTo>
                <a:lnTo>
                  <a:pt x="76199" y="188975"/>
                </a:lnTo>
                <a:lnTo>
                  <a:pt x="76199" y="208787"/>
                </a:lnTo>
                <a:lnTo>
                  <a:pt x="80483" y="208872"/>
                </a:lnTo>
                <a:lnTo>
                  <a:pt x="85459" y="209090"/>
                </a:lnTo>
                <a:lnTo>
                  <a:pt x="91075" y="209387"/>
                </a:lnTo>
                <a:lnTo>
                  <a:pt x="97278" y="209712"/>
                </a:lnTo>
                <a:lnTo>
                  <a:pt x="104014" y="210009"/>
                </a:lnTo>
                <a:lnTo>
                  <a:pt x="111229" y="210227"/>
                </a:lnTo>
                <a:lnTo>
                  <a:pt x="117657" y="210298"/>
                </a:lnTo>
                <a:lnTo>
                  <a:pt x="119164" y="210305"/>
                </a:lnTo>
                <a:lnTo>
                  <a:pt x="124649" y="210175"/>
                </a:lnTo>
                <a:lnTo>
                  <a:pt x="164591" y="204215"/>
                </a:lnTo>
                <a:lnTo>
                  <a:pt x="188940" y="194885"/>
                </a:lnTo>
                <a:close/>
              </a:path>
              <a:path w="809625" h="355600">
                <a:moveTo>
                  <a:pt x="108203" y="355091"/>
                </a:moveTo>
                <a:lnTo>
                  <a:pt x="108203" y="342899"/>
                </a:lnTo>
                <a:lnTo>
                  <a:pt x="100583" y="339851"/>
                </a:lnTo>
                <a:lnTo>
                  <a:pt x="94487" y="338327"/>
                </a:lnTo>
                <a:lnTo>
                  <a:pt x="91439" y="336803"/>
                </a:lnTo>
                <a:lnTo>
                  <a:pt x="86867" y="335279"/>
                </a:lnTo>
                <a:lnTo>
                  <a:pt x="83819" y="332231"/>
                </a:lnTo>
                <a:lnTo>
                  <a:pt x="82295" y="329183"/>
                </a:lnTo>
                <a:lnTo>
                  <a:pt x="79247" y="324611"/>
                </a:lnTo>
                <a:lnTo>
                  <a:pt x="77723" y="320039"/>
                </a:lnTo>
                <a:lnTo>
                  <a:pt x="77723" y="315467"/>
                </a:lnTo>
                <a:lnTo>
                  <a:pt x="76199" y="309371"/>
                </a:lnTo>
                <a:lnTo>
                  <a:pt x="76199" y="355091"/>
                </a:lnTo>
                <a:lnTo>
                  <a:pt x="108203" y="355091"/>
                </a:lnTo>
                <a:close/>
              </a:path>
              <a:path w="809625" h="355600">
                <a:moveTo>
                  <a:pt x="527303" y="105155"/>
                </a:moveTo>
                <a:lnTo>
                  <a:pt x="518500" y="63396"/>
                </a:lnTo>
                <a:lnTo>
                  <a:pt x="490005" y="32484"/>
                </a:lnTo>
                <a:lnTo>
                  <a:pt x="453469" y="19885"/>
                </a:lnTo>
                <a:lnTo>
                  <a:pt x="412685" y="16776"/>
                </a:lnTo>
                <a:lnTo>
                  <a:pt x="288035" y="16763"/>
                </a:lnTo>
                <a:lnTo>
                  <a:pt x="288035" y="28955"/>
                </a:lnTo>
                <a:lnTo>
                  <a:pt x="295655" y="30479"/>
                </a:lnTo>
                <a:lnTo>
                  <a:pt x="301751" y="32003"/>
                </a:lnTo>
                <a:lnTo>
                  <a:pt x="304799" y="33527"/>
                </a:lnTo>
                <a:lnTo>
                  <a:pt x="307847" y="36575"/>
                </a:lnTo>
                <a:lnTo>
                  <a:pt x="310895" y="38099"/>
                </a:lnTo>
                <a:lnTo>
                  <a:pt x="313943" y="44195"/>
                </a:lnTo>
                <a:lnTo>
                  <a:pt x="316991" y="53339"/>
                </a:lnTo>
                <a:lnTo>
                  <a:pt x="316991" y="57911"/>
                </a:lnTo>
                <a:lnTo>
                  <a:pt x="318515" y="67055"/>
                </a:lnTo>
                <a:lnTo>
                  <a:pt x="318515" y="355091"/>
                </a:lnTo>
                <a:lnTo>
                  <a:pt x="364235" y="355091"/>
                </a:lnTo>
                <a:lnTo>
                  <a:pt x="364235" y="38099"/>
                </a:lnTo>
                <a:lnTo>
                  <a:pt x="400811" y="38099"/>
                </a:lnTo>
                <a:lnTo>
                  <a:pt x="443864" y="46100"/>
                </a:lnTo>
                <a:lnTo>
                  <a:pt x="470915" y="76199"/>
                </a:lnTo>
                <a:lnTo>
                  <a:pt x="477011" y="111251"/>
                </a:lnTo>
                <a:lnTo>
                  <a:pt x="477011" y="194867"/>
                </a:lnTo>
                <a:lnTo>
                  <a:pt x="482397" y="192086"/>
                </a:lnTo>
                <a:lnTo>
                  <a:pt x="512223" y="163445"/>
                </a:lnTo>
                <a:lnTo>
                  <a:pt x="526018" y="123854"/>
                </a:lnTo>
                <a:lnTo>
                  <a:pt x="527161" y="111436"/>
                </a:lnTo>
                <a:lnTo>
                  <a:pt x="527303" y="105155"/>
                </a:lnTo>
                <a:close/>
              </a:path>
              <a:path w="809625" h="355600">
                <a:moveTo>
                  <a:pt x="318515" y="355091"/>
                </a:moveTo>
                <a:lnTo>
                  <a:pt x="318515" y="292607"/>
                </a:lnTo>
                <a:lnTo>
                  <a:pt x="318345" y="299557"/>
                </a:lnTo>
                <a:lnTo>
                  <a:pt x="317882" y="305775"/>
                </a:lnTo>
                <a:lnTo>
                  <a:pt x="317199" y="311261"/>
                </a:lnTo>
                <a:lnTo>
                  <a:pt x="316370" y="316016"/>
                </a:lnTo>
                <a:lnTo>
                  <a:pt x="315467" y="320039"/>
                </a:lnTo>
                <a:lnTo>
                  <a:pt x="315467" y="326135"/>
                </a:lnTo>
                <a:lnTo>
                  <a:pt x="312419" y="330707"/>
                </a:lnTo>
                <a:lnTo>
                  <a:pt x="306323" y="336803"/>
                </a:lnTo>
                <a:lnTo>
                  <a:pt x="298703" y="339851"/>
                </a:lnTo>
                <a:lnTo>
                  <a:pt x="288035" y="342899"/>
                </a:lnTo>
                <a:lnTo>
                  <a:pt x="288035" y="355091"/>
                </a:lnTo>
                <a:lnTo>
                  <a:pt x="318515" y="355091"/>
                </a:lnTo>
                <a:close/>
              </a:path>
              <a:path w="809625" h="355600">
                <a:moveTo>
                  <a:pt x="477011" y="194867"/>
                </a:moveTo>
                <a:lnTo>
                  <a:pt x="477011" y="111251"/>
                </a:lnTo>
                <a:lnTo>
                  <a:pt x="476803" y="118467"/>
                </a:lnTo>
                <a:lnTo>
                  <a:pt x="476202" y="125253"/>
                </a:lnTo>
                <a:lnTo>
                  <a:pt x="463041" y="162164"/>
                </a:lnTo>
                <a:lnTo>
                  <a:pt x="429172" y="184475"/>
                </a:lnTo>
                <a:lnTo>
                  <a:pt x="364235" y="188975"/>
                </a:lnTo>
                <a:lnTo>
                  <a:pt x="364235" y="208787"/>
                </a:lnTo>
                <a:lnTo>
                  <a:pt x="368519" y="208872"/>
                </a:lnTo>
                <a:lnTo>
                  <a:pt x="373495" y="209090"/>
                </a:lnTo>
                <a:lnTo>
                  <a:pt x="379111" y="209387"/>
                </a:lnTo>
                <a:lnTo>
                  <a:pt x="385314" y="209712"/>
                </a:lnTo>
                <a:lnTo>
                  <a:pt x="392050" y="210009"/>
                </a:lnTo>
                <a:lnTo>
                  <a:pt x="399265" y="210227"/>
                </a:lnTo>
                <a:lnTo>
                  <a:pt x="405693" y="210298"/>
                </a:lnTo>
                <a:lnTo>
                  <a:pt x="407200" y="210305"/>
                </a:lnTo>
                <a:lnTo>
                  <a:pt x="412685" y="210175"/>
                </a:lnTo>
                <a:lnTo>
                  <a:pt x="452627" y="204215"/>
                </a:lnTo>
                <a:lnTo>
                  <a:pt x="476976" y="194885"/>
                </a:lnTo>
                <a:close/>
              </a:path>
              <a:path w="809625" h="355600">
                <a:moveTo>
                  <a:pt x="396239" y="355091"/>
                </a:moveTo>
                <a:lnTo>
                  <a:pt x="396239" y="342899"/>
                </a:lnTo>
                <a:lnTo>
                  <a:pt x="388619" y="339851"/>
                </a:lnTo>
                <a:lnTo>
                  <a:pt x="382523" y="338327"/>
                </a:lnTo>
                <a:lnTo>
                  <a:pt x="379475" y="336803"/>
                </a:lnTo>
                <a:lnTo>
                  <a:pt x="374903" y="335279"/>
                </a:lnTo>
                <a:lnTo>
                  <a:pt x="371855" y="332231"/>
                </a:lnTo>
                <a:lnTo>
                  <a:pt x="370331" y="329183"/>
                </a:lnTo>
                <a:lnTo>
                  <a:pt x="367283" y="324611"/>
                </a:lnTo>
                <a:lnTo>
                  <a:pt x="365759" y="320039"/>
                </a:lnTo>
                <a:lnTo>
                  <a:pt x="365759" y="315467"/>
                </a:lnTo>
                <a:lnTo>
                  <a:pt x="364235" y="309371"/>
                </a:lnTo>
                <a:lnTo>
                  <a:pt x="364235" y="355091"/>
                </a:lnTo>
                <a:lnTo>
                  <a:pt x="396239" y="355091"/>
                </a:lnTo>
                <a:close/>
              </a:path>
              <a:path w="809625" h="355600">
                <a:moveTo>
                  <a:pt x="664463" y="355091"/>
                </a:moveTo>
                <a:lnTo>
                  <a:pt x="664463" y="342899"/>
                </a:lnTo>
                <a:lnTo>
                  <a:pt x="656843" y="339851"/>
                </a:lnTo>
                <a:lnTo>
                  <a:pt x="647699" y="336803"/>
                </a:lnTo>
                <a:lnTo>
                  <a:pt x="644651" y="333755"/>
                </a:lnTo>
                <a:lnTo>
                  <a:pt x="641603" y="332231"/>
                </a:lnTo>
                <a:lnTo>
                  <a:pt x="638555" y="326135"/>
                </a:lnTo>
                <a:lnTo>
                  <a:pt x="637031" y="321563"/>
                </a:lnTo>
                <a:lnTo>
                  <a:pt x="637031" y="0"/>
                </a:lnTo>
                <a:lnTo>
                  <a:pt x="621791" y="0"/>
                </a:lnTo>
                <a:lnTo>
                  <a:pt x="562355" y="3047"/>
                </a:lnTo>
                <a:lnTo>
                  <a:pt x="562355" y="15239"/>
                </a:lnTo>
                <a:lnTo>
                  <a:pt x="569975" y="16763"/>
                </a:lnTo>
                <a:lnTo>
                  <a:pt x="576071" y="18287"/>
                </a:lnTo>
                <a:lnTo>
                  <a:pt x="585215" y="22859"/>
                </a:lnTo>
                <a:lnTo>
                  <a:pt x="586739" y="24383"/>
                </a:lnTo>
                <a:lnTo>
                  <a:pt x="589787" y="30479"/>
                </a:lnTo>
                <a:lnTo>
                  <a:pt x="592835" y="39623"/>
                </a:lnTo>
                <a:lnTo>
                  <a:pt x="592835" y="51815"/>
                </a:lnTo>
                <a:lnTo>
                  <a:pt x="592994" y="56022"/>
                </a:lnTo>
                <a:lnTo>
                  <a:pt x="593823" y="67726"/>
                </a:lnTo>
                <a:lnTo>
                  <a:pt x="594201" y="75224"/>
                </a:lnTo>
                <a:lnTo>
                  <a:pt x="594359" y="83819"/>
                </a:lnTo>
                <a:lnTo>
                  <a:pt x="594359" y="355091"/>
                </a:lnTo>
                <a:lnTo>
                  <a:pt x="664463" y="355091"/>
                </a:lnTo>
                <a:close/>
              </a:path>
              <a:path w="809625" h="355600">
                <a:moveTo>
                  <a:pt x="594359" y="355091"/>
                </a:moveTo>
                <a:lnTo>
                  <a:pt x="594359" y="303275"/>
                </a:lnTo>
                <a:lnTo>
                  <a:pt x="592835" y="312419"/>
                </a:lnTo>
                <a:lnTo>
                  <a:pt x="592835" y="316991"/>
                </a:lnTo>
                <a:lnTo>
                  <a:pt x="591311" y="323087"/>
                </a:lnTo>
                <a:lnTo>
                  <a:pt x="586739" y="332231"/>
                </a:lnTo>
                <a:lnTo>
                  <a:pt x="583691" y="335279"/>
                </a:lnTo>
                <a:lnTo>
                  <a:pt x="577595" y="338327"/>
                </a:lnTo>
                <a:lnTo>
                  <a:pt x="573023" y="339851"/>
                </a:lnTo>
                <a:lnTo>
                  <a:pt x="565403" y="342899"/>
                </a:lnTo>
                <a:lnTo>
                  <a:pt x="565403" y="355091"/>
                </a:lnTo>
                <a:lnTo>
                  <a:pt x="594359" y="355091"/>
                </a:lnTo>
                <a:close/>
              </a:path>
              <a:path w="809625" h="355600">
                <a:moveTo>
                  <a:pt x="809243" y="355091"/>
                </a:moveTo>
                <a:lnTo>
                  <a:pt x="809243" y="342899"/>
                </a:lnTo>
                <a:lnTo>
                  <a:pt x="800099" y="339851"/>
                </a:lnTo>
                <a:lnTo>
                  <a:pt x="792479" y="336803"/>
                </a:lnTo>
                <a:lnTo>
                  <a:pt x="781811" y="199643"/>
                </a:lnTo>
                <a:lnTo>
                  <a:pt x="781692" y="192927"/>
                </a:lnTo>
                <a:lnTo>
                  <a:pt x="778763" y="166115"/>
                </a:lnTo>
                <a:lnTo>
                  <a:pt x="777239" y="156971"/>
                </a:lnTo>
                <a:lnTo>
                  <a:pt x="774191" y="149351"/>
                </a:lnTo>
                <a:lnTo>
                  <a:pt x="768095" y="137159"/>
                </a:lnTo>
                <a:lnTo>
                  <a:pt x="763523" y="131063"/>
                </a:lnTo>
                <a:lnTo>
                  <a:pt x="757427" y="126491"/>
                </a:lnTo>
                <a:lnTo>
                  <a:pt x="752855" y="121919"/>
                </a:lnTo>
                <a:lnTo>
                  <a:pt x="746759" y="118871"/>
                </a:lnTo>
                <a:lnTo>
                  <a:pt x="739139" y="117347"/>
                </a:lnTo>
                <a:lnTo>
                  <a:pt x="731519" y="114299"/>
                </a:lnTo>
                <a:lnTo>
                  <a:pt x="697991" y="114299"/>
                </a:lnTo>
                <a:lnTo>
                  <a:pt x="690371" y="117347"/>
                </a:lnTo>
                <a:lnTo>
                  <a:pt x="656635" y="139057"/>
                </a:lnTo>
                <a:lnTo>
                  <a:pt x="642639" y="151933"/>
                </a:lnTo>
                <a:lnTo>
                  <a:pt x="637031" y="156971"/>
                </a:lnTo>
                <a:lnTo>
                  <a:pt x="637031" y="190499"/>
                </a:lnTo>
                <a:lnTo>
                  <a:pt x="638555" y="184403"/>
                </a:lnTo>
                <a:lnTo>
                  <a:pt x="644651" y="172211"/>
                </a:lnTo>
                <a:lnTo>
                  <a:pt x="656843" y="160019"/>
                </a:lnTo>
                <a:lnTo>
                  <a:pt x="664463" y="153923"/>
                </a:lnTo>
                <a:lnTo>
                  <a:pt x="670559" y="149351"/>
                </a:lnTo>
                <a:lnTo>
                  <a:pt x="676655" y="147827"/>
                </a:lnTo>
                <a:lnTo>
                  <a:pt x="681227" y="144779"/>
                </a:lnTo>
                <a:lnTo>
                  <a:pt x="693419" y="144779"/>
                </a:lnTo>
                <a:lnTo>
                  <a:pt x="700381" y="145133"/>
                </a:lnTo>
                <a:lnTo>
                  <a:pt x="733300" y="172102"/>
                </a:lnTo>
                <a:lnTo>
                  <a:pt x="734567" y="178307"/>
                </a:lnTo>
                <a:lnTo>
                  <a:pt x="735639" y="183094"/>
                </a:lnTo>
                <a:lnTo>
                  <a:pt x="739139" y="355091"/>
                </a:lnTo>
                <a:lnTo>
                  <a:pt x="809243" y="355091"/>
                </a:lnTo>
                <a:close/>
              </a:path>
              <a:path w="809625" h="355600">
                <a:moveTo>
                  <a:pt x="739139" y="355091"/>
                </a:moveTo>
                <a:lnTo>
                  <a:pt x="739139" y="304799"/>
                </a:lnTo>
                <a:lnTo>
                  <a:pt x="737615" y="313943"/>
                </a:lnTo>
                <a:lnTo>
                  <a:pt x="736091" y="318515"/>
                </a:lnTo>
                <a:lnTo>
                  <a:pt x="736091" y="324611"/>
                </a:lnTo>
                <a:lnTo>
                  <a:pt x="733043" y="330707"/>
                </a:lnTo>
                <a:lnTo>
                  <a:pt x="728471" y="335279"/>
                </a:lnTo>
                <a:lnTo>
                  <a:pt x="722375" y="338327"/>
                </a:lnTo>
                <a:lnTo>
                  <a:pt x="717803" y="339851"/>
                </a:lnTo>
                <a:lnTo>
                  <a:pt x="711707" y="342899"/>
                </a:lnTo>
                <a:lnTo>
                  <a:pt x="711707" y="355091"/>
                </a:lnTo>
                <a:lnTo>
                  <a:pt x="73913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601346" y="725423"/>
            <a:ext cx="108203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47977" y="725423"/>
            <a:ext cx="492759" cy="360045"/>
          </a:xfrm>
          <a:custGeom>
            <a:avLst/>
            <a:gdLst/>
            <a:ahLst/>
            <a:cxnLst/>
            <a:rect l="l" t="t" r="r" b="b"/>
            <a:pathLst>
              <a:path w="492760" h="360044">
                <a:moveTo>
                  <a:pt x="153923" y="186214"/>
                </a:moveTo>
                <a:lnTo>
                  <a:pt x="153923" y="105155"/>
                </a:lnTo>
                <a:lnTo>
                  <a:pt x="150875" y="120395"/>
                </a:lnTo>
                <a:lnTo>
                  <a:pt x="146113" y="132587"/>
                </a:lnTo>
                <a:lnTo>
                  <a:pt x="143375" y="138826"/>
                </a:lnTo>
                <a:lnTo>
                  <a:pt x="140207" y="144779"/>
                </a:lnTo>
                <a:lnTo>
                  <a:pt x="137787" y="149471"/>
                </a:lnTo>
                <a:lnTo>
                  <a:pt x="120395" y="175259"/>
                </a:lnTo>
                <a:lnTo>
                  <a:pt x="117515" y="179012"/>
                </a:lnTo>
                <a:lnTo>
                  <a:pt x="79247" y="224027"/>
                </a:lnTo>
                <a:lnTo>
                  <a:pt x="74442" y="229206"/>
                </a:lnTo>
                <a:lnTo>
                  <a:pt x="69819" y="234291"/>
                </a:lnTo>
                <a:lnTo>
                  <a:pt x="42313" y="267275"/>
                </a:lnTo>
                <a:lnTo>
                  <a:pt x="20482" y="298850"/>
                </a:lnTo>
                <a:lnTo>
                  <a:pt x="1920" y="335932"/>
                </a:lnTo>
                <a:lnTo>
                  <a:pt x="0" y="341375"/>
                </a:lnTo>
                <a:lnTo>
                  <a:pt x="0" y="355091"/>
                </a:lnTo>
                <a:lnTo>
                  <a:pt x="47243" y="355091"/>
                </a:lnTo>
                <a:lnTo>
                  <a:pt x="47243" y="313943"/>
                </a:lnTo>
                <a:lnTo>
                  <a:pt x="49854" y="309597"/>
                </a:lnTo>
                <a:lnTo>
                  <a:pt x="72079" y="277593"/>
                </a:lnTo>
                <a:lnTo>
                  <a:pt x="96632" y="247960"/>
                </a:lnTo>
                <a:lnTo>
                  <a:pt x="121542" y="221313"/>
                </a:lnTo>
                <a:lnTo>
                  <a:pt x="126821" y="215908"/>
                </a:lnTo>
                <a:lnTo>
                  <a:pt x="153021" y="187285"/>
                </a:lnTo>
                <a:lnTo>
                  <a:pt x="153923" y="186214"/>
                </a:lnTo>
                <a:close/>
              </a:path>
              <a:path w="492760" h="360044">
                <a:moveTo>
                  <a:pt x="202691" y="99059"/>
                </a:moveTo>
                <a:lnTo>
                  <a:pt x="202691" y="89915"/>
                </a:lnTo>
                <a:lnTo>
                  <a:pt x="202467" y="83036"/>
                </a:lnTo>
                <a:lnTo>
                  <a:pt x="189354" y="44308"/>
                </a:lnTo>
                <a:lnTo>
                  <a:pt x="155289" y="18717"/>
                </a:lnTo>
                <a:lnTo>
                  <a:pt x="117189" y="12319"/>
                </a:lnTo>
                <a:lnTo>
                  <a:pt x="109727" y="12191"/>
                </a:lnTo>
                <a:lnTo>
                  <a:pt x="104510" y="12266"/>
                </a:lnTo>
                <a:lnTo>
                  <a:pt x="62483" y="18287"/>
                </a:lnTo>
                <a:lnTo>
                  <a:pt x="25039" y="30652"/>
                </a:lnTo>
                <a:lnTo>
                  <a:pt x="7619" y="38099"/>
                </a:lnTo>
                <a:lnTo>
                  <a:pt x="7619" y="86867"/>
                </a:lnTo>
                <a:lnTo>
                  <a:pt x="38099" y="86867"/>
                </a:lnTo>
                <a:lnTo>
                  <a:pt x="40090" y="80100"/>
                </a:lnTo>
                <a:lnTo>
                  <a:pt x="42400" y="73818"/>
                </a:lnTo>
                <a:lnTo>
                  <a:pt x="67068" y="43196"/>
                </a:lnTo>
                <a:lnTo>
                  <a:pt x="99131" y="35054"/>
                </a:lnTo>
                <a:lnTo>
                  <a:pt x="106180" y="35259"/>
                </a:lnTo>
                <a:lnTo>
                  <a:pt x="141610" y="54632"/>
                </a:lnTo>
                <a:lnTo>
                  <a:pt x="153923" y="97535"/>
                </a:lnTo>
                <a:lnTo>
                  <a:pt x="153923" y="186214"/>
                </a:lnTo>
                <a:lnTo>
                  <a:pt x="155447" y="184403"/>
                </a:lnTo>
                <a:lnTo>
                  <a:pt x="159250" y="179944"/>
                </a:lnTo>
                <a:lnTo>
                  <a:pt x="166687" y="171449"/>
                </a:lnTo>
                <a:lnTo>
                  <a:pt x="170236" y="167244"/>
                </a:lnTo>
                <a:lnTo>
                  <a:pt x="173616" y="162955"/>
                </a:lnTo>
                <a:lnTo>
                  <a:pt x="176783" y="158495"/>
                </a:lnTo>
                <a:lnTo>
                  <a:pt x="181070" y="152780"/>
                </a:lnTo>
                <a:lnTo>
                  <a:pt x="184784" y="147065"/>
                </a:lnTo>
                <a:lnTo>
                  <a:pt x="187928" y="141350"/>
                </a:lnTo>
                <a:lnTo>
                  <a:pt x="190499" y="135635"/>
                </a:lnTo>
                <a:lnTo>
                  <a:pt x="195071" y="129539"/>
                </a:lnTo>
                <a:lnTo>
                  <a:pt x="198119" y="121919"/>
                </a:lnTo>
                <a:lnTo>
                  <a:pt x="202691" y="99059"/>
                </a:lnTo>
                <a:close/>
              </a:path>
              <a:path w="492760" h="360044">
                <a:moveTo>
                  <a:pt x="207263" y="281939"/>
                </a:moveTo>
                <a:lnTo>
                  <a:pt x="185927" y="281939"/>
                </a:lnTo>
                <a:lnTo>
                  <a:pt x="182879" y="289559"/>
                </a:lnTo>
                <a:lnTo>
                  <a:pt x="179831" y="294131"/>
                </a:lnTo>
                <a:lnTo>
                  <a:pt x="178307" y="298703"/>
                </a:lnTo>
                <a:lnTo>
                  <a:pt x="175259" y="304799"/>
                </a:lnTo>
                <a:lnTo>
                  <a:pt x="172211" y="306323"/>
                </a:lnTo>
                <a:lnTo>
                  <a:pt x="169163" y="309371"/>
                </a:lnTo>
                <a:lnTo>
                  <a:pt x="160019" y="312419"/>
                </a:lnTo>
                <a:lnTo>
                  <a:pt x="155447" y="312419"/>
                </a:lnTo>
                <a:lnTo>
                  <a:pt x="147827" y="313943"/>
                </a:lnTo>
                <a:lnTo>
                  <a:pt x="47243" y="313943"/>
                </a:lnTo>
                <a:lnTo>
                  <a:pt x="47243" y="355091"/>
                </a:lnTo>
                <a:lnTo>
                  <a:pt x="202691" y="355091"/>
                </a:lnTo>
                <a:lnTo>
                  <a:pt x="207263" y="281939"/>
                </a:lnTo>
                <a:close/>
              </a:path>
              <a:path w="492760" h="360044">
                <a:moveTo>
                  <a:pt x="443483" y="342879"/>
                </a:moveTo>
                <a:lnTo>
                  <a:pt x="443483" y="257555"/>
                </a:lnTo>
                <a:lnTo>
                  <a:pt x="443332" y="264848"/>
                </a:lnTo>
                <a:lnTo>
                  <a:pt x="442879" y="271763"/>
                </a:lnTo>
                <a:lnTo>
                  <a:pt x="431241" y="309586"/>
                </a:lnTo>
                <a:lnTo>
                  <a:pt x="425195" y="316991"/>
                </a:lnTo>
                <a:lnTo>
                  <a:pt x="421416" y="321336"/>
                </a:lnTo>
                <a:lnTo>
                  <a:pt x="383368" y="338047"/>
                </a:lnTo>
                <a:lnTo>
                  <a:pt x="376427" y="338327"/>
                </a:lnTo>
                <a:lnTo>
                  <a:pt x="369514" y="338052"/>
                </a:lnTo>
                <a:lnTo>
                  <a:pt x="332982" y="322026"/>
                </a:lnTo>
                <a:lnTo>
                  <a:pt x="315467" y="288035"/>
                </a:lnTo>
                <a:lnTo>
                  <a:pt x="284987" y="288035"/>
                </a:lnTo>
                <a:lnTo>
                  <a:pt x="284987" y="341375"/>
                </a:lnTo>
                <a:lnTo>
                  <a:pt x="291083" y="343733"/>
                </a:lnTo>
                <a:lnTo>
                  <a:pt x="333565" y="355688"/>
                </a:lnTo>
                <a:lnTo>
                  <a:pt x="374903" y="359663"/>
                </a:lnTo>
                <a:lnTo>
                  <a:pt x="381443" y="359550"/>
                </a:lnTo>
                <a:lnTo>
                  <a:pt x="422023" y="352409"/>
                </a:lnTo>
                <a:lnTo>
                  <a:pt x="442879" y="343230"/>
                </a:lnTo>
                <a:lnTo>
                  <a:pt x="443483" y="342879"/>
                </a:lnTo>
                <a:close/>
              </a:path>
              <a:path w="492760" h="360044">
                <a:moveTo>
                  <a:pt x="480059" y="0"/>
                </a:moveTo>
                <a:lnTo>
                  <a:pt x="460247" y="0"/>
                </a:lnTo>
                <a:lnTo>
                  <a:pt x="457199" y="4571"/>
                </a:lnTo>
                <a:lnTo>
                  <a:pt x="455675" y="9143"/>
                </a:lnTo>
                <a:lnTo>
                  <a:pt x="451103" y="13715"/>
                </a:lnTo>
                <a:lnTo>
                  <a:pt x="448055" y="15239"/>
                </a:lnTo>
                <a:lnTo>
                  <a:pt x="446531" y="15239"/>
                </a:lnTo>
                <a:lnTo>
                  <a:pt x="441959" y="16763"/>
                </a:lnTo>
                <a:lnTo>
                  <a:pt x="300227" y="16763"/>
                </a:lnTo>
                <a:lnTo>
                  <a:pt x="300227" y="178307"/>
                </a:lnTo>
                <a:lnTo>
                  <a:pt x="320039" y="190499"/>
                </a:lnTo>
                <a:lnTo>
                  <a:pt x="326874" y="188237"/>
                </a:lnTo>
                <a:lnTo>
                  <a:pt x="333565" y="186118"/>
                </a:lnTo>
                <a:lnTo>
                  <a:pt x="333755" y="186063"/>
                </a:lnTo>
                <a:lnTo>
                  <a:pt x="333755" y="57911"/>
                </a:lnTo>
                <a:lnTo>
                  <a:pt x="475487" y="57911"/>
                </a:lnTo>
                <a:lnTo>
                  <a:pt x="480059" y="0"/>
                </a:lnTo>
                <a:close/>
              </a:path>
              <a:path w="492760" h="360044">
                <a:moveTo>
                  <a:pt x="492251" y="252983"/>
                </a:moveTo>
                <a:lnTo>
                  <a:pt x="483954" y="211570"/>
                </a:lnTo>
                <a:lnTo>
                  <a:pt x="459262" y="177578"/>
                </a:lnTo>
                <a:lnTo>
                  <a:pt x="443332" y="167556"/>
                </a:lnTo>
                <a:lnTo>
                  <a:pt x="438340" y="164811"/>
                </a:lnTo>
                <a:lnTo>
                  <a:pt x="398161" y="155565"/>
                </a:lnTo>
                <a:lnTo>
                  <a:pt x="391667" y="155447"/>
                </a:lnTo>
                <a:lnTo>
                  <a:pt x="385425" y="155460"/>
                </a:lnTo>
                <a:lnTo>
                  <a:pt x="354970" y="158654"/>
                </a:lnTo>
                <a:lnTo>
                  <a:pt x="349117" y="160190"/>
                </a:lnTo>
                <a:lnTo>
                  <a:pt x="343631" y="161800"/>
                </a:lnTo>
                <a:lnTo>
                  <a:pt x="338510" y="163701"/>
                </a:lnTo>
                <a:lnTo>
                  <a:pt x="333755" y="166115"/>
                </a:lnTo>
                <a:lnTo>
                  <a:pt x="333755" y="186063"/>
                </a:lnTo>
                <a:lnTo>
                  <a:pt x="339971" y="184284"/>
                </a:lnTo>
                <a:lnTo>
                  <a:pt x="345947" y="182879"/>
                </a:lnTo>
                <a:lnTo>
                  <a:pt x="374903" y="181355"/>
                </a:lnTo>
                <a:lnTo>
                  <a:pt x="381522" y="181497"/>
                </a:lnTo>
                <a:lnTo>
                  <a:pt x="419664" y="194959"/>
                </a:lnTo>
                <a:lnTo>
                  <a:pt x="439912" y="228281"/>
                </a:lnTo>
                <a:lnTo>
                  <a:pt x="443483" y="257555"/>
                </a:lnTo>
                <a:lnTo>
                  <a:pt x="443483" y="342879"/>
                </a:lnTo>
                <a:lnTo>
                  <a:pt x="448095" y="340207"/>
                </a:lnTo>
                <a:lnTo>
                  <a:pt x="477011" y="310895"/>
                </a:lnTo>
                <a:lnTo>
                  <a:pt x="490688" y="272405"/>
                </a:lnTo>
                <a:lnTo>
                  <a:pt x="492072" y="259707"/>
                </a:lnTo>
                <a:lnTo>
                  <a:pt x="492251" y="252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2442" y="949452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33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59913" y="725423"/>
            <a:ext cx="1217930" cy="464820"/>
          </a:xfrm>
          <a:custGeom>
            <a:avLst/>
            <a:gdLst/>
            <a:ahLst/>
            <a:cxnLst/>
            <a:rect l="l" t="t" r="r" b="b"/>
            <a:pathLst>
              <a:path w="1217929" h="464819">
                <a:moveTo>
                  <a:pt x="105155" y="28955"/>
                </a:moveTo>
                <a:lnTo>
                  <a:pt x="105155" y="16763"/>
                </a:lnTo>
                <a:lnTo>
                  <a:pt x="0" y="16763"/>
                </a:lnTo>
                <a:lnTo>
                  <a:pt x="0" y="28955"/>
                </a:lnTo>
                <a:lnTo>
                  <a:pt x="9143" y="32003"/>
                </a:lnTo>
                <a:lnTo>
                  <a:pt x="15239" y="35051"/>
                </a:lnTo>
                <a:lnTo>
                  <a:pt x="16763" y="38099"/>
                </a:lnTo>
                <a:lnTo>
                  <a:pt x="22859" y="47243"/>
                </a:lnTo>
                <a:lnTo>
                  <a:pt x="24383" y="51815"/>
                </a:lnTo>
                <a:lnTo>
                  <a:pt x="27431" y="59435"/>
                </a:lnTo>
                <a:lnTo>
                  <a:pt x="27431" y="64190"/>
                </a:lnTo>
                <a:lnTo>
                  <a:pt x="28955" y="69311"/>
                </a:lnTo>
                <a:lnTo>
                  <a:pt x="30479" y="74797"/>
                </a:lnTo>
                <a:lnTo>
                  <a:pt x="32003" y="80650"/>
                </a:lnTo>
                <a:lnTo>
                  <a:pt x="35051" y="86867"/>
                </a:lnTo>
                <a:lnTo>
                  <a:pt x="77723" y="246661"/>
                </a:lnTo>
                <a:lnTo>
                  <a:pt x="77723" y="47243"/>
                </a:lnTo>
                <a:lnTo>
                  <a:pt x="79247" y="41147"/>
                </a:lnTo>
                <a:lnTo>
                  <a:pt x="83819" y="36575"/>
                </a:lnTo>
                <a:lnTo>
                  <a:pt x="88391" y="33527"/>
                </a:lnTo>
                <a:lnTo>
                  <a:pt x="94487" y="30479"/>
                </a:lnTo>
                <a:lnTo>
                  <a:pt x="105155" y="28955"/>
                </a:lnTo>
                <a:close/>
              </a:path>
              <a:path w="1217929" h="464819">
                <a:moveTo>
                  <a:pt x="390143" y="178798"/>
                </a:moveTo>
                <a:lnTo>
                  <a:pt x="390143" y="59435"/>
                </a:lnTo>
                <a:lnTo>
                  <a:pt x="388619" y="63219"/>
                </a:lnTo>
                <a:lnTo>
                  <a:pt x="388619" y="72857"/>
                </a:lnTo>
                <a:lnTo>
                  <a:pt x="387095" y="78676"/>
                </a:lnTo>
                <a:lnTo>
                  <a:pt x="385571" y="85138"/>
                </a:lnTo>
                <a:lnTo>
                  <a:pt x="384047" y="92225"/>
                </a:lnTo>
                <a:lnTo>
                  <a:pt x="380999" y="99920"/>
                </a:lnTo>
                <a:lnTo>
                  <a:pt x="379475" y="108203"/>
                </a:lnTo>
                <a:lnTo>
                  <a:pt x="321563" y="295655"/>
                </a:lnTo>
                <a:lnTo>
                  <a:pt x="257555" y="16763"/>
                </a:lnTo>
                <a:lnTo>
                  <a:pt x="214883" y="16763"/>
                </a:lnTo>
                <a:lnTo>
                  <a:pt x="135635" y="295655"/>
                </a:lnTo>
                <a:lnTo>
                  <a:pt x="86867" y="100583"/>
                </a:lnTo>
                <a:lnTo>
                  <a:pt x="83819" y="93749"/>
                </a:lnTo>
                <a:lnTo>
                  <a:pt x="82295" y="87058"/>
                </a:lnTo>
                <a:lnTo>
                  <a:pt x="79247" y="80652"/>
                </a:lnTo>
                <a:lnTo>
                  <a:pt x="79247" y="74675"/>
                </a:lnTo>
                <a:lnTo>
                  <a:pt x="77723" y="67055"/>
                </a:lnTo>
                <a:lnTo>
                  <a:pt x="77723" y="246661"/>
                </a:lnTo>
                <a:lnTo>
                  <a:pt x="106679" y="355091"/>
                </a:lnTo>
                <a:lnTo>
                  <a:pt x="147827" y="355091"/>
                </a:lnTo>
                <a:lnTo>
                  <a:pt x="227075" y="79247"/>
                </a:lnTo>
                <a:lnTo>
                  <a:pt x="295655" y="355091"/>
                </a:lnTo>
                <a:lnTo>
                  <a:pt x="330707" y="355091"/>
                </a:lnTo>
                <a:lnTo>
                  <a:pt x="390143" y="178798"/>
                </a:lnTo>
                <a:close/>
              </a:path>
              <a:path w="1217929" h="464819">
                <a:moveTo>
                  <a:pt x="461771" y="28955"/>
                </a:moveTo>
                <a:lnTo>
                  <a:pt x="461771" y="16763"/>
                </a:lnTo>
                <a:lnTo>
                  <a:pt x="364235" y="16763"/>
                </a:lnTo>
                <a:lnTo>
                  <a:pt x="364235" y="28955"/>
                </a:lnTo>
                <a:lnTo>
                  <a:pt x="373379" y="30479"/>
                </a:lnTo>
                <a:lnTo>
                  <a:pt x="380999" y="33527"/>
                </a:lnTo>
                <a:lnTo>
                  <a:pt x="384047" y="38099"/>
                </a:lnTo>
                <a:lnTo>
                  <a:pt x="388619" y="42671"/>
                </a:lnTo>
                <a:lnTo>
                  <a:pt x="390143" y="48767"/>
                </a:lnTo>
                <a:lnTo>
                  <a:pt x="390143" y="178798"/>
                </a:lnTo>
                <a:lnTo>
                  <a:pt x="420623" y="88391"/>
                </a:lnTo>
                <a:lnTo>
                  <a:pt x="422147" y="81284"/>
                </a:lnTo>
                <a:lnTo>
                  <a:pt x="425195" y="74688"/>
                </a:lnTo>
                <a:lnTo>
                  <a:pt x="426719" y="68750"/>
                </a:lnTo>
                <a:lnTo>
                  <a:pt x="428243" y="63617"/>
                </a:lnTo>
                <a:lnTo>
                  <a:pt x="431291" y="59435"/>
                </a:lnTo>
                <a:lnTo>
                  <a:pt x="434339" y="51815"/>
                </a:lnTo>
                <a:lnTo>
                  <a:pt x="437387" y="45719"/>
                </a:lnTo>
                <a:lnTo>
                  <a:pt x="440435" y="42671"/>
                </a:lnTo>
                <a:lnTo>
                  <a:pt x="443483" y="38099"/>
                </a:lnTo>
                <a:lnTo>
                  <a:pt x="446531" y="36575"/>
                </a:lnTo>
                <a:lnTo>
                  <a:pt x="449579" y="33527"/>
                </a:lnTo>
                <a:lnTo>
                  <a:pt x="455675" y="30479"/>
                </a:lnTo>
                <a:lnTo>
                  <a:pt x="461771" y="28955"/>
                </a:lnTo>
                <a:close/>
              </a:path>
              <a:path w="1217929" h="464819">
                <a:moveTo>
                  <a:pt x="601979" y="243839"/>
                </a:moveTo>
                <a:lnTo>
                  <a:pt x="601979" y="222503"/>
                </a:lnTo>
                <a:lnTo>
                  <a:pt x="592835" y="222814"/>
                </a:lnTo>
                <a:lnTo>
                  <a:pt x="585215" y="223237"/>
                </a:lnTo>
                <a:lnTo>
                  <a:pt x="577595" y="223773"/>
                </a:lnTo>
                <a:lnTo>
                  <a:pt x="569975" y="224423"/>
                </a:lnTo>
                <a:lnTo>
                  <a:pt x="563879" y="225185"/>
                </a:lnTo>
                <a:lnTo>
                  <a:pt x="556259" y="226059"/>
                </a:lnTo>
                <a:lnTo>
                  <a:pt x="521207" y="233679"/>
                </a:lnTo>
                <a:lnTo>
                  <a:pt x="515111" y="235345"/>
                </a:lnTo>
                <a:lnTo>
                  <a:pt x="493775" y="245363"/>
                </a:lnTo>
                <a:lnTo>
                  <a:pt x="487679" y="248538"/>
                </a:lnTo>
                <a:lnTo>
                  <a:pt x="461771" y="277875"/>
                </a:lnTo>
                <a:lnTo>
                  <a:pt x="458723" y="288543"/>
                </a:lnTo>
                <a:lnTo>
                  <a:pt x="458723" y="314029"/>
                </a:lnTo>
                <a:lnTo>
                  <a:pt x="460247" y="320198"/>
                </a:lnTo>
                <a:lnTo>
                  <a:pt x="461771" y="325782"/>
                </a:lnTo>
                <a:lnTo>
                  <a:pt x="466343" y="330707"/>
                </a:lnTo>
                <a:lnTo>
                  <a:pt x="469391" y="335999"/>
                </a:lnTo>
                <a:lnTo>
                  <a:pt x="501395" y="357189"/>
                </a:lnTo>
                <a:lnTo>
                  <a:pt x="501395" y="282178"/>
                </a:lnTo>
                <a:lnTo>
                  <a:pt x="504443" y="276719"/>
                </a:lnTo>
                <a:lnTo>
                  <a:pt x="505967" y="271652"/>
                </a:lnTo>
                <a:lnTo>
                  <a:pt x="510539" y="267015"/>
                </a:lnTo>
                <a:lnTo>
                  <a:pt x="513587" y="262842"/>
                </a:lnTo>
                <a:lnTo>
                  <a:pt x="519683" y="259169"/>
                </a:lnTo>
                <a:lnTo>
                  <a:pt x="525779" y="256031"/>
                </a:lnTo>
                <a:lnTo>
                  <a:pt x="528827" y="254003"/>
                </a:lnTo>
                <a:lnTo>
                  <a:pt x="533399" y="252141"/>
                </a:lnTo>
                <a:lnTo>
                  <a:pt x="537971" y="250450"/>
                </a:lnTo>
                <a:lnTo>
                  <a:pt x="542543" y="248934"/>
                </a:lnTo>
                <a:lnTo>
                  <a:pt x="548639" y="247596"/>
                </a:lnTo>
                <a:lnTo>
                  <a:pt x="553211" y="246442"/>
                </a:lnTo>
                <a:lnTo>
                  <a:pt x="585215" y="243563"/>
                </a:lnTo>
                <a:lnTo>
                  <a:pt x="592835" y="243595"/>
                </a:lnTo>
                <a:lnTo>
                  <a:pt x="601979" y="243839"/>
                </a:lnTo>
                <a:close/>
              </a:path>
              <a:path w="1217929" h="464819">
                <a:moveTo>
                  <a:pt x="672083" y="355091"/>
                </a:moveTo>
                <a:lnTo>
                  <a:pt x="672083" y="342899"/>
                </a:lnTo>
                <a:lnTo>
                  <a:pt x="664463" y="339851"/>
                </a:lnTo>
                <a:lnTo>
                  <a:pt x="659891" y="338327"/>
                </a:lnTo>
                <a:lnTo>
                  <a:pt x="653795" y="335279"/>
                </a:lnTo>
                <a:lnTo>
                  <a:pt x="649223" y="330707"/>
                </a:lnTo>
                <a:lnTo>
                  <a:pt x="646175" y="324611"/>
                </a:lnTo>
                <a:lnTo>
                  <a:pt x="646175" y="320039"/>
                </a:lnTo>
                <a:lnTo>
                  <a:pt x="644651" y="315467"/>
                </a:lnTo>
                <a:lnTo>
                  <a:pt x="644651" y="193547"/>
                </a:lnTo>
                <a:lnTo>
                  <a:pt x="643127" y="185764"/>
                </a:lnTo>
                <a:lnTo>
                  <a:pt x="643127" y="171554"/>
                </a:lnTo>
                <a:lnTo>
                  <a:pt x="641603" y="165163"/>
                </a:lnTo>
                <a:lnTo>
                  <a:pt x="640079" y="159272"/>
                </a:lnTo>
                <a:lnTo>
                  <a:pt x="640079" y="153900"/>
                </a:lnTo>
                <a:lnTo>
                  <a:pt x="614171" y="121919"/>
                </a:lnTo>
                <a:lnTo>
                  <a:pt x="608075" y="119578"/>
                </a:lnTo>
                <a:lnTo>
                  <a:pt x="603503" y="117743"/>
                </a:lnTo>
                <a:lnTo>
                  <a:pt x="574547" y="114299"/>
                </a:lnTo>
                <a:lnTo>
                  <a:pt x="566927" y="114324"/>
                </a:lnTo>
                <a:lnTo>
                  <a:pt x="560831" y="114495"/>
                </a:lnTo>
                <a:lnTo>
                  <a:pt x="554735" y="114958"/>
                </a:lnTo>
                <a:lnTo>
                  <a:pt x="548639" y="115860"/>
                </a:lnTo>
                <a:lnTo>
                  <a:pt x="542543" y="117347"/>
                </a:lnTo>
                <a:lnTo>
                  <a:pt x="534923" y="118445"/>
                </a:lnTo>
                <a:lnTo>
                  <a:pt x="528827" y="119908"/>
                </a:lnTo>
                <a:lnTo>
                  <a:pt x="522731" y="121737"/>
                </a:lnTo>
                <a:lnTo>
                  <a:pt x="516635" y="123931"/>
                </a:lnTo>
                <a:lnTo>
                  <a:pt x="510539" y="126491"/>
                </a:lnTo>
                <a:lnTo>
                  <a:pt x="504443" y="128544"/>
                </a:lnTo>
                <a:lnTo>
                  <a:pt x="499871" y="130784"/>
                </a:lnTo>
                <a:lnTo>
                  <a:pt x="493775" y="133210"/>
                </a:lnTo>
                <a:lnTo>
                  <a:pt x="489203" y="135822"/>
                </a:lnTo>
                <a:lnTo>
                  <a:pt x="483107" y="138621"/>
                </a:lnTo>
                <a:lnTo>
                  <a:pt x="477011" y="141607"/>
                </a:lnTo>
                <a:lnTo>
                  <a:pt x="470915" y="144779"/>
                </a:lnTo>
                <a:lnTo>
                  <a:pt x="470915" y="176783"/>
                </a:lnTo>
                <a:lnTo>
                  <a:pt x="502919" y="176783"/>
                </a:lnTo>
                <a:lnTo>
                  <a:pt x="504443" y="170187"/>
                </a:lnTo>
                <a:lnTo>
                  <a:pt x="505967" y="164140"/>
                </a:lnTo>
                <a:lnTo>
                  <a:pt x="537971" y="138175"/>
                </a:lnTo>
                <a:lnTo>
                  <a:pt x="551687" y="137159"/>
                </a:lnTo>
                <a:lnTo>
                  <a:pt x="557783" y="137355"/>
                </a:lnTo>
                <a:lnTo>
                  <a:pt x="592835" y="158043"/>
                </a:lnTo>
                <a:lnTo>
                  <a:pt x="595883" y="164591"/>
                </a:lnTo>
                <a:lnTo>
                  <a:pt x="595883" y="169350"/>
                </a:lnTo>
                <a:lnTo>
                  <a:pt x="597407" y="174482"/>
                </a:lnTo>
                <a:lnTo>
                  <a:pt x="598931" y="179987"/>
                </a:lnTo>
                <a:lnTo>
                  <a:pt x="600455" y="185865"/>
                </a:lnTo>
                <a:lnTo>
                  <a:pt x="600455" y="198742"/>
                </a:lnTo>
                <a:lnTo>
                  <a:pt x="601979" y="205739"/>
                </a:lnTo>
                <a:lnTo>
                  <a:pt x="601979" y="318515"/>
                </a:lnTo>
                <a:lnTo>
                  <a:pt x="605027" y="320039"/>
                </a:lnTo>
                <a:lnTo>
                  <a:pt x="605027" y="355091"/>
                </a:lnTo>
                <a:lnTo>
                  <a:pt x="672083" y="355091"/>
                </a:lnTo>
                <a:close/>
              </a:path>
              <a:path w="1217929" h="464819">
                <a:moveTo>
                  <a:pt x="601979" y="318515"/>
                </a:moveTo>
                <a:lnTo>
                  <a:pt x="601979" y="277367"/>
                </a:lnTo>
                <a:lnTo>
                  <a:pt x="600455" y="282695"/>
                </a:lnTo>
                <a:lnTo>
                  <a:pt x="600455" y="287804"/>
                </a:lnTo>
                <a:lnTo>
                  <a:pt x="597407" y="292839"/>
                </a:lnTo>
                <a:lnTo>
                  <a:pt x="595883" y="297948"/>
                </a:lnTo>
                <a:lnTo>
                  <a:pt x="592835" y="303275"/>
                </a:lnTo>
                <a:lnTo>
                  <a:pt x="588263" y="307823"/>
                </a:lnTo>
                <a:lnTo>
                  <a:pt x="585215" y="312224"/>
                </a:lnTo>
                <a:lnTo>
                  <a:pt x="547115" y="331866"/>
                </a:lnTo>
                <a:lnTo>
                  <a:pt x="541019" y="332231"/>
                </a:lnTo>
                <a:lnTo>
                  <a:pt x="533399" y="332231"/>
                </a:lnTo>
                <a:lnTo>
                  <a:pt x="501395" y="304799"/>
                </a:lnTo>
                <a:lnTo>
                  <a:pt x="501395" y="357189"/>
                </a:lnTo>
                <a:lnTo>
                  <a:pt x="502919" y="357568"/>
                </a:lnTo>
                <a:lnTo>
                  <a:pt x="509015" y="358704"/>
                </a:lnTo>
                <a:lnTo>
                  <a:pt x="515111" y="359417"/>
                </a:lnTo>
                <a:lnTo>
                  <a:pt x="521207" y="359663"/>
                </a:lnTo>
                <a:lnTo>
                  <a:pt x="525779" y="359477"/>
                </a:lnTo>
                <a:lnTo>
                  <a:pt x="531875" y="358917"/>
                </a:lnTo>
                <a:lnTo>
                  <a:pt x="537971" y="357984"/>
                </a:lnTo>
                <a:lnTo>
                  <a:pt x="544067" y="356678"/>
                </a:lnTo>
                <a:lnTo>
                  <a:pt x="548639" y="354998"/>
                </a:lnTo>
                <a:lnTo>
                  <a:pt x="554735" y="352945"/>
                </a:lnTo>
                <a:lnTo>
                  <a:pt x="560831" y="350519"/>
                </a:lnTo>
                <a:lnTo>
                  <a:pt x="563879" y="348318"/>
                </a:lnTo>
                <a:lnTo>
                  <a:pt x="568451" y="345778"/>
                </a:lnTo>
                <a:lnTo>
                  <a:pt x="595883" y="323426"/>
                </a:lnTo>
                <a:lnTo>
                  <a:pt x="601979" y="318515"/>
                </a:lnTo>
                <a:close/>
              </a:path>
              <a:path w="1217929" h="464819">
                <a:moveTo>
                  <a:pt x="605027" y="355091"/>
                </a:moveTo>
                <a:lnTo>
                  <a:pt x="605027" y="320039"/>
                </a:lnTo>
                <a:lnTo>
                  <a:pt x="603503" y="355091"/>
                </a:lnTo>
                <a:lnTo>
                  <a:pt x="605027" y="355091"/>
                </a:lnTo>
                <a:close/>
              </a:path>
              <a:path w="1217929" h="464819">
                <a:moveTo>
                  <a:pt x="778763" y="70103"/>
                </a:moveTo>
                <a:lnTo>
                  <a:pt x="778763" y="21335"/>
                </a:lnTo>
                <a:lnTo>
                  <a:pt x="734567" y="21335"/>
                </a:lnTo>
                <a:lnTo>
                  <a:pt x="734567" y="70103"/>
                </a:lnTo>
                <a:lnTo>
                  <a:pt x="778763" y="70103"/>
                </a:lnTo>
                <a:close/>
              </a:path>
              <a:path w="1217929" h="464819">
                <a:moveTo>
                  <a:pt x="736091" y="447230"/>
                </a:moveTo>
                <a:lnTo>
                  <a:pt x="736091" y="368807"/>
                </a:lnTo>
                <a:lnTo>
                  <a:pt x="735921" y="375928"/>
                </a:lnTo>
                <a:lnTo>
                  <a:pt x="735457" y="382609"/>
                </a:lnTo>
                <a:lnTo>
                  <a:pt x="734775" y="388778"/>
                </a:lnTo>
                <a:lnTo>
                  <a:pt x="733946" y="394362"/>
                </a:lnTo>
                <a:lnTo>
                  <a:pt x="733043" y="399287"/>
                </a:lnTo>
                <a:lnTo>
                  <a:pt x="731519" y="408431"/>
                </a:lnTo>
                <a:lnTo>
                  <a:pt x="728471" y="414527"/>
                </a:lnTo>
                <a:lnTo>
                  <a:pt x="725423" y="419099"/>
                </a:lnTo>
                <a:lnTo>
                  <a:pt x="720851" y="423671"/>
                </a:lnTo>
                <a:lnTo>
                  <a:pt x="716279" y="426719"/>
                </a:lnTo>
                <a:lnTo>
                  <a:pt x="711707" y="431291"/>
                </a:lnTo>
                <a:lnTo>
                  <a:pt x="705611" y="434339"/>
                </a:lnTo>
                <a:lnTo>
                  <a:pt x="697991" y="437387"/>
                </a:lnTo>
                <a:lnTo>
                  <a:pt x="688847" y="441959"/>
                </a:lnTo>
                <a:lnTo>
                  <a:pt x="696467" y="464819"/>
                </a:lnTo>
                <a:lnTo>
                  <a:pt x="703408" y="462679"/>
                </a:lnTo>
                <a:lnTo>
                  <a:pt x="709997" y="460337"/>
                </a:lnTo>
                <a:lnTo>
                  <a:pt x="716223" y="457820"/>
                </a:lnTo>
                <a:lnTo>
                  <a:pt x="722072" y="455153"/>
                </a:lnTo>
                <a:lnTo>
                  <a:pt x="727533" y="452360"/>
                </a:lnTo>
                <a:lnTo>
                  <a:pt x="732592" y="449467"/>
                </a:lnTo>
                <a:lnTo>
                  <a:pt x="736091" y="447230"/>
                </a:lnTo>
                <a:close/>
              </a:path>
              <a:path w="1217929" h="464819">
                <a:moveTo>
                  <a:pt x="778763" y="348995"/>
                </a:moveTo>
                <a:lnTo>
                  <a:pt x="778763" y="115823"/>
                </a:lnTo>
                <a:lnTo>
                  <a:pt x="763523" y="115823"/>
                </a:lnTo>
                <a:lnTo>
                  <a:pt x="705611" y="118871"/>
                </a:lnTo>
                <a:lnTo>
                  <a:pt x="705611" y="131063"/>
                </a:lnTo>
                <a:lnTo>
                  <a:pt x="714755" y="132587"/>
                </a:lnTo>
                <a:lnTo>
                  <a:pt x="720851" y="134111"/>
                </a:lnTo>
                <a:lnTo>
                  <a:pt x="723899" y="135635"/>
                </a:lnTo>
                <a:lnTo>
                  <a:pt x="726947" y="138683"/>
                </a:lnTo>
                <a:lnTo>
                  <a:pt x="729995" y="140207"/>
                </a:lnTo>
                <a:lnTo>
                  <a:pt x="731519" y="143255"/>
                </a:lnTo>
                <a:lnTo>
                  <a:pt x="734567" y="152399"/>
                </a:lnTo>
                <a:lnTo>
                  <a:pt x="734567" y="156971"/>
                </a:lnTo>
                <a:lnTo>
                  <a:pt x="734726" y="160995"/>
                </a:lnTo>
                <a:lnTo>
                  <a:pt x="735555" y="171236"/>
                </a:lnTo>
                <a:lnTo>
                  <a:pt x="735933" y="177454"/>
                </a:lnTo>
                <a:lnTo>
                  <a:pt x="736091" y="184403"/>
                </a:lnTo>
                <a:lnTo>
                  <a:pt x="736091" y="447230"/>
                </a:lnTo>
                <a:lnTo>
                  <a:pt x="737237" y="446498"/>
                </a:lnTo>
                <a:lnTo>
                  <a:pt x="766140" y="416731"/>
                </a:lnTo>
                <a:lnTo>
                  <a:pt x="777091" y="378029"/>
                </a:lnTo>
                <a:lnTo>
                  <a:pt x="778653" y="356900"/>
                </a:lnTo>
                <a:lnTo>
                  <a:pt x="778763" y="348995"/>
                </a:lnTo>
                <a:close/>
              </a:path>
              <a:path w="1217929" h="464819">
                <a:moveTo>
                  <a:pt x="918971" y="70103"/>
                </a:moveTo>
                <a:lnTo>
                  <a:pt x="918971" y="21335"/>
                </a:lnTo>
                <a:lnTo>
                  <a:pt x="871727" y="21335"/>
                </a:lnTo>
                <a:lnTo>
                  <a:pt x="871727" y="70103"/>
                </a:lnTo>
                <a:lnTo>
                  <a:pt x="918971" y="70103"/>
                </a:lnTo>
                <a:close/>
              </a:path>
              <a:path w="1217929" h="464819">
                <a:moveTo>
                  <a:pt x="943355" y="355091"/>
                </a:moveTo>
                <a:lnTo>
                  <a:pt x="943355" y="342899"/>
                </a:lnTo>
                <a:lnTo>
                  <a:pt x="934211" y="339851"/>
                </a:lnTo>
                <a:lnTo>
                  <a:pt x="928115" y="338327"/>
                </a:lnTo>
                <a:lnTo>
                  <a:pt x="925067" y="335279"/>
                </a:lnTo>
                <a:lnTo>
                  <a:pt x="915923" y="115823"/>
                </a:lnTo>
                <a:lnTo>
                  <a:pt x="900683" y="115823"/>
                </a:lnTo>
                <a:lnTo>
                  <a:pt x="842771" y="118871"/>
                </a:lnTo>
                <a:lnTo>
                  <a:pt x="842771" y="131063"/>
                </a:lnTo>
                <a:lnTo>
                  <a:pt x="850391" y="131063"/>
                </a:lnTo>
                <a:lnTo>
                  <a:pt x="854963" y="134111"/>
                </a:lnTo>
                <a:lnTo>
                  <a:pt x="864107" y="137159"/>
                </a:lnTo>
                <a:lnTo>
                  <a:pt x="867155" y="140207"/>
                </a:lnTo>
                <a:lnTo>
                  <a:pt x="868679" y="143255"/>
                </a:lnTo>
                <a:lnTo>
                  <a:pt x="871727" y="152399"/>
                </a:lnTo>
                <a:lnTo>
                  <a:pt x="871727" y="166115"/>
                </a:lnTo>
                <a:lnTo>
                  <a:pt x="873251" y="173735"/>
                </a:lnTo>
                <a:lnTo>
                  <a:pt x="873251" y="355091"/>
                </a:lnTo>
                <a:lnTo>
                  <a:pt x="943355" y="355091"/>
                </a:lnTo>
                <a:close/>
              </a:path>
              <a:path w="1217929" h="464819">
                <a:moveTo>
                  <a:pt x="873251" y="355091"/>
                </a:moveTo>
                <a:lnTo>
                  <a:pt x="873251" y="292607"/>
                </a:lnTo>
                <a:lnTo>
                  <a:pt x="872990" y="301156"/>
                </a:lnTo>
                <a:lnTo>
                  <a:pt x="872299" y="308419"/>
                </a:lnTo>
                <a:lnTo>
                  <a:pt x="871323" y="314253"/>
                </a:lnTo>
                <a:lnTo>
                  <a:pt x="870203" y="318515"/>
                </a:lnTo>
                <a:lnTo>
                  <a:pt x="870203" y="324611"/>
                </a:lnTo>
                <a:lnTo>
                  <a:pt x="867155" y="330707"/>
                </a:lnTo>
                <a:lnTo>
                  <a:pt x="862583" y="335279"/>
                </a:lnTo>
                <a:lnTo>
                  <a:pt x="856487" y="338327"/>
                </a:lnTo>
                <a:lnTo>
                  <a:pt x="851915" y="339851"/>
                </a:lnTo>
                <a:lnTo>
                  <a:pt x="845819" y="342899"/>
                </a:lnTo>
                <a:lnTo>
                  <a:pt x="845819" y="355091"/>
                </a:lnTo>
                <a:lnTo>
                  <a:pt x="873251" y="355091"/>
                </a:lnTo>
                <a:close/>
              </a:path>
              <a:path w="1217929" h="464819">
                <a:moveTo>
                  <a:pt x="1170431" y="343436"/>
                </a:moveTo>
                <a:lnTo>
                  <a:pt x="1170431" y="242315"/>
                </a:lnTo>
                <a:lnTo>
                  <a:pt x="1170324" y="249566"/>
                </a:lnTo>
                <a:lnTo>
                  <a:pt x="1170004" y="256546"/>
                </a:lnTo>
                <a:lnTo>
                  <a:pt x="1162172" y="297829"/>
                </a:lnTo>
                <a:lnTo>
                  <a:pt x="1137997" y="331907"/>
                </a:lnTo>
                <a:lnTo>
                  <a:pt x="1101851" y="339851"/>
                </a:lnTo>
                <a:lnTo>
                  <a:pt x="1094231" y="338327"/>
                </a:lnTo>
                <a:lnTo>
                  <a:pt x="1082039" y="335279"/>
                </a:lnTo>
                <a:lnTo>
                  <a:pt x="1075943" y="332231"/>
                </a:lnTo>
                <a:lnTo>
                  <a:pt x="1069847" y="327659"/>
                </a:lnTo>
                <a:lnTo>
                  <a:pt x="1065275" y="324611"/>
                </a:lnTo>
                <a:lnTo>
                  <a:pt x="1060703" y="320039"/>
                </a:lnTo>
                <a:lnTo>
                  <a:pt x="1057655" y="315467"/>
                </a:lnTo>
                <a:lnTo>
                  <a:pt x="1056131" y="309371"/>
                </a:lnTo>
                <a:lnTo>
                  <a:pt x="1053083" y="303275"/>
                </a:lnTo>
                <a:lnTo>
                  <a:pt x="1053083" y="295655"/>
                </a:lnTo>
                <a:lnTo>
                  <a:pt x="1052340" y="290876"/>
                </a:lnTo>
                <a:lnTo>
                  <a:pt x="1051889" y="285585"/>
                </a:lnTo>
                <a:lnTo>
                  <a:pt x="1051657" y="279635"/>
                </a:lnTo>
                <a:lnTo>
                  <a:pt x="1051572" y="272881"/>
                </a:lnTo>
                <a:lnTo>
                  <a:pt x="1051559" y="265175"/>
                </a:lnTo>
                <a:lnTo>
                  <a:pt x="1051559" y="0"/>
                </a:lnTo>
                <a:lnTo>
                  <a:pt x="1036319" y="0"/>
                </a:lnTo>
                <a:lnTo>
                  <a:pt x="976883" y="3047"/>
                </a:lnTo>
                <a:lnTo>
                  <a:pt x="976883" y="15239"/>
                </a:lnTo>
                <a:lnTo>
                  <a:pt x="984503" y="16763"/>
                </a:lnTo>
                <a:lnTo>
                  <a:pt x="990599" y="18287"/>
                </a:lnTo>
                <a:lnTo>
                  <a:pt x="999743" y="22859"/>
                </a:lnTo>
                <a:lnTo>
                  <a:pt x="1001267" y="24383"/>
                </a:lnTo>
                <a:lnTo>
                  <a:pt x="1004315" y="30479"/>
                </a:lnTo>
                <a:lnTo>
                  <a:pt x="1007363" y="39623"/>
                </a:lnTo>
                <a:lnTo>
                  <a:pt x="1007363" y="51815"/>
                </a:lnTo>
                <a:lnTo>
                  <a:pt x="1007522" y="56022"/>
                </a:lnTo>
                <a:lnTo>
                  <a:pt x="1008351" y="67726"/>
                </a:lnTo>
                <a:lnTo>
                  <a:pt x="1008729" y="75224"/>
                </a:lnTo>
                <a:lnTo>
                  <a:pt x="1008887" y="83819"/>
                </a:lnTo>
                <a:lnTo>
                  <a:pt x="1008887" y="355091"/>
                </a:lnTo>
                <a:lnTo>
                  <a:pt x="1025651" y="359663"/>
                </a:lnTo>
                <a:lnTo>
                  <a:pt x="1042415" y="344423"/>
                </a:lnTo>
                <a:lnTo>
                  <a:pt x="1048399" y="346695"/>
                </a:lnTo>
                <a:lnTo>
                  <a:pt x="1054212" y="348883"/>
                </a:lnTo>
                <a:lnTo>
                  <a:pt x="1059941" y="350900"/>
                </a:lnTo>
                <a:lnTo>
                  <a:pt x="1065671" y="352664"/>
                </a:lnTo>
                <a:lnTo>
                  <a:pt x="1071484" y="354090"/>
                </a:lnTo>
                <a:lnTo>
                  <a:pt x="1077467" y="355091"/>
                </a:lnTo>
                <a:lnTo>
                  <a:pt x="1082809" y="356488"/>
                </a:lnTo>
                <a:lnTo>
                  <a:pt x="1110995" y="359663"/>
                </a:lnTo>
                <a:lnTo>
                  <a:pt x="1117719" y="359484"/>
                </a:lnTo>
                <a:lnTo>
                  <a:pt x="1158642" y="349520"/>
                </a:lnTo>
                <a:lnTo>
                  <a:pt x="1168907" y="344423"/>
                </a:lnTo>
                <a:lnTo>
                  <a:pt x="1170431" y="343436"/>
                </a:lnTo>
                <a:close/>
              </a:path>
              <a:path w="1217929" h="464819">
                <a:moveTo>
                  <a:pt x="1217675" y="234695"/>
                </a:moveTo>
                <a:lnTo>
                  <a:pt x="1214089" y="194753"/>
                </a:lnTo>
                <a:lnTo>
                  <a:pt x="1201668" y="156125"/>
                </a:lnTo>
                <a:lnTo>
                  <a:pt x="1176527" y="126491"/>
                </a:lnTo>
                <a:lnTo>
                  <a:pt x="1138544" y="114511"/>
                </a:lnTo>
                <a:lnTo>
                  <a:pt x="1132331" y="114299"/>
                </a:lnTo>
                <a:lnTo>
                  <a:pt x="1126114" y="114470"/>
                </a:lnTo>
                <a:lnTo>
                  <a:pt x="1085100" y="127589"/>
                </a:lnTo>
                <a:lnTo>
                  <a:pt x="1051559" y="156971"/>
                </a:lnTo>
                <a:lnTo>
                  <a:pt x="1051559" y="193547"/>
                </a:lnTo>
                <a:lnTo>
                  <a:pt x="1053083" y="185927"/>
                </a:lnTo>
                <a:lnTo>
                  <a:pt x="1059179" y="173735"/>
                </a:lnTo>
                <a:lnTo>
                  <a:pt x="1089659" y="147827"/>
                </a:lnTo>
                <a:lnTo>
                  <a:pt x="1103375" y="144779"/>
                </a:lnTo>
                <a:lnTo>
                  <a:pt x="1114043" y="144779"/>
                </a:lnTo>
                <a:lnTo>
                  <a:pt x="1151974" y="163912"/>
                </a:lnTo>
                <a:lnTo>
                  <a:pt x="1166836" y="202874"/>
                </a:lnTo>
                <a:lnTo>
                  <a:pt x="1170431" y="242315"/>
                </a:lnTo>
                <a:lnTo>
                  <a:pt x="1170431" y="343436"/>
                </a:lnTo>
                <a:lnTo>
                  <a:pt x="1173872" y="341206"/>
                </a:lnTo>
                <a:lnTo>
                  <a:pt x="1201252" y="309202"/>
                </a:lnTo>
                <a:lnTo>
                  <a:pt x="1214246" y="271271"/>
                </a:lnTo>
                <a:lnTo>
                  <a:pt x="1217580" y="241109"/>
                </a:lnTo>
                <a:lnTo>
                  <a:pt x="1217675" y="2346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42181" y="725423"/>
            <a:ext cx="1150619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25390" y="725423"/>
            <a:ext cx="1546859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12825" y="1351787"/>
            <a:ext cx="2589275" cy="4450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65169" y="1351787"/>
            <a:ext cx="1924811" cy="4480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311541" y="1986787"/>
            <a:ext cx="271208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321435" algn="l"/>
              </a:tabLst>
            </a:pP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226825" y="1986787"/>
            <a:ext cx="140335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33047" y="1986787"/>
            <a:ext cx="1910714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pemb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946485" y="1986787"/>
            <a:ext cx="143510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11541" y="2413506"/>
            <a:ext cx="8070850" cy="357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algn="just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up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umlah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tur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5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spc="-15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al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n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apabila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ompe</a:t>
            </a:r>
            <a:r>
              <a:rPr sz="2800" spc="-10" dirty="0">
                <a:latin typeface="Cambria Math"/>
                <a:cs typeface="Cambria Math"/>
              </a:rPr>
              <a:t>ns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12825" y="1046987"/>
            <a:ext cx="2589275" cy="4450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65169" y="1046987"/>
            <a:ext cx="1924811" cy="448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11541" y="1986787"/>
            <a:ext cx="8071484" cy="400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635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ompe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alah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ompe</a:t>
            </a:r>
            <a:r>
              <a:rPr sz="2800" spc="-10" dirty="0">
                <a:latin typeface="Cambria Math"/>
                <a:cs typeface="Cambria Math"/>
              </a:rPr>
              <a:t>ns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f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4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21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SK</a:t>
            </a:r>
            <a:r>
              <a:rPr sz="2800" spc="-3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Su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eputu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ebe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utu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Cambria Math"/>
                <a:cs typeface="Cambria Math"/>
              </a:rPr>
              <a:t>B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pabila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0" dirty="0">
                <a:latin typeface="Times New Roman"/>
                <a:cs typeface="Times New Roman"/>
              </a:rPr>
              <a:t> </a:t>
            </a:r>
            <a:r>
              <a:rPr sz="2800" spc="5" dirty="0">
                <a:latin typeface="Cambria Math"/>
                <a:cs typeface="Cambria Math"/>
              </a:rPr>
              <a:t>b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o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elah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ng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2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bi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uk</a:t>
            </a:r>
            <a:r>
              <a:rPr sz="2800" spc="3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pat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eli-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9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305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0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ian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rs</a:t>
            </a:r>
            <a:r>
              <a:rPr sz="2800" spc="-5" dirty="0">
                <a:latin typeface="Cambria Math"/>
                <a:cs typeface="Cambria Math"/>
              </a:rPr>
              <a:t>ebut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6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ompe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5" dirty="0">
                <a:latin typeface="Cambria Math"/>
                <a:cs typeface="Cambria Math"/>
              </a:rPr>
              <a:t>l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mulai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0" dirty="0">
                <a:latin typeface="Cambria Math"/>
                <a:cs typeface="Cambria Math"/>
              </a:rPr>
              <a:t>a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k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 </a:t>
            </a:r>
            <a:r>
              <a:rPr sz="2800" spc="-2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tu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-10" dirty="0">
                <a:latin typeface="Cambria Math"/>
                <a:cs typeface="Cambria Math"/>
              </a:rPr>
              <a:t>-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5" dirty="0">
                <a:latin typeface="Cambria Math"/>
                <a:cs typeface="Cambria Math"/>
              </a:rPr>
              <a:t>u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ampai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5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403225" y="742187"/>
            <a:ext cx="1958339" cy="448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15489" y="725423"/>
            <a:ext cx="809625" cy="355600"/>
          </a:xfrm>
          <a:custGeom>
            <a:avLst/>
            <a:gdLst/>
            <a:ahLst/>
            <a:cxnLst/>
            <a:rect l="l" t="t" r="r" b="b"/>
            <a:pathLst>
              <a:path w="809625" h="355600">
                <a:moveTo>
                  <a:pt x="239267" y="105155"/>
                </a:moveTo>
                <a:lnTo>
                  <a:pt x="230464" y="63396"/>
                </a:lnTo>
                <a:lnTo>
                  <a:pt x="201969" y="32484"/>
                </a:lnTo>
                <a:lnTo>
                  <a:pt x="165433" y="19885"/>
                </a:lnTo>
                <a:lnTo>
                  <a:pt x="124649" y="16776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76199" y="355091"/>
                </a:lnTo>
                <a:lnTo>
                  <a:pt x="76199" y="38099"/>
                </a:lnTo>
                <a:lnTo>
                  <a:pt x="112775" y="38099"/>
                </a:lnTo>
                <a:lnTo>
                  <a:pt x="155828" y="46100"/>
                </a:lnTo>
                <a:lnTo>
                  <a:pt x="182879" y="76199"/>
                </a:lnTo>
                <a:lnTo>
                  <a:pt x="188975" y="111251"/>
                </a:lnTo>
                <a:lnTo>
                  <a:pt x="188975" y="194867"/>
                </a:lnTo>
                <a:lnTo>
                  <a:pt x="194361" y="192086"/>
                </a:lnTo>
                <a:lnTo>
                  <a:pt x="224187" y="163445"/>
                </a:lnTo>
                <a:lnTo>
                  <a:pt x="237982" y="123854"/>
                </a:lnTo>
                <a:lnTo>
                  <a:pt x="239125" y="111436"/>
                </a:lnTo>
                <a:lnTo>
                  <a:pt x="239267" y="105155"/>
                </a:lnTo>
                <a:close/>
              </a:path>
              <a:path w="809625" h="355600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809625" h="355600">
                <a:moveTo>
                  <a:pt x="188975" y="194867"/>
                </a:moveTo>
                <a:lnTo>
                  <a:pt x="188975" y="111251"/>
                </a:lnTo>
                <a:lnTo>
                  <a:pt x="188767" y="118467"/>
                </a:lnTo>
                <a:lnTo>
                  <a:pt x="188166" y="125253"/>
                </a:lnTo>
                <a:lnTo>
                  <a:pt x="175005" y="162164"/>
                </a:lnTo>
                <a:lnTo>
                  <a:pt x="141136" y="184475"/>
                </a:lnTo>
                <a:lnTo>
                  <a:pt x="76199" y="188975"/>
                </a:lnTo>
                <a:lnTo>
                  <a:pt x="76199" y="208787"/>
                </a:lnTo>
                <a:lnTo>
                  <a:pt x="80483" y="208872"/>
                </a:lnTo>
                <a:lnTo>
                  <a:pt x="85459" y="209090"/>
                </a:lnTo>
                <a:lnTo>
                  <a:pt x="91075" y="209387"/>
                </a:lnTo>
                <a:lnTo>
                  <a:pt x="97278" y="209712"/>
                </a:lnTo>
                <a:lnTo>
                  <a:pt x="104014" y="210009"/>
                </a:lnTo>
                <a:lnTo>
                  <a:pt x="111229" y="210227"/>
                </a:lnTo>
                <a:lnTo>
                  <a:pt x="117657" y="210298"/>
                </a:lnTo>
                <a:lnTo>
                  <a:pt x="119164" y="210305"/>
                </a:lnTo>
                <a:lnTo>
                  <a:pt x="124649" y="210175"/>
                </a:lnTo>
                <a:lnTo>
                  <a:pt x="164591" y="204215"/>
                </a:lnTo>
                <a:lnTo>
                  <a:pt x="188940" y="194885"/>
                </a:lnTo>
                <a:close/>
              </a:path>
              <a:path w="809625" h="355600">
                <a:moveTo>
                  <a:pt x="108203" y="355091"/>
                </a:moveTo>
                <a:lnTo>
                  <a:pt x="108203" y="342899"/>
                </a:lnTo>
                <a:lnTo>
                  <a:pt x="100583" y="339851"/>
                </a:lnTo>
                <a:lnTo>
                  <a:pt x="94487" y="338327"/>
                </a:lnTo>
                <a:lnTo>
                  <a:pt x="91439" y="336803"/>
                </a:lnTo>
                <a:lnTo>
                  <a:pt x="86867" y="335279"/>
                </a:lnTo>
                <a:lnTo>
                  <a:pt x="83819" y="332231"/>
                </a:lnTo>
                <a:lnTo>
                  <a:pt x="82295" y="329183"/>
                </a:lnTo>
                <a:lnTo>
                  <a:pt x="79247" y="324611"/>
                </a:lnTo>
                <a:lnTo>
                  <a:pt x="77723" y="320039"/>
                </a:lnTo>
                <a:lnTo>
                  <a:pt x="77723" y="315467"/>
                </a:lnTo>
                <a:lnTo>
                  <a:pt x="76199" y="309371"/>
                </a:lnTo>
                <a:lnTo>
                  <a:pt x="76199" y="355091"/>
                </a:lnTo>
                <a:lnTo>
                  <a:pt x="108203" y="355091"/>
                </a:lnTo>
                <a:close/>
              </a:path>
              <a:path w="809625" h="355600">
                <a:moveTo>
                  <a:pt x="527303" y="105155"/>
                </a:moveTo>
                <a:lnTo>
                  <a:pt x="518500" y="63396"/>
                </a:lnTo>
                <a:lnTo>
                  <a:pt x="490005" y="32484"/>
                </a:lnTo>
                <a:lnTo>
                  <a:pt x="453469" y="19885"/>
                </a:lnTo>
                <a:lnTo>
                  <a:pt x="412685" y="16776"/>
                </a:lnTo>
                <a:lnTo>
                  <a:pt x="288035" y="16763"/>
                </a:lnTo>
                <a:lnTo>
                  <a:pt x="288035" y="28955"/>
                </a:lnTo>
                <a:lnTo>
                  <a:pt x="295655" y="30479"/>
                </a:lnTo>
                <a:lnTo>
                  <a:pt x="301751" y="32003"/>
                </a:lnTo>
                <a:lnTo>
                  <a:pt x="304799" y="33527"/>
                </a:lnTo>
                <a:lnTo>
                  <a:pt x="307847" y="36575"/>
                </a:lnTo>
                <a:lnTo>
                  <a:pt x="310895" y="38099"/>
                </a:lnTo>
                <a:lnTo>
                  <a:pt x="313943" y="44195"/>
                </a:lnTo>
                <a:lnTo>
                  <a:pt x="316991" y="53339"/>
                </a:lnTo>
                <a:lnTo>
                  <a:pt x="316991" y="57911"/>
                </a:lnTo>
                <a:lnTo>
                  <a:pt x="318515" y="67055"/>
                </a:lnTo>
                <a:lnTo>
                  <a:pt x="318515" y="355091"/>
                </a:lnTo>
                <a:lnTo>
                  <a:pt x="364235" y="355091"/>
                </a:lnTo>
                <a:lnTo>
                  <a:pt x="364235" y="38099"/>
                </a:lnTo>
                <a:lnTo>
                  <a:pt x="400811" y="38099"/>
                </a:lnTo>
                <a:lnTo>
                  <a:pt x="443864" y="46100"/>
                </a:lnTo>
                <a:lnTo>
                  <a:pt x="470915" y="76199"/>
                </a:lnTo>
                <a:lnTo>
                  <a:pt x="477011" y="111251"/>
                </a:lnTo>
                <a:lnTo>
                  <a:pt x="477011" y="194867"/>
                </a:lnTo>
                <a:lnTo>
                  <a:pt x="482397" y="192086"/>
                </a:lnTo>
                <a:lnTo>
                  <a:pt x="512223" y="163445"/>
                </a:lnTo>
                <a:lnTo>
                  <a:pt x="526018" y="123854"/>
                </a:lnTo>
                <a:lnTo>
                  <a:pt x="527161" y="111436"/>
                </a:lnTo>
                <a:lnTo>
                  <a:pt x="527303" y="105155"/>
                </a:lnTo>
                <a:close/>
              </a:path>
              <a:path w="809625" h="355600">
                <a:moveTo>
                  <a:pt x="318515" y="355091"/>
                </a:moveTo>
                <a:lnTo>
                  <a:pt x="318515" y="292607"/>
                </a:lnTo>
                <a:lnTo>
                  <a:pt x="318345" y="299557"/>
                </a:lnTo>
                <a:lnTo>
                  <a:pt x="317882" y="305775"/>
                </a:lnTo>
                <a:lnTo>
                  <a:pt x="317199" y="311261"/>
                </a:lnTo>
                <a:lnTo>
                  <a:pt x="316370" y="316016"/>
                </a:lnTo>
                <a:lnTo>
                  <a:pt x="315467" y="320039"/>
                </a:lnTo>
                <a:lnTo>
                  <a:pt x="315467" y="326135"/>
                </a:lnTo>
                <a:lnTo>
                  <a:pt x="312419" y="330707"/>
                </a:lnTo>
                <a:lnTo>
                  <a:pt x="306323" y="336803"/>
                </a:lnTo>
                <a:lnTo>
                  <a:pt x="298703" y="339851"/>
                </a:lnTo>
                <a:lnTo>
                  <a:pt x="288035" y="342899"/>
                </a:lnTo>
                <a:lnTo>
                  <a:pt x="288035" y="355091"/>
                </a:lnTo>
                <a:lnTo>
                  <a:pt x="318515" y="355091"/>
                </a:lnTo>
                <a:close/>
              </a:path>
              <a:path w="809625" h="355600">
                <a:moveTo>
                  <a:pt x="477011" y="194867"/>
                </a:moveTo>
                <a:lnTo>
                  <a:pt x="477011" y="111251"/>
                </a:lnTo>
                <a:lnTo>
                  <a:pt x="476803" y="118467"/>
                </a:lnTo>
                <a:lnTo>
                  <a:pt x="476202" y="125253"/>
                </a:lnTo>
                <a:lnTo>
                  <a:pt x="463041" y="162164"/>
                </a:lnTo>
                <a:lnTo>
                  <a:pt x="429172" y="184475"/>
                </a:lnTo>
                <a:lnTo>
                  <a:pt x="364235" y="188975"/>
                </a:lnTo>
                <a:lnTo>
                  <a:pt x="364235" y="208787"/>
                </a:lnTo>
                <a:lnTo>
                  <a:pt x="368519" y="208872"/>
                </a:lnTo>
                <a:lnTo>
                  <a:pt x="373495" y="209090"/>
                </a:lnTo>
                <a:lnTo>
                  <a:pt x="379111" y="209387"/>
                </a:lnTo>
                <a:lnTo>
                  <a:pt x="385314" y="209712"/>
                </a:lnTo>
                <a:lnTo>
                  <a:pt x="392050" y="210009"/>
                </a:lnTo>
                <a:lnTo>
                  <a:pt x="399265" y="210227"/>
                </a:lnTo>
                <a:lnTo>
                  <a:pt x="405693" y="210298"/>
                </a:lnTo>
                <a:lnTo>
                  <a:pt x="407200" y="210305"/>
                </a:lnTo>
                <a:lnTo>
                  <a:pt x="412685" y="210175"/>
                </a:lnTo>
                <a:lnTo>
                  <a:pt x="452627" y="204215"/>
                </a:lnTo>
                <a:lnTo>
                  <a:pt x="476976" y="194885"/>
                </a:lnTo>
                <a:close/>
              </a:path>
              <a:path w="809625" h="355600">
                <a:moveTo>
                  <a:pt x="396239" y="355091"/>
                </a:moveTo>
                <a:lnTo>
                  <a:pt x="396239" y="342899"/>
                </a:lnTo>
                <a:lnTo>
                  <a:pt x="388619" y="339851"/>
                </a:lnTo>
                <a:lnTo>
                  <a:pt x="382523" y="338327"/>
                </a:lnTo>
                <a:lnTo>
                  <a:pt x="379475" y="336803"/>
                </a:lnTo>
                <a:lnTo>
                  <a:pt x="374903" y="335279"/>
                </a:lnTo>
                <a:lnTo>
                  <a:pt x="371855" y="332231"/>
                </a:lnTo>
                <a:lnTo>
                  <a:pt x="370331" y="329183"/>
                </a:lnTo>
                <a:lnTo>
                  <a:pt x="367283" y="324611"/>
                </a:lnTo>
                <a:lnTo>
                  <a:pt x="365759" y="320039"/>
                </a:lnTo>
                <a:lnTo>
                  <a:pt x="365759" y="315467"/>
                </a:lnTo>
                <a:lnTo>
                  <a:pt x="364235" y="309371"/>
                </a:lnTo>
                <a:lnTo>
                  <a:pt x="364235" y="355091"/>
                </a:lnTo>
                <a:lnTo>
                  <a:pt x="396239" y="355091"/>
                </a:lnTo>
                <a:close/>
              </a:path>
              <a:path w="809625" h="355600">
                <a:moveTo>
                  <a:pt x="664463" y="355091"/>
                </a:moveTo>
                <a:lnTo>
                  <a:pt x="664463" y="342899"/>
                </a:lnTo>
                <a:lnTo>
                  <a:pt x="656843" y="339851"/>
                </a:lnTo>
                <a:lnTo>
                  <a:pt x="647699" y="336803"/>
                </a:lnTo>
                <a:lnTo>
                  <a:pt x="644651" y="333755"/>
                </a:lnTo>
                <a:lnTo>
                  <a:pt x="641603" y="332231"/>
                </a:lnTo>
                <a:lnTo>
                  <a:pt x="638555" y="326135"/>
                </a:lnTo>
                <a:lnTo>
                  <a:pt x="637031" y="321563"/>
                </a:lnTo>
                <a:lnTo>
                  <a:pt x="637031" y="0"/>
                </a:lnTo>
                <a:lnTo>
                  <a:pt x="621791" y="0"/>
                </a:lnTo>
                <a:lnTo>
                  <a:pt x="562355" y="3047"/>
                </a:lnTo>
                <a:lnTo>
                  <a:pt x="562355" y="15239"/>
                </a:lnTo>
                <a:lnTo>
                  <a:pt x="569975" y="16763"/>
                </a:lnTo>
                <a:lnTo>
                  <a:pt x="576071" y="18287"/>
                </a:lnTo>
                <a:lnTo>
                  <a:pt x="585215" y="22859"/>
                </a:lnTo>
                <a:lnTo>
                  <a:pt x="586739" y="24383"/>
                </a:lnTo>
                <a:lnTo>
                  <a:pt x="589787" y="30479"/>
                </a:lnTo>
                <a:lnTo>
                  <a:pt x="592835" y="39623"/>
                </a:lnTo>
                <a:lnTo>
                  <a:pt x="592835" y="51815"/>
                </a:lnTo>
                <a:lnTo>
                  <a:pt x="592994" y="56022"/>
                </a:lnTo>
                <a:lnTo>
                  <a:pt x="593823" y="67726"/>
                </a:lnTo>
                <a:lnTo>
                  <a:pt x="594201" y="75224"/>
                </a:lnTo>
                <a:lnTo>
                  <a:pt x="594359" y="83819"/>
                </a:lnTo>
                <a:lnTo>
                  <a:pt x="594359" y="355091"/>
                </a:lnTo>
                <a:lnTo>
                  <a:pt x="664463" y="355091"/>
                </a:lnTo>
                <a:close/>
              </a:path>
              <a:path w="809625" h="355600">
                <a:moveTo>
                  <a:pt x="594359" y="355091"/>
                </a:moveTo>
                <a:lnTo>
                  <a:pt x="594359" y="303275"/>
                </a:lnTo>
                <a:lnTo>
                  <a:pt x="592835" y="312419"/>
                </a:lnTo>
                <a:lnTo>
                  <a:pt x="592835" y="316991"/>
                </a:lnTo>
                <a:lnTo>
                  <a:pt x="591311" y="323087"/>
                </a:lnTo>
                <a:lnTo>
                  <a:pt x="586739" y="332231"/>
                </a:lnTo>
                <a:lnTo>
                  <a:pt x="583691" y="335279"/>
                </a:lnTo>
                <a:lnTo>
                  <a:pt x="577595" y="338327"/>
                </a:lnTo>
                <a:lnTo>
                  <a:pt x="573023" y="339851"/>
                </a:lnTo>
                <a:lnTo>
                  <a:pt x="565403" y="342899"/>
                </a:lnTo>
                <a:lnTo>
                  <a:pt x="565403" y="355091"/>
                </a:lnTo>
                <a:lnTo>
                  <a:pt x="594359" y="355091"/>
                </a:lnTo>
                <a:close/>
              </a:path>
              <a:path w="809625" h="355600">
                <a:moveTo>
                  <a:pt x="809243" y="355091"/>
                </a:moveTo>
                <a:lnTo>
                  <a:pt x="809243" y="342899"/>
                </a:lnTo>
                <a:lnTo>
                  <a:pt x="800099" y="339851"/>
                </a:lnTo>
                <a:lnTo>
                  <a:pt x="792479" y="336803"/>
                </a:lnTo>
                <a:lnTo>
                  <a:pt x="781811" y="199643"/>
                </a:lnTo>
                <a:lnTo>
                  <a:pt x="781692" y="192927"/>
                </a:lnTo>
                <a:lnTo>
                  <a:pt x="778763" y="166115"/>
                </a:lnTo>
                <a:lnTo>
                  <a:pt x="777239" y="156971"/>
                </a:lnTo>
                <a:lnTo>
                  <a:pt x="774191" y="149351"/>
                </a:lnTo>
                <a:lnTo>
                  <a:pt x="768095" y="137159"/>
                </a:lnTo>
                <a:lnTo>
                  <a:pt x="763523" y="131063"/>
                </a:lnTo>
                <a:lnTo>
                  <a:pt x="757427" y="126491"/>
                </a:lnTo>
                <a:lnTo>
                  <a:pt x="752855" y="121919"/>
                </a:lnTo>
                <a:lnTo>
                  <a:pt x="746759" y="118871"/>
                </a:lnTo>
                <a:lnTo>
                  <a:pt x="739139" y="117347"/>
                </a:lnTo>
                <a:lnTo>
                  <a:pt x="731519" y="114299"/>
                </a:lnTo>
                <a:lnTo>
                  <a:pt x="697991" y="114299"/>
                </a:lnTo>
                <a:lnTo>
                  <a:pt x="690371" y="117347"/>
                </a:lnTo>
                <a:lnTo>
                  <a:pt x="656635" y="139057"/>
                </a:lnTo>
                <a:lnTo>
                  <a:pt x="647739" y="147268"/>
                </a:lnTo>
                <a:lnTo>
                  <a:pt x="642639" y="151933"/>
                </a:lnTo>
                <a:lnTo>
                  <a:pt x="637031" y="156971"/>
                </a:lnTo>
                <a:lnTo>
                  <a:pt x="637031" y="190499"/>
                </a:lnTo>
                <a:lnTo>
                  <a:pt x="638555" y="184403"/>
                </a:lnTo>
                <a:lnTo>
                  <a:pt x="644651" y="172211"/>
                </a:lnTo>
                <a:lnTo>
                  <a:pt x="656843" y="160019"/>
                </a:lnTo>
                <a:lnTo>
                  <a:pt x="664463" y="153923"/>
                </a:lnTo>
                <a:lnTo>
                  <a:pt x="670559" y="149351"/>
                </a:lnTo>
                <a:lnTo>
                  <a:pt x="676655" y="147827"/>
                </a:lnTo>
                <a:lnTo>
                  <a:pt x="681227" y="144779"/>
                </a:lnTo>
                <a:lnTo>
                  <a:pt x="693419" y="144779"/>
                </a:lnTo>
                <a:lnTo>
                  <a:pt x="700381" y="145133"/>
                </a:lnTo>
                <a:lnTo>
                  <a:pt x="733300" y="172102"/>
                </a:lnTo>
                <a:lnTo>
                  <a:pt x="734567" y="178307"/>
                </a:lnTo>
                <a:lnTo>
                  <a:pt x="735639" y="183094"/>
                </a:lnTo>
                <a:lnTo>
                  <a:pt x="739139" y="355091"/>
                </a:lnTo>
                <a:lnTo>
                  <a:pt x="809243" y="355091"/>
                </a:lnTo>
                <a:close/>
              </a:path>
              <a:path w="809625" h="355600">
                <a:moveTo>
                  <a:pt x="739139" y="355091"/>
                </a:moveTo>
                <a:lnTo>
                  <a:pt x="739139" y="304799"/>
                </a:lnTo>
                <a:lnTo>
                  <a:pt x="737615" y="313943"/>
                </a:lnTo>
                <a:lnTo>
                  <a:pt x="736091" y="318515"/>
                </a:lnTo>
                <a:lnTo>
                  <a:pt x="736091" y="324611"/>
                </a:lnTo>
                <a:lnTo>
                  <a:pt x="733043" y="330707"/>
                </a:lnTo>
                <a:lnTo>
                  <a:pt x="728471" y="335279"/>
                </a:lnTo>
                <a:lnTo>
                  <a:pt x="722375" y="338327"/>
                </a:lnTo>
                <a:lnTo>
                  <a:pt x="717803" y="339851"/>
                </a:lnTo>
                <a:lnTo>
                  <a:pt x="711707" y="342899"/>
                </a:lnTo>
                <a:lnTo>
                  <a:pt x="711707" y="355091"/>
                </a:lnTo>
                <a:lnTo>
                  <a:pt x="73913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277" y="725423"/>
            <a:ext cx="1082039" cy="3596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731386" y="725423"/>
            <a:ext cx="492759" cy="360045"/>
          </a:xfrm>
          <a:custGeom>
            <a:avLst/>
            <a:gdLst/>
            <a:ahLst/>
            <a:cxnLst/>
            <a:rect l="l" t="t" r="r" b="b"/>
            <a:pathLst>
              <a:path w="492759" h="360044">
                <a:moveTo>
                  <a:pt x="153923" y="186214"/>
                </a:moveTo>
                <a:lnTo>
                  <a:pt x="153923" y="105155"/>
                </a:lnTo>
                <a:lnTo>
                  <a:pt x="150875" y="120395"/>
                </a:lnTo>
                <a:lnTo>
                  <a:pt x="146113" y="132587"/>
                </a:lnTo>
                <a:lnTo>
                  <a:pt x="143375" y="138826"/>
                </a:lnTo>
                <a:lnTo>
                  <a:pt x="140207" y="144779"/>
                </a:lnTo>
                <a:lnTo>
                  <a:pt x="137787" y="149471"/>
                </a:lnTo>
                <a:lnTo>
                  <a:pt x="120395" y="175259"/>
                </a:lnTo>
                <a:lnTo>
                  <a:pt x="117515" y="179012"/>
                </a:lnTo>
                <a:lnTo>
                  <a:pt x="79247" y="224027"/>
                </a:lnTo>
                <a:lnTo>
                  <a:pt x="74442" y="229206"/>
                </a:lnTo>
                <a:lnTo>
                  <a:pt x="69819" y="234291"/>
                </a:lnTo>
                <a:lnTo>
                  <a:pt x="42313" y="267275"/>
                </a:lnTo>
                <a:lnTo>
                  <a:pt x="20482" y="298850"/>
                </a:lnTo>
                <a:lnTo>
                  <a:pt x="1920" y="335932"/>
                </a:lnTo>
                <a:lnTo>
                  <a:pt x="0" y="341375"/>
                </a:lnTo>
                <a:lnTo>
                  <a:pt x="0" y="355091"/>
                </a:lnTo>
                <a:lnTo>
                  <a:pt x="47243" y="355091"/>
                </a:lnTo>
                <a:lnTo>
                  <a:pt x="47243" y="313943"/>
                </a:lnTo>
                <a:lnTo>
                  <a:pt x="49854" y="309597"/>
                </a:lnTo>
                <a:lnTo>
                  <a:pt x="72079" y="277593"/>
                </a:lnTo>
                <a:lnTo>
                  <a:pt x="96632" y="247960"/>
                </a:lnTo>
                <a:lnTo>
                  <a:pt x="121542" y="221313"/>
                </a:lnTo>
                <a:lnTo>
                  <a:pt x="126821" y="215908"/>
                </a:lnTo>
                <a:lnTo>
                  <a:pt x="153021" y="187285"/>
                </a:lnTo>
                <a:lnTo>
                  <a:pt x="153923" y="186214"/>
                </a:lnTo>
                <a:close/>
              </a:path>
              <a:path w="492759" h="360044">
                <a:moveTo>
                  <a:pt x="202691" y="99059"/>
                </a:moveTo>
                <a:lnTo>
                  <a:pt x="202691" y="89915"/>
                </a:lnTo>
                <a:lnTo>
                  <a:pt x="202467" y="83036"/>
                </a:lnTo>
                <a:lnTo>
                  <a:pt x="189354" y="44308"/>
                </a:lnTo>
                <a:lnTo>
                  <a:pt x="155289" y="18717"/>
                </a:lnTo>
                <a:lnTo>
                  <a:pt x="117189" y="12319"/>
                </a:lnTo>
                <a:lnTo>
                  <a:pt x="109727" y="12191"/>
                </a:lnTo>
                <a:lnTo>
                  <a:pt x="104510" y="12266"/>
                </a:lnTo>
                <a:lnTo>
                  <a:pt x="62483" y="18287"/>
                </a:lnTo>
                <a:lnTo>
                  <a:pt x="25039" y="30652"/>
                </a:lnTo>
                <a:lnTo>
                  <a:pt x="7619" y="38099"/>
                </a:lnTo>
                <a:lnTo>
                  <a:pt x="7619" y="86867"/>
                </a:lnTo>
                <a:lnTo>
                  <a:pt x="38099" y="86867"/>
                </a:lnTo>
                <a:lnTo>
                  <a:pt x="40090" y="80100"/>
                </a:lnTo>
                <a:lnTo>
                  <a:pt x="42400" y="73818"/>
                </a:lnTo>
                <a:lnTo>
                  <a:pt x="67068" y="43196"/>
                </a:lnTo>
                <a:lnTo>
                  <a:pt x="99131" y="35054"/>
                </a:lnTo>
                <a:lnTo>
                  <a:pt x="106180" y="35259"/>
                </a:lnTo>
                <a:lnTo>
                  <a:pt x="141610" y="54632"/>
                </a:lnTo>
                <a:lnTo>
                  <a:pt x="153923" y="97535"/>
                </a:lnTo>
                <a:lnTo>
                  <a:pt x="153923" y="186214"/>
                </a:lnTo>
                <a:lnTo>
                  <a:pt x="155447" y="184403"/>
                </a:lnTo>
                <a:lnTo>
                  <a:pt x="159250" y="179944"/>
                </a:lnTo>
                <a:lnTo>
                  <a:pt x="166687" y="171449"/>
                </a:lnTo>
                <a:lnTo>
                  <a:pt x="170236" y="167244"/>
                </a:lnTo>
                <a:lnTo>
                  <a:pt x="173616" y="162955"/>
                </a:lnTo>
                <a:lnTo>
                  <a:pt x="176783" y="158495"/>
                </a:lnTo>
                <a:lnTo>
                  <a:pt x="181070" y="152780"/>
                </a:lnTo>
                <a:lnTo>
                  <a:pt x="184784" y="147065"/>
                </a:lnTo>
                <a:lnTo>
                  <a:pt x="187928" y="141350"/>
                </a:lnTo>
                <a:lnTo>
                  <a:pt x="190499" y="135635"/>
                </a:lnTo>
                <a:lnTo>
                  <a:pt x="195071" y="129539"/>
                </a:lnTo>
                <a:lnTo>
                  <a:pt x="198119" y="121919"/>
                </a:lnTo>
                <a:lnTo>
                  <a:pt x="202691" y="99059"/>
                </a:lnTo>
                <a:close/>
              </a:path>
              <a:path w="492759" h="360044">
                <a:moveTo>
                  <a:pt x="207263" y="281939"/>
                </a:moveTo>
                <a:lnTo>
                  <a:pt x="185927" y="281939"/>
                </a:lnTo>
                <a:lnTo>
                  <a:pt x="182879" y="289559"/>
                </a:lnTo>
                <a:lnTo>
                  <a:pt x="179831" y="294131"/>
                </a:lnTo>
                <a:lnTo>
                  <a:pt x="178307" y="298703"/>
                </a:lnTo>
                <a:lnTo>
                  <a:pt x="175259" y="304799"/>
                </a:lnTo>
                <a:lnTo>
                  <a:pt x="172211" y="306323"/>
                </a:lnTo>
                <a:lnTo>
                  <a:pt x="169163" y="309371"/>
                </a:lnTo>
                <a:lnTo>
                  <a:pt x="160019" y="312419"/>
                </a:lnTo>
                <a:lnTo>
                  <a:pt x="155447" y="312419"/>
                </a:lnTo>
                <a:lnTo>
                  <a:pt x="147827" y="313943"/>
                </a:lnTo>
                <a:lnTo>
                  <a:pt x="47243" y="313943"/>
                </a:lnTo>
                <a:lnTo>
                  <a:pt x="47243" y="355091"/>
                </a:lnTo>
                <a:lnTo>
                  <a:pt x="202691" y="355091"/>
                </a:lnTo>
                <a:lnTo>
                  <a:pt x="207263" y="281939"/>
                </a:lnTo>
                <a:close/>
              </a:path>
              <a:path w="492759" h="360044">
                <a:moveTo>
                  <a:pt x="443483" y="342879"/>
                </a:moveTo>
                <a:lnTo>
                  <a:pt x="443483" y="257555"/>
                </a:lnTo>
                <a:lnTo>
                  <a:pt x="443332" y="264848"/>
                </a:lnTo>
                <a:lnTo>
                  <a:pt x="442879" y="271763"/>
                </a:lnTo>
                <a:lnTo>
                  <a:pt x="431241" y="309586"/>
                </a:lnTo>
                <a:lnTo>
                  <a:pt x="425195" y="316991"/>
                </a:lnTo>
                <a:lnTo>
                  <a:pt x="421416" y="321336"/>
                </a:lnTo>
                <a:lnTo>
                  <a:pt x="383368" y="338047"/>
                </a:lnTo>
                <a:lnTo>
                  <a:pt x="376427" y="338327"/>
                </a:lnTo>
                <a:lnTo>
                  <a:pt x="369514" y="338052"/>
                </a:lnTo>
                <a:lnTo>
                  <a:pt x="332982" y="322026"/>
                </a:lnTo>
                <a:lnTo>
                  <a:pt x="315467" y="288035"/>
                </a:lnTo>
                <a:lnTo>
                  <a:pt x="284987" y="288035"/>
                </a:lnTo>
                <a:lnTo>
                  <a:pt x="284987" y="341375"/>
                </a:lnTo>
                <a:lnTo>
                  <a:pt x="291083" y="343733"/>
                </a:lnTo>
                <a:lnTo>
                  <a:pt x="333565" y="355688"/>
                </a:lnTo>
                <a:lnTo>
                  <a:pt x="374903" y="359663"/>
                </a:lnTo>
                <a:lnTo>
                  <a:pt x="381443" y="359550"/>
                </a:lnTo>
                <a:lnTo>
                  <a:pt x="422023" y="352409"/>
                </a:lnTo>
                <a:lnTo>
                  <a:pt x="442879" y="343230"/>
                </a:lnTo>
                <a:lnTo>
                  <a:pt x="443483" y="342879"/>
                </a:lnTo>
                <a:close/>
              </a:path>
              <a:path w="492759" h="360044">
                <a:moveTo>
                  <a:pt x="480059" y="0"/>
                </a:moveTo>
                <a:lnTo>
                  <a:pt x="460247" y="0"/>
                </a:lnTo>
                <a:lnTo>
                  <a:pt x="457199" y="4571"/>
                </a:lnTo>
                <a:lnTo>
                  <a:pt x="455675" y="9143"/>
                </a:lnTo>
                <a:lnTo>
                  <a:pt x="451103" y="13715"/>
                </a:lnTo>
                <a:lnTo>
                  <a:pt x="448055" y="15239"/>
                </a:lnTo>
                <a:lnTo>
                  <a:pt x="446531" y="15239"/>
                </a:lnTo>
                <a:lnTo>
                  <a:pt x="441959" y="16763"/>
                </a:lnTo>
                <a:lnTo>
                  <a:pt x="300227" y="16763"/>
                </a:lnTo>
                <a:lnTo>
                  <a:pt x="300227" y="178307"/>
                </a:lnTo>
                <a:lnTo>
                  <a:pt x="320039" y="190499"/>
                </a:lnTo>
                <a:lnTo>
                  <a:pt x="326874" y="188237"/>
                </a:lnTo>
                <a:lnTo>
                  <a:pt x="333565" y="186118"/>
                </a:lnTo>
                <a:lnTo>
                  <a:pt x="333755" y="186063"/>
                </a:lnTo>
                <a:lnTo>
                  <a:pt x="333755" y="57911"/>
                </a:lnTo>
                <a:lnTo>
                  <a:pt x="475487" y="57911"/>
                </a:lnTo>
                <a:lnTo>
                  <a:pt x="480059" y="0"/>
                </a:lnTo>
                <a:close/>
              </a:path>
              <a:path w="492759" h="360044">
                <a:moveTo>
                  <a:pt x="492251" y="252983"/>
                </a:moveTo>
                <a:lnTo>
                  <a:pt x="483954" y="211570"/>
                </a:lnTo>
                <a:lnTo>
                  <a:pt x="459262" y="177578"/>
                </a:lnTo>
                <a:lnTo>
                  <a:pt x="443332" y="167556"/>
                </a:lnTo>
                <a:lnTo>
                  <a:pt x="438340" y="164811"/>
                </a:lnTo>
                <a:lnTo>
                  <a:pt x="398161" y="155565"/>
                </a:lnTo>
                <a:lnTo>
                  <a:pt x="391667" y="155447"/>
                </a:lnTo>
                <a:lnTo>
                  <a:pt x="385425" y="155460"/>
                </a:lnTo>
                <a:lnTo>
                  <a:pt x="354970" y="158654"/>
                </a:lnTo>
                <a:lnTo>
                  <a:pt x="349117" y="160190"/>
                </a:lnTo>
                <a:lnTo>
                  <a:pt x="343631" y="161800"/>
                </a:lnTo>
                <a:lnTo>
                  <a:pt x="338510" y="163701"/>
                </a:lnTo>
                <a:lnTo>
                  <a:pt x="333755" y="166115"/>
                </a:lnTo>
                <a:lnTo>
                  <a:pt x="333755" y="186063"/>
                </a:lnTo>
                <a:lnTo>
                  <a:pt x="339971" y="184284"/>
                </a:lnTo>
                <a:lnTo>
                  <a:pt x="345947" y="182879"/>
                </a:lnTo>
                <a:lnTo>
                  <a:pt x="374903" y="181355"/>
                </a:lnTo>
                <a:lnTo>
                  <a:pt x="381522" y="181497"/>
                </a:lnTo>
                <a:lnTo>
                  <a:pt x="419664" y="194959"/>
                </a:lnTo>
                <a:lnTo>
                  <a:pt x="439912" y="228281"/>
                </a:lnTo>
                <a:lnTo>
                  <a:pt x="443483" y="257555"/>
                </a:lnTo>
                <a:lnTo>
                  <a:pt x="443483" y="342879"/>
                </a:lnTo>
                <a:lnTo>
                  <a:pt x="448095" y="340207"/>
                </a:lnTo>
                <a:lnTo>
                  <a:pt x="477011" y="310895"/>
                </a:lnTo>
                <a:lnTo>
                  <a:pt x="490688" y="272405"/>
                </a:lnTo>
                <a:lnTo>
                  <a:pt x="492072" y="259707"/>
                </a:lnTo>
                <a:lnTo>
                  <a:pt x="492251" y="252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74514" y="737615"/>
            <a:ext cx="920750" cy="347980"/>
          </a:xfrm>
          <a:custGeom>
            <a:avLst/>
            <a:gdLst/>
            <a:ahLst/>
            <a:cxnLst/>
            <a:rect l="l" t="t" r="r" b="b"/>
            <a:pathLst>
              <a:path w="920750" h="347980">
                <a:moveTo>
                  <a:pt x="309371" y="342899"/>
                </a:moveTo>
                <a:lnTo>
                  <a:pt x="309371" y="330707"/>
                </a:lnTo>
                <a:lnTo>
                  <a:pt x="301751" y="327659"/>
                </a:lnTo>
                <a:lnTo>
                  <a:pt x="295655" y="326135"/>
                </a:lnTo>
                <a:lnTo>
                  <a:pt x="291083" y="321563"/>
                </a:lnTo>
                <a:lnTo>
                  <a:pt x="271735" y="283549"/>
                </a:lnTo>
                <a:lnTo>
                  <a:pt x="269747" y="275843"/>
                </a:lnTo>
                <a:lnTo>
                  <a:pt x="185927" y="0"/>
                </a:lnTo>
                <a:lnTo>
                  <a:pt x="146303" y="0"/>
                </a:lnTo>
                <a:lnTo>
                  <a:pt x="40054" y="281313"/>
                </a:lnTo>
                <a:lnTo>
                  <a:pt x="37411" y="287907"/>
                </a:lnTo>
                <a:lnTo>
                  <a:pt x="14813" y="323356"/>
                </a:lnTo>
                <a:lnTo>
                  <a:pt x="0" y="330707"/>
                </a:lnTo>
                <a:lnTo>
                  <a:pt x="0" y="342899"/>
                </a:lnTo>
                <a:lnTo>
                  <a:pt x="74675" y="342899"/>
                </a:lnTo>
                <a:lnTo>
                  <a:pt x="74675" y="288035"/>
                </a:lnTo>
                <a:lnTo>
                  <a:pt x="76199" y="281939"/>
                </a:lnTo>
                <a:lnTo>
                  <a:pt x="77285" y="277916"/>
                </a:lnTo>
                <a:lnTo>
                  <a:pt x="80259" y="267675"/>
                </a:lnTo>
                <a:lnTo>
                  <a:pt x="82003" y="261457"/>
                </a:lnTo>
                <a:lnTo>
                  <a:pt x="83819" y="254507"/>
                </a:lnTo>
                <a:lnTo>
                  <a:pt x="92963" y="230123"/>
                </a:lnTo>
                <a:lnTo>
                  <a:pt x="99059" y="230123"/>
                </a:lnTo>
                <a:lnTo>
                  <a:pt x="99059" y="208787"/>
                </a:lnTo>
                <a:lnTo>
                  <a:pt x="155447" y="47243"/>
                </a:lnTo>
                <a:lnTo>
                  <a:pt x="202691" y="208787"/>
                </a:lnTo>
                <a:lnTo>
                  <a:pt x="202691" y="230123"/>
                </a:lnTo>
                <a:lnTo>
                  <a:pt x="207263" y="230123"/>
                </a:lnTo>
                <a:lnTo>
                  <a:pt x="216407" y="262127"/>
                </a:lnTo>
                <a:lnTo>
                  <a:pt x="219455" y="269747"/>
                </a:lnTo>
                <a:lnTo>
                  <a:pt x="220979" y="277367"/>
                </a:lnTo>
                <a:lnTo>
                  <a:pt x="222503" y="283463"/>
                </a:lnTo>
                <a:lnTo>
                  <a:pt x="224027" y="291083"/>
                </a:lnTo>
                <a:lnTo>
                  <a:pt x="225551" y="297179"/>
                </a:lnTo>
                <a:lnTo>
                  <a:pt x="225551" y="342899"/>
                </a:lnTo>
                <a:lnTo>
                  <a:pt x="309371" y="342899"/>
                </a:lnTo>
                <a:close/>
              </a:path>
              <a:path w="920750" h="347980">
                <a:moveTo>
                  <a:pt x="105155" y="342899"/>
                </a:moveTo>
                <a:lnTo>
                  <a:pt x="105155" y="330707"/>
                </a:lnTo>
                <a:lnTo>
                  <a:pt x="94487" y="329183"/>
                </a:lnTo>
                <a:lnTo>
                  <a:pt x="86867" y="326135"/>
                </a:lnTo>
                <a:lnTo>
                  <a:pt x="82295" y="321563"/>
                </a:lnTo>
                <a:lnTo>
                  <a:pt x="76199" y="316991"/>
                </a:lnTo>
                <a:lnTo>
                  <a:pt x="74675" y="309371"/>
                </a:lnTo>
                <a:lnTo>
                  <a:pt x="74675" y="342899"/>
                </a:lnTo>
                <a:lnTo>
                  <a:pt x="105155" y="342899"/>
                </a:lnTo>
                <a:close/>
              </a:path>
              <a:path w="920750" h="347980">
                <a:moveTo>
                  <a:pt x="202691" y="230123"/>
                </a:moveTo>
                <a:lnTo>
                  <a:pt x="202691" y="208787"/>
                </a:lnTo>
                <a:lnTo>
                  <a:pt x="99059" y="208787"/>
                </a:lnTo>
                <a:lnTo>
                  <a:pt x="99059" y="230123"/>
                </a:lnTo>
                <a:lnTo>
                  <a:pt x="202691" y="230123"/>
                </a:lnTo>
                <a:close/>
              </a:path>
              <a:path w="920750" h="347980">
                <a:moveTo>
                  <a:pt x="225551" y="342899"/>
                </a:moveTo>
                <a:lnTo>
                  <a:pt x="225551" y="307847"/>
                </a:lnTo>
                <a:lnTo>
                  <a:pt x="222503" y="316991"/>
                </a:lnTo>
                <a:lnTo>
                  <a:pt x="216407" y="323087"/>
                </a:lnTo>
                <a:lnTo>
                  <a:pt x="213359" y="324611"/>
                </a:lnTo>
                <a:lnTo>
                  <a:pt x="208787" y="326135"/>
                </a:lnTo>
                <a:lnTo>
                  <a:pt x="202691" y="329183"/>
                </a:lnTo>
                <a:lnTo>
                  <a:pt x="195071" y="330707"/>
                </a:lnTo>
                <a:lnTo>
                  <a:pt x="195071" y="342899"/>
                </a:lnTo>
                <a:lnTo>
                  <a:pt x="225551" y="342899"/>
                </a:lnTo>
                <a:close/>
              </a:path>
              <a:path w="920750" h="347980">
                <a:moveTo>
                  <a:pt x="481583" y="313943"/>
                </a:moveTo>
                <a:lnTo>
                  <a:pt x="470915" y="301751"/>
                </a:lnTo>
                <a:lnTo>
                  <a:pt x="464819" y="306323"/>
                </a:lnTo>
                <a:lnTo>
                  <a:pt x="446531" y="315467"/>
                </a:lnTo>
                <a:lnTo>
                  <a:pt x="440435" y="316991"/>
                </a:lnTo>
                <a:lnTo>
                  <a:pt x="426719" y="316991"/>
                </a:lnTo>
                <a:lnTo>
                  <a:pt x="420623" y="315467"/>
                </a:lnTo>
                <a:lnTo>
                  <a:pt x="416051" y="312419"/>
                </a:lnTo>
                <a:lnTo>
                  <a:pt x="411479" y="310895"/>
                </a:lnTo>
                <a:lnTo>
                  <a:pt x="406907" y="306323"/>
                </a:lnTo>
                <a:lnTo>
                  <a:pt x="403859" y="301751"/>
                </a:lnTo>
                <a:lnTo>
                  <a:pt x="399287" y="295655"/>
                </a:lnTo>
                <a:lnTo>
                  <a:pt x="394772" y="256088"/>
                </a:lnTo>
                <a:lnTo>
                  <a:pt x="394715" y="131063"/>
                </a:lnTo>
                <a:lnTo>
                  <a:pt x="394715" y="45719"/>
                </a:lnTo>
                <a:lnTo>
                  <a:pt x="358139" y="45719"/>
                </a:lnTo>
                <a:lnTo>
                  <a:pt x="352043" y="86867"/>
                </a:lnTo>
                <a:lnTo>
                  <a:pt x="348995" y="92963"/>
                </a:lnTo>
                <a:lnTo>
                  <a:pt x="347471" y="99059"/>
                </a:lnTo>
                <a:lnTo>
                  <a:pt x="313943" y="118871"/>
                </a:lnTo>
                <a:lnTo>
                  <a:pt x="313943" y="131063"/>
                </a:lnTo>
                <a:lnTo>
                  <a:pt x="352043" y="131063"/>
                </a:lnTo>
                <a:lnTo>
                  <a:pt x="352043" y="268223"/>
                </a:lnTo>
                <a:lnTo>
                  <a:pt x="352182" y="276224"/>
                </a:lnTo>
                <a:lnTo>
                  <a:pt x="359287" y="314629"/>
                </a:lnTo>
                <a:lnTo>
                  <a:pt x="389558" y="343224"/>
                </a:lnTo>
                <a:lnTo>
                  <a:pt x="414527" y="347471"/>
                </a:lnTo>
                <a:lnTo>
                  <a:pt x="420504" y="347225"/>
                </a:lnTo>
                <a:lnTo>
                  <a:pt x="456569" y="334182"/>
                </a:lnTo>
                <a:lnTo>
                  <a:pt x="476367" y="318898"/>
                </a:lnTo>
                <a:lnTo>
                  <a:pt x="481583" y="313943"/>
                </a:lnTo>
                <a:close/>
              </a:path>
              <a:path w="920750" h="347980">
                <a:moveTo>
                  <a:pt x="475487" y="131063"/>
                </a:moveTo>
                <a:lnTo>
                  <a:pt x="475487" y="106679"/>
                </a:lnTo>
                <a:lnTo>
                  <a:pt x="394715" y="106679"/>
                </a:lnTo>
                <a:lnTo>
                  <a:pt x="394715" y="131063"/>
                </a:lnTo>
                <a:lnTo>
                  <a:pt x="475487" y="131063"/>
                </a:lnTo>
                <a:close/>
              </a:path>
              <a:path w="920750" h="347980">
                <a:moveTo>
                  <a:pt x="641603" y="231647"/>
                </a:moveTo>
                <a:lnTo>
                  <a:pt x="641603" y="210311"/>
                </a:lnTo>
                <a:lnTo>
                  <a:pt x="633703" y="210618"/>
                </a:lnTo>
                <a:lnTo>
                  <a:pt x="590751" y="214855"/>
                </a:lnTo>
                <a:lnTo>
                  <a:pt x="551269" y="224931"/>
                </a:lnTo>
                <a:lnTo>
                  <a:pt x="517636" y="243458"/>
                </a:lnTo>
                <a:lnTo>
                  <a:pt x="498572" y="282066"/>
                </a:lnTo>
                <a:lnTo>
                  <a:pt x="498347" y="288035"/>
                </a:lnTo>
                <a:lnTo>
                  <a:pt x="498555" y="295156"/>
                </a:lnTo>
                <a:lnTo>
                  <a:pt x="499274" y="301837"/>
                </a:lnTo>
                <a:lnTo>
                  <a:pt x="500652" y="308006"/>
                </a:lnTo>
                <a:lnTo>
                  <a:pt x="502834" y="313590"/>
                </a:lnTo>
                <a:lnTo>
                  <a:pt x="505967" y="318515"/>
                </a:lnTo>
                <a:lnTo>
                  <a:pt x="509064" y="323807"/>
                </a:lnTo>
                <a:lnTo>
                  <a:pt x="541019" y="344858"/>
                </a:lnTo>
                <a:lnTo>
                  <a:pt x="541019" y="281939"/>
                </a:lnTo>
                <a:lnTo>
                  <a:pt x="541380" y="275802"/>
                </a:lnTo>
                <a:lnTo>
                  <a:pt x="565403" y="243839"/>
                </a:lnTo>
                <a:lnTo>
                  <a:pt x="605720" y="232508"/>
                </a:lnTo>
                <a:lnTo>
                  <a:pt x="625851" y="231379"/>
                </a:lnTo>
                <a:lnTo>
                  <a:pt x="629602" y="231386"/>
                </a:lnTo>
                <a:lnTo>
                  <a:pt x="633703" y="231403"/>
                </a:lnTo>
                <a:lnTo>
                  <a:pt x="641603" y="231647"/>
                </a:lnTo>
                <a:close/>
              </a:path>
              <a:path w="920750" h="347980">
                <a:moveTo>
                  <a:pt x="711707" y="342899"/>
                </a:moveTo>
                <a:lnTo>
                  <a:pt x="711707" y="330707"/>
                </a:lnTo>
                <a:lnTo>
                  <a:pt x="704087" y="327659"/>
                </a:lnTo>
                <a:lnTo>
                  <a:pt x="699515" y="326135"/>
                </a:lnTo>
                <a:lnTo>
                  <a:pt x="693419" y="323087"/>
                </a:lnTo>
                <a:lnTo>
                  <a:pt x="688847" y="318515"/>
                </a:lnTo>
                <a:lnTo>
                  <a:pt x="685799" y="312419"/>
                </a:lnTo>
                <a:lnTo>
                  <a:pt x="685799" y="307847"/>
                </a:lnTo>
                <a:lnTo>
                  <a:pt x="684275" y="303275"/>
                </a:lnTo>
                <a:lnTo>
                  <a:pt x="684275" y="181355"/>
                </a:lnTo>
                <a:lnTo>
                  <a:pt x="684136" y="173572"/>
                </a:lnTo>
                <a:lnTo>
                  <a:pt x="676655" y="132587"/>
                </a:lnTo>
                <a:lnTo>
                  <a:pt x="644207" y="105551"/>
                </a:lnTo>
                <a:lnTo>
                  <a:pt x="611123" y="102119"/>
                </a:lnTo>
                <a:lnTo>
                  <a:pt x="607771" y="102132"/>
                </a:lnTo>
                <a:lnTo>
                  <a:pt x="601370" y="102303"/>
                </a:lnTo>
                <a:lnTo>
                  <a:pt x="594969" y="102766"/>
                </a:lnTo>
                <a:lnTo>
                  <a:pt x="588568" y="103668"/>
                </a:lnTo>
                <a:lnTo>
                  <a:pt x="582167" y="105155"/>
                </a:lnTo>
                <a:lnTo>
                  <a:pt x="575767" y="106253"/>
                </a:lnTo>
                <a:lnTo>
                  <a:pt x="534888" y="121018"/>
                </a:lnTo>
                <a:lnTo>
                  <a:pt x="510539" y="132587"/>
                </a:lnTo>
                <a:lnTo>
                  <a:pt x="510539" y="164591"/>
                </a:lnTo>
                <a:lnTo>
                  <a:pt x="542543" y="164591"/>
                </a:lnTo>
                <a:lnTo>
                  <a:pt x="544315" y="157994"/>
                </a:lnTo>
                <a:lnTo>
                  <a:pt x="546551" y="151948"/>
                </a:lnTo>
                <a:lnTo>
                  <a:pt x="578950" y="125983"/>
                </a:lnTo>
                <a:lnTo>
                  <a:pt x="591311" y="124967"/>
                </a:lnTo>
                <a:lnTo>
                  <a:pt x="598273" y="125163"/>
                </a:lnTo>
                <a:lnTo>
                  <a:pt x="632912" y="145851"/>
                </a:lnTo>
                <a:lnTo>
                  <a:pt x="641426" y="186550"/>
                </a:lnTo>
                <a:lnTo>
                  <a:pt x="641603" y="193547"/>
                </a:lnTo>
                <a:lnTo>
                  <a:pt x="641603" y="306323"/>
                </a:lnTo>
                <a:lnTo>
                  <a:pt x="644651" y="307847"/>
                </a:lnTo>
                <a:lnTo>
                  <a:pt x="644651" y="342899"/>
                </a:lnTo>
                <a:lnTo>
                  <a:pt x="711707" y="342899"/>
                </a:lnTo>
                <a:close/>
              </a:path>
              <a:path w="920750" h="347980">
                <a:moveTo>
                  <a:pt x="641603" y="306323"/>
                </a:moveTo>
                <a:lnTo>
                  <a:pt x="641603" y="265175"/>
                </a:lnTo>
                <a:lnTo>
                  <a:pt x="641238" y="270503"/>
                </a:lnTo>
                <a:lnTo>
                  <a:pt x="640140" y="275612"/>
                </a:lnTo>
                <a:lnTo>
                  <a:pt x="616415" y="307811"/>
                </a:lnTo>
                <a:lnTo>
                  <a:pt x="611123" y="310895"/>
                </a:lnTo>
                <a:lnTo>
                  <a:pt x="605613" y="314187"/>
                </a:lnTo>
                <a:lnTo>
                  <a:pt x="599956" y="316748"/>
                </a:lnTo>
                <a:lnTo>
                  <a:pt x="594006" y="318576"/>
                </a:lnTo>
                <a:lnTo>
                  <a:pt x="587617" y="319674"/>
                </a:lnTo>
                <a:lnTo>
                  <a:pt x="580643" y="320039"/>
                </a:lnTo>
                <a:lnTo>
                  <a:pt x="573023" y="320039"/>
                </a:lnTo>
                <a:lnTo>
                  <a:pt x="541019" y="292607"/>
                </a:lnTo>
                <a:lnTo>
                  <a:pt x="541019" y="344858"/>
                </a:lnTo>
                <a:lnTo>
                  <a:pt x="542924" y="345376"/>
                </a:lnTo>
                <a:lnTo>
                  <a:pt x="548752" y="346512"/>
                </a:lnTo>
                <a:lnTo>
                  <a:pt x="554750" y="347225"/>
                </a:lnTo>
                <a:lnTo>
                  <a:pt x="560831" y="347471"/>
                </a:lnTo>
                <a:lnTo>
                  <a:pt x="566705" y="347285"/>
                </a:lnTo>
                <a:lnTo>
                  <a:pt x="604977" y="336126"/>
                </a:lnTo>
                <a:lnTo>
                  <a:pt x="636630" y="311234"/>
                </a:lnTo>
                <a:lnTo>
                  <a:pt x="641603" y="306323"/>
                </a:lnTo>
                <a:close/>
              </a:path>
              <a:path w="920750" h="347980">
                <a:moveTo>
                  <a:pt x="644651" y="342899"/>
                </a:moveTo>
                <a:lnTo>
                  <a:pt x="644651" y="307847"/>
                </a:lnTo>
                <a:lnTo>
                  <a:pt x="643127" y="342899"/>
                </a:lnTo>
                <a:lnTo>
                  <a:pt x="644651" y="342899"/>
                </a:lnTo>
                <a:close/>
              </a:path>
              <a:path w="920750" h="347980">
                <a:moveTo>
                  <a:pt x="877823" y="339833"/>
                </a:moveTo>
                <a:lnTo>
                  <a:pt x="877823" y="295655"/>
                </a:lnTo>
                <a:lnTo>
                  <a:pt x="876299" y="301751"/>
                </a:lnTo>
                <a:lnTo>
                  <a:pt x="873251" y="307847"/>
                </a:lnTo>
                <a:lnTo>
                  <a:pt x="870203" y="312419"/>
                </a:lnTo>
                <a:lnTo>
                  <a:pt x="867155" y="315467"/>
                </a:lnTo>
                <a:lnTo>
                  <a:pt x="853439" y="324611"/>
                </a:lnTo>
                <a:lnTo>
                  <a:pt x="847343" y="324611"/>
                </a:lnTo>
                <a:lnTo>
                  <a:pt x="841247" y="326135"/>
                </a:lnTo>
                <a:lnTo>
                  <a:pt x="836732" y="327641"/>
                </a:lnTo>
                <a:lnTo>
                  <a:pt x="830389" y="327650"/>
                </a:lnTo>
                <a:lnTo>
                  <a:pt x="823213" y="327293"/>
                </a:lnTo>
                <a:lnTo>
                  <a:pt x="786553" y="309033"/>
                </a:lnTo>
                <a:lnTo>
                  <a:pt x="775715" y="284987"/>
                </a:lnTo>
                <a:lnTo>
                  <a:pt x="751331" y="284987"/>
                </a:lnTo>
                <a:lnTo>
                  <a:pt x="751331" y="335279"/>
                </a:lnTo>
                <a:lnTo>
                  <a:pt x="757435" y="337333"/>
                </a:lnTo>
                <a:lnTo>
                  <a:pt x="763580" y="339005"/>
                </a:lnTo>
                <a:lnTo>
                  <a:pt x="769810" y="340423"/>
                </a:lnTo>
                <a:lnTo>
                  <a:pt x="776167" y="341714"/>
                </a:lnTo>
                <a:lnTo>
                  <a:pt x="782693" y="343005"/>
                </a:lnTo>
                <a:lnTo>
                  <a:pt x="789431" y="344423"/>
                </a:lnTo>
                <a:lnTo>
                  <a:pt x="829055" y="347471"/>
                </a:lnTo>
                <a:lnTo>
                  <a:pt x="835786" y="347344"/>
                </a:lnTo>
                <a:lnTo>
                  <a:pt x="865631" y="342899"/>
                </a:lnTo>
                <a:lnTo>
                  <a:pt x="872008" y="341632"/>
                </a:lnTo>
                <a:lnTo>
                  <a:pt x="877823" y="339833"/>
                </a:lnTo>
                <a:close/>
              </a:path>
              <a:path w="920750" h="347980">
                <a:moveTo>
                  <a:pt x="917447" y="160019"/>
                </a:moveTo>
                <a:lnTo>
                  <a:pt x="917447" y="109727"/>
                </a:lnTo>
                <a:lnTo>
                  <a:pt x="910534" y="108430"/>
                </a:lnTo>
                <a:lnTo>
                  <a:pt x="904127" y="107186"/>
                </a:lnTo>
                <a:lnTo>
                  <a:pt x="877823" y="103631"/>
                </a:lnTo>
                <a:lnTo>
                  <a:pt x="872166" y="102888"/>
                </a:lnTo>
                <a:lnTo>
                  <a:pt x="866217" y="102437"/>
                </a:lnTo>
                <a:lnTo>
                  <a:pt x="860048" y="102205"/>
                </a:lnTo>
                <a:lnTo>
                  <a:pt x="853732" y="102120"/>
                </a:lnTo>
                <a:lnTo>
                  <a:pt x="847343" y="102107"/>
                </a:lnTo>
                <a:lnTo>
                  <a:pt x="840122" y="102185"/>
                </a:lnTo>
                <a:lnTo>
                  <a:pt x="798575" y="109727"/>
                </a:lnTo>
                <a:lnTo>
                  <a:pt x="792884" y="111874"/>
                </a:lnTo>
                <a:lnTo>
                  <a:pt x="763135" y="137406"/>
                </a:lnTo>
                <a:lnTo>
                  <a:pt x="755903" y="167639"/>
                </a:lnTo>
                <a:lnTo>
                  <a:pt x="756111" y="174016"/>
                </a:lnTo>
                <a:lnTo>
                  <a:pt x="774716" y="209982"/>
                </a:lnTo>
                <a:lnTo>
                  <a:pt x="798575" y="226238"/>
                </a:lnTo>
                <a:lnTo>
                  <a:pt x="798575" y="155447"/>
                </a:lnTo>
                <a:lnTo>
                  <a:pt x="798953" y="149400"/>
                </a:lnTo>
                <a:lnTo>
                  <a:pt x="832603" y="122285"/>
                </a:lnTo>
                <a:lnTo>
                  <a:pt x="839723" y="121919"/>
                </a:lnTo>
                <a:lnTo>
                  <a:pt x="856487" y="121919"/>
                </a:lnTo>
                <a:lnTo>
                  <a:pt x="862583" y="124967"/>
                </a:lnTo>
                <a:lnTo>
                  <a:pt x="868679" y="126491"/>
                </a:lnTo>
                <a:lnTo>
                  <a:pt x="874775" y="131063"/>
                </a:lnTo>
                <a:lnTo>
                  <a:pt x="879347" y="137159"/>
                </a:lnTo>
                <a:lnTo>
                  <a:pt x="882776" y="141160"/>
                </a:lnTo>
                <a:lnTo>
                  <a:pt x="886205" y="146303"/>
                </a:lnTo>
                <a:lnTo>
                  <a:pt x="889634" y="152590"/>
                </a:lnTo>
                <a:lnTo>
                  <a:pt x="893063" y="160019"/>
                </a:lnTo>
                <a:lnTo>
                  <a:pt x="917447" y="160019"/>
                </a:lnTo>
                <a:close/>
              </a:path>
              <a:path w="920750" h="347980">
                <a:moveTo>
                  <a:pt x="920495" y="275843"/>
                </a:moveTo>
                <a:lnTo>
                  <a:pt x="904500" y="237841"/>
                </a:lnTo>
                <a:lnTo>
                  <a:pt x="871070" y="214817"/>
                </a:lnTo>
                <a:lnTo>
                  <a:pt x="836732" y="199023"/>
                </a:lnTo>
                <a:lnTo>
                  <a:pt x="830389" y="196214"/>
                </a:lnTo>
                <a:lnTo>
                  <a:pt x="800099" y="169163"/>
                </a:lnTo>
                <a:lnTo>
                  <a:pt x="798575" y="163067"/>
                </a:lnTo>
                <a:lnTo>
                  <a:pt x="798575" y="226238"/>
                </a:lnTo>
                <a:lnTo>
                  <a:pt x="802597" y="228382"/>
                </a:lnTo>
                <a:lnTo>
                  <a:pt x="807897" y="230994"/>
                </a:lnTo>
                <a:lnTo>
                  <a:pt x="813651" y="233607"/>
                </a:lnTo>
                <a:lnTo>
                  <a:pt x="819911" y="236219"/>
                </a:lnTo>
                <a:lnTo>
                  <a:pt x="827376" y="239387"/>
                </a:lnTo>
                <a:lnTo>
                  <a:pt x="864107" y="257555"/>
                </a:lnTo>
                <a:lnTo>
                  <a:pt x="871727" y="268223"/>
                </a:lnTo>
                <a:lnTo>
                  <a:pt x="874775" y="272795"/>
                </a:lnTo>
                <a:lnTo>
                  <a:pt x="877823" y="280415"/>
                </a:lnTo>
                <a:lnTo>
                  <a:pt x="877823" y="339833"/>
                </a:lnTo>
                <a:lnTo>
                  <a:pt x="878238" y="339705"/>
                </a:lnTo>
                <a:lnTo>
                  <a:pt x="909949" y="314663"/>
                </a:lnTo>
                <a:lnTo>
                  <a:pt x="920249" y="282455"/>
                </a:lnTo>
                <a:lnTo>
                  <a:pt x="920495" y="27584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12825" y="1351787"/>
            <a:ext cx="2589275" cy="445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65169" y="1351787"/>
            <a:ext cx="1924811" cy="4480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311541" y="1987803"/>
            <a:ext cx="8072120" cy="397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600" spc="-10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204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1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5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125" dirty="0">
                <a:latin typeface="Cambria Math"/>
                <a:cs typeface="Cambria Math"/>
              </a:rPr>
              <a:t>W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2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0" dirty="0">
                <a:latin typeface="Cambria Math"/>
                <a:cs typeface="Cambria Math"/>
              </a:rPr>
              <a:t>rh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5" dirty="0">
                <a:latin typeface="Cambria Math"/>
                <a:cs typeface="Cambria Math"/>
              </a:rPr>
              <a:t>m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nsas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60" dirty="0">
                <a:latin typeface="Cambria Math"/>
                <a:cs typeface="Cambria Math"/>
              </a:rPr>
              <a:t>k</a:t>
            </a:r>
            <a:r>
              <a:rPr sz="2600" spc="-10" dirty="0">
                <a:latin typeface="Cambria Math"/>
                <a:cs typeface="Cambria Math"/>
              </a:rPr>
              <a:t>er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gia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adala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b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i</a:t>
            </a:r>
            <a:r>
              <a:rPr sz="2600" spc="-2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20" dirty="0">
                <a:latin typeface="Cambria Math"/>
                <a:cs typeface="Cambria Math"/>
              </a:rPr>
              <a:t>g</a:t>
            </a:r>
            <a:r>
              <a:rPr sz="2600" spc="-10" dirty="0">
                <a:latin typeface="Cambria Math"/>
                <a:cs typeface="Cambria Math"/>
              </a:rPr>
              <a:t>h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-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sila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o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ut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S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T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20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lal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10" dirty="0">
                <a:latin typeface="Cambria Math"/>
                <a:cs typeface="Cambria Math"/>
              </a:rPr>
              <a:t>m</a:t>
            </a:r>
            <a:r>
              <a:rPr sz="2600" dirty="0">
                <a:latin typeface="Cambria Math"/>
                <a:cs typeface="Cambria Math"/>
              </a:rPr>
              <a:t>pe</a:t>
            </a:r>
            <a:r>
              <a:rPr sz="2600" spc="-15" dirty="0">
                <a:latin typeface="Cambria Math"/>
                <a:cs typeface="Cambria Math"/>
              </a:rPr>
              <a:t>ns</a:t>
            </a:r>
            <a:r>
              <a:rPr sz="2600" spc="-5" dirty="0">
                <a:latin typeface="Cambria Math"/>
                <a:cs typeface="Cambria Math"/>
              </a:rPr>
              <a:t>as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eru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35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spc="-5" dirty="0">
                <a:latin typeface="Cambria Math"/>
                <a:cs typeface="Cambria Math"/>
              </a:rPr>
              <a:t>ang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5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30" dirty="0">
                <a:latin typeface="Cambria Math"/>
                <a:cs typeface="Cambria Math"/>
              </a:rPr>
              <a:t>g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4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o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pu</a:t>
            </a:r>
            <a:r>
              <a:rPr sz="2600" spc="-5" dirty="0">
                <a:latin typeface="Cambria Math"/>
                <a:cs typeface="Cambria Math"/>
              </a:rPr>
              <a:t>ng</a:t>
            </a:r>
            <a:r>
              <a:rPr sz="2600" dirty="0">
                <a:latin typeface="Cambria Math"/>
                <a:cs typeface="Cambria Math"/>
              </a:rPr>
              <a:t>ut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er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P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80" dirty="0">
                <a:latin typeface="Times New Roman"/>
                <a:cs typeface="Times New Roman"/>
              </a:rPr>
              <a:t> </a:t>
            </a:r>
            <a:r>
              <a:rPr sz="2600" spc="-35" dirty="0">
                <a:latin typeface="Cambria Math"/>
                <a:cs typeface="Cambria Math"/>
              </a:rPr>
              <a:t>t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spc="-15" dirty="0">
                <a:latin typeface="Cambria Math"/>
                <a:cs typeface="Cambria Math"/>
              </a:rPr>
              <a:t>u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1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g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ri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an</a:t>
            </a:r>
            <a:r>
              <a:rPr sz="2600" dirty="0">
                <a:latin typeface="Cambria Math"/>
                <a:cs typeface="Cambria Math"/>
              </a:rPr>
              <a:t>g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15" dirty="0">
                <a:latin typeface="Cambria Math"/>
                <a:cs typeface="Cambria Math"/>
              </a:rPr>
              <a:t>o</a:t>
            </a:r>
            <a:r>
              <a:rPr sz="2600" spc="-5" dirty="0">
                <a:latin typeface="Cambria Math"/>
                <a:cs typeface="Cambria Math"/>
              </a:rPr>
              <a:t>l</a:t>
            </a:r>
            <a:r>
              <a:rPr sz="2600" spc="-10" dirty="0">
                <a:latin typeface="Cambria Math"/>
                <a:cs typeface="Cambria Math"/>
              </a:rPr>
              <a:t>e</a:t>
            </a:r>
            <a:r>
              <a:rPr sz="2600" dirty="0">
                <a:latin typeface="Cambria Math"/>
                <a:cs typeface="Cambria Math"/>
              </a:rPr>
              <a:t>h</a:t>
            </a:r>
            <a:r>
              <a:rPr sz="2600" spc="2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</a:t>
            </a:r>
            <a:r>
              <a:rPr sz="2600" spc="-15" dirty="0">
                <a:latin typeface="Cambria Math"/>
                <a:cs typeface="Cambria Math"/>
              </a:rPr>
              <a:t>i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45" dirty="0">
                <a:latin typeface="Cambria Math"/>
                <a:cs typeface="Cambria Math"/>
              </a:rPr>
              <a:t>r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25" dirty="0">
                <a:latin typeface="Cambria Math"/>
                <a:cs typeface="Cambria Math"/>
              </a:rPr>
              <a:t>k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15" dirty="0">
                <a:latin typeface="Cambria Math"/>
                <a:cs typeface="Cambria Math"/>
              </a:rPr>
              <a:t>s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spc="229" dirty="0">
                <a:latin typeface="Times New Roman"/>
                <a:cs typeface="Times New Roman"/>
              </a:rPr>
              <a:t> </a:t>
            </a:r>
            <a:r>
              <a:rPr sz="2600" spc="-50" dirty="0">
                <a:latin typeface="Cambria Math"/>
                <a:cs typeface="Cambria Math"/>
              </a:rPr>
              <a:t>k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45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e</a:t>
            </a:r>
            <a:r>
              <a:rPr sz="2600" spc="-5" dirty="0">
                <a:latin typeface="Cambria Math"/>
                <a:cs typeface="Cambria Math"/>
              </a:rPr>
              <a:t>n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220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15" dirty="0">
                <a:latin typeface="Cambria Math"/>
                <a:cs typeface="Cambria Math"/>
              </a:rPr>
              <a:t>a</a:t>
            </a:r>
            <a:r>
              <a:rPr sz="2600" spc="-5" dirty="0">
                <a:latin typeface="Cambria Math"/>
                <a:cs typeface="Cambria Math"/>
              </a:rPr>
              <a:t>s</a:t>
            </a:r>
            <a:r>
              <a:rPr sz="2600" spc="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21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22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23</a:t>
            </a:r>
            <a:r>
              <a:rPr sz="2600" dirty="0">
                <a:latin typeface="Cambria Math"/>
                <a:cs typeface="Cambria Math"/>
              </a:rPr>
              <a:t>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6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55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asa</a:t>
            </a:r>
            <a:r>
              <a:rPr sz="2600" dirty="0">
                <a:latin typeface="Cambria Math"/>
                <a:cs typeface="Cambria Math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2</a:t>
            </a:r>
            <a:r>
              <a:rPr sz="2600" dirty="0">
                <a:latin typeface="Cambria Math"/>
                <a:cs typeface="Cambria Math"/>
              </a:rPr>
              <a:t>4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di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ag</a:t>
            </a:r>
            <a:r>
              <a:rPr sz="2600" dirty="0">
                <a:latin typeface="Cambria Math"/>
                <a:cs typeface="Cambria Math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2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1</a:t>
            </a:r>
            <a:r>
              <a:rPr sz="2600" dirty="0">
                <a:latin typeface="Cambria Math"/>
                <a:cs typeface="Cambria Math"/>
              </a:rPr>
              <a:t>2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120" dirty="0">
                <a:latin typeface="Times New Roman"/>
                <a:cs typeface="Times New Roman"/>
              </a:rPr>
              <a:t> </a:t>
            </a:r>
            <a:r>
              <a:rPr sz="2600" spc="10" dirty="0">
                <a:latin typeface="Cambria Math"/>
                <a:cs typeface="Cambria Math"/>
              </a:rPr>
              <a:t>a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</a:t>
            </a:r>
            <a:r>
              <a:rPr sz="2600" spc="-5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Cambria Math"/>
                <a:cs typeface="Cambria Math"/>
              </a:rPr>
              <a:t>y</a:t>
            </a:r>
            <a:r>
              <a:rPr sz="2600" dirty="0">
                <a:latin typeface="Cambria Math"/>
                <a:cs typeface="Cambria Math"/>
              </a:rPr>
              <a:t>a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bu</a:t>
            </a:r>
            <a:r>
              <a:rPr sz="2600" spc="-5" dirty="0">
                <a:latin typeface="Cambria Math"/>
                <a:cs typeface="Cambria Math"/>
              </a:rPr>
              <a:t>la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dala</a:t>
            </a:r>
            <a:r>
              <a:rPr sz="2600" dirty="0">
                <a:latin typeface="Cambria Math"/>
                <a:cs typeface="Cambria Math"/>
              </a:rPr>
              <a:t>m</a:t>
            </a:r>
            <a:r>
              <a:rPr sz="2600" spc="-7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b</a:t>
            </a:r>
            <a:r>
              <a:rPr sz="2600" spc="-5" dirty="0">
                <a:latin typeface="Cambria Math"/>
                <a:cs typeface="Cambria Math"/>
              </a:rPr>
              <a:t>agia</a:t>
            </a:r>
            <a:r>
              <a:rPr sz="2600" dirty="0">
                <a:latin typeface="Cambria Math"/>
                <a:cs typeface="Cambria Math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t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hun</a:t>
            </a:r>
            <a:r>
              <a:rPr sz="2600" spc="-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mbria Math"/>
                <a:cs typeface="Cambria Math"/>
              </a:rPr>
              <a:t>p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j</a:t>
            </a:r>
            <a:r>
              <a:rPr sz="2600" spc="-5" dirty="0">
                <a:latin typeface="Cambria Math"/>
                <a:cs typeface="Cambria Math"/>
              </a:rPr>
              <a:t>a</a:t>
            </a:r>
            <a:r>
              <a:rPr sz="2600" dirty="0">
                <a:latin typeface="Cambria Math"/>
                <a:cs typeface="Cambria Math"/>
              </a:rPr>
              <a:t>k.</a:t>
            </a:r>
            <a:endParaRPr sz="26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1189" y="1030223"/>
            <a:ext cx="150875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60825" y="1046987"/>
            <a:ext cx="242570" cy="338455"/>
          </a:xfrm>
          <a:custGeom>
            <a:avLst/>
            <a:gdLst/>
            <a:ahLst/>
            <a:cxnLst/>
            <a:rect l="l" t="t" r="r" b="b"/>
            <a:pathLst>
              <a:path w="242570" h="338455">
                <a:moveTo>
                  <a:pt x="208787" y="338327"/>
                </a:moveTo>
                <a:lnTo>
                  <a:pt x="208787" y="326135"/>
                </a:lnTo>
                <a:lnTo>
                  <a:pt x="201167" y="323087"/>
                </a:lnTo>
                <a:lnTo>
                  <a:pt x="195071" y="321563"/>
                </a:lnTo>
                <a:lnTo>
                  <a:pt x="192023" y="320039"/>
                </a:lnTo>
                <a:lnTo>
                  <a:pt x="188975" y="316991"/>
                </a:lnTo>
                <a:lnTo>
                  <a:pt x="185927" y="315467"/>
                </a:lnTo>
                <a:lnTo>
                  <a:pt x="182879" y="309371"/>
                </a:lnTo>
                <a:lnTo>
                  <a:pt x="179831" y="300227"/>
                </a:lnTo>
                <a:lnTo>
                  <a:pt x="179831" y="0"/>
                </a:lnTo>
                <a:lnTo>
                  <a:pt x="143255" y="0"/>
                </a:lnTo>
                <a:lnTo>
                  <a:pt x="0" y="217931"/>
                </a:lnTo>
                <a:lnTo>
                  <a:pt x="0" y="236219"/>
                </a:lnTo>
                <a:lnTo>
                  <a:pt x="39623" y="236219"/>
                </a:lnTo>
                <a:lnTo>
                  <a:pt x="39623" y="208787"/>
                </a:lnTo>
                <a:lnTo>
                  <a:pt x="137159" y="54863"/>
                </a:lnTo>
                <a:lnTo>
                  <a:pt x="138683" y="54863"/>
                </a:lnTo>
                <a:lnTo>
                  <a:pt x="138683" y="338327"/>
                </a:lnTo>
                <a:lnTo>
                  <a:pt x="208787" y="338327"/>
                </a:lnTo>
                <a:close/>
              </a:path>
              <a:path w="242570" h="338455">
                <a:moveTo>
                  <a:pt x="137159" y="236219"/>
                </a:moveTo>
                <a:lnTo>
                  <a:pt x="137159" y="213359"/>
                </a:lnTo>
                <a:lnTo>
                  <a:pt x="39623" y="213359"/>
                </a:lnTo>
                <a:lnTo>
                  <a:pt x="39623" y="236219"/>
                </a:lnTo>
                <a:lnTo>
                  <a:pt x="137159" y="236219"/>
                </a:lnTo>
                <a:close/>
              </a:path>
              <a:path w="242570" h="338455">
                <a:moveTo>
                  <a:pt x="138683" y="338327"/>
                </a:moveTo>
                <a:lnTo>
                  <a:pt x="138683" y="54863"/>
                </a:lnTo>
                <a:lnTo>
                  <a:pt x="138599" y="59631"/>
                </a:lnTo>
                <a:lnTo>
                  <a:pt x="137462" y="83500"/>
                </a:lnTo>
                <a:lnTo>
                  <a:pt x="137244" y="90933"/>
                </a:lnTo>
                <a:lnTo>
                  <a:pt x="137159" y="99059"/>
                </a:lnTo>
                <a:lnTo>
                  <a:pt x="137159" y="275843"/>
                </a:lnTo>
                <a:lnTo>
                  <a:pt x="136989" y="282793"/>
                </a:lnTo>
                <a:lnTo>
                  <a:pt x="136526" y="289011"/>
                </a:lnTo>
                <a:lnTo>
                  <a:pt x="135843" y="294497"/>
                </a:lnTo>
                <a:lnTo>
                  <a:pt x="135014" y="299252"/>
                </a:lnTo>
                <a:lnTo>
                  <a:pt x="134111" y="303275"/>
                </a:lnTo>
                <a:lnTo>
                  <a:pt x="134111" y="309371"/>
                </a:lnTo>
                <a:lnTo>
                  <a:pt x="131063" y="313943"/>
                </a:lnTo>
                <a:lnTo>
                  <a:pt x="124967" y="320039"/>
                </a:lnTo>
                <a:lnTo>
                  <a:pt x="117347" y="323087"/>
                </a:lnTo>
                <a:lnTo>
                  <a:pt x="106679" y="326135"/>
                </a:lnTo>
                <a:lnTo>
                  <a:pt x="106679" y="338327"/>
                </a:lnTo>
                <a:lnTo>
                  <a:pt x="138683" y="338327"/>
                </a:lnTo>
                <a:close/>
              </a:path>
              <a:path w="242570" h="338455">
                <a:moveTo>
                  <a:pt x="242315" y="185927"/>
                </a:moveTo>
                <a:lnTo>
                  <a:pt x="224027" y="185927"/>
                </a:lnTo>
                <a:lnTo>
                  <a:pt x="220979" y="193547"/>
                </a:lnTo>
                <a:lnTo>
                  <a:pt x="216407" y="202691"/>
                </a:lnTo>
                <a:lnTo>
                  <a:pt x="213359" y="207263"/>
                </a:lnTo>
                <a:lnTo>
                  <a:pt x="208787" y="208787"/>
                </a:lnTo>
                <a:lnTo>
                  <a:pt x="205739" y="210311"/>
                </a:lnTo>
                <a:lnTo>
                  <a:pt x="201167" y="211835"/>
                </a:lnTo>
                <a:lnTo>
                  <a:pt x="193547" y="213359"/>
                </a:lnTo>
                <a:lnTo>
                  <a:pt x="179831" y="213359"/>
                </a:lnTo>
                <a:lnTo>
                  <a:pt x="179831" y="236219"/>
                </a:lnTo>
                <a:lnTo>
                  <a:pt x="239267" y="236219"/>
                </a:lnTo>
                <a:lnTo>
                  <a:pt x="242315" y="1859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52023" y="1716023"/>
            <a:ext cx="8388095" cy="50383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63502" y="725423"/>
            <a:ext cx="809625" cy="355600"/>
          </a:xfrm>
          <a:custGeom>
            <a:avLst/>
            <a:gdLst/>
            <a:ahLst/>
            <a:cxnLst/>
            <a:rect l="l" t="t" r="r" b="b"/>
            <a:pathLst>
              <a:path w="809625" h="355600">
                <a:moveTo>
                  <a:pt x="239267" y="105155"/>
                </a:moveTo>
                <a:lnTo>
                  <a:pt x="230464" y="63396"/>
                </a:lnTo>
                <a:lnTo>
                  <a:pt x="201969" y="32484"/>
                </a:lnTo>
                <a:lnTo>
                  <a:pt x="165433" y="19885"/>
                </a:lnTo>
                <a:lnTo>
                  <a:pt x="124649" y="16776"/>
                </a:lnTo>
                <a:lnTo>
                  <a:pt x="0" y="16763"/>
                </a:lnTo>
                <a:lnTo>
                  <a:pt x="0" y="28955"/>
                </a:lnTo>
                <a:lnTo>
                  <a:pt x="7619" y="30479"/>
                </a:lnTo>
                <a:lnTo>
                  <a:pt x="13715" y="32003"/>
                </a:lnTo>
                <a:lnTo>
                  <a:pt x="16763" y="33527"/>
                </a:lnTo>
                <a:lnTo>
                  <a:pt x="19811" y="36575"/>
                </a:lnTo>
                <a:lnTo>
                  <a:pt x="22859" y="38099"/>
                </a:lnTo>
                <a:lnTo>
                  <a:pt x="25907" y="44195"/>
                </a:lnTo>
                <a:lnTo>
                  <a:pt x="28955" y="53339"/>
                </a:lnTo>
                <a:lnTo>
                  <a:pt x="28955" y="57911"/>
                </a:lnTo>
                <a:lnTo>
                  <a:pt x="30479" y="67055"/>
                </a:lnTo>
                <a:lnTo>
                  <a:pt x="30479" y="355091"/>
                </a:lnTo>
                <a:lnTo>
                  <a:pt x="76199" y="355091"/>
                </a:lnTo>
                <a:lnTo>
                  <a:pt x="76199" y="38099"/>
                </a:lnTo>
                <a:lnTo>
                  <a:pt x="112775" y="38099"/>
                </a:lnTo>
                <a:lnTo>
                  <a:pt x="155828" y="46100"/>
                </a:lnTo>
                <a:lnTo>
                  <a:pt x="182879" y="76199"/>
                </a:lnTo>
                <a:lnTo>
                  <a:pt x="188975" y="111251"/>
                </a:lnTo>
                <a:lnTo>
                  <a:pt x="188975" y="194867"/>
                </a:lnTo>
                <a:lnTo>
                  <a:pt x="194361" y="192086"/>
                </a:lnTo>
                <a:lnTo>
                  <a:pt x="224187" y="163445"/>
                </a:lnTo>
                <a:lnTo>
                  <a:pt x="237982" y="123854"/>
                </a:lnTo>
                <a:lnTo>
                  <a:pt x="239125" y="111436"/>
                </a:lnTo>
                <a:lnTo>
                  <a:pt x="239267" y="105155"/>
                </a:lnTo>
                <a:close/>
              </a:path>
              <a:path w="809625" h="355600">
                <a:moveTo>
                  <a:pt x="30479" y="355091"/>
                </a:moveTo>
                <a:lnTo>
                  <a:pt x="30479" y="292607"/>
                </a:lnTo>
                <a:lnTo>
                  <a:pt x="30309" y="299557"/>
                </a:lnTo>
                <a:lnTo>
                  <a:pt x="29846" y="305775"/>
                </a:lnTo>
                <a:lnTo>
                  <a:pt x="29163" y="311261"/>
                </a:lnTo>
                <a:lnTo>
                  <a:pt x="28334" y="316016"/>
                </a:lnTo>
                <a:lnTo>
                  <a:pt x="27431" y="320039"/>
                </a:lnTo>
                <a:lnTo>
                  <a:pt x="27431" y="326135"/>
                </a:lnTo>
                <a:lnTo>
                  <a:pt x="24383" y="330707"/>
                </a:lnTo>
                <a:lnTo>
                  <a:pt x="18287" y="336803"/>
                </a:lnTo>
                <a:lnTo>
                  <a:pt x="10667" y="339851"/>
                </a:lnTo>
                <a:lnTo>
                  <a:pt x="0" y="342899"/>
                </a:lnTo>
                <a:lnTo>
                  <a:pt x="0" y="355091"/>
                </a:lnTo>
                <a:lnTo>
                  <a:pt x="30479" y="355091"/>
                </a:lnTo>
                <a:close/>
              </a:path>
              <a:path w="809625" h="355600">
                <a:moveTo>
                  <a:pt x="188975" y="194867"/>
                </a:moveTo>
                <a:lnTo>
                  <a:pt x="188975" y="111251"/>
                </a:lnTo>
                <a:lnTo>
                  <a:pt x="188767" y="118467"/>
                </a:lnTo>
                <a:lnTo>
                  <a:pt x="188166" y="125253"/>
                </a:lnTo>
                <a:lnTo>
                  <a:pt x="175005" y="162164"/>
                </a:lnTo>
                <a:lnTo>
                  <a:pt x="141136" y="184475"/>
                </a:lnTo>
                <a:lnTo>
                  <a:pt x="76199" y="188975"/>
                </a:lnTo>
                <a:lnTo>
                  <a:pt x="76199" y="208787"/>
                </a:lnTo>
                <a:lnTo>
                  <a:pt x="80483" y="208872"/>
                </a:lnTo>
                <a:lnTo>
                  <a:pt x="85459" y="209090"/>
                </a:lnTo>
                <a:lnTo>
                  <a:pt x="91075" y="209387"/>
                </a:lnTo>
                <a:lnTo>
                  <a:pt x="97278" y="209712"/>
                </a:lnTo>
                <a:lnTo>
                  <a:pt x="104014" y="210009"/>
                </a:lnTo>
                <a:lnTo>
                  <a:pt x="111229" y="210227"/>
                </a:lnTo>
                <a:lnTo>
                  <a:pt x="117657" y="210298"/>
                </a:lnTo>
                <a:lnTo>
                  <a:pt x="119164" y="210305"/>
                </a:lnTo>
                <a:lnTo>
                  <a:pt x="124649" y="210175"/>
                </a:lnTo>
                <a:lnTo>
                  <a:pt x="164591" y="204215"/>
                </a:lnTo>
                <a:lnTo>
                  <a:pt x="188940" y="194885"/>
                </a:lnTo>
                <a:close/>
              </a:path>
              <a:path w="809625" h="355600">
                <a:moveTo>
                  <a:pt x="108203" y="355091"/>
                </a:moveTo>
                <a:lnTo>
                  <a:pt x="108203" y="342899"/>
                </a:lnTo>
                <a:lnTo>
                  <a:pt x="100583" y="339851"/>
                </a:lnTo>
                <a:lnTo>
                  <a:pt x="94487" y="338327"/>
                </a:lnTo>
                <a:lnTo>
                  <a:pt x="91439" y="336803"/>
                </a:lnTo>
                <a:lnTo>
                  <a:pt x="86867" y="335279"/>
                </a:lnTo>
                <a:lnTo>
                  <a:pt x="83819" y="332231"/>
                </a:lnTo>
                <a:lnTo>
                  <a:pt x="82295" y="329183"/>
                </a:lnTo>
                <a:lnTo>
                  <a:pt x="79247" y="324611"/>
                </a:lnTo>
                <a:lnTo>
                  <a:pt x="77723" y="320039"/>
                </a:lnTo>
                <a:lnTo>
                  <a:pt x="77723" y="315467"/>
                </a:lnTo>
                <a:lnTo>
                  <a:pt x="76199" y="309371"/>
                </a:lnTo>
                <a:lnTo>
                  <a:pt x="76199" y="355091"/>
                </a:lnTo>
                <a:lnTo>
                  <a:pt x="108203" y="355091"/>
                </a:lnTo>
                <a:close/>
              </a:path>
              <a:path w="809625" h="355600">
                <a:moveTo>
                  <a:pt x="527303" y="105155"/>
                </a:moveTo>
                <a:lnTo>
                  <a:pt x="518500" y="63396"/>
                </a:lnTo>
                <a:lnTo>
                  <a:pt x="490005" y="32484"/>
                </a:lnTo>
                <a:lnTo>
                  <a:pt x="453469" y="19885"/>
                </a:lnTo>
                <a:lnTo>
                  <a:pt x="412685" y="16776"/>
                </a:lnTo>
                <a:lnTo>
                  <a:pt x="288035" y="16763"/>
                </a:lnTo>
                <a:lnTo>
                  <a:pt x="288035" y="28955"/>
                </a:lnTo>
                <a:lnTo>
                  <a:pt x="295655" y="30479"/>
                </a:lnTo>
                <a:lnTo>
                  <a:pt x="301751" y="32003"/>
                </a:lnTo>
                <a:lnTo>
                  <a:pt x="304799" y="33527"/>
                </a:lnTo>
                <a:lnTo>
                  <a:pt x="307847" y="36575"/>
                </a:lnTo>
                <a:lnTo>
                  <a:pt x="310895" y="38099"/>
                </a:lnTo>
                <a:lnTo>
                  <a:pt x="313943" y="44195"/>
                </a:lnTo>
                <a:lnTo>
                  <a:pt x="316991" y="53339"/>
                </a:lnTo>
                <a:lnTo>
                  <a:pt x="316991" y="57911"/>
                </a:lnTo>
                <a:lnTo>
                  <a:pt x="318515" y="67055"/>
                </a:lnTo>
                <a:lnTo>
                  <a:pt x="318515" y="355091"/>
                </a:lnTo>
                <a:lnTo>
                  <a:pt x="364235" y="355091"/>
                </a:lnTo>
                <a:lnTo>
                  <a:pt x="364235" y="38099"/>
                </a:lnTo>
                <a:lnTo>
                  <a:pt x="400811" y="38099"/>
                </a:lnTo>
                <a:lnTo>
                  <a:pt x="443864" y="46100"/>
                </a:lnTo>
                <a:lnTo>
                  <a:pt x="470915" y="76199"/>
                </a:lnTo>
                <a:lnTo>
                  <a:pt x="477011" y="111251"/>
                </a:lnTo>
                <a:lnTo>
                  <a:pt x="477011" y="194867"/>
                </a:lnTo>
                <a:lnTo>
                  <a:pt x="482397" y="192086"/>
                </a:lnTo>
                <a:lnTo>
                  <a:pt x="512223" y="163445"/>
                </a:lnTo>
                <a:lnTo>
                  <a:pt x="526018" y="123854"/>
                </a:lnTo>
                <a:lnTo>
                  <a:pt x="527161" y="111436"/>
                </a:lnTo>
                <a:lnTo>
                  <a:pt x="527303" y="105155"/>
                </a:lnTo>
                <a:close/>
              </a:path>
              <a:path w="809625" h="355600">
                <a:moveTo>
                  <a:pt x="318515" y="355091"/>
                </a:moveTo>
                <a:lnTo>
                  <a:pt x="318515" y="292607"/>
                </a:lnTo>
                <a:lnTo>
                  <a:pt x="318345" y="299557"/>
                </a:lnTo>
                <a:lnTo>
                  <a:pt x="317882" y="305775"/>
                </a:lnTo>
                <a:lnTo>
                  <a:pt x="317199" y="311261"/>
                </a:lnTo>
                <a:lnTo>
                  <a:pt x="316370" y="316016"/>
                </a:lnTo>
                <a:lnTo>
                  <a:pt x="315467" y="320039"/>
                </a:lnTo>
                <a:lnTo>
                  <a:pt x="315467" y="326135"/>
                </a:lnTo>
                <a:lnTo>
                  <a:pt x="312419" y="330707"/>
                </a:lnTo>
                <a:lnTo>
                  <a:pt x="306323" y="336803"/>
                </a:lnTo>
                <a:lnTo>
                  <a:pt x="298703" y="339851"/>
                </a:lnTo>
                <a:lnTo>
                  <a:pt x="288035" y="342899"/>
                </a:lnTo>
                <a:lnTo>
                  <a:pt x="288035" y="355091"/>
                </a:lnTo>
                <a:lnTo>
                  <a:pt x="318515" y="355091"/>
                </a:lnTo>
                <a:close/>
              </a:path>
              <a:path w="809625" h="355600">
                <a:moveTo>
                  <a:pt x="477011" y="194867"/>
                </a:moveTo>
                <a:lnTo>
                  <a:pt x="477011" y="111251"/>
                </a:lnTo>
                <a:lnTo>
                  <a:pt x="476803" y="118467"/>
                </a:lnTo>
                <a:lnTo>
                  <a:pt x="476202" y="125253"/>
                </a:lnTo>
                <a:lnTo>
                  <a:pt x="463041" y="162164"/>
                </a:lnTo>
                <a:lnTo>
                  <a:pt x="429172" y="184475"/>
                </a:lnTo>
                <a:lnTo>
                  <a:pt x="364235" y="188975"/>
                </a:lnTo>
                <a:lnTo>
                  <a:pt x="364235" y="208787"/>
                </a:lnTo>
                <a:lnTo>
                  <a:pt x="368519" y="208872"/>
                </a:lnTo>
                <a:lnTo>
                  <a:pt x="373495" y="209090"/>
                </a:lnTo>
                <a:lnTo>
                  <a:pt x="379111" y="209387"/>
                </a:lnTo>
                <a:lnTo>
                  <a:pt x="385314" y="209712"/>
                </a:lnTo>
                <a:lnTo>
                  <a:pt x="392050" y="210009"/>
                </a:lnTo>
                <a:lnTo>
                  <a:pt x="399265" y="210227"/>
                </a:lnTo>
                <a:lnTo>
                  <a:pt x="405693" y="210298"/>
                </a:lnTo>
                <a:lnTo>
                  <a:pt x="407200" y="210305"/>
                </a:lnTo>
                <a:lnTo>
                  <a:pt x="412685" y="210175"/>
                </a:lnTo>
                <a:lnTo>
                  <a:pt x="452627" y="204215"/>
                </a:lnTo>
                <a:lnTo>
                  <a:pt x="476976" y="194885"/>
                </a:lnTo>
                <a:close/>
              </a:path>
              <a:path w="809625" h="355600">
                <a:moveTo>
                  <a:pt x="396239" y="355091"/>
                </a:moveTo>
                <a:lnTo>
                  <a:pt x="396239" y="342899"/>
                </a:lnTo>
                <a:lnTo>
                  <a:pt x="388619" y="339851"/>
                </a:lnTo>
                <a:lnTo>
                  <a:pt x="382523" y="338327"/>
                </a:lnTo>
                <a:lnTo>
                  <a:pt x="379475" y="336803"/>
                </a:lnTo>
                <a:lnTo>
                  <a:pt x="374903" y="335279"/>
                </a:lnTo>
                <a:lnTo>
                  <a:pt x="371855" y="332231"/>
                </a:lnTo>
                <a:lnTo>
                  <a:pt x="370331" y="329183"/>
                </a:lnTo>
                <a:lnTo>
                  <a:pt x="367283" y="324611"/>
                </a:lnTo>
                <a:lnTo>
                  <a:pt x="365759" y="320039"/>
                </a:lnTo>
                <a:lnTo>
                  <a:pt x="365759" y="315467"/>
                </a:lnTo>
                <a:lnTo>
                  <a:pt x="364235" y="309371"/>
                </a:lnTo>
                <a:lnTo>
                  <a:pt x="364235" y="355091"/>
                </a:lnTo>
                <a:lnTo>
                  <a:pt x="396239" y="355091"/>
                </a:lnTo>
                <a:close/>
              </a:path>
              <a:path w="809625" h="355600">
                <a:moveTo>
                  <a:pt x="664463" y="355091"/>
                </a:moveTo>
                <a:lnTo>
                  <a:pt x="664463" y="342899"/>
                </a:lnTo>
                <a:lnTo>
                  <a:pt x="656843" y="339851"/>
                </a:lnTo>
                <a:lnTo>
                  <a:pt x="647699" y="336803"/>
                </a:lnTo>
                <a:lnTo>
                  <a:pt x="644651" y="333755"/>
                </a:lnTo>
                <a:lnTo>
                  <a:pt x="641603" y="332231"/>
                </a:lnTo>
                <a:lnTo>
                  <a:pt x="638555" y="326135"/>
                </a:lnTo>
                <a:lnTo>
                  <a:pt x="637031" y="321563"/>
                </a:lnTo>
                <a:lnTo>
                  <a:pt x="637031" y="0"/>
                </a:lnTo>
                <a:lnTo>
                  <a:pt x="621791" y="0"/>
                </a:lnTo>
                <a:lnTo>
                  <a:pt x="562355" y="3047"/>
                </a:lnTo>
                <a:lnTo>
                  <a:pt x="562355" y="15239"/>
                </a:lnTo>
                <a:lnTo>
                  <a:pt x="569975" y="16763"/>
                </a:lnTo>
                <a:lnTo>
                  <a:pt x="576071" y="18287"/>
                </a:lnTo>
                <a:lnTo>
                  <a:pt x="585215" y="22859"/>
                </a:lnTo>
                <a:lnTo>
                  <a:pt x="586739" y="24383"/>
                </a:lnTo>
                <a:lnTo>
                  <a:pt x="589787" y="30479"/>
                </a:lnTo>
                <a:lnTo>
                  <a:pt x="592835" y="39623"/>
                </a:lnTo>
                <a:lnTo>
                  <a:pt x="592835" y="51815"/>
                </a:lnTo>
                <a:lnTo>
                  <a:pt x="592994" y="56022"/>
                </a:lnTo>
                <a:lnTo>
                  <a:pt x="593823" y="67726"/>
                </a:lnTo>
                <a:lnTo>
                  <a:pt x="594201" y="75224"/>
                </a:lnTo>
                <a:lnTo>
                  <a:pt x="594359" y="83819"/>
                </a:lnTo>
                <a:lnTo>
                  <a:pt x="594359" y="355091"/>
                </a:lnTo>
                <a:lnTo>
                  <a:pt x="664463" y="355091"/>
                </a:lnTo>
                <a:close/>
              </a:path>
              <a:path w="809625" h="355600">
                <a:moveTo>
                  <a:pt x="594359" y="355091"/>
                </a:moveTo>
                <a:lnTo>
                  <a:pt x="594359" y="303275"/>
                </a:lnTo>
                <a:lnTo>
                  <a:pt x="592835" y="312419"/>
                </a:lnTo>
                <a:lnTo>
                  <a:pt x="592835" y="316991"/>
                </a:lnTo>
                <a:lnTo>
                  <a:pt x="591311" y="323087"/>
                </a:lnTo>
                <a:lnTo>
                  <a:pt x="586739" y="332231"/>
                </a:lnTo>
                <a:lnTo>
                  <a:pt x="583691" y="335279"/>
                </a:lnTo>
                <a:lnTo>
                  <a:pt x="577595" y="338327"/>
                </a:lnTo>
                <a:lnTo>
                  <a:pt x="573023" y="339851"/>
                </a:lnTo>
                <a:lnTo>
                  <a:pt x="565403" y="342899"/>
                </a:lnTo>
                <a:lnTo>
                  <a:pt x="565403" y="355091"/>
                </a:lnTo>
                <a:lnTo>
                  <a:pt x="594359" y="355091"/>
                </a:lnTo>
                <a:close/>
              </a:path>
              <a:path w="809625" h="355600">
                <a:moveTo>
                  <a:pt x="809243" y="355091"/>
                </a:moveTo>
                <a:lnTo>
                  <a:pt x="809243" y="342899"/>
                </a:lnTo>
                <a:lnTo>
                  <a:pt x="800099" y="339851"/>
                </a:lnTo>
                <a:lnTo>
                  <a:pt x="792479" y="336803"/>
                </a:lnTo>
                <a:lnTo>
                  <a:pt x="781811" y="199643"/>
                </a:lnTo>
                <a:lnTo>
                  <a:pt x="781692" y="192927"/>
                </a:lnTo>
                <a:lnTo>
                  <a:pt x="778763" y="166115"/>
                </a:lnTo>
                <a:lnTo>
                  <a:pt x="777239" y="156971"/>
                </a:lnTo>
                <a:lnTo>
                  <a:pt x="774191" y="149351"/>
                </a:lnTo>
                <a:lnTo>
                  <a:pt x="768095" y="137159"/>
                </a:lnTo>
                <a:lnTo>
                  <a:pt x="763523" y="131063"/>
                </a:lnTo>
                <a:lnTo>
                  <a:pt x="757427" y="126491"/>
                </a:lnTo>
                <a:lnTo>
                  <a:pt x="752855" y="121919"/>
                </a:lnTo>
                <a:lnTo>
                  <a:pt x="746759" y="118871"/>
                </a:lnTo>
                <a:lnTo>
                  <a:pt x="739139" y="117347"/>
                </a:lnTo>
                <a:lnTo>
                  <a:pt x="731519" y="114299"/>
                </a:lnTo>
                <a:lnTo>
                  <a:pt x="697991" y="114299"/>
                </a:lnTo>
                <a:lnTo>
                  <a:pt x="690371" y="117347"/>
                </a:lnTo>
                <a:lnTo>
                  <a:pt x="656635" y="139057"/>
                </a:lnTo>
                <a:lnTo>
                  <a:pt x="642639" y="151933"/>
                </a:lnTo>
                <a:lnTo>
                  <a:pt x="637031" y="156971"/>
                </a:lnTo>
                <a:lnTo>
                  <a:pt x="637031" y="190499"/>
                </a:lnTo>
                <a:lnTo>
                  <a:pt x="638555" y="184403"/>
                </a:lnTo>
                <a:lnTo>
                  <a:pt x="644651" y="172211"/>
                </a:lnTo>
                <a:lnTo>
                  <a:pt x="656843" y="160019"/>
                </a:lnTo>
                <a:lnTo>
                  <a:pt x="664463" y="153923"/>
                </a:lnTo>
                <a:lnTo>
                  <a:pt x="670559" y="149351"/>
                </a:lnTo>
                <a:lnTo>
                  <a:pt x="676655" y="147827"/>
                </a:lnTo>
                <a:lnTo>
                  <a:pt x="681227" y="144779"/>
                </a:lnTo>
                <a:lnTo>
                  <a:pt x="693419" y="144779"/>
                </a:lnTo>
                <a:lnTo>
                  <a:pt x="700381" y="145133"/>
                </a:lnTo>
                <a:lnTo>
                  <a:pt x="733300" y="172102"/>
                </a:lnTo>
                <a:lnTo>
                  <a:pt x="734567" y="178307"/>
                </a:lnTo>
                <a:lnTo>
                  <a:pt x="735639" y="183094"/>
                </a:lnTo>
                <a:lnTo>
                  <a:pt x="739139" y="355091"/>
                </a:lnTo>
                <a:lnTo>
                  <a:pt x="809243" y="355091"/>
                </a:lnTo>
                <a:close/>
              </a:path>
              <a:path w="809625" h="355600">
                <a:moveTo>
                  <a:pt x="739139" y="355091"/>
                </a:moveTo>
                <a:lnTo>
                  <a:pt x="739139" y="304799"/>
                </a:lnTo>
                <a:lnTo>
                  <a:pt x="737615" y="313943"/>
                </a:lnTo>
                <a:lnTo>
                  <a:pt x="736091" y="318515"/>
                </a:lnTo>
                <a:lnTo>
                  <a:pt x="736091" y="324611"/>
                </a:lnTo>
                <a:lnTo>
                  <a:pt x="733043" y="330707"/>
                </a:lnTo>
                <a:lnTo>
                  <a:pt x="728471" y="335279"/>
                </a:lnTo>
                <a:lnTo>
                  <a:pt x="722375" y="338327"/>
                </a:lnTo>
                <a:lnTo>
                  <a:pt x="717803" y="339851"/>
                </a:lnTo>
                <a:lnTo>
                  <a:pt x="711707" y="342899"/>
                </a:lnTo>
                <a:lnTo>
                  <a:pt x="711707" y="355091"/>
                </a:lnTo>
                <a:lnTo>
                  <a:pt x="739139" y="3550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32765" y="725423"/>
            <a:ext cx="1082039" cy="359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79397" y="725423"/>
            <a:ext cx="492759" cy="360045"/>
          </a:xfrm>
          <a:custGeom>
            <a:avLst/>
            <a:gdLst/>
            <a:ahLst/>
            <a:cxnLst/>
            <a:rect l="l" t="t" r="r" b="b"/>
            <a:pathLst>
              <a:path w="492760" h="360044">
                <a:moveTo>
                  <a:pt x="153923" y="186214"/>
                </a:moveTo>
                <a:lnTo>
                  <a:pt x="153923" y="105155"/>
                </a:lnTo>
                <a:lnTo>
                  <a:pt x="150875" y="120395"/>
                </a:lnTo>
                <a:lnTo>
                  <a:pt x="146113" y="132587"/>
                </a:lnTo>
                <a:lnTo>
                  <a:pt x="143375" y="138826"/>
                </a:lnTo>
                <a:lnTo>
                  <a:pt x="140207" y="144779"/>
                </a:lnTo>
                <a:lnTo>
                  <a:pt x="137787" y="149471"/>
                </a:lnTo>
                <a:lnTo>
                  <a:pt x="120395" y="175259"/>
                </a:lnTo>
                <a:lnTo>
                  <a:pt x="117515" y="179012"/>
                </a:lnTo>
                <a:lnTo>
                  <a:pt x="79247" y="224027"/>
                </a:lnTo>
                <a:lnTo>
                  <a:pt x="74442" y="229206"/>
                </a:lnTo>
                <a:lnTo>
                  <a:pt x="69819" y="234291"/>
                </a:lnTo>
                <a:lnTo>
                  <a:pt x="42313" y="267275"/>
                </a:lnTo>
                <a:lnTo>
                  <a:pt x="20482" y="298850"/>
                </a:lnTo>
                <a:lnTo>
                  <a:pt x="1920" y="335932"/>
                </a:lnTo>
                <a:lnTo>
                  <a:pt x="0" y="341375"/>
                </a:lnTo>
                <a:lnTo>
                  <a:pt x="0" y="355091"/>
                </a:lnTo>
                <a:lnTo>
                  <a:pt x="47243" y="355091"/>
                </a:lnTo>
                <a:lnTo>
                  <a:pt x="47243" y="313943"/>
                </a:lnTo>
                <a:lnTo>
                  <a:pt x="49854" y="309597"/>
                </a:lnTo>
                <a:lnTo>
                  <a:pt x="72079" y="277593"/>
                </a:lnTo>
                <a:lnTo>
                  <a:pt x="96632" y="247960"/>
                </a:lnTo>
                <a:lnTo>
                  <a:pt x="121542" y="221313"/>
                </a:lnTo>
                <a:lnTo>
                  <a:pt x="126821" y="215908"/>
                </a:lnTo>
                <a:lnTo>
                  <a:pt x="153021" y="187285"/>
                </a:lnTo>
                <a:lnTo>
                  <a:pt x="153923" y="186214"/>
                </a:lnTo>
                <a:close/>
              </a:path>
              <a:path w="492760" h="360044">
                <a:moveTo>
                  <a:pt x="202691" y="99059"/>
                </a:moveTo>
                <a:lnTo>
                  <a:pt x="202691" y="89915"/>
                </a:lnTo>
                <a:lnTo>
                  <a:pt x="202467" y="83036"/>
                </a:lnTo>
                <a:lnTo>
                  <a:pt x="189354" y="44308"/>
                </a:lnTo>
                <a:lnTo>
                  <a:pt x="155289" y="18717"/>
                </a:lnTo>
                <a:lnTo>
                  <a:pt x="117189" y="12319"/>
                </a:lnTo>
                <a:lnTo>
                  <a:pt x="109727" y="12191"/>
                </a:lnTo>
                <a:lnTo>
                  <a:pt x="104510" y="12266"/>
                </a:lnTo>
                <a:lnTo>
                  <a:pt x="62483" y="18287"/>
                </a:lnTo>
                <a:lnTo>
                  <a:pt x="25039" y="30652"/>
                </a:lnTo>
                <a:lnTo>
                  <a:pt x="7619" y="38099"/>
                </a:lnTo>
                <a:lnTo>
                  <a:pt x="7619" y="86867"/>
                </a:lnTo>
                <a:lnTo>
                  <a:pt x="38099" y="86867"/>
                </a:lnTo>
                <a:lnTo>
                  <a:pt x="40090" y="80100"/>
                </a:lnTo>
                <a:lnTo>
                  <a:pt x="42400" y="73818"/>
                </a:lnTo>
                <a:lnTo>
                  <a:pt x="67068" y="43196"/>
                </a:lnTo>
                <a:lnTo>
                  <a:pt x="99131" y="35054"/>
                </a:lnTo>
                <a:lnTo>
                  <a:pt x="106180" y="35259"/>
                </a:lnTo>
                <a:lnTo>
                  <a:pt x="141610" y="54632"/>
                </a:lnTo>
                <a:lnTo>
                  <a:pt x="153923" y="97535"/>
                </a:lnTo>
                <a:lnTo>
                  <a:pt x="153923" y="186214"/>
                </a:lnTo>
                <a:lnTo>
                  <a:pt x="155447" y="184403"/>
                </a:lnTo>
                <a:lnTo>
                  <a:pt x="159250" y="179944"/>
                </a:lnTo>
                <a:lnTo>
                  <a:pt x="166687" y="171449"/>
                </a:lnTo>
                <a:lnTo>
                  <a:pt x="170236" y="167244"/>
                </a:lnTo>
                <a:lnTo>
                  <a:pt x="173616" y="162955"/>
                </a:lnTo>
                <a:lnTo>
                  <a:pt x="176783" y="158495"/>
                </a:lnTo>
                <a:lnTo>
                  <a:pt x="181070" y="152780"/>
                </a:lnTo>
                <a:lnTo>
                  <a:pt x="184784" y="147065"/>
                </a:lnTo>
                <a:lnTo>
                  <a:pt x="187928" y="141350"/>
                </a:lnTo>
                <a:lnTo>
                  <a:pt x="190499" y="135635"/>
                </a:lnTo>
                <a:lnTo>
                  <a:pt x="195071" y="129539"/>
                </a:lnTo>
                <a:lnTo>
                  <a:pt x="198119" y="121919"/>
                </a:lnTo>
                <a:lnTo>
                  <a:pt x="202691" y="99059"/>
                </a:lnTo>
                <a:close/>
              </a:path>
              <a:path w="492760" h="360044">
                <a:moveTo>
                  <a:pt x="207263" y="281939"/>
                </a:moveTo>
                <a:lnTo>
                  <a:pt x="185927" y="281939"/>
                </a:lnTo>
                <a:lnTo>
                  <a:pt x="182879" y="289559"/>
                </a:lnTo>
                <a:lnTo>
                  <a:pt x="179831" y="294131"/>
                </a:lnTo>
                <a:lnTo>
                  <a:pt x="178307" y="298703"/>
                </a:lnTo>
                <a:lnTo>
                  <a:pt x="175259" y="304799"/>
                </a:lnTo>
                <a:lnTo>
                  <a:pt x="172211" y="306323"/>
                </a:lnTo>
                <a:lnTo>
                  <a:pt x="169163" y="309371"/>
                </a:lnTo>
                <a:lnTo>
                  <a:pt x="160019" y="312419"/>
                </a:lnTo>
                <a:lnTo>
                  <a:pt x="155447" y="312419"/>
                </a:lnTo>
                <a:lnTo>
                  <a:pt x="147827" y="313943"/>
                </a:lnTo>
                <a:lnTo>
                  <a:pt x="47243" y="313943"/>
                </a:lnTo>
                <a:lnTo>
                  <a:pt x="47243" y="355091"/>
                </a:lnTo>
                <a:lnTo>
                  <a:pt x="202691" y="355091"/>
                </a:lnTo>
                <a:lnTo>
                  <a:pt x="207263" y="281939"/>
                </a:lnTo>
                <a:close/>
              </a:path>
              <a:path w="492760" h="360044">
                <a:moveTo>
                  <a:pt x="443483" y="342879"/>
                </a:moveTo>
                <a:lnTo>
                  <a:pt x="443483" y="257555"/>
                </a:lnTo>
                <a:lnTo>
                  <a:pt x="443332" y="264848"/>
                </a:lnTo>
                <a:lnTo>
                  <a:pt x="442879" y="271763"/>
                </a:lnTo>
                <a:lnTo>
                  <a:pt x="431241" y="309586"/>
                </a:lnTo>
                <a:lnTo>
                  <a:pt x="425195" y="316991"/>
                </a:lnTo>
                <a:lnTo>
                  <a:pt x="421416" y="321336"/>
                </a:lnTo>
                <a:lnTo>
                  <a:pt x="383368" y="338047"/>
                </a:lnTo>
                <a:lnTo>
                  <a:pt x="376427" y="338327"/>
                </a:lnTo>
                <a:lnTo>
                  <a:pt x="369514" y="338052"/>
                </a:lnTo>
                <a:lnTo>
                  <a:pt x="332982" y="322026"/>
                </a:lnTo>
                <a:lnTo>
                  <a:pt x="315467" y="288035"/>
                </a:lnTo>
                <a:lnTo>
                  <a:pt x="284987" y="288035"/>
                </a:lnTo>
                <a:lnTo>
                  <a:pt x="284987" y="341375"/>
                </a:lnTo>
                <a:lnTo>
                  <a:pt x="291083" y="343733"/>
                </a:lnTo>
                <a:lnTo>
                  <a:pt x="333565" y="355688"/>
                </a:lnTo>
                <a:lnTo>
                  <a:pt x="374903" y="359663"/>
                </a:lnTo>
                <a:lnTo>
                  <a:pt x="381443" y="359550"/>
                </a:lnTo>
                <a:lnTo>
                  <a:pt x="422023" y="352409"/>
                </a:lnTo>
                <a:lnTo>
                  <a:pt x="442879" y="343230"/>
                </a:lnTo>
                <a:lnTo>
                  <a:pt x="443483" y="342879"/>
                </a:lnTo>
                <a:close/>
              </a:path>
              <a:path w="492760" h="360044">
                <a:moveTo>
                  <a:pt x="480059" y="0"/>
                </a:moveTo>
                <a:lnTo>
                  <a:pt x="460247" y="0"/>
                </a:lnTo>
                <a:lnTo>
                  <a:pt x="457199" y="4571"/>
                </a:lnTo>
                <a:lnTo>
                  <a:pt x="455675" y="9143"/>
                </a:lnTo>
                <a:lnTo>
                  <a:pt x="451103" y="13715"/>
                </a:lnTo>
                <a:lnTo>
                  <a:pt x="448055" y="15239"/>
                </a:lnTo>
                <a:lnTo>
                  <a:pt x="446531" y="15239"/>
                </a:lnTo>
                <a:lnTo>
                  <a:pt x="441959" y="16763"/>
                </a:lnTo>
                <a:lnTo>
                  <a:pt x="300227" y="16763"/>
                </a:lnTo>
                <a:lnTo>
                  <a:pt x="300227" y="178307"/>
                </a:lnTo>
                <a:lnTo>
                  <a:pt x="320039" y="190499"/>
                </a:lnTo>
                <a:lnTo>
                  <a:pt x="326874" y="188237"/>
                </a:lnTo>
                <a:lnTo>
                  <a:pt x="333565" y="186118"/>
                </a:lnTo>
                <a:lnTo>
                  <a:pt x="333755" y="186063"/>
                </a:lnTo>
                <a:lnTo>
                  <a:pt x="333755" y="57911"/>
                </a:lnTo>
                <a:lnTo>
                  <a:pt x="475487" y="57911"/>
                </a:lnTo>
                <a:lnTo>
                  <a:pt x="480059" y="0"/>
                </a:lnTo>
                <a:close/>
              </a:path>
              <a:path w="492760" h="360044">
                <a:moveTo>
                  <a:pt x="492251" y="252983"/>
                </a:moveTo>
                <a:lnTo>
                  <a:pt x="483954" y="211570"/>
                </a:lnTo>
                <a:lnTo>
                  <a:pt x="459262" y="177578"/>
                </a:lnTo>
                <a:lnTo>
                  <a:pt x="443332" y="167556"/>
                </a:lnTo>
                <a:lnTo>
                  <a:pt x="438340" y="164811"/>
                </a:lnTo>
                <a:lnTo>
                  <a:pt x="398161" y="155565"/>
                </a:lnTo>
                <a:lnTo>
                  <a:pt x="391667" y="155447"/>
                </a:lnTo>
                <a:lnTo>
                  <a:pt x="385425" y="155460"/>
                </a:lnTo>
                <a:lnTo>
                  <a:pt x="354970" y="158654"/>
                </a:lnTo>
                <a:lnTo>
                  <a:pt x="349117" y="160190"/>
                </a:lnTo>
                <a:lnTo>
                  <a:pt x="343631" y="161800"/>
                </a:lnTo>
                <a:lnTo>
                  <a:pt x="338510" y="163701"/>
                </a:lnTo>
                <a:lnTo>
                  <a:pt x="333755" y="166115"/>
                </a:lnTo>
                <a:lnTo>
                  <a:pt x="333755" y="186063"/>
                </a:lnTo>
                <a:lnTo>
                  <a:pt x="339971" y="184284"/>
                </a:lnTo>
                <a:lnTo>
                  <a:pt x="345947" y="182879"/>
                </a:lnTo>
                <a:lnTo>
                  <a:pt x="374903" y="181355"/>
                </a:lnTo>
                <a:lnTo>
                  <a:pt x="381522" y="181497"/>
                </a:lnTo>
                <a:lnTo>
                  <a:pt x="419664" y="194959"/>
                </a:lnTo>
                <a:lnTo>
                  <a:pt x="439912" y="228281"/>
                </a:lnTo>
                <a:lnTo>
                  <a:pt x="443483" y="257555"/>
                </a:lnTo>
                <a:lnTo>
                  <a:pt x="443483" y="342879"/>
                </a:lnTo>
                <a:lnTo>
                  <a:pt x="448095" y="340207"/>
                </a:lnTo>
                <a:lnTo>
                  <a:pt x="477011" y="310895"/>
                </a:lnTo>
                <a:lnTo>
                  <a:pt x="490688" y="272405"/>
                </a:lnTo>
                <a:lnTo>
                  <a:pt x="492072" y="259707"/>
                </a:lnTo>
                <a:lnTo>
                  <a:pt x="492251" y="2529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443862" y="949452"/>
            <a:ext cx="208915" cy="0"/>
          </a:xfrm>
          <a:custGeom>
            <a:avLst/>
            <a:gdLst/>
            <a:ahLst/>
            <a:cxnLst/>
            <a:rect l="l" t="t" r="r" b="b"/>
            <a:pathLst>
              <a:path w="208914">
                <a:moveTo>
                  <a:pt x="0" y="0"/>
                </a:moveTo>
                <a:lnTo>
                  <a:pt x="208787" y="0"/>
                </a:lnTo>
              </a:path>
            </a:pathLst>
          </a:custGeom>
          <a:ln w="335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91333" y="725423"/>
            <a:ext cx="1353311" cy="4648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07713" y="725423"/>
            <a:ext cx="1150619" cy="4648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2445" y="725423"/>
            <a:ext cx="1546859" cy="4648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26669" y="1335023"/>
            <a:ext cx="2567939" cy="4648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43962" y="1335023"/>
            <a:ext cx="1223771" cy="3596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4226" y="1351787"/>
            <a:ext cx="1592579" cy="3428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11541" y="1986787"/>
            <a:ext cx="2712085" cy="436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  <a:tab pos="1321435" algn="l"/>
              </a:tabLst>
            </a:pP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	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26825" y="1986787"/>
            <a:ext cx="140335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833047" y="1986787"/>
            <a:ext cx="1910714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pemb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46485" y="1986787"/>
            <a:ext cx="143510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endParaRPr sz="2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11541" y="2413506"/>
            <a:ext cx="8070850" cy="3575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 marR="5080" algn="just">
              <a:lnSpc>
                <a:spcPct val="100000"/>
              </a:lnSpc>
            </a:pP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40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rj</a:t>
            </a:r>
            <a:r>
              <a:rPr sz="2800" spc="-5" dirty="0">
                <a:latin typeface="Cambria Math"/>
                <a:cs typeface="Cambria Math"/>
              </a:rPr>
              <a:t>alan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apat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Cambria Math"/>
                <a:cs typeface="Cambria Math"/>
              </a:rPr>
              <a:t>m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Cambria Math"/>
                <a:cs typeface="Cambria Math"/>
              </a:rPr>
              <a:t>up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3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spc="-2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umlah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10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uta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-8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ir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200"/>
              </a:spcBef>
              <a:buFont typeface="Wingdings"/>
              <a:buChar char=""/>
              <a:tabLst>
                <a:tab pos="355600" algn="l"/>
              </a:tabLst>
            </a:pP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tur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nd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l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ibe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50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70" dirty="0">
                <a:latin typeface="Cambria Math"/>
                <a:cs typeface="Cambria Math"/>
              </a:rPr>
              <a:t>ny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uai</a:t>
            </a:r>
            <a:r>
              <a:rPr sz="2800" spc="-35" dirty="0">
                <a:latin typeface="Cambria Math"/>
                <a:cs typeface="Cambria Math"/>
              </a:rPr>
              <a:t>k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5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25" dirty="0">
                <a:latin typeface="Cambria Math"/>
                <a:cs typeface="Cambria Math"/>
              </a:rPr>
              <a:t>r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itu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5" dirty="0">
                <a:latin typeface="Cambria Math"/>
                <a:cs typeface="Cambria Math"/>
              </a:rPr>
              <a:t>n</a:t>
            </a:r>
            <a:r>
              <a:rPr sz="2800" spc="-6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15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ngs</a:t>
            </a:r>
            <a:r>
              <a:rPr sz="2800" spc="-5" dirty="0">
                <a:latin typeface="Cambria Math"/>
                <a:cs typeface="Cambria Math"/>
              </a:rPr>
              <a:t>u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g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us</a:t>
            </a:r>
            <a:r>
              <a:rPr sz="2800" spc="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-65" dirty="0">
                <a:latin typeface="Cambria Math"/>
                <a:cs typeface="Cambria Math"/>
              </a:rPr>
              <a:t>a</a:t>
            </a:r>
            <a:r>
              <a:rPr sz="2800" spc="-70" dirty="0">
                <a:latin typeface="Cambria Math"/>
                <a:cs typeface="Cambria Math"/>
              </a:rPr>
              <a:t>y</a:t>
            </a:r>
            <a:r>
              <a:rPr sz="2800" spc="-5" dirty="0">
                <a:latin typeface="Cambria Math"/>
                <a:cs typeface="Cambria Math"/>
              </a:rPr>
              <a:t>ar</a:t>
            </a:r>
            <a:r>
              <a:rPr sz="2800" spc="11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0" dirty="0">
                <a:latin typeface="Cambria Math"/>
                <a:cs typeface="Cambria Math"/>
              </a:rPr>
              <a:t>n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</a:t>
            </a:r>
            <a:r>
              <a:rPr sz="2800" spc="114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12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spc="12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alam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</a:t>
            </a:r>
            <a:r>
              <a:rPr sz="2800" spc="-15" dirty="0">
                <a:latin typeface="Cambria Math"/>
                <a:cs typeface="Cambria Math"/>
              </a:rPr>
              <a:t>a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un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be</a:t>
            </a:r>
            <a:r>
              <a:rPr sz="2800" dirty="0">
                <a:latin typeface="Cambria Math"/>
                <a:cs typeface="Cambria Math"/>
              </a:rPr>
              <a:t>r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alan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apabila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135" dirty="0">
                <a:latin typeface="Cambria Math"/>
                <a:cs typeface="Cambria Math"/>
              </a:rPr>
              <a:t>W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ib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Cambria Math"/>
                <a:cs typeface="Cambria Math"/>
              </a:rPr>
              <a:t>P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j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26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</a:t>
            </a:r>
            <a:r>
              <a:rPr sz="2800" spc="-20" dirty="0">
                <a:latin typeface="Cambria Math"/>
                <a:cs typeface="Cambria Math"/>
              </a:rPr>
              <a:t>n</a:t>
            </a:r>
            <a:r>
              <a:rPr sz="2800" spc="-5" dirty="0">
                <a:latin typeface="Cambria Math"/>
                <a:cs typeface="Cambria Math"/>
              </a:rPr>
              <a:t>e-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ima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atau</a:t>
            </a:r>
            <a:r>
              <a:rPr sz="2800" spc="-10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mempe</a:t>
            </a:r>
            <a:r>
              <a:rPr sz="2800" spc="-4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oleh</a:t>
            </a:r>
            <a:r>
              <a:rPr sz="2800" spc="-8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pe</a:t>
            </a:r>
            <a:r>
              <a:rPr sz="2800" spc="-10" dirty="0">
                <a:latin typeface="Cambria Math"/>
                <a:cs typeface="Cambria Math"/>
              </a:rPr>
              <a:t>n</a:t>
            </a:r>
            <a:r>
              <a:rPr sz="2800" spc="-35" dirty="0">
                <a:latin typeface="Cambria Math"/>
                <a:cs typeface="Cambria Math"/>
              </a:rPr>
              <a:t>g</a:t>
            </a:r>
            <a:r>
              <a:rPr sz="2800" dirty="0">
                <a:latin typeface="Cambria Math"/>
                <a:cs typeface="Cambria Math"/>
              </a:rPr>
              <a:t>h</a:t>
            </a:r>
            <a:r>
              <a:rPr sz="2800" spc="-5" dirty="0">
                <a:latin typeface="Cambria Math"/>
                <a:cs typeface="Cambria Math"/>
              </a:rPr>
              <a:t>a</a:t>
            </a:r>
            <a:r>
              <a:rPr sz="2800" spc="-10" dirty="0">
                <a:latin typeface="Cambria Math"/>
                <a:cs typeface="Cambria Math"/>
              </a:rPr>
              <a:t>s</a:t>
            </a:r>
            <a:r>
              <a:rPr sz="2800" spc="-5" dirty="0">
                <a:latin typeface="Cambria Math"/>
                <a:cs typeface="Cambria Math"/>
              </a:rPr>
              <a:t>ilan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Cambria Math"/>
                <a:cs typeface="Cambria Math"/>
              </a:rPr>
              <a:t>ti</a:t>
            </a:r>
            <a:r>
              <a:rPr sz="2800" spc="-10" dirty="0">
                <a:latin typeface="Cambria Math"/>
                <a:cs typeface="Cambria Math"/>
              </a:rPr>
              <a:t>d</a:t>
            </a:r>
            <a:r>
              <a:rPr sz="2800" spc="-5" dirty="0">
                <a:latin typeface="Cambria Math"/>
                <a:cs typeface="Cambria Math"/>
              </a:rPr>
              <a:t>ak</a:t>
            </a:r>
            <a:r>
              <a:rPr sz="2800" spc="-95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Cambria Math"/>
                <a:cs typeface="Cambria Math"/>
              </a:rPr>
              <a:t>t</a:t>
            </a:r>
            <a:r>
              <a:rPr sz="2800" spc="-5" dirty="0">
                <a:latin typeface="Cambria Math"/>
                <a:cs typeface="Cambria Math"/>
              </a:rPr>
              <a:t>e</a:t>
            </a:r>
            <a:r>
              <a:rPr sz="2800" spc="-60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atu</a:t>
            </a:r>
            <a:r>
              <a:rPr sz="2800" spc="-285" dirty="0">
                <a:latin typeface="Cambria Math"/>
                <a:cs typeface="Cambria Math"/>
              </a:rPr>
              <a:t>r</a:t>
            </a:r>
            <a:r>
              <a:rPr sz="2800" spc="-5" dirty="0">
                <a:latin typeface="Cambria Math"/>
                <a:cs typeface="Cambria Math"/>
              </a:rPr>
              <a:t>.</a:t>
            </a:r>
            <a:endParaRPr sz="2800">
              <a:latin typeface="Cambria Math"/>
              <a:cs typeface="Cambria Math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</TotalTime>
  <Words>997</Words>
  <Application>Microsoft Office PowerPoint</Application>
  <PresentationFormat>Custom</PresentationFormat>
  <Paragraphs>77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NewsPrint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PPh Pasal 25 – Wajib Pajak Mengalami Perubahan Keadaan Usaha</vt:lpstr>
      <vt:lpstr>PowerPoint Presentation</vt:lpstr>
      <vt:lpstr>PowerPoint Presentation</vt:lpstr>
      <vt:lpstr>PowerPoint Presentation</vt:lpstr>
      <vt:lpstr>PowerPoint Presentation</vt:lpstr>
      <vt:lpstr>c.    Besarnya PPh Pasal 25 untuk masa Maret dan Desember 2013 dihitung kembali berdasarkan SPT PPh Badan tahun pajak 2012 sebagai berikut: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245-P13</dc:title>
  <dc:creator>ACSaja</dc:creator>
  <cp:keywords>()</cp:keywords>
  <cp:lastModifiedBy>Akt</cp:lastModifiedBy>
  <cp:revision>2</cp:revision>
  <dcterms:created xsi:type="dcterms:W3CDTF">2015-08-04T03:22:53Z</dcterms:created>
  <dcterms:modified xsi:type="dcterms:W3CDTF">2015-12-23T00:57:57Z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2015-02-04T00:00:00Z</vt:filetime>
  </property>
  <property fmtid="{D5CDD505-2E9C-101B-9397-08002B2CF9AE}" pid="3" name="Creator">
    <vt:lpwstr>PDFCreator Version 1.5.0</vt:lpwstr>
  </property>
  <property fmtid="{D5CDD505-2E9C-101B-9397-08002B2CF9AE}" pid="4" name="LastSaved">
    <vt:filetime>2015-08-04T00:00:00Z</vt:filetime>
  </property>
</Properties>
</file>