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9" r:id="rId3"/>
    <p:sldId id="286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5A45-CA32-4C91-B262-0FEA8A91E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687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465A1-7A39-4847-98AB-C192DCD0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762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63540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1.xml"/><Relationship Id="rId7" Type="http://schemas.openxmlformats.org/officeDocument/2006/relationships/slide" Target="slide1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8.xml"/><Relationship Id="rId10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300" dirty="0" smtClean="0"/>
              <a:t>BUSINESS MODEL YOU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8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Key Resources </a:t>
            </a:r>
            <a:r>
              <a:rPr lang="en-US" b="1" i="1" dirty="0" smtClean="0">
                <a:solidFill>
                  <a:srgbClr val="FF0000"/>
                </a:solidFill>
              </a:rPr>
              <a:t>(Who You Are/What You Have)</a:t>
            </a:r>
          </a:p>
          <a:p>
            <a:r>
              <a:rPr lang="en-US" dirty="0" smtClean="0"/>
              <a:t>Who you are 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/>
              <a:t>Minat</a:t>
            </a:r>
            <a:r>
              <a:rPr lang="en-US" dirty="0" smtClean="0"/>
              <a:t> (</a:t>
            </a:r>
            <a:r>
              <a:rPr lang="en-US" i="1" dirty="0" smtClean="0"/>
              <a:t>interest</a:t>
            </a:r>
            <a:r>
              <a:rPr lang="en-US" dirty="0" smtClean="0"/>
              <a:t>) :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r>
              <a:rPr lang="en-US" dirty="0" smtClean="0"/>
              <a:t>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i="1" dirty="0" smtClean="0"/>
              <a:t>(skill) 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,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/>
              <a:t>Kemampuan</a:t>
            </a:r>
            <a:r>
              <a:rPr lang="en-US" dirty="0" smtClean="0"/>
              <a:t> (</a:t>
            </a:r>
            <a:r>
              <a:rPr lang="en-US" i="1" dirty="0" smtClean="0"/>
              <a:t>ability</a:t>
            </a:r>
            <a:r>
              <a:rPr lang="en-US" dirty="0" smtClean="0"/>
              <a:t>) : </a:t>
            </a:r>
            <a:r>
              <a:rPr lang="en-US" dirty="0" err="1" smtClean="0"/>
              <a:t>anugerah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/>
              <a:t>Kepribadian</a:t>
            </a:r>
            <a:r>
              <a:rPr lang="en-US" dirty="0" smtClean="0"/>
              <a:t> (</a:t>
            </a:r>
            <a:r>
              <a:rPr lang="en-US" i="1" dirty="0" smtClean="0"/>
              <a:t>personality</a:t>
            </a:r>
            <a:r>
              <a:rPr lang="en-US" dirty="0" smtClean="0"/>
              <a:t>) : </a:t>
            </a:r>
            <a:r>
              <a:rPr lang="en-US" dirty="0" err="1" smtClean="0"/>
              <a:t>periang</a:t>
            </a:r>
            <a:r>
              <a:rPr lang="en-US" dirty="0" smtClean="0"/>
              <a:t>, </a:t>
            </a:r>
            <a:r>
              <a:rPr lang="en-US" dirty="0" err="1" smtClean="0"/>
              <a:t>pendiam</a:t>
            </a:r>
            <a:r>
              <a:rPr lang="en-US" dirty="0" smtClean="0"/>
              <a:t>, </a:t>
            </a:r>
            <a:r>
              <a:rPr lang="en-US" i="1" dirty="0" smtClean="0"/>
              <a:t>easy going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What you have :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aset</a:t>
            </a:r>
            <a:r>
              <a:rPr lang="en-US" dirty="0" smtClean="0"/>
              <a:t>, </a:t>
            </a:r>
            <a:r>
              <a:rPr lang="en-US" dirty="0" err="1" smtClean="0"/>
              <a:t>koneksi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10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15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Key Activities </a:t>
            </a:r>
            <a:r>
              <a:rPr lang="en-US" b="1" i="1" dirty="0" smtClean="0">
                <a:solidFill>
                  <a:srgbClr val="FF0000"/>
                </a:solidFill>
              </a:rPr>
              <a:t>(What you do)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Pekerjaan-pekerjaan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/yang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orang lain.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11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90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Key Partners </a:t>
            </a:r>
            <a:r>
              <a:rPr lang="en-US" b="1" i="1" dirty="0" smtClean="0">
                <a:solidFill>
                  <a:srgbClr val="FF0000"/>
                </a:solidFill>
              </a:rPr>
              <a:t>(Who helps you)</a:t>
            </a:r>
          </a:p>
          <a:p>
            <a:r>
              <a:rPr lang="en-US" dirty="0" smtClean="0"/>
              <a:t>Orang-orang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Mitra</a:t>
            </a:r>
            <a:r>
              <a:rPr lang="en-US" dirty="0" smtClean="0"/>
              <a:t> :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, </a:t>
            </a:r>
            <a:r>
              <a:rPr lang="en-US" dirty="0" err="1" smtClean="0"/>
              <a:t>teman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12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69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Costs </a:t>
            </a:r>
            <a:r>
              <a:rPr lang="en-US" b="1" i="1" dirty="0" smtClean="0">
                <a:solidFill>
                  <a:srgbClr val="FF0000"/>
                </a:solidFill>
              </a:rPr>
              <a:t>(What you give)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, </a:t>
            </a:r>
            <a:r>
              <a:rPr lang="en-US" dirty="0" err="1" smtClean="0"/>
              <a:t>uang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Stres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Kepuasan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13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99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08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Business Model You </a:t>
            </a:r>
            <a:r>
              <a:rPr lang="en-US" b="1" i="1" dirty="0"/>
              <a:t>	</a:t>
            </a:r>
            <a:r>
              <a:rPr lang="en-US" b="1" i="1" dirty="0" smtClean="0"/>
              <a:t>	 Business Model Canvas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0" y="1524000"/>
            <a:ext cx="2819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PERSPEKTIF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0" y="3733800"/>
            <a:ext cx="2819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34000" y="3810000"/>
            <a:ext cx="2819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3"/>
            <a:endCxn id="7" idx="0"/>
          </p:cNvCxnSpPr>
          <p:nvPr/>
        </p:nvCxnSpPr>
        <p:spPr>
          <a:xfrm flipH="1">
            <a:off x="2171700" y="2889856"/>
            <a:ext cx="1289192" cy="843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5"/>
            <a:endCxn id="8" idx="0"/>
          </p:cNvCxnSpPr>
          <p:nvPr/>
        </p:nvCxnSpPr>
        <p:spPr>
          <a:xfrm>
            <a:off x="5454508" y="2889856"/>
            <a:ext cx="1289192" cy="920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27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Business Model Canvas Vs Business Model You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16118"/>
              </p:ext>
            </p:extLst>
          </p:nvPr>
        </p:nvGraphicFramePr>
        <p:xfrm>
          <a:off x="533400" y="2164080"/>
          <a:ext cx="80772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429000"/>
                <a:gridCol w="3124200"/>
              </a:tblGrid>
              <a:tr h="59588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BMU</a:t>
                      </a:r>
                      <a:endParaRPr lang="en-US" dirty="0"/>
                    </a:p>
                  </a:txBody>
                  <a:tcPr/>
                </a:tc>
              </a:tr>
              <a:tr h="1469313">
                <a:tc>
                  <a:txBody>
                    <a:bodyPr/>
                    <a:lstStyle/>
                    <a:p>
                      <a:r>
                        <a:rPr lang="en-US" dirty="0" smtClean="0"/>
                        <a:t>Key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Manusia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fisik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intelektual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keuangan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Anda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baseline="0" dirty="0" err="1" smtClean="0"/>
                        <a:t>minat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ketrampilan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kemampuan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kepribadian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aset</a:t>
                      </a:r>
                      <a:endParaRPr lang="en-US" dirty="0"/>
                    </a:p>
                  </a:txBody>
                  <a:tcPr/>
                </a:tc>
              </a:tr>
              <a:tr h="1028519">
                <a:tc>
                  <a:txBody>
                    <a:bodyPr/>
                    <a:lstStyle/>
                    <a:p>
                      <a:r>
                        <a:rPr lang="en-US" dirty="0" smtClean="0"/>
                        <a:t>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diukur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nilai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diukur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contoh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stres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kepuasan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05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264071"/>
              </p:ext>
            </p:extLst>
          </p:nvPr>
        </p:nvGraphicFramePr>
        <p:xfrm>
          <a:off x="838200" y="1143000"/>
          <a:ext cx="7391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829185"/>
                <a:gridCol w="634615"/>
                <a:gridCol w="709276"/>
                <a:gridCol w="1754524"/>
                <a:gridCol w="1231900"/>
              </a:tblGrid>
              <a:tr h="1524000">
                <a:tc row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Key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Partners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Key 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Activities</a:t>
                      </a:r>
                      <a:endParaRPr lang="en-US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Value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Provided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Customer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Relationship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  <a:hlinkClick r:id="rId6" action="ppaction://hlinksldjump"/>
                        </a:rPr>
                        <a:t>Customers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Key Resources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Channels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00">
                <a:tc gridSpan="3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Costs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Revenue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685800"/>
            <a:ext cx="7543800" cy="54635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Personal</a:t>
            </a:r>
            <a:r>
              <a:rPr lang="en-US" b="1" i="1" dirty="0" smtClean="0"/>
              <a:t> Business Model Canvas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09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Customers </a:t>
            </a:r>
            <a:r>
              <a:rPr lang="en-US" b="1" i="1" dirty="0" smtClean="0">
                <a:solidFill>
                  <a:srgbClr val="FF0000"/>
                </a:solidFill>
              </a:rPr>
              <a:t>(Who you help)</a:t>
            </a:r>
          </a:p>
          <a:p>
            <a:r>
              <a:rPr lang="en-US" dirty="0" smtClean="0"/>
              <a:t>Orang-orang yang </a:t>
            </a:r>
            <a:r>
              <a:rPr lang="en-US" dirty="0" err="1" smtClean="0"/>
              <a:t>anda</a:t>
            </a:r>
            <a:r>
              <a:rPr lang="en-US" dirty="0" smtClean="0"/>
              <a:t> bantu : </a:t>
            </a:r>
            <a:r>
              <a:rPr lang="en-US" dirty="0" err="1" smtClean="0"/>
              <a:t>bos</a:t>
            </a:r>
            <a:r>
              <a:rPr lang="en-US" dirty="0" smtClean="0"/>
              <a:t>, supervisor,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lain?</a:t>
            </a:r>
          </a:p>
          <a:p>
            <a:endParaRPr lang="en-US" dirty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5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0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Value Provided </a:t>
            </a:r>
            <a:r>
              <a:rPr lang="en-US" b="1" i="1" dirty="0" smtClean="0">
                <a:solidFill>
                  <a:srgbClr val="FF0000"/>
                </a:solidFill>
              </a:rPr>
              <a:t>(How you help)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6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Channels </a:t>
            </a:r>
            <a:r>
              <a:rPr lang="en-US" b="1" i="1" dirty="0" smtClean="0">
                <a:solidFill>
                  <a:srgbClr val="FF0000"/>
                </a:solidFill>
              </a:rPr>
              <a:t>(How they know you/How you deliver)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How they know you?</a:t>
            </a:r>
          </a:p>
          <a:p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Website / blog?</a:t>
            </a:r>
          </a:p>
          <a:p>
            <a:r>
              <a:rPr lang="en-US" dirty="0" err="1" smtClean="0"/>
              <a:t>Artikel</a:t>
            </a:r>
            <a:r>
              <a:rPr lang="en-US" dirty="0" smtClean="0"/>
              <a:t>?</a:t>
            </a:r>
          </a:p>
          <a:p>
            <a:r>
              <a:rPr lang="en-US" dirty="0" smtClean="0"/>
              <a:t>Email?</a:t>
            </a:r>
          </a:p>
          <a:p>
            <a:r>
              <a:rPr lang="en-US" dirty="0" err="1" smtClean="0"/>
              <a:t>Iklan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How you deliver? (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mengenalkan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?)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Berkeliling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7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0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Customer Relationship </a:t>
            </a:r>
            <a:r>
              <a:rPr lang="en-US" b="1" i="1" dirty="0" smtClean="0">
                <a:solidFill>
                  <a:srgbClr val="FF0000"/>
                </a:solidFill>
              </a:rPr>
              <a:t>(How you interact)</a:t>
            </a:r>
          </a:p>
          <a:p>
            <a:r>
              <a:rPr lang="en-US" dirty="0" smtClean="0"/>
              <a:t>Personal : face to face service</a:t>
            </a:r>
          </a:p>
          <a:p>
            <a:r>
              <a:rPr lang="en-US" dirty="0" smtClean="0"/>
              <a:t>“Hands off” :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(email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Single transaction </a:t>
            </a:r>
            <a:r>
              <a:rPr lang="en-US" dirty="0" err="1" smtClean="0"/>
              <a:t>atau</a:t>
            </a:r>
            <a:r>
              <a:rPr lang="en-US" dirty="0" smtClean="0"/>
              <a:t> ongoing service.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marL="26193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8</a:t>
            </a:fld>
            <a:endParaRPr lang="en-US"/>
          </a:p>
        </p:txBody>
      </p:sp>
      <p:sp>
        <p:nvSpPr>
          <p:cNvPr id="7" name="Flowchart: Extract 6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3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Revenue </a:t>
            </a:r>
            <a:r>
              <a:rPr lang="en-US" b="1" i="1" dirty="0" smtClean="0">
                <a:solidFill>
                  <a:srgbClr val="FF0000"/>
                </a:solidFill>
              </a:rPr>
              <a:t>(What you get)</a:t>
            </a:r>
          </a:p>
          <a:p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penghasilan</a:t>
            </a:r>
            <a:r>
              <a:rPr lang="en-US" sz="2200" dirty="0" smtClean="0"/>
              <a:t> : </a:t>
            </a:r>
            <a:r>
              <a:rPr lang="en-US" sz="2200" dirty="0" err="1" smtClean="0"/>
              <a:t>gaji</a:t>
            </a:r>
            <a:r>
              <a:rPr lang="en-US" sz="2200" dirty="0" smtClean="0"/>
              <a:t>, </a:t>
            </a:r>
            <a:r>
              <a:rPr lang="en-US" sz="2200" dirty="0" err="1" smtClean="0"/>
              <a:t>komisi</a:t>
            </a:r>
            <a:r>
              <a:rPr lang="en-US" sz="2200" dirty="0" smtClean="0"/>
              <a:t>, </a:t>
            </a:r>
            <a:r>
              <a:rPr lang="en-US" sz="2200" dirty="0" err="1" smtClean="0"/>
              <a:t>royalti</a:t>
            </a:r>
            <a:r>
              <a:rPr lang="en-US" sz="2200" dirty="0" smtClean="0"/>
              <a:t>, </a:t>
            </a:r>
            <a:r>
              <a:rPr lang="en-US" sz="2200" dirty="0" err="1" smtClean="0"/>
              <a:t>dll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Benefit : </a:t>
            </a:r>
            <a:r>
              <a:rPr lang="en-US" sz="2200" dirty="0" err="1" smtClean="0"/>
              <a:t>asuransi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, dana </a:t>
            </a:r>
            <a:r>
              <a:rPr lang="en-US" sz="2200" dirty="0" err="1" smtClean="0"/>
              <a:t>pensiun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9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62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1959</TotalTime>
  <Words>467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NewsPrint</vt:lpstr>
      <vt:lpstr>BUSINESS MODEL YOU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WORK</dc:title>
  <dc:creator>Akt</dc:creator>
  <cp:lastModifiedBy>User-AKT</cp:lastModifiedBy>
  <cp:revision>88</cp:revision>
  <dcterms:created xsi:type="dcterms:W3CDTF">2015-11-11T01:41:39Z</dcterms:created>
  <dcterms:modified xsi:type="dcterms:W3CDTF">2016-02-15T01:02:22Z</dcterms:modified>
</cp:coreProperties>
</file>