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6DA970B-4723-4C08-8491-C736A2F00A42}" type="datetimeFigureOut">
              <a:rPr lang="id-ID" smtClean="0"/>
              <a:t>18/08/2014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91271A7-0B0E-4B88-A629-B97A548C342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970B-4723-4C08-8491-C736A2F00A42}" type="datetimeFigureOut">
              <a:rPr lang="id-ID" smtClean="0"/>
              <a:t>18/08/2014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71A7-0B0E-4B88-A629-B97A548C342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970B-4723-4C08-8491-C736A2F00A42}" type="datetimeFigureOut">
              <a:rPr lang="id-ID" smtClean="0"/>
              <a:t>18/08/2014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71A7-0B0E-4B88-A629-B97A548C342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970B-4723-4C08-8491-C736A2F00A42}" type="datetimeFigureOut">
              <a:rPr lang="id-ID" smtClean="0"/>
              <a:t>18/08/2014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71A7-0B0E-4B88-A629-B97A548C342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970B-4723-4C08-8491-C736A2F00A42}" type="datetimeFigureOut">
              <a:rPr lang="id-ID" smtClean="0"/>
              <a:t>18/08/2014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71A7-0B0E-4B88-A629-B97A548C342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970B-4723-4C08-8491-C736A2F00A42}" type="datetimeFigureOut">
              <a:rPr lang="id-ID" smtClean="0"/>
              <a:t>18/08/2014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71A7-0B0E-4B88-A629-B97A548C342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DA970B-4723-4C08-8491-C736A2F00A42}" type="datetimeFigureOut">
              <a:rPr lang="id-ID" smtClean="0"/>
              <a:t>18/08/2014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1271A7-0B0E-4B88-A629-B97A548C3424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6DA970B-4723-4C08-8491-C736A2F00A42}" type="datetimeFigureOut">
              <a:rPr lang="id-ID" smtClean="0"/>
              <a:t>18/08/2014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91271A7-0B0E-4B88-A629-B97A548C342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970B-4723-4C08-8491-C736A2F00A42}" type="datetimeFigureOut">
              <a:rPr lang="id-ID" smtClean="0"/>
              <a:t>18/08/2014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71A7-0B0E-4B88-A629-B97A548C342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970B-4723-4C08-8491-C736A2F00A42}" type="datetimeFigureOut">
              <a:rPr lang="id-ID" smtClean="0"/>
              <a:t>18/08/2014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71A7-0B0E-4B88-A629-B97A548C342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970B-4723-4C08-8491-C736A2F00A42}" type="datetimeFigureOut">
              <a:rPr lang="id-ID" smtClean="0"/>
              <a:t>18/08/2014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71A7-0B0E-4B88-A629-B97A548C342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6DA970B-4723-4C08-8491-C736A2F00A42}" type="datetimeFigureOut">
              <a:rPr lang="id-ID" smtClean="0"/>
              <a:t>18/08/2014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91271A7-0B0E-4B88-A629-B97A548C3424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057400"/>
            <a:ext cx="8458200" cy="1470025"/>
          </a:xfrm>
        </p:spPr>
        <p:txBody>
          <a:bodyPr>
            <a:normAutofit/>
          </a:bodyPr>
          <a:lstStyle/>
          <a:p>
            <a:r>
              <a:rPr lang="en-US" dirty="0" err="1" smtClean="0"/>
              <a:t>Pengujian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Irma Paramita Sofia, SE, </a:t>
            </a:r>
            <a:r>
              <a:rPr lang="en-US" dirty="0" err="1" smtClean="0"/>
              <a:t>Ak</a:t>
            </a:r>
            <a:r>
              <a:rPr lang="en-US" dirty="0" smtClean="0"/>
              <a:t>, </a:t>
            </a:r>
            <a:r>
              <a:rPr lang="en-US" dirty="0" err="1" smtClean="0"/>
              <a:t>M.Ak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Pertemuan</a:t>
            </a:r>
            <a:r>
              <a:rPr lang="en-US" dirty="0" smtClean="0"/>
              <a:t> - 3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6127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Unit </a:t>
            </a:r>
            <a:r>
              <a:rPr lang="en-US" dirty="0" err="1" smtClean="0"/>
              <a:t>Organisasi</a:t>
            </a:r>
            <a:r>
              <a:rPr lang="en-US" dirty="0" smtClean="0"/>
              <a:t> yang </a:t>
            </a:r>
            <a:r>
              <a:rPr lang="en-US" dirty="0" err="1" smtClean="0"/>
              <a:t>Terkait</a:t>
            </a:r>
            <a:endParaRPr lang="id-ID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165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Dokumen</a:t>
            </a:r>
            <a:r>
              <a:rPr lang="en-US" dirty="0" smtClean="0"/>
              <a:t> :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endParaRPr lang="id-ID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767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229600" cy="1066800"/>
          </a:xfrm>
        </p:spPr>
        <p:txBody>
          <a:bodyPr/>
          <a:lstStyle/>
          <a:p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endParaRPr lang="id-ID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347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endParaRPr lang="id-ID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852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066800"/>
          </a:xfrm>
        </p:spPr>
        <p:txBody>
          <a:bodyPr/>
          <a:lstStyle/>
          <a:p>
            <a:r>
              <a:rPr lang="en-US" dirty="0" smtClean="0"/>
              <a:t>Program Audit</a:t>
            </a:r>
            <a:endParaRPr lang="id-ID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602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229600" cy="1066800"/>
          </a:xfrm>
        </p:spPr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Retur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endParaRPr lang="id-ID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160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066800"/>
          </a:xfrm>
        </p:spPr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Terkait</a:t>
            </a:r>
            <a:endParaRPr lang="id-ID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815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914400"/>
          </a:xfrm>
        </p:spPr>
        <p:txBody>
          <a:bodyPr/>
          <a:lstStyle/>
          <a:p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Retur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endParaRPr lang="id-ID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6" y="1600200"/>
            <a:ext cx="915296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34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1066800"/>
          </a:xfrm>
        </p:spPr>
        <p:txBody>
          <a:bodyPr/>
          <a:lstStyle/>
          <a:p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endParaRPr lang="id-ID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221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endParaRPr lang="id-ID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01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728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Pencadangan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endParaRPr lang="id-ID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081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1066800"/>
          </a:xfrm>
        </p:spPr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Terkait</a:t>
            </a:r>
            <a:endParaRPr lang="id-ID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077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507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Pencadangan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endParaRPr lang="id-ID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" y="1752600"/>
            <a:ext cx="914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20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1066800"/>
          </a:xfrm>
        </p:spPr>
        <p:txBody>
          <a:bodyPr/>
          <a:lstStyle/>
          <a:p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endParaRPr lang="id-ID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48" y="1752600"/>
            <a:ext cx="915744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459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Pencadangan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endParaRPr lang="id-ID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701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Penghapusan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endParaRPr lang="id-ID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650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066800"/>
          </a:xfrm>
        </p:spPr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Terkait</a:t>
            </a:r>
            <a:endParaRPr lang="id-ID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82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406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066800"/>
          </a:xfrm>
        </p:spPr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terkait</a:t>
            </a:r>
            <a:endParaRPr lang="id-ID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458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035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Penghapusan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endParaRPr lang="id-ID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066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066800"/>
          </a:xfrm>
        </p:spPr>
        <p:txBody>
          <a:bodyPr/>
          <a:lstStyle/>
          <a:p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endParaRPr lang="id-ID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140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066800"/>
          </a:xfrm>
        </p:spPr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001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2590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8800" dirty="0" smtClean="0"/>
              <a:t>TERIMA KASIH</a:t>
            </a:r>
            <a:endParaRPr lang="id-ID" sz="8800" dirty="0"/>
          </a:p>
        </p:txBody>
      </p:sp>
    </p:spTree>
    <p:extLst>
      <p:ext uri="{BB962C8B-B14F-4D97-AF65-F5344CB8AC3E}">
        <p14:creationId xmlns:p14="http://schemas.microsoft.com/office/powerpoint/2010/main" val="4250861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Perancangan</a:t>
            </a:r>
            <a:r>
              <a:rPr lang="en-US" dirty="0" smtClean="0"/>
              <a:t> Program Audit</a:t>
            </a: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390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Uraian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Perancangan</a:t>
            </a:r>
            <a:r>
              <a:rPr lang="en-US" dirty="0" smtClean="0"/>
              <a:t> Program Audit</a:t>
            </a:r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684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Uraian</a:t>
            </a:r>
            <a:r>
              <a:rPr lang="en-US" dirty="0" smtClean="0"/>
              <a:t> </a:t>
            </a:r>
            <a:r>
              <a:rPr lang="en-US" dirty="0" err="1" smtClean="0"/>
              <a:t>Perancangan</a:t>
            </a:r>
            <a:r>
              <a:rPr lang="en-US" dirty="0" smtClean="0"/>
              <a:t> Program Audit</a:t>
            </a:r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568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260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066800"/>
          </a:xfrm>
        </p:spPr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Terkait</a:t>
            </a:r>
            <a:endParaRPr lang="id-ID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82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524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66800"/>
          </a:xfrm>
        </p:spPr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Terkait</a:t>
            </a:r>
            <a:endParaRPr lang="id-ID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05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0181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245</TotalTime>
  <Words>103</Words>
  <Application>Microsoft Office PowerPoint</Application>
  <PresentationFormat>On-screen Show (4:3)</PresentationFormat>
  <Paragraphs>34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Urban</vt:lpstr>
      <vt:lpstr>Pengujian Pengendalian Siklus Pendapatan</vt:lpstr>
      <vt:lpstr>Sistem Informasi Akuntansi Siklus Pendapatan</vt:lpstr>
      <vt:lpstr>Sistem Penjualan Kredit</vt:lpstr>
      <vt:lpstr>Perancangan Program Audit</vt:lpstr>
      <vt:lpstr>Uraian Perancangan Program Audit</vt:lpstr>
      <vt:lpstr>Uraian Perancangan Program Audit</vt:lpstr>
      <vt:lpstr>Sistem Penjualan Kredit</vt:lpstr>
      <vt:lpstr>Fungsi yang Terkait</vt:lpstr>
      <vt:lpstr>Fungsi yang Terkait</vt:lpstr>
      <vt:lpstr>Unit Organisasi yang Terkait</vt:lpstr>
      <vt:lpstr>Dokumen : Transaksi Penjualan Kredit</vt:lpstr>
      <vt:lpstr>Catatan Akuntansi</vt:lpstr>
      <vt:lpstr>Jurnal Transaksi Penjualan Kredit</vt:lpstr>
      <vt:lpstr>Program Audit</vt:lpstr>
      <vt:lpstr>Sistem Retur Penjualan</vt:lpstr>
      <vt:lpstr>Fungsi yang Terkait</vt:lpstr>
      <vt:lpstr>Dokumen Retur Penjualan</vt:lpstr>
      <vt:lpstr>Catatan Akuntansi</vt:lpstr>
      <vt:lpstr>Jurnal Transaksi Penjualan Kredit</vt:lpstr>
      <vt:lpstr>Sistem Pencadangan Kerugian Piutang</vt:lpstr>
      <vt:lpstr>Fungsi yang Terkait</vt:lpstr>
      <vt:lpstr>Dokumen Pencadangan Kerugian Piutang</vt:lpstr>
      <vt:lpstr>Catatan Akuntansi</vt:lpstr>
      <vt:lpstr>Jurnal Transaksi Pencadangan Kerugian Piutang</vt:lpstr>
      <vt:lpstr>Sistem Penghapusan Piutang</vt:lpstr>
      <vt:lpstr>Fungsi yang Terkait</vt:lpstr>
      <vt:lpstr>Fungsi yang terkait</vt:lpstr>
      <vt:lpstr>Dokumen Penghapusan Piutang</vt:lpstr>
      <vt:lpstr>Catatan Akuntansi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Pengujian Pengendalian Siklus Pendapatan</dc:title>
  <dc:creator>Irma Paramita Sofia</dc:creator>
  <cp:lastModifiedBy>Irma Paramita Sofia</cp:lastModifiedBy>
  <cp:revision>12</cp:revision>
  <dcterms:created xsi:type="dcterms:W3CDTF">2014-07-16T03:11:01Z</dcterms:created>
  <dcterms:modified xsi:type="dcterms:W3CDTF">2014-08-18T04:34:18Z</dcterms:modified>
</cp:coreProperties>
</file>