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57" r:id="rId7"/>
    <p:sldId id="29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309" r:id="rId19"/>
    <p:sldId id="310" r:id="rId20"/>
    <p:sldId id="311" r:id="rId21"/>
    <p:sldId id="312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3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5CF2D5-0D80-4D9D-8DDB-B772DB27333A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AE84C8-DCEE-4463-8125-336DF66237C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962400"/>
            <a:ext cx="6477000" cy="1828800"/>
          </a:xfrm>
        </p:spPr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Substantif</a:t>
            </a:r>
            <a:r>
              <a:rPr lang="en-US" dirty="0" smtClean="0"/>
              <a:t> </a:t>
            </a:r>
            <a:r>
              <a:rPr lang="en-US" dirty="0" err="1" smtClean="0"/>
              <a:t>Hutang</a:t>
            </a:r>
            <a:r>
              <a:rPr lang="en-US" dirty="0" smtClean="0"/>
              <a:t> Usaha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- 6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535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>
            <a:noAutofit/>
          </a:bodyPr>
          <a:lstStyle/>
          <a:p>
            <a:r>
              <a:rPr lang="en-US" sz="4600" dirty="0" err="1" smtClean="0"/>
              <a:t>Catatan</a:t>
            </a:r>
            <a:r>
              <a:rPr lang="en-US" sz="4600" dirty="0" smtClean="0"/>
              <a:t> </a:t>
            </a:r>
            <a:r>
              <a:rPr lang="en-US" sz="4600" dirty="0" err="1" smtClean="0"/>
              <a:t>Akuntansi</a:t>
            </a:r>
            <a:r>
              <a:rPr lang="en-US" sz="4600" dirty="0" smtClean="0"/>
              <a:t> Yang </a:t>
            </a:r>
            <a:r>
              <a:rPr lang="en-US" sz="4600" dirty="0" err="1" smtClean="0"/>
              <a:t>Terkait</a:t>
            </a:r>
            <a:r>
              <a:rPr lang="en-US" sz="4600" dirty="0" smtClean="0"/>
              <a:t> </a:t>
            </a:r>
            <a:br>
              <a:rPr lang="en-US" sz="4600" dirty="0" smtClean="0"/>
            </a:br>
            <a:r>
              <a:rPr lang="en-US" sz="4600" dirty="0" err="1" smtClean="0"/>
              <a:t>pada</a:t>
            </a:r>
            <a:r>
              <a:rPr lang="en-US" sz="4600" dirty="0" smtClean="0"/>
              <a:t> </a:t>
            </a:r>
            <a:r>
              <a:rPr lang="en-US" sz="4600" dirty="0" err="1" smtClean="0"/>
              <a:t>Hutang</a:t>
            </a:r>
            <a:r>
              <a:rPr lang="en-US" sz="4600" dirty="0" smtClean="0"/>
              <a:t> Usaha</a:t>
            </a:r>
            <a:endParaRPr lang="id-ID" sz="4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4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08" y="66367"/>
            <a:ext cx="8153400" cy="990600"/>
          </a:xfrm>
        </p:spPr>
        <p:txBody>
          <a:bodyPr>
            <a:noAutofit/>
          </a:bodyPr>
          <a:lstStyle/>
          <a:p>
            <a:r>
              <a:rPr lang="en-US" sz="4600" dirty="0" err="1" smtClean="0"/>
              <a:t>Perbedaan</a:t>
            </a:r>
            <a:r>
              <a:rPr lang="en-US" sz="4600" dirty="0" smtClean="0"/>
              <a:t> </a:t>
            </a:r>
            <a:r>
              <a:rPr lang="en-US" sz="4600" dirty="0" err="1" smtClean="0"/>
              <a:t>Karakteristik</a:t>
            </a:r>
            <a:r>
              <a:rPr lang="en-US" sz="4600" dirty="0" smtClean="0"/>
              <a:t> </a:t>
            </a:r>
            <a:br>
              <a:rPr lang="en-US" sz="4600" dirty="0" smtClean="0"/>
            </a:br>
            <a:r>
              <a:rPr lang="en-US" sz="4600" dirty="0" err="1" smtClean="0"/>
              <a:t>Piutang</a:t>
            </a:r>
            <a:r>
              <a:rPr lang="en-US" sz="4600" dirty="0" smtClean="0"/>
              <a:t> </a:t>
            </a:r>
            <a:r>
              <a:rPr lang="en-US" sz="4600" dirty="0" err="1" smtClean="0"/>
              <a:t>Lancar</a:t>
            </a:r>
            <a:r>
              <a:rPr lang="en-US" sz="4600" dirty="0" smtClean="0"/>
              <a:t> &amp; </a:t>
            </a:r>
            <a:r>
              <a:rPr lang="en-US" sz="4600" dirty="0" err="1" smtClean="0"/>
              <a:t>Hutang</a:t>
            </a:r>
            <a:r>
              <a:rPr lang="en-US" sz="4600" dirty="0" smtClean="0"/>
              <a:t> </a:t>
            </a:r>
            <a:r>
              <a:rPr lang="en-US" sz="4600" dirty="0" err="1" smtClean="0"/>
              <a:t>Lancar</a:t>
            </a:r>
            <a:endParaRPr lang="id-ID" sz="4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21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Karakteristik</a:t>
            </a:r>
            <a:r>
              <a:rPr lang="en-US" sz="4600" dirty="0" smtClean="0"/>
              <a:t> </a:t>
            </a:r>
            <a:r>
              <a:rPr lang="en-US" sz="4600" dirty="0" err="1" smtClean="0"/>
              <a:t>Penyajian</a:t>
            </a:r>
            <a:endParaRPr lang="id-ID" sz="4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87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Karakteristik</a:t>
            </a:r>
            <a:r>
              <a:rPr lang="en-US" sz="4600" dirty="0" smtClean="0"/>
              <a:t> </a:t>
            </a:r>
            <a:r>
              <a:rPr lang="en-US" sz="4600" dirty="0" err="1" smtClean="0"/>
              <a:t>Penilaian</a:t>
            </a:r>
            <a:endParaRPr lang="id-ID" sz="4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29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err="1" smtClean="0"/>
              <a:t>Prinsip</a:t>
            </a:r>
            <a:r>
              <a:rPr lang="en-US" sz="4500" dirty="0" smtClean="0"/>
              <a:t> </a:t>
            </a:r>
            <a:r>
              <a:rPr lang="en-US" sz="4500" dirty="0" err="1" smtClean="0"/>
              <a:t>Akuntansi</a:t>
            </a:r>
            <a:r>
              <a:rPr lang="en-US" sz="4500" dirty="0" smtClean="0"/>
              <a:t>  </a:t>
            </a:r>
            <a:r>
              <a:rPr lang="en-US" sz="4500" dirty="0" err="1" smtClean="0"/>
              <a:t>Hutang</a:t>
            </a:r>
            <a:r>
              <a:rPr lang="en-US" sz="4500" dirty="0" smtClean="0"/>
              <a:t> Usaha</a:t>
            </a:r>
            <a:endParaRPr lang="id-ID" sz="4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70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Hutang</a:t>
            </a:r>
            <a:r>
              <a:rPr lang="en-US" dirty="0" smtClean="0"/>
              <a:t> Usaha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3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Hutang</a:t>
            </a:r>
            <a:r>
              <a:rPr lang="en-US" dirty="0" smtClean="0"/>
              <a:t> Usaha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7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Asersi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Hutang</a:t>
            </a:r>
            <a:r>
              <a:rPr lang="en-US" dirty="0" smtClean="0"/>
              <a:t> Usaha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Hutang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1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Hutang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4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id-ID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36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Tujuan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Hutang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1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Program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Substantif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Hutang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681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: </a:t>
            </a:r>
            <a:r>
              <a:rPr lang="en-US" dirty="0" err="1" smtClean="0"/>
              <a:t>Hutang</a:t>
            </a:r>
            <a:r>
              <a:rPr lang="en-US" dirty="0" smtClean="0"/>
              <a:t> Usaha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06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Attributes Sampling</a:t>
            </a:r>
            <a:endParaRPr lang="id-ID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6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dirty="0" err="1" smtClean="0"/>
              <a:t>Desain</a:t>
            </a:r>
            <a:r>
              <a:rPr lang="en-US" sz="4800" dirty="0" smtClean="0"/>
              <a:t> </a:t>
            </a:r>
            <a:r>
              <a:rPr lang="en-US" sz="4800" dirty="0" err="1" smtClean="0"/>
              <a:t>Pengujian</a:t>
            </a:r>
            <a:r>
              <a:rPr lang="en-US" sz="4800" dirty="0" smtClean="0"/>
              <a:t> </a:t>
            </a:r>
            <a:r>
              <a:rPr lang="en-US" sz="4800" dirty="0" err="1" smtClean="0"/>
              <a:t>Saldo</a:t>
            </a:r>
            <a:r>
              <a:rPr lang="en-US" sz="4800" dirty="0" smtClean="0"/>
              <a:t> </a:t>
            </a:r>
            <a:r>
              <a:rPr lang="en-US" sz="4800" dirty="0" err="1" smtClean="0"/>
              <a:t>Rinci</a:t>
            </a:r>
            <a:r>
              <a:rPr lang="en-US" sz="4800" dirty="0" smtClean="0"/>
              <a:t> </a:t>
            </a:r>
            <a:r>
              <a:rPr lang="en-US" sz="4800" dirty="0" err="1" smtClean="0"/>
              <a:t>Hutang</a:t>
            </a:r>
            <a:r>
              <a:rPr lang="en-US" sz="4800" dirty="0" smtClean="0"/>
              <a:t> Usaha</a:t>
            </a:r>
            <a:endParaRPr lang="id-ID" sz="4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4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Metodologi</a:t>
            </a:r>
            <a:r>
              <a:rPr lang="en-US" sz="4000" dirty="0" smtClean="0"/>
              <a:t> </a:t>
            </a:r>
            <a:r>
              <a:rPr lang="en-US" sz="4000" dirty="0" err="1" smtClean="0"/>
              <a:t>Desain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Pengujian</a:t>
            </a:r>
            <a:r>
              <a:rPr lang="en-US" sz="4000" dirty="0" smtClean="0"/>
              <a:t> </a:t>
            </a:r>
            <a:r>
              <a:rPr lang="en-US" sz="4000" dirty="0" err="1" smtClean="0"/>
              <a:t>Saldo</a:t>
            </a:r>
            <a:r>
              <a:rPr lang="en-US" sz="4000" dirty="0" smtClean="0"/>
              <a:t> </a:t>
            </a:r>
            <a:r>
              <a:rPr lang="en-US" sz="4000" dirty="0" err="1" smtClean="0"/>
              <a:t>Rinci</a:t>
            </a:r>
            <a:r>
              <a:rPr lang="en-US" sz="4000" dirty="0" smtClean="0"/>
              <a:t> </a:t>
            </a:r>
            <a:r>
              <a:rPr lang="en-US" sz="4000" dirty="0" err="1" smtClean="0"/>
              <a:t>Hutang</a:t>
            </a:r>
            <a:r>
              <a:rPr lang="en-US" sz="4000" dirty="0" smtClean="0"/>
              <a:t> Usaha</a:t>
            </a:r>
            <a:endParaRPr lang="id-ID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00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r>
              <a:rPr lang="en-US" dirty="0" err="1" smtClean="0"/>
              <a:t>Hutang</a:t>
            </a:r>
            <a:r>
              <a:rPr lang="en-US" dirty="0" smtClean="0"/>
              <a:t> Usaha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80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4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84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256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err="1" smtClean="0"/>
              <a:t>Pengujian</a:t>
            </a:r>
            <a:r>
              <a:rPr lang="en-US" sz="4600" dirty="0" smtClean="0"/>
              <a:t> Out–of–Period Liability</a:t>
            </a:r>
            <a:endParaRPr lang="id-ID" sz="4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2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96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Pengujian</a:t>
            </a:r>
            <a:r>
              <a:rPr lang="en-US" sz="4600" dirty="0" smtClean="0"/>
              <a:t> Out-of-Period Liability</a:t>
            </a:r>
            <a:endParaRPr lang="id-ID" sz="4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45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Pisah</a:t>
            </a:r>
            <a:r>
              <a:rPr lang="en-US" dirty="0" smtClean="0"/>
              <a:t> Batas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9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5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153400" cy="2209800"/>
          </a:xfrm>
        </p:spPr>
        <p:txBody>
          <a:bodyPr/>
          <a:lstStyle/>
          <a:p>
            <a:pPr algn="ctr"/>
            <a:r>
              <a:rPr lang="en-US" b="1" dirty="0" smtClean="0"/>
              <a:t>TERIMA KASIH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36280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6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&amp;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Hutang</a:t>
            </a:r>
            <a:r>
              <a:rPr lang="en-US" dirty="0" smtClean="0"/>
              <a:t> Usaha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4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/>
              <a:t>Tujuan</a:t>
            </a:r>
            <a:r>
              <a:rPr lang="en-US" sz="6000" dirty="0" smtClean="0"/>
              <a:t> Audit</a:t>
            </a:r>
            <a:endParaRPr lang="id-ID" sz="6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9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4600" dirty="0" err="1" smtClean="0"/>
              <a:t>Jurnal</a:t>
            </a:r>
            <a:r>
              <a:rPr lang="en-US" sz="4600" dirty="0" smtClean="0"/>
              <a:t> </a:t>
            </a:r>
            <a:r>
              <a:rPr lang="en-US" sz="4600" dirty="0" err="1" smtClean="0"/>
              <a:t>Transaksi</a:t>
            </a:r>
            <a:r>
              <a:rPr lang="en-US" sz="4600" dirty="0" smtClean="0"/>
              <a:t> </a:t>
            </a:r>
            <a:r>
              <a:rPr lang="en-US" sz="4600" dirty="0" err="1" smtClean="0"/>
              <a:t>pada</a:t>
            </a:r>
            <a:r>
              <a:rPr lang="en-US" sz="4600" dirty="0" smtClean="0"/>
              <a:t> </a:t>
            </a:r>
            <a:br>
              <a:rPr lang="en-US" sz="4600" dirty="0" smtClean="0"/>
            </a:br>
            <a:r>
              <a:rPr lang="en-US" sz="4600" dirty="0" err="1" smtClean="0"/>
              <a:t>Hutang</a:t>
            </a:r>
            <a:r>
              <a:rPr lang="en-US" sz="4600" dirty="0" smtClean="0"/>
              <a:t> Usaha</a:t>
            </a:r>
            <a:endParaRPr lang="id-ID" sz="4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1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err="1" smtClean="0"/>
              <a:t>Jurnal</a:t>
            </a:r>
            <a:r>
              <a:rPr lang="en-US" sz="4600" dirty="0" smtClean="0"/>
              <a:t> </a:t>
            </a:r>
            <a:r>
              <a:rPr lang="en-US" sz="4600" dirty="0" err="1" smtClean="0"/>
              <a:t>Transaksi</a:t>
            </a:r>
            <a:r>
              <a:rPr lang="en-US" sz="4600" dirty="0" smtClean="0"/>
              <a:t> </a:t>
            </a:r>
            <a:r>
              <a:rPr lang="en-US" sz="4600" dirty="0" err="1" smtClean="0"/>
              <a:t>Hutang</a:t>
            </a:r>
            <a:r>
              <a:rPr lang="en-US" sz="4600" dirty="0" smtClean="0"/>
              <a:t> Usaha</a:t>
            </a:r>
            <a:endParaRPr lang="id-ID" sz="4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03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</TotalTime>
  <Words>133</Words>
  <Application>Microsoft Office PowerPoint</Application>
  <PresentationFormat>On-screen Show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Median</vt:lpstr>
      <vt:lpstr>Pengujian Substantif Hutang Usaha</vt:lpstr>
      <vt:lpstr>Transaksi pada Siklus Pembelian  dan Pembayaran</vt:lpstr>
      <vt:lpstr>Pengelompokan Transaksi dan Akun</vt:lpstr>
      <vt:lpstr>Pengelompokan Transaksi dan Akun</vt:lpstr>
      <vt:lpstr>Dokumen &amp; Laporan Terkait</vt:lpstr>
      <vt:lpstr>Jurnal Transaksi pada  Hutang Usaha</vt:lpstr>
      <vt:lpstr>Tujuan Audit</vt:lpstr>
      <vt:lpstr>Jurnal Transaksi pada  Hutang Usaha</vt:lpstr>
      <vt:lpstr>Jurnal Transaksi Hutang Usaha</vt:lpstr>
      <vt:lpstr>Catatan Akuntansi Yang Terkait  pada Hutang Usaha</vt:lpstr>
      <vt:lpstr>Perbedaan Karakteristik  Piutang Lancar &amp; Hutang Lancar</vt:lpstr>
      <vt:lpstr>Karakteristik Penyajian</vt:lpstr>
      <vt:lpstr>Karakteristik Penilaian</vt:lpstr>
      <vt:lpstr>Prinsip Akuntansi  Hutang Usaha</vt:lpstr>
      <vt:lpstr>Prinsip Akuntansi Hutang Usaha</vt:lpstr>
      <vt:lpstr>Prinsip Akuntansi Hutang Usaha</vt:lpstr>
      <vt:lpstr>Asersi Manajemen pada Hutang Usaha</vt:lpstr>
      <vt:lpstr>Tujuan Pengujian Substantif pada Hutang Usaha</vt:lpstr>
      <vt:lpstr>Tujuan Pengujian Substantif pada Hutang Usaha</vt:lpstr>
      <vt:lpstr>Tujuan Pengujian Substantif pada Hutang Usaha</vt:lpstr>
      <vt:lpstr>Program Pengujian Substantif pada Hutang Usaha</vt:lpstr>
      <vt:lpstr>Metodologi untuk Mendesain Pengujian Saldo : Hutang Usaha</vt:lpstr>
      <vt:lpstr>Attributes Sampling</vt:lpstr>
      <vt:lpstr>Metodologi Desain Pengujian Saldo Rinci Hutang Usaha</vt:lpstr>
      <vt:lpstr>Metodologi Desain  Pengujian Saldo Rinci Hutang Usaha</vt:lpstr>
      <vt:lpstr>Metodologi Desain Pengujian  Saldo Rinci Hutang Usaha</vt:lpstr>
      <vt:lpstr>Prosedur Analitis untuk Siklus Pembelian dan Pembayaran</vt:lpstr>
      <vt:lpstr>Prosedur Analitis untuk Siklus Pembelian dan Pembayaran</vt:lpstr>
      <vt:lpstr>Pengujian Out–of–Period Liability</vt:lpstr>
      <vt:lpstr>Pengujian Out-of-Period Liability</vt:lpstr>
      <vt:lpstr>Pengujian Pisah Batas</vt:lpstr>
      <vt:lpstr>TERIMA KASIH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Substantif Hutang Usaha</dc:title>
  <dc:creator>Irma Paramita Sofia</dc:creator>
  <cp:lastModifiedBy>Irma Paramita Sofia</cp:lastModifiedBy>
  <cp:revision>12</cp:revision>
  <dcterms:created xsi:type="dcterms:W3CDTF">2014-08-07T01:24:02Z</dcterms:created>
  <dcterms:modified xsi:type="dcterms:W3CDTF">2014-08-18T04:34:54Z</dcterms:modified>
</cp:coreProperties>
</file>