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9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A3D335-8303-433E-BD1E-765906041378}" type="datetimeFigureOut">
              <a:rPr lang="id-ID" smtClean="0"/>
              <a:t>25/11/2014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110ABD-6D0F-4120-B99E-935FD73D54D3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ke-7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44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25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Audit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8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err="1" smtClean="0"/>
              <a:t>Asersi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Manajemen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Aktiva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Tetap</a:t>
            </a:r>
            <a:endParaRPr lang="id-ID" sz="4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0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990600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Tujuan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Pengujian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Substantif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err="1" smtClean="0"/>
              <a:t>Aktiva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Tetap</a:t>
            </a:r>
            <a:endParaRPr lang="id-ID" sz="4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3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33400"/>
            <a:ext cx="8153400" cy="3048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Aktiva</a:t>
            </a:r>
            <a:r>
              <a:rPr lang="en-US" sz="4800" dirty="0" smtClean="0"/>
              <a:t> </a:t>
            </a:r>
            <a:r>
              <a:rPr lang="en-US" sz="4800" dirty="0" err="1" smtClean="0"/>
              <a:t>Tetap</a:t>
            </a:r>
            <a:endParaRPr lang="id-ID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8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304800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Tujuan</a:t>
            </a:r>
            <a:r>
              <a:rPr lang="en-US" sz="5400" dirty="0" smtClean="0"/>
              <a:t> </a:t>
            </a:r>
            <a:r>
              <a:rPr lang="en-US" sz="5400" dirty="0" err="1" smtClean="0"/>
              <a:t>Pengujian</a:t>
            </a:r>
            <a:r>
              <a:rPr lang="en-US" sz="5400" dirty="0" smtClean="0"/>
              <a:t> </a:t>
            </a:r>
            <a:r>
              <a:rPr lang="en-US" sz="5400" dirty="0" err="1" smtClean="0"/>
              <a:t>Substantif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err="1" smtClean="0"/>
              <a:t>Aktiva</a:t>
            </a:r>
            <a:r>
              <a:rPr lang="en-US" sz="5400" dirty="0" smtClean="0"/>
              <a:t> </a:t>
            </a:r>
            <a:r>
              <a:rPr lang="en-US" sz="5400" dirty="0" err="1" smtClean="0"/>
              <a:t>Tetap</a:t>
            </a:r>
            <a:endParaRPr lang="id-ID" sz="5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42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1352" cy="990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Program </a:t>
            </a:r>
            <a:r>
              <a:rPr lang="en-US" sz="5400" dirty="0" err="1" smtClean="0"/>
              <a:t>Pengujian</a:t>
            </a:r>
            <a:r>
              <a:rPr lang="en-US" sz="5400" dirty="0" smtClean="0"/>
              <a:t> </a:t>
            </a:r>
            <a:r>
              <a:rPr lang="en-US" sz="5400" dirty="0" err="1" smtClean="0"/>
              <a:t>Substantif</a:t>
            </a:r>
            <a:endParaRPr lang="id-ID" sz="5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96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6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1352" cy="990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Program </a:t>
            </a:r>
            <a:r>
              <a:rPr lang="en-US" sz="5400" dirty="0" err="1" smtClean="0"/>
              <a:t>Pengujian</a:t>
            </a:r>
            <a:r>
              <a:rPr lang="en-US" sz="5400" dirty="0" smtClean="0"/>
              <a:t> </a:t>
            </a:r>
            <a:r>
              <a:rPr lang="en-US" sz="5400" dirty="0" err="1" smtClean="0"/>
              <a:t>Substantif</a:t>
            </a:r>
            <a:endParaRPr lang="id-ID" sz="5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1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1352" cy="990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Prosedur</a:t>
            </a:r>
            <a:r>
              <a:rPr lang="en-US" sz="4800" dirty="0" smtClean="0"/>
              <a:t> Audit </a:t>
            </a:r>
            <a:r>
              <a:rPr lang="en-US" sz="4800" dirty="0" err="1" smtClean="0"/>
              <a:t>Awal</a:t>
            </a:r>
            <a:r>
              <a:rPr lang="en-US" sz="4800" dirty="0" smtClean="0"/>
              <a:t> </a:t>
            </a:r>
            <a:r>
              <a:rPr lang="en-US" sz="4800" dirty="0" err="1" smtClean="0"/>
              <a:t>Aktiva</a:t>
            </a:r>
            <a:r>
              <a:rPr lang="en-US" sz="4800" dirty="0" smtClean="0"/>
              <a:t> </a:t>
            </a:r>
            <a:r>
              <a:rPr lang="en-US" sz="4800" dirty="0" err="1" smtClean="0"/>
              <a:t>Tetap</a:t>
            </a:r>
            <a:endParaRPr lang="id-ID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7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3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0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2" y="1676400"/>
            <a:ext cx="850526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70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AT</a:t>
            </a:r>
            <a:endParaRPr lang="id-ID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1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21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</a:t>
            </a:r>
            <a:r>
              <a:rPr lang="en-US" dirty="0" err="1"/>
              <a:t>p</a:t>
            </a:r>
            <a:endParaRPr lang="id-ID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1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40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66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9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0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&amp; </a:t>
            </a: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3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828800"/>
            <a:ext cx="8229600" cy="4800600"/>
            <a:chOff x="457200" y="1828800"/>
            <a:chExt cx="8229600" cy="4800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28800"/>
              <a:ext cx="82296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7200" y="4114800"/>
              <a:ext cx="82296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411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347</TotalTime>
  <Words>119</Words>
  <Application>Microsoft Office PowerPoint</Application>
  <PresentationFormat>On-screen Show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Pengujian Substantif Aktiva Tetap</vt:lpstr>
      <vt:lpstr>Prinsip Akuntansi Aktiva Tetap</vt:lpstr>
      <vt:lpstr>Prinsip Akuntansi Aktiva Tetap</vt:lpstr>
      <vt:lpstr>Prinsip Akuntansi Aktiva Tetap</vt:lpstr>
      <vt:lpstr>Jurnal Transaksi Aktiva Tetap</vt:lpstr>
      <vt:lpstr>Jurnal Transaksi Aktiva Tetap</vt:lpstr>
      <vt:lpstr>Jurnal Transaksi Aktiva Tetap</vt:lpstr>
      <vt:lpstr>Jurnal Transaksi Aktiva Tetap</vt:lpstr>
      <vt:lpstr>Catatan Akuntansi yang terkait</vt:lpstr>
      <vt:lpstr>Karakteristik Aktiva Tetap</vt:lpstr>
      <vt:lpstr>Karakteristik Aktiva Tetap</vt:lpstr>
      <vt:lpstr>Tujuan Audit Aktiva Tetap </vt:lpstr>
      <vt:lpstr>Asersi Manajemen Aktiva Tetap</vt:lpstr>
      <vt:lpstr>Tujuan Pengujian Substantif  Aktiva Tetap</vt:lpstr>
      <vt:lpstr>Tujuan Pengujian Substantif  Aktiva Tetap</vt:lpstr>
      <vt:lpstr>Tujuan Pengujian Substantif  Aktiva Tetap</vt:lpstr>
      <vt:lpstr>Program Pengujian Substantif</vt:lpstr>
      <vt:lpstr>Program Pengujian Substantif</vt:lpstr>
      <vt:lpstr>Prosedur Audit Awal Aktiva Tetap</vt:lpstr>
      <vt:lpstr>Prosedur Audit Awal Aktiva Tetap</vt:lpstr>
      <vt:lpstr>Prosedur Analitik Aktiva Tetap</vt:lpstr>
      <vt:lpstr>Pengujian transaksi rinci AT</vt:lpstr>
      <vt:lpstr>Pemeriksaan dokumen pendukung penambahan Aktiva Tetap</vt:lpstr>
      <vt:lpstr>Pemeriksaan dokumen pendukung pengurangan Aktiva Tetap</vt:lpstr>
      <vt:lpstr>Pengujian Saldo Akun Rinci  Aktiva Tetap</vt:lpstr>
      <vt:lpstr>Pengujian Keberadaan Aktiva Tetap</vt:lpstr>
      <vt:lpstr>Pengujian Kepemilikan Aktiva Tetap</vt:lpstr>
      <vt:lpstr>Pengujian Penilaian Aktiva Tetap</vt:lpstr>
      <vt:lpstr>Pengujian Penyajian &amp; Pengungkapan Aktiva Tetap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Substantif Aktiva Tetap</dc:title>
  <dc:creator>Irma Paramita Sofia</dc:creator>
  <cp:lastModifiedBy>Irma Paramita Sofia</cp:lastModifiedBy>
  <cp:revision>10</cp:revision>
  <dcterms:created xsi:type="dcterms:W3CDTF">2014-08-08T04:32:24Z</dcterms:created>
  <dcterms:modified xsi:type="dcterms:W3CDTF">2014-11-25T08:18:03Z</dcterms:modified>
</cp:coreProperties>
</file>