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F2D76-6CF2-493F-9823-72F7A14C2B09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1BC9A-2820-4DD7-A989-9115F26780D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575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1578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53793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846295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367749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36884" y="4960137"/>
            <a:ext cx="7892716" cy="1463040"/>
          </a:xfrm>
          <a:prstGeom prst="bevel">
            <a:avLst>
              <a:gd name="adj" fmla="val 12500"/>
            </a:avLst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Solvency Ratios</a:t>
            </a:r>
          </a:p>
        </p:txBody>
      </p:sp>
    </p:spTree>
    <p:extLst>
      <p:ext uri="{BB962C8B-B14F-4D97-AF65-F5344CB8AC3E}">
        <p14:creationId xmlns:p14="http://schemas.microsoft.com/office/powerpoint/2010/main" val="179880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26403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1126404" name="AutoShape 4"/>
          <p:cNvSpPr>
            <a:spLocks noChangeArrowheads="1"/>
          </p:cNvSpPr>
          <p:nvPr/>
        </p:nvSpPr>
        <p:spPr bwMode="auto">
          <a:xfrm>
            <a:off x="2286000" y="1371600"/>
            <a:ext cx="3581400" cy="762000"/>
          </a:xfrm>
          <a:prstGeom prst="bevel">
            <a:avLst>
              <a:gd name="adj" fmla="val 12500"/>
            </a:avLst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Solvency Ratios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286000" y="2451100"/>
            <a:ext cx="7924800" cy="210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21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Solvency ratios measure the ability of a company to survive over a long period of time.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Clr>
                <a:srgbClr val="800000"/>
              </a:buClr>
              <a:buSzPct val="8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Debt to total assets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 and </a:t>
            </a: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times interest earned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</a:rPr>
              <a:t> are two ratios that provide information about debt-paying ability.</a:t>
            </a:r>
          </a:p>
        </p:txBody>
      </p:sp>
    </p:spTree>
    <p:extLst>
      <p:ext uri="{BB962C8B-B14F-4D97-AF65-F5344CB8AC3E}">
        <p14:creationId xmlns:p14="http://schemas.microsoft.com/office/powerpoint/2010/main" val="2776355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3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128452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79876" name="Rectangle 6"/>
          <p:cNvSpPr>
            <a:spLocks noChangeArrowheads="1"/>
          </p:cNvSpPr>
          <p:nvPr/>
        </p:nvSpPr>
        <p:spPr bwMode="auto">
          <a:xfrm>
            <a:off x="2362200" y="5105400"/>
            <a:ext cx="762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Measures the percentage of the total assets that creditors provide.</a:t>
            </a:r>
          </a:p>
        </p:txBody>
      </p:sp>
      <p:sp>
        <p:nvSpPr>
          <p:cNvPr id="1128467" name="AutoShape 19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Solvency Ratios</a:t>
            </a:r>
          </a:p>
        </p:txBody>
      </p:sp>
      <p:pic>
        <p:nvPicPr>
          <p:cNvPr id="79878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47801"/>
            <a:ext cx="70866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603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39043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2362200" y="5105400"/>
            <a:ext cx="7620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200">
                <a:latin typeface="Arial" panose="020B0604020202020204" pitchFamily="34" charset="0"/>
              </a:rPr>
              <a:t>Provides an indication of the company’s ability to meet interest payments as they come due.</a:t>
            </a:r>
          </a:p>
        </p:txBody>
      </p:sp>
      <p:sp>
        <p:nvSpPr>
          <p:cNvPr id="1239045" name="AutoShape 5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Solvency Ratios</a:t>
            </a:r>
          </a:p>
        </p:txBody>
      </p:sp>
      <p:pic>
        <p:nvPicPr>
          <p:cNvPr id="8192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71614"/>
            <a:ext cx="8458200" cy="348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54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5029200" y="6248401"/>
            <a:ext cx="556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92150" indent="-692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5  Identify and compute ratios used in analyzing a firm’s liquidity, profitability, and solvency.</a:t>
            </a:r>
          </a:p>
        </p:txBody>
      </p:sp>
      <p:sp>
        <p:nvSpPr>
          <p:cNvPr id="1247235" name="Rectangle 3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Ratio Analysis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828800" y="12954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14-27</a:t>
            </a:r>
          </a:p>
          <a:p>
            <a:r>
              <a:rPr lang="en-US" sz="1200" b="1">
                <a:latin typeface="Arial" panose="020B0604020202020204" pitchFamily="34" charset="0"/>
              </a:rPr>
              <a:t>Summary of solvency ratios</a:t>
            </a:r>
          </a:p>
        </p:txBody>
      </p:sp>
      <p:pic>
        <p:nvPicPr>
          <p:cNvPr id="8397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52614"/>
            <a:ext cx="8458200" cy="1347787"/>
          </a:xfrm>
          <a:prstGeom prst="rect">
            <a:avLst/>
          </a:prstGeom>
          <a:noFill/>
          <a:ln w="1905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7242" name="AutoShape 10"/>
          <p:cNvSpPr>
            <a:spLocks noChangeArrowheads="1"/>
          </p:cNvSpPr>
          <p:nvPr/>
        </p:nvSpPr>
        <p:spPr bwMode="auto">
          <a:xfrm>
            <a:off x="6781800" y="381000"/>
            <a:ext cx="3581400" cy="762000"/>
          </a:xfrm>
          <a:prstGeom prst="bevel">
            <a:avLst>
              <a:gd name="adj" fmla="val 12500"/>
            </a:avLst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Solvency Ratios</a:t>
            </a:r>
          </a:p>
        </p:txBody>
      </p:sp>
    </p:spTree>
    <p:extLst>
      <p:ext uri="{BB962C8B-B14F-4D97-AF65-F5344CB8AC3E}">
        <p14:creationId xmlns:p14="http://schemas.microsoft.com/office/powerpoint/2010/main" val="3966687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158</Words>
  <Application>Microsoft Office PowerPoint</Application>
  <PresentationFormat>Widescreen</PresentationFormat>
  <Paragraphs>19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Fitri</dc:creator>
  <cp:lastModifiedBy>Fitri</cp:lastModifiedBy>
  <cp:revision>1</cp:revision>
  <dcterms:created xsi:type="dcterms:W3CDTF">2015-01-07T21:13:34Z</dcterms:created>
  <dcterms:modified xsi:type="dcterms:W3CDTF">2015-01-07T21:14:36Z</dcterms:modified>
</cp:coreProperties>
</file>