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6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5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5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0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0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6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4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0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3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smtClean="0"/>
              <a:t> 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31337"/>
          </a:xfrm>
        </p:spPr>
        <p:txBody>
          <a:bodyPr>
            <a:normAutofit lnSpcReduction="10000"/>
          </a:bodyPr>
          <a:lstStyle/>
          <a:p>
            <a:r>
              <a:rPr lang="en-US" sz="19900" dirty="0" smtClean="0"/>
              <a:t>UAS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07721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Pertemuan 16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8</dc:title>
  <dc:creator>irma paramita</dc:creator>
  <cp:lastModifiedBy>irma paramita</cp:lastModifiedBy>
  <cp:revision>2</cp:revision>
  <dcterms:created xsi:type="dcterms:W3CDTF">2020-01-28T22:33:23Z</dcterms:created>
  <dcterms:modified xsi:type="dcterms:W3CDTF">2020-01-28T22:34:22Z</dcterms:modified>
</cp:coreProperties>
</file>