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6601-BD22-4173-BBD0-1FABE45B04B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2885-E22B-4371-B7AE-5C53991E6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166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6601-BD22-4173-BBD0-1FABE45B04B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2885-E22B-4371-B7AE-5C53991E6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59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6601-BD22-4173-BBD0-1FABE45B04B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2885-E22B-4371-B7AE-5C53991E6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59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6601-BD22-4173-BBD0-1FABE45B04B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2885-E22B-4371-B7AE-5C53991E6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00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6601-BD22-4173-BBD0-1FABE45B04B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2885-E22B-4371-B7AE-5C53991E6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06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6601-BD22-4173-BBD0-1FABE45B04B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2885-E22B-4371-B7AE-5C53991E6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76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6601-BD22-4173-BBD0-1FABE45B04B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2885-E22B-4371-B7AE-5C53991E6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48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6601-BD22-4173-BBD0-1FABE45B04B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2885-E22B-4371-B7AE-5C53991E6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17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6601-BD22-4173-BBD0-1FABE45B04B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2885-E22B-4371-B7AE-5C53991E6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0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6601-BD22-4173-BBD0-1FABE45B04B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2885-E22B-4371-B7AE-5C53991E6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06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6601-BD22-4173-BBD0-1FABE45B04B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2885-E22B-4371-B7AE-5C53991E6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832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96601-BD22-4173-BBD0-1FABE45B04B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12885-E22B-4371-B7AE-5C53991E6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678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smtClean="0"/>
              <a:t> 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631337"/>
          </a:xfrm>
        </p:spPr>
        <p:txBody>
          <a:bodyPr>
            <a:normAutofit lnSpcReduction="10000"/>
          </a:bodyPr>
          <a:lstStyle/>
          <a:p>
            <a:r>
              <a:rPr lang="en-US" sz="19900" dirty="0" smtClean="0"/>
              <a:t>UAS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607721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Pertemuan 16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8</dc:title>
  <dc:creator>irma paramita</dc:creator>
  <cp:lastModifiedBy>irma paramita</cp:lastModifiedBy>
  <cp:revision>2</cp:revision>
  <dcterms:created xsi:type="dcterms:W3CDTF">2020-01-28T22:33:23Z</dcterms:created>
  <dcterms:modified xsi:type="dcterms:W3CDTF">2020-01-28T22:34:22Z</dcterms:modified>
</cp:coreProperties>
</file>