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sldIdLst>
    <p:sldId id="256" r:id="rId5"/>
    <p:sldId id="259" r:id="rId6"/>
    <p:sldId id="260" r:id="rId7"/>
    <p:sldId id="261" r:id="rId8"/>
    <p:sldId id="295" r:id="rId9"/>
    <p:sldId id="296" r:id="rId10"/>
    <p:sldId id="297" r:id="rId11"/>
    <p:sldId id="298" r:id="rId12"/>
    <p:sldId id="262" r:id="rId13"/>
    <p:sldId id="301" r:id="rId14"/>
    <p:sldId id="302" r:id="rId15"/>
    <p:sldId id="303" r:id="rId16"/>
    <p:sldId id="304" r:id="rId17"/>
    <p:sldId id="305" r:id="rId18"/>
    <p:sldId id="306" r:id="rId19"/>
    <p:sldId id="307" r:id="rId20"/>
    <p:sldId id="308" r:id="rId21"/>
    <p:sldId id="30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59"/>
            <p14:sldId id="260"/>
            <p14:sldId id="261"/>
            <p14:sldId id="295"/>
            <p14:sldId id="296"/>
            <p14:sldId id="297"/>
            <p14:sldId id="298"/>
            <p14:sldId id="262"/>
            <p14:sldId id="301"/>
            <p14:sldId id="302"/>
            <p14:sldId id="303"/>
            <p14:sldId id="304"/>
            <p14:sldId id="305"/>
            <p14:sldId id="306"/>
            <p14:sldId id="307"/>
            <p14:sldId id="308"/>
            <p14:sldId id="3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280" autoAdjust="0"/>
  </p:normalViewPr>
  <p:slideViewPr>
    <p:cSldViewPr snapToGrid="0">
      <p:cViewPr varScale="1">
        <p:scale>
          <a:sx n="74" d="100"/>
          <a:sy n="74" d="100"/>
        </p:scale>
        <p:origin x="56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2/20/2020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t>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t>‹#›</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t>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t>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t>2/20/2020</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computer1001.com/2008/11/gunakan-section-break-untuk-mengatur.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Pengantar Aplikasi Komputer &amp; Teknologi</a:t>
            </a:r>
            <a:endParaRPr lang="en-US" dirty="0"/>
          </a:p>
        </p:txBody>
      </p:sp>
      <p:sp>
        <p:nvSpPr>
          <p:cNvPr id="3" name="Subtitle 2"/>
          <p:cNvSpPr>
            <a:spLocks noGrp="1"/>
          </p:cNvSpPr>
          <p:nvPr>
            <p:ph type="subTitle" idx="1"/>
          </p:nvPr>
        </p:nvSpPr>
        <p:spPr/>
        <p:txBody>
          <a:bodyPr>
            <a:normAutofit fontScale="85000" lnSpcReduction="20000"/>
          </a:bodyPr>
          <a:lstStyle/>
          <a:p>
            <a:r>
              <a:rPr lang="id-ID" dirty="0" smtClean="0"/>
              <a:t>Week2. MS Word</a:t>
            </a:r>
          </a:p>
          <a:p>
            <a:r>
              <a:rPr lang="id-ID" dirty="0" smtClean="0"/>
              <a:t>Pemformatan Dokumen</a:t>
            </a:r>
            <a:endParaRPr lang="en-US" dirty="0"/>
          </a:p>
        </p:txBody>
      </p:sp>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smtClean="0"/>
              <a:t>Bentuk</a:t>
            </a:r>
            <a:r>
              <a:rPr lang="en-US" dirty="0" smtClean="0"/>
              <a:t> </a:t>
            </a:r>
            <a:r>
              <a:rPr lang="en-US" dirty="0" err="1" smtClean="0"/>
              <a:t>indentasi</a:t>
            </a:r>
            <a:r>
              <a:rPr lang="en-US" dirty="0" smtClean="0"/>
              <a:t> – </a:t>
            </a:r>
            <a:r>
              <a:rPr lang="en-US" dirty="0" err="1" smtClean="0"/>
              <a:t>cara</a:t>
            </a:r>
            <a:r>
              <a:rPr lang="en-US" dirty="0" smtClean="0"/>
              <a:t> </a:t>
            </a:r>
            <a:r>
              <a:rPr lang="en-US" dirty="0" err="1" smtClean="0"/>
              <a:t>mengatur</a:t>
            </a:r>
            <a:r>
              <a:rPr lang="en-US" dirty="0" smtClean="0"/>
              <a:t> </a:t>
            </a:r>
            <a:r>
              <a:rPr lang="en-US" dirty="0" err="1" smtClean="0"/>
              <a:t>indentasi</a:t>
            </a:r>
            <a:r>
              <a:rPr lang="en-US" dirty="0" smtClean="0"/>
              <a:t> </a:t>
            </a:r>
            <a:r>
              <a:rPr lang="en-US" dirty="0" err="1" smtClean="0"/>
              <a:t>pada</a:t>
            </a:r>
            <a:r>
              <a:rPr lang="en-US" dirty="0" smtClean="0"/>
              <a:t> word</a:t>
            </a:r>
            <a:endParaRPr lang="en-US" dirty="0"/>
          </a:p>
        </p:txBody>
      </p:sp>
      <p:sp>
        <p:nvSpPr>
          <p:cNvPr id="3" name="Content Placeholder 2"/>
          <p:cNvSpPr>
            <a:spLocks noGrp="1"/>
          </p:cNvSpPr>
          <p:nvPr>
            <p:ph idx="1"/>
          </p:nvPr>
        </p:nvSpPr>
        <p:spPr>
          <a:xfrm>
            <a:off x="838201" y="1825625"/>
            <a:ext cx="11164909" cy="4351338"/>
          </a:xfrm>
        </p:spPr>
        <p:txBody>
          <a:bodyPr anchor="t">
            <a:normAutofit/>
          </a:bodyPr>
          <a:lstStyle/>
          <a:p>
            <a:pPr marL="457200" indent="-457200">
              <a:buAutoNum type="arabicPeriod"/>
            </a:pPr>
            <a:r>
              <a:rPr lang="en-US" sz="1800" b="1" dirty="0" err="1" smtClean="0"/>
              <a:t>Melalui</a:t>
            </a:r>
            <a:r>
              <a:rPr lang="en-US" sz="1800" b="1" dirty="0" smtClean="0"/>
              <a:t> </a:t>
            </a:r>
            <a:r>
              <a:rPr lang="en-US" sz="1800" b="1" dirty="0" err="1"/>
              <a:t>grup</a:t>
            </a:r>
            <a:r>
              <a:rPr lang="en-US" sz="1800" b="1" dirty="0"/>
              <a:t> Paragraph </a:t>
            </a:r>
            <a:r>
              <a:rPr lang="en-US" sz="1800" b="1" dirty="0" err="1"/>
              <a:t>pada</a:t>
            </a:r>
            <a:r>
              <a:rPr lang="en-US" sz="1800" b="1" dirty="0"/>
              <a:t> ribbon </a:t>
            </a:r>
            <a:r>
              <a:rPr lang="en-US" sz="1800" b="1" dirty="0" smtClean="0"/>
              <a:t>Home</a:t>
            </a:r>
          </a:p>
          <a:p>
            <a:pPr marL="324000" lvl="1" indent="0">
              <a:lnSpc>
                <a:spcPct val="150000"/>
              </a:lnSpc>
              <a:buNone/>
            </a:pPr>
            <a:r>
              <a:rPr lang="en-US" sz="2000" dirty="0" smtClean="0"/>
              <a:t>	</a:t>
            </a:r>
            <a:r>
              <a:rPr lang="en-US" sz="2000" dirty="0" err="1" smtClean="0"/>
              <a:t>Anda</a:t>
            </a:r>
            <a:r>
              <a:rPr lang="en-US" sz="2000" dirty="0" smtClean="0"/>
              <a:t> </a:t>
            </a:r>
            <a:r>
              <a:rPr lang="en-US" sz="2000" dirty="0" err="1"/>
              <a:t>dapat</a:t>
            </a:r>
            <a:r>
              <a:rPr lang="en-US" sz="2000" dirty="0"/>
              <a:t> </a:t>
            </a:r>
            <a:r>
              <a:rPr lang="en-US" sz="2000" dirty="0" err="1"/>
              <a:t>langsung</a:t>
            </a:r>
            <a:r>
              <a:rPr lang="en-US" sz="2000" dirty="0"/>
              <a:t> </a:t>
            </a:r>
            <a:r>
              <a:rPr lang="en-US" sz="2000" dirty="0" err="1"/>
              <a:t>menekan</a:t>
            </a:r>
            <a:r>
              <a:rPr lang="en-US" sz="2000" dirty="0"/>
              <a:t> </a:t>
            </a:r>
            <a:r>
              <a:rPr lang="en-US" sz="2000" dirty="0" err="1"/>
              <a:t>tombol</a:t>
            </a:r>
            <a:r>
              <a:rPr lang="en-US" sz="2000" dirty="0"/>
              <a:t> </a:t>
            </a:r>
            <a:r>
              <a:rPr lang="en-US" sz="2000" b="1" dirty="0"/>
              <a:t>Decrease Indent</a:t>
            </a:r>
            <a:r>
              <a:rPr lang="en-US" sz="2000" dirty="0"/>
              <a:t> </a:t>
            </a:r>
            <a:r>
              <a:rPr lang="en-US" sz="2000" dirty="0" err="1"/>
              <a:t>dan</a:t>
            </a:r>
            <a:r>
              <a:rPr lang="en-US" sz="2000" dirty="0"/>
              <a:t> </a:t>
            </a:r>
            <a:r>
              <a:rPr lang="en-US" sz="2000" b="1" dirty="0"/>
              <a:t>Increase </a:t>
            </a:r>
            <a:r>
              <a:rPr lang="en-US" sz="2000" b="1" dirty="0" err="1"/>
              <a:t>Indent</a:t>
            </a:r>
            <a:r>
              <a:rPr lang="en-US" sz="2000" dirty="0" err="1"/>
              <a:t>yang</a:t>
            </a:r>
            <a:r>
              <a:rPr lang="en-US" sz="2000" dirty="0"/>
              <a:t> </a:t>
            </a:r>
            <a:r>
              <a:rPr lang="en-US" sz="2000" dirty="0" err="1"/>
              <a:t>terdapat</a:t>
            </a:r>
            <a:r>
              <a:rPr lang="en-US" sz="2000" dirty="0"/>
              <a:t> </a:t>
            </a:r>
            <a:r>
              <a:rPr lang="en-US" sz="2000" dirty="0" err="1"/>
              <a:t>pada</a:t>
            </a:r>
            <a:r>
              <a:rPr lang="en-US" sz="2000" dirty="0"/>
              <a:t> </a:t>
            </a:r>
            <a:r>
              <a:rPr lang="en-US" sz="2000" dirty="0" smtClean="0"/>
              <a:t>	</a:t>
            </a:r>
            <a:r>
              <a:rPr lang="en-US" sz="2000" dirty="0" err="1" smtClean="0"/>
              <a:t>grup</a:t>
            </a:r>
            <a:r>
              <a:rPr lang="en-US" sz="2000" dirty="0"/>
              <a:t> </a:t>
            </a:r>
            <a:r>
              <a:rPr lang="en-US" sz="2000" b="1" dirty="0"/>
              <a:t>Paragraph</a:t>
            </a:r>
            <a:r>
              <a:rPr lang="en-US" sz="2000" dirty="0"/>
              <a:t> (</a:t>
            </a:r>
            <a:r>
              <a:rPr lang="en-US" sz="2000" dirty="0" err="1"/>
              <a:t>ribon</a:t>
            </a:r>
            <a:r>
              <a:rPr lang="en-US" sz="2000" dirty="0"/>
              <a:t> home) </a:t>
            </a:r>
            <a:r>
              <a:rPr lang="en-US" sz="2000" dirty="0" err="1"/>
              <a:t>untuk</a:t>
            </a:r>
            <a:r>
              <a:rPr lang="en-US" sz="2000" dirty="0"/>
              <a:t> </a:t>
            </a:r>
            <a:r>
              <a:rPr lang="en-US" sz="2000" dirty="0" err="1"/>
              <a:t>menggeser</a:t>
            </a:r>
            <a:r>
              <a:rPr lang="en-US" sz="2000" dirty="0"/>
              <a:t> </a:t>
            </a:r>
            <a:r>
              <a:rPr lang="en-US" sz="2000" dirty="0" err="1"/>
              <a:t>paragraf</a:t>
            </a:r>
            <a:r>
              <a:rPr lang="en-US" sz="2000" dirty="0"/>
              <a:t> </a:t>
            </a:r>
            <a:r>
              <a:rPr lang="en-US" sz="2000" dirty="0" err="1"/>
              <a:t>ke</a:t>
            </a:r>
            <a:r>
              <a:rPr lang="en-US" sz="2000" dirty="0"/>
              <a:t> </a:t>
            </a:r>
            <a:r>
              <a:rPr lang="en-US" sz="2000" dirty="0" err="1"/>
              <a:t>kanan</a:t>
            </a:r>
            <a:r>
              <a:rPr lang="en-US" sz="2000" dirty="0"/>
              <a:t> </a:t>
            </a:r>
            <a:r>
              <a:rPr lang="en-US" sz="2000" dirty="0" err="1"/>
              <a:t>atau</a:t>
            </a:r>
            <a:r>
              <a:rPr lang="en-US" sz="2000" dirty="0"/>
              <a:t> </a:t>
            </a:r>
            <a:r>
              <a:rPr lang="en-US" sz="2000" dirty="0" err="1"/>
              <a:t>ke</a:t>
            </a:r>
            <a:r>
              <a:rPr lang="en-US" sz="2000" dirty="0"/>
              <a:t> </a:t>
            </a:r>
            <a:r>
              <a:rPr lang="en-US" sz="2000" dirty="0" err="1"/>
              <a:t>kiri</a:t>
            </a:r>
            <a:r>
              <a:rPr lang="en-US" sz="2000" dirty="0" smtClean="0"/>
              <a:t>.</a:t>
            </a:r>
          </a:p>
          <a:p>
            <a:pPr marL="457200" lvl="1" indent="-457200">
              <a:lnSpc>
                <a:spcPct val="150000"/>
              </a:lnSpc>
              <a:buAutoNum type="arabicPeriod" startAt="2"/>
            </a:pPr>
            <a:r>
              <a:rPr lang="en-US" sz="2000" b="1" dirty="0" err="1" smtClean="0"/>
              <a:t>Melalui</a:t>
            </a:r>
            <a:r>
              <a:rPr lang="en-US" sz="2000" b="1" dirty="0" smtClean="0"/>
              <a:t> </a:t>
            </a:r>
            <a:r>
              <a:rPr lang="en-US" sz="2000" b="1" dirty="0" err="1"/>
              <a:t>grup</a:t>
            </a:r>
            <a:r>
              <a:rPr lang="en-US" sz="2000" b="1" dirty="0"/>
              <a:t> Paragraph </a:t>
            </a:r>
            <a:r>
              <a:rPr lang="en-US" sz="2000" b="1" dirty="0" err="1"/>
              <a:t>pada</a:t>
            </a:r>
            <a:r>
              <a:rPr lang="en-US" sz="2000" b="1" dirty="0"/>
              <a:t> </a:t>
            </a:r>
            <a:r>
              <a:rPr lang="en-US" sz="2000" b="1" dirty="0" err="1"/>
              <a:t>ribon</a:t>
            </a:r>
            <a:r>
              <a:rPr lang="en-US" sz="2000" b="1" dirty="0"/>
              <a:t> Page </a:t>
            </a:r>
            <a:r>
              <a:rPr lang="en-US" sz="2000" b="1" dirty="0" smtClean="0"/>
              <a:t>Layout</a:t>
            </a:r>
          </a:p>
          <a:p>
            <a:pPr marL="0" lvl="1" indent="0">
              <a:lnSpc>
                <a:spcPct val="150000"/>
              </a:lnSpc>
              <a:buNone/>
            </a:pPr>
            <a:r>
              <a:rPr lang="en-US" sz="2000" dirty="0" smtClean="0"/>
              <a:t>	Cara </a:t>
            </a:r>
            <a:r>
              <a:rPr lang="en-US" sz="2000" dirty="0" err="1"/>
              <a:t>sebelumnya</a:t>
            </a:r>
            <a:r>
              <a:rPr lang="en-US" sz="2000" dirty="0"/>
              <a:t>, </a:t>
            </a:r>
            <a:r>
              <a:rPr lang="en-US" sz="2000" dirty="0" err="1"/>
              <a:t>pengaturan</a:t>
            </a:r>
            <a:r>
              <a:rPr lang="en-US" sz="2000" dirty="0"/>
              <a:t> </a:t>
            </a:r>
            <a:r>
              <a:rPr lang="en-US" sz="2000" dirty="0" err="1"/>
              <a:t>indentasi</a:t>
            </a:r>
            <a:r>
              <a:rPr lang="en-US" sz="2000" dirty="0"/>
              <a:t> </a:t>
            </a:r>
            <a:r>
              <a:rPr lang="en-US" sz="2000" dirty="0" err="1"/>
              <a:t>tidak</a:t>
            </a:r>
            <a:r>
              <a:rPr lang="en-US" sz="2000" dirty="0"/>
              <a:t> </a:t>
            </a:r>
            <a:r>
              <a:rPr lang="en-US" sz="2000" dirty="0" err="1"/>
              <a:t>dapat</a:t>
            </a:r>
            <a:r>
              <a:rPr lang="en-US" sz="2000" dirty="0"/>
              <a:t> </a:t>
            </a:r>
            <a:r>
              <a:rPr lang="en-US" sz="2000" dirty="0" err="1"/>
              <a:t>diatur</a:t>
            </a:r>
            <a:r>
              <a:rPr lang="en-US" sz="2000" dirty="0"/>
              <a:t> </a:t>
            </a:r>
            <a:r>
              <a:rPr lang="en-US" sz="2000" dirty="0" err="1"/>
              <a:t>ukurannya</a:t>
            </a:r>
            <a:r>
              <a:rPr lang="en-US" sz="2000" dirty="0"/>
              <a:t>. </a:t>
            </a:r>
            <a:r>
              <a:rPr lang="en-US" sz="2000" dirty="0" err="1"/>
              <a:t>Namun</a:t>
            </a:r>
            <a:r>
              <a:rPr lang="en-US" sz="2000" dirty="0"/>
              <a:t> </a:t>
            </a:r>
            <a:r>
              <a:rPr lang="en-US" sz="2000" dirty="0" err="1"/>
              <a:t>melalui</a:t>
            </a:r>
            <a:r>
              <a:rPr lang="en-US" sz="2000" dirty="0"/>
              <a:t> </a:t>
            </a:r>
            <a:r>
              <a:rPr lang="en-US" sz="2000" dirty="0" err="1"/>
              <a:t>grup</a:t>
            </a:r>
            <a:r>
              <a:rPr lang="en-US" sz="2000" dirty="0"/>
              <a:t> Paragraph yang </a:t>
            </a:r>
            <a:r>
              <a:rPr lang="en-US" sz="2000" dirty="0" smtClean="0"/>
              <a:t>	</a:t>
            </a:r>
            <a:r>
              <a:rPr lang="en-US" sz="2000" dirty="0" err="1" smtClean="0"/>
              <a:t>terdapat</a:t>
            </a:r>
            <a:r>
              <a:rPr lang="en-US" sz="2000" dirty="0" smtClean="0"/>
              <a:t> </a:t>
            </a:r>
            <a:r>
              <a:rPr lang="en-US" sz="2000" dirty="0" err="1"/>
              <a:t>pada</a:t>
            </a:r>
            <a:r>
              <a:rPr lang="en-US" sz="2000" dirty="0"/>
              <a:t> </a:t>
            </a:r>
            <a:r>
              <a:rPr lang="en-US" sz="2000" b="1" dirty="0"/>
              <a:t>Page Layout</a:t>
            </a:r>
            <a:r>
              <a:rPr lang="en-US" sz="2000" dirty="0"/>
              <a:t>, </a:t>
            </a:r>
            <a:r>
              <a:rPr lang="en-US" sz="2000" dirty="0" err="1"/>
              <a:t>Anda</a:t>
            </a:r>
            <a:r>
              <a:rPr lang="en-US" sz="2000" dirty="0"/>
              <a:t> </a:t>
            </a:r>
            <a:r>
              <a:rPr lang="en-US" sz="2000" dirty="0" err="1"/>
              <a:t>dapat</a:t>
            </a:r>
            <a:r>
              <a:rPr lang="en-US" sz="2000" dirty="0"/>
              <a:t> </a:t>
            </a:r>
            <a:r>
              <a:rPr lang="en-US" sz="2000" dirty="0" err="1"/>
              <a:t>mengatur</a:t>
            </a:r>
            <a:r>
              <a:rPr lang="en-US" sz="2000" dirty="0"/>
              <a:t> </a:t>
            </a:r>
            <a:r>
              <a:rPr lang="en-US" sz="2000" dirty="0" err="1"/>
              <a:t>sendiri</a:t>
            </a:r>
            <a:endParaRPr lang="en-US" sz="2000" dirty="0" smtClean="0"/>
          </a:p>
          <a:p>
            <a:pPr marL="324000" lvl="1" indent="0">
              <a:buNone/>
            </a:pPr>
            <a:endParaRPr lang="en-US" sz="1600" dirty="0"/>
          </a:p>
          <a:p>
            <a:pPr marL="324000" lvl="1" indent="0">
              <a:buNone/>
            </a:pPr>
            <a:endParaRPr lang="en-US" sz="1600" dirty="0"/>
          </a:p>
        </p:txBody>
      </p:sp>
      <p:sp>
        <p:nvSpPr>
          <p:cNvPr id="4" name="AutoShape 2" descr="http://2.bp.blogspot.com/-HqxvYi7Z0PQ/Trv1Y_vgd5I/AAAAAAAABsw/mZlBUlWM-KQ/s1600/paragraf1.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93654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smtClean="0"/>
              <a:t>Bentuk</a:t>
            </a:r>
            <a:r>
              <a:rPr lang="en-US" dirty="0" smtClean="0"/>
              <a:t> </a:t>
            </a:r>
            <a:r>
              <a:rPr lang="en-US" dirty="0" err="1" smtClean="0"/>
              <a:t>indentasi</a:t>
            </a:r>
            <a:r>
              <a:rPr lang="en-US" dirty="0" smtClean="0"/>
              <a:t> – </a:t>
            </a:r>
            <a:r>
              <a:rPr lang="en-US" dirty="0" err="1" smtClean="0"/>
              <a:t>cara</a:t>
            </a:r>
            <a:r>
              <a:rPr lang="en-US" dirty="0" smtClean="0"/>
              <a:t> </a:t>
            </a:r>
            <a:r>
              <a:rPr lang="en-US" dirty="0" err="1" smtClean="0"/>
              <a:t>mengatur</a:t>
            </a:r>
            <a:r>
              <a:rPr lang="en-US" dirty="0" smtClean="0"/>
              <a:t> </a:t>
            </a:r>
            <a:r>
              <a:rPr lang="en-US" dirty="0" err="1" smtClean="0"/>
              <a:t>indentasi</a:t>
            </a:r>
            <a:r>
              <a:rPr lang="en-US" dirty="0" smtClean="0"/>
              <a:t> </a:t>
            </a:r>
            <a:r>
              <a:rPr lang="en-US" dirty="0" err="1" smtClean="0"/>
              <a:t>pada</a:t>
            </a:r>
            <a:r>
              <a:rPr lang="en-US" dirty="0" smtClean="0"/>
              <a:t> word</a:t>
            </a:r>
            <a:endParaRPr lang="en-US" dirty="0"/>
          </a:p>
        </p:txBody>
      </p:sp>
      <p:sp>
        <p:nvSpPr>
          <p:cNvPr id="3" name="Content Placeholder 2"/>
          <p:cNvSpPr>
            <a:spLocks noGrp="1"/>
          </p:cNvSpPr>
          <p:nvPr>
            <p:ph idx="1"/>
          </p:nvPr>
        </p:nvSpPr>
        <p:spPr>
          <a:xfrm>
            <a:off x="581192" y="1925001"/>
            <a:ext cx="11029615" cy="4731293"/>
          </a:xfrm>
        </p:spPr>
        <p:txBody>
          <a:bodyPr anchor="t">
            <a:normAutofit fontScale="77500" lnSpcReduction="20000"/>
          </a:bodyPr>
          <a:lstStyle/>
          <a:p>
            <a:pPr marL="0" indent="0">
              <a:buNone/>
            </a:pPr>
            <a:r>
              <a:rPr lang="en-US" b="1" dirty="0" smtClean="0"/>
              <a:t>3. 	</a:t>
            </a:r>
            <a:r>
              <a:rPr lang="en-US" b="1" dirty="0" err="1" smtClean="0"/>
              <a:t>Melalui</a:t>
            </a:r>
            <a:r>
              <a:rPr lang="en-US" b="1" dirty="0" smtClean="0"/>
              <a:t> </a:t>
            </a:r>
            <a:r>
              <a:rPr lang="en-US" b="1" dirty="0" err="1"/>
              <a:t>Kotak</a:t>
            </a:r>
            <a:r>
              <a:rPr lang="en-US" b="1" dirty="0"/>
              <a:t> Dialog </a:t>
            </a:r>
            <a:r>
              <a:rPr lang="en-US" b="1" dirty="0" smtClean="0"/>
              <a:t>Paragraph</a:t>
            </a:r>
          </a:p>
          <a:p>
            <a:pPr marL="0" indent="0">
              <a:buNone/>
            </a:pPr>
            <a:r>
              <a:rPr lang="en-US" sz="1800" dirty="0" smtClean="0"/>
              <a:t>	</a:t>
            </a:r>
            <a:r>
              <a:rPr lang="en-US" dirty="0" err="1"/>
              <a:t>Jika</a:t>
            </a:r>
            <a:r>
              <a:rPr lang="en-US" dirty="0"/>
              <a:t> </a:t>
            </a:r>
            <a:r>
              <a:rPr lang="en-US" dirty="0" err="1"/>
              <a:t>ingin</a:t>
            </a:r>
            <a:r>
              <a:rPr lang="en-US" dirty="0"/>
              <a:t> </a:t>
            </a:r>
            <a:r>
              <a:rPr lang="en-US" dirty="0" err="1"/>
              <a:t>melakukan</a:t>
            </a:r>
            <a:r>
              <a:rPr lang="en-US" dirty="0"/>
              <a:t> </a:t>
            </a:r>
            <a:r>
              <a:rPr lang="en-US" dirty="0" err="1"/>
              <a:t>pengaturan</a:t>
            </a:r>
            <a:r>
              <a:rPr lang="en-US" dirty="0"/>
              <a:t> </a:t>
            </a:r>
            <a:r>
              <a:rPr lang="en-US" dirty="0" err="1"/>
              <a:t>paragraf</a:t>
            </a:r>
            <a:r>
              <a:rPr lang="en-US" dirty="0"/>
              <a:t> </a:t>
            </a:r>
            <a:r>
              <a:rPr lang="en-US" dirty="0" err="1"/>
              <a:t>lebih</a:t>
            </a:r>
            <a:r>
              <a:rPr lang="en-US" dirty="0"/>
              <a:t> </a:t>
            </a:r>
            <a:r>
              <a:rPr lang="en-US" dirty="0" err="1"/>
              <a:t>lanjut</a:t>
            </a:r>
            <a:r>
              <a:rPr lang="en-US" dirty="0"/>
              <a:t>, </a:t>
            </a:r>
            <a:r>
              <a:rPr lang="en-US" dirty="0" err="1"/>
              <a:t>caranya</a:t>
            </a:r>
            <a:r>
              <a:rPr lang="en-US" dirty="0"/>
              <a:t> </a:t>
            </a:r>
            <a:r>
              <a:rPr lang="en-US" dirty="0" err="1"/>
              <a:t>dengan</a:t>
            </a:r>
            <a:r>
              <a:rPr lang="en-US" dirty="0"/>
              <a:t> </a:t>
            </a:r>
            <a:r>
              <a:rPr lang="en-US" dirty="0" err="1"/>
              <a:t>mengklik</a:t>
            </a:r>
            <a:r>
              <a:rPr lang="en-US" dirty="0"/>
              <a:t> </a:t>
            </a:r>
            <a:r>
              <a:rPr lang="en-US" dirty="0" err="1"/>
              <a:t>anak</a:t>
            </a:r>
            <a:r>
              <a:rPr lang="en-US" dirty="0"/>
              <a:t> </a:t>
            </a:r>
            <a:r>
              <a:rPr lang="en-US" dirty="0" err="1"/>
              <a:t>panah</a:t>
            </a:r>
            <a:r>
              <a:rPr lang="en-US" dirty="0"/>
              <a:t> (</a:t>
            </a:r>
            <a:r>
              <a:rPr lang="en-US" b="1" dirty="0"/>
              <a:t>tooltip</a:t>
            </a:r>
            <a:r>
              <a:rPr lang="en-US" dirty="0"/>
              <a:t>) </a:t>
            </a:r>
            <a:r>
              <a:rPr lang="en-US" dirty="0" err="1"/>
              <a:t>pada</a:t>
            </a:r>
            <a:r>
              <a:rPr lang="en-US" dirty="0"/>
              <a:t> </a:t>
            </a:r>
            <a:r>
              <a:rPr lang="en-US" dirty="0" err="1"/>
              <a:t>grup</a:t>
            </a:r>
            <a:r>
              <a:rPr lang="en-US" dirty="0"/>
              <a:t> </a:t>
            </a:r>
            <a:r>
              <a:rPr lang="en-US" dirty="0" smtClean="0"/>
              <a:t>	paragraph </a:t>
            </a:r>
            <a:r>
              <a:rPr lang="en-US" dirty="0" err="1"/>
              <a:t>untuk</a:t>
            </a:r>
            <a:r>
              <a:rPr lang="en-US" dirty="0"/>
              <a:t> </a:t>
            </a:r>
            <a:r>
              <a:rPr lang="en-US" dirty="0" smtClean="0"/>
              <a:t>	</a:t>
            </a:r>
            <a:r>
              <a:rPr lang="en-US" dirty="0" err="1" smtClean="0"/>
              <a:t>memunculkan</a:t>
            </a:r>
            <a:r>
              <a:rPr lang="en-US" dirty="0" smtClean="0"/>
              <a:t> </a:t>
            </a:r>
            <a:r>
              <a:rPr lang="en-US" dirty="0" err="1"/>
              <a:t>kotak</a:t>
            </a:r>
            <a:r>
              <a:rPr lang="en-US" dirty="0"/>
              <a:t> </a:t>
            </a:r>
            <a:r>
              <a:rPr lang="en-US" dirty="0" smtClean="0"/>
              <a:t>dialog </a:t>
            </a:r>
            <a:r>
              <a:rPr lang="en-US" b="1" dirty="0" smtClean="0"/>
              <a:t>Paragraph</a:t>
            </a:r>
            <a:r>
              <a:rPr lang="en-US" dirty="0" smtClean="0"/>
              <a:t>.</a:t>
            </a:r>
          </a:p>
          <a:p>
            <a:pPr marL="457200" indent="0">
              <a:buNone/>
            </a:pPr>
            <a:r>
              <a:rPr lang="en-US" dirty="0" err="1"/>
              <a:t>Keterangan</a:t>
            </a:r>
            <a:r>
              <a:rPr lang="en-US" dirty="0"/>
              <a:t>:</a:t>
            </a:r>
            <a:br>
              <a:rPr lang="en-US" dirty="0"/>
            </a:br>
            <a:r>
              <a:rPr lang="en-US" b="1" dirty="0"/>
              <a:t>Left</a:t>
            </a:r>
            <a:r>
              <a:rPr lang="en-US" dirty="0"/>
              <a:t>, </a:t>
            </a:r>
            <a:r>
              <a:rPr lang="en-US" dirty="0" err="1"/>
              <a:t>jarak</a:t>
            </a:r>
            <a:r>
              <a:rPr lang="en-US" dirty="0"/>
              <a:t> </a:t>
            </a:r>
            <a:r>
              <a:rPr lang="en-US" dirty="0" err="1"/>
              <a:t>indentasi</a:t>
            </a:r>
            <a:r>
              <a:rPr lang="en-US" dirty="0"/>
              <a:t> </a:t>
            </a:r>
            <a:r>
              <a:rPr lang="en-US" dirty="0" err="1"/>
              <a:t>dari</a:t>
            </a:r>
            <a:r>
              <a:rPr lang="en-US" dirty="0"/>
              <a:t> margin </a:t>
            </a:r>
            <a:r>
              <a:rPr lang="en-US" dirty="0" err="1"/>
              <a:t>kiri</a:t>
            </a:r>
            <a:r>
              <a:rPr lang="en-US" b="1" dirty="0"/>
              <a:t>, </a:t>
            </a:r>
            <a:r>
              <a:rPr lang="en-US" dirty="0"/>
              <a:t/>
            </a:r>
            <a:br>
              <a:rPr lang="en-US" dirty="0"/>
            </a:br>
            <a:r>
              <a:rPr lang="en-US" b="1" dirty="0"/>
              <a:t>Right</a:t>
            </a:r>
            <a:r>
              <a:rPr lang="en-US" dirty="0"/>
              <a:t>, </a:t>
            </a:r>
            <a:r>
              <a:rPr lang="en-US" dirty="0" err="1"/>
              <a:t>jarak</a:t>
            </a:r>
            <a:r>
              <a:rPr lang="en-US" dirty="0"/>
              <a:t> </a:t>
            </a:r>
            <a:r>
              <a:rPr lang="en-US" dirty="0" err="1"/>
              <a:t>indentasi</a:t>
            </a:r>
            <a:r>
              <a:rPr lang="en-US" dirty="0"/>
              <a:t> </a:t>
            </a:r>
            <a:r>
              <a:rPr lang="en-US" dirty="0" err="1"/>
              <a:t>dari</a:t>
            </a:r>
            <a:r>
              <a:rPr lang="en-US" dirty="0"/>
              <a:t> margin </a:t>
            </a:r>
            <a:r>
              <a:rPr lang="en-US" dirty="0" err="1"/>
              <a:t>kanan</a:t>
            </a:r>
            <a:r>
              <a:rPr lang="en-US" dirty="0"/>
              <a:t/>
            </a:r>
            <a:br>
              <a:rPr lang="en-US" dirty="0"/>
            </a:br>
            <a:r>
              <a:rPr lang="en-US" b="1" dirty="0"/>
              <a:t>Special</a:t>
            </a:r>
            <a:r>
              <a:rPr lang="en-US" dirty="0"/>
              <a:t>, </a:t>
            </a:r>
            <a:r>
              <a:rPr lang="en-US" dirty="0" err="1"/>
              <a:t>indentasi</a:t>
            </a:r>
            <a:r>
              <a:rPr lang="en-US" dirty="0"/>
              <a:t> </a:t>
            </a:r>
            <a:r>
              <a:rPr lang="en-US" dirty="0" err="1"/>
              <a:t>khusus</a:t>
            </a:r>
            <a:r>
              <a:rPr lang="en-US" dirty="0"/>
              <a:t> </a:t>
            </a:r>
            <a:r>
              <a:rPr lang="en-US" dirty="0" err="1"/>
              <a:t>sesuai</a:t>
            </a:r>
            <a:r>
              <a:rPr lang="en-US" dirty="0"/>
              <a:t> </a:t>
            </a:r>
            <a:r>
              <a:rPr lang="en-US" dirty="0" err="1"/>
              <a:t>dengan</a:t>
            </a:r>
            <a:r>
              <a:rPr lang="en-US" dirty="0"/>
              <a:t> </a:t>
            </a:r>
            <a:r>
              <a:rPr lang="en-US" dirty="0" err="1"/>
              <a:t>pengaturan</a:t>
            </a:r>
            <a:r>
              <a:rPr lang="en-US" dirty="0"/>
              <a:t> yang </a:t>
            </a:r>
            <a:r>
              <a:rPr lang="en-US" dirty="0" err="1"/>
              <a:t>kita</a:t>
            </a:r>
            <a:r>
              <a:rPr lang="en-US" dirty="0"/>
              <a:t> </a:t>
            </a:r>
            <a:r>
              <a:rPr lang="en-US" dirty="0" err="1"/>
              <a:t>lakukan</a:t>
            </a:r>
            <a:r>
              <a:rPr lang="en-US" dirty="0"/>
              <a:t> </a:t>
            </a:r>
            <a:r>
              <a:rPr lang="en-US" dirty="0" err="1"/>
              <a:t>sendiri</a:t>
            </a:r>
            <a:r>
              <a:rPr lang="en-US" dirty="0"/>
              <a:t>, </a:t>
            </a:r>
            <a:r>
              <a:rPr lang="en-US" dirty="0" err="1"/>
              <a:t>terdiri</a:t>
            </a:r>
            <a:r>
              <a:rPr lang="en-US" dirty="0"/>
              <a:t> </a:t>
            </a:r>
            <a:r>
              <a:rPr lang="en-US" dirty="0" err="1"/>
              <a:t>dari</a:t>
            </a:r>
            <a:r>
              <a:rPr lang="en-US" dirty="0"/>
              <a:t> </a:t>
            </a:r>
            <a:r>
              <a:rPr lang="en-US" b="1" dirty="0"/>
              <a:t>None</a:t>
            </a:r>
            <a:r>
              <a:rPr lang="en-US" dirty="0"/>
              <a:t> (</a:t>
            </a:r>
            <a:r>
              <a:rPr lang="en-US" dirty="0" err="1"/>
              <a:t>meniadakan</a:t>
            </a:r>
            <a:r>
              <a:rPr lang="en-US" dirty="0"/>
              <a:t> </a:t>
            </a:r>
            <a:r>
              <a:rPr lang="en-US" dirty="0" err="1"/>
              <a:t>indentasi</a:t>
            </a:r>
            <a:r>
              <a:rPr lang="en-US" dirty="0"/>
              <a:t> </a:t>
            </a:r>
            <a:r>
              <a:rPr lang="en-US" dirty="0" err="1"/>
              <a:t>khusus</a:t>
            </a:r>
            <a:r>
              <a:rPr lang="en-US" dirty="0"/>
              <a:t>), </a:t>
            </a:r>
            <a:r>
              <a:rPr lang="en-US" b="1" dirty="0"/>
              <a:t>First Line</a:t>
            </a:r>
            <a:r>
              <a:rPr lang="en-US" dirty="0"/>
              <a:t> (</a:t>
            </a:r>
            <a:r>
              <a:rPr lang="en-US" dirty="0" err="1"/>
              <a:t>indentasi</a:t>
            </a:r>
            <a:r>
              <a:rPr lang="en-US" dirty="0"/>
              <a:t> </a:t>
            </a:r>
            <a:r>
              <a:rPr lang="en-US" dirty="0" err="1"/>
              <a:t>kiri</a:t>
            </a:r>
            <a:r>
              <a:rPr lang="en-US" dirty="0"/>
              <a:t> </a:t>
            </a:r>
            <a:r>
              <a:rPr lang="en-US" dirty="0" err="1"/>
              <a:t>hanya</a:t>
            </a:r>
            <a:r>
              <a:rPr lang="en-US" dirty="0"/>
              <a:t> </a:t>
            </a:r>
            <a:r>
              <a:rPr lang="en-US" dirty="0" err="1"/>
              <a:t>untuk</a:t>
            </a:r>
            <a:r>
              <a:rPr lang="en-US" dirty="0"/>
              <a:t> </a:t>
            </a:r>
            <a:r>
              <a:rPr lang="en-US" dirty="0" err="1"/>
              <a:t>paragraf</a:t>
            </a:r>
            <a:r>
              <a:rPr lang="en-US" dirty="0"/>
              <a:t> </a:t>
            </a:r>
            <a:r>
              <a:rPr lang="en-US" dirty="0" err="1"/>
              <a:t>pertama</a:t>
            </a:r>
            <a:r>
              <a:rPr lang="en-US" dirty="0"/>
              <a:t> </a:t>
            </a:r>
            <a:r>
              <a:rPr lang="en-US" dirty="0" err="1"/>
              <a:t>saja</a:t>
            </a:r>
            <a:r>
              <a:rPr lang="en-US" dirty="0"/>
              <a:t>) </a:t>
            </a:r>
            <a:r>
              <a:rPr lang="en-US" dirty="0" err="1"/>
              <a:t>dan</a:t>
            </a:r>
            <a:r>
              <a:rPr lang="en-US" dirty="0"/>
              <a:t> </a:t>
            </a:r>
            <a:r>
              <a:rPr lang="en-US" b="1" dirty="0"/>
              <a:t>Hanging</a:t>
            </a:r>
            <a:r>
              <a:rPr lang="en-US" dirty="0"/>
              <a:t> (</a:t>
            </a:r>
            <a:r>
              <a:rPr lang="en-US" dirty="0" err="1"/>
              <a:t>untuk</a:t>
            </a:r>
            <a:r>
              <a:rPr lang="en-US" dirty="0"/>
              <a:t> </a:t>
            </a:r>
            <a:r>
              <a:rPr lang="en-US" dirty="0" err="1"/>
              <a:t>membuat</a:t>
            </a:r>
            <a:r>
              <a:rPr lang="en-US" dirty="0"/>
              <a:t> </a:t>
            </a:r>
            <a:r>
              <a:rPr lang="en-US" dirty="0" err="1"/>
              <a:t>indentasi</a:t>
            </a:r>
            <a:r>
              <a:rPr lang="en-US" dirty="0"/>
              <a:t> </a:t>
            </a:r>
            <a:r>
              <a:rPr lang="en-US" dirty="0" err="1"/>
              <a:t>gantung</a:t>
            </a:r>
            <a:r>
              <a:rPr lang="en-US" dirty="0"/>
              <a:t>)</a:t>
            </a:r>
            <a:endParaRPr lang="en-US" dirty="0" smtClean="0"/>
          </a:p>
          <a:p>
            <a:pPr marL="0" indent="0">
              <a:buNone/>
            </a:pPr>
            <a:endParaRPr lang="en-US" sz="1800" b="1" dirty="0"/>
          </a:p>
          <a:p>
            <a:pPr marL="0" indent="0">
              <a:buNone/>
            </a:pPr>
            <a:r>
              <a:rPr lang="en-US" sz="1800" b="1" dirty="0" smtClean="0"/>
              <a:t>4. 	</a:t>
            </a:r>
            <a:r>
              <a:rPr lang="en-US" b="1" dirty="0" err="1" smtClean="0"/>
              <a:t>Melalui</a:t>
            </a:r>
            <a:r>
              <a:rPr lang="en-US" b="1" dirty="0" smtClean="0"/>
              <a:t> Ruler</a:t>
            </a:r>
          </a:p>
          <a:p>
            <a:pPr marL="0" indent="0">
              <a:buNone/>
            </a:pPr>
            <a:r>
              <a:rPr lang="en-US" dirty="0"/>
              <a:t>	</a:t>
            </a:r>
            <a:r>
              <a:rPr lang="en-US" dirty="0" err="1" smtClean="0"/>
              <a:t>Selanjutnya</a:t>
            </a:r>
            <a:r>
              <a:rPr lang="en-US" dirty="0" smtClean="0"/>
              <a:t> </a:t>
            </a:r>
            <a:r>
              <a:rPr lang="en-US" dirty="0" err="1"/>
              <a:t>Anda</a:t>
            </a:r>
            <a:r>
              <a:rPr lang="en-US" dirty="0"/>
              <a:t> </a:t>
            </a:r>
            <a:r>
              <a:rPr lang="en-US" dirty="0" err="1"/>
              <a:t>juga</a:t>
            </a:r>
            <a:r>
              <a:rPr lang="en-US" dirty="0"/>
              <a:t> </a:t>
            </a:r>
            <a:r>
              <a:rPr lang="en-US" dirty="0" err="1"/>
              <a:t>dapat</a:t>
            </a:r>
            <a:r>
              <a:rPr lang="en-US" dirty="0"/>
              <a:t> </a:t>
            </a:r>
            <a:r>
              <a:rPr lang="en-US" dirty="0" err="1"/>
              <a:t>melakukan</a:t>
            </a:r>
            <a:r>
              <a:rPr lang="en-US" dirty="0"/>
              <a:t> </a:t>
            </a:r>
            <a:r>
              <a:rPr lang="en-US" dirty="0" err="1"/>
              <a:t>pengaturan</a:t>
            </a:r>
            <a:r>
              <a:rPr lang="en-US" dirty="0"/>
              <a:t> </a:t>
            </a:r>
            <a:r>
              <a:rPr lang="en-US" dirty="0" err="1"/>
              <a:t>secara</a:t>
            </a:r>
            <a:r>
              <a:rPr lang="en-US" dirty="0"/>
              <a:t> manual </a:t>
            </a:r>
            <a:r>
              <a:rPr lang="en-US" dirty="0" err="1"/>
              <a:t>melalui</a:t>
            </a:r>
            <a:r>
              <a:rPr lang="en-US" dirty="0"/>
              <a:t> ruler. </a:t>
            </a:r>
            <a:r>
              <a:rPr lang="en-US" dirty="0" err="1"/>
              <a:t>Tentu</a:t>
            </a:r>
            <a:r>
              <a:rPr lang="en-US" dirty="0"/>
              <a:t> </a:t>
            </a:r>
            <a:r>
              <a:rPr lang="en-US" dirty="0" err="1"/>
              <a:t>saja</a:t>
            </a:r>
            <a:r>
              <a:rPr lang="en-US" dirty="0"/>
              <a:t> </a:t>
            </a:r>
            <a:r>
              <a:rPr lang="en-US" dirty="0" err="1"/>
              <a:t>rulernya</a:t>
            </a:r>
            <a:r>
              <a:rPr lang="en-US" dirty="0"/>
              <a:t> </a:t>
            </a:r>
            <a:r>
              <a:rPr lang="en-US" dirty="0" err="1"/>
              <a:t>harus</a:t>
            </a:r>
            <a:r>
              <a:rPr lang="en-US" dirty="0"/>
              <a:t> </a:t>
            </a:r>
            <a:r>
              <a:rPr lang="en-US" dirty="0" smtClean="0"/>
              <a:t>	</a:t>
            </a:r>
            <a:r>
              <a:rPr lang="en-US" dirty="0" err="1" smtClean="0"/>
              <a:t>diaktifkan</a:t>
            </a:r>
            <a:r>
              <a:rPr lang="en-US" dirty="0" smtClean="0"/>
              <a:t> </a:t>
            </a:r>
            <a:r>
              <a:rPr lang="en-US" dirty="0" err="1" smtClean="0"/>
              <a:t>terlebih</a:t>
            </a:r>
            <a:r>
              <a:rPr lang="en-US" dirty="0" smtClean="0"/>
              <a:t> </a:t>
            </a:r>
            <a:r>
              <a:rPr lang="en-US" dirty="0" err="1"/>
              <a:t>dahulu</a:t>
            </a:r>
            <a:r>
              <a:rPr lang="en-US" dirty="0"/>
              <a:t> yang </a:t>
            </a:r>
            <a:r>
              <a:rPr lang="en-US" dirty="0" err="1" smtClean="0"/>
              <a:t>dapat</a:t>
            </a:r>
            <a:r>
              <a:rPr lang="en-US" dirty="0" smtClean="0"/>
              <a:t> </a:t>
            </a:r>
            <a:r>
              <a:rPr lang="en-US" dirty="0" err="1"/>
              <a:t>dilihat</a:t>
            </a:r>
            <a:r>
              <a:rPr lang="en-US" dirty="0"/>
              <a:t> </a:t>
            </a:r>
            <a:r>
              <a:rPr lang="en-US" dirty="0" err="1"/>
              <a:t>pada</a:t>
            </a:r>
            <a:r>
              <a:rPr lang="en-US" dirty="0"/>
              <a:t> </a:t>
            </a:r>
            <a:r>
              <a:rPr lang="en-US" dirty="0" err="1"/>
              <a:t>ribbon</a:t>
            </a:r>
            <a:r>
              <a:rPr lang="en-US" b="1" dirty="0" err="1"/>
              <a:t>View</a:t>
            </a:r>
            <a:r>
              <a:rPr lang="en-US" dirty="0"/>
              <a:t>.</a:t>
            </a:r>
            <a:br>
              <a:rPr lang="en-US" dirty="0"/>
            </a:br>
            <a:r>
              <a:rPr lang="en-US" dirty="0" smtClean="0"/>
              <a:t>	</a:t>
            </a:r>
            <a:endParaRPr lang="en-US" dirty="0"/>
          </a:p>
        </p:txBody>
      </p:sp>
      <p:sp>
        <p:nvSpPr>
          <p:cNvPr id="4" name="AutoShape 2" descr="http://2.bp.blogspot.com/-HqxvYi7Z0PQ/Trv1Y_vgd5I/AAAAAAAABsw/mZlBUlWM-KQ/s1600/paragraf1.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786107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smtClean="0"/>
              <a:t>Latihan</a:t>
            </a:r>
            <a:r>
              <a:rPr lang="en-US" dirty="0" smtClean="0"/>
              <a:t> </a:t>
            </a:r>
            <a:r>
              <a:rPr lang="en-US" dirty="0" err="1" smtClean="0"/>
              <a:t>soal</a:t>
            </a:r>
            <a:endParaRPr lang="en-US" dirty="0"/>
          </a:p>
        </p:txBody>
      </p:sp>
      <p:sp>
        <p:nvSpPr>
          <p:cNvPr id="3" name="Content Placeholder 2"/>
          <p:cNvSpPr>
            <a:spLocks noGrp="1"/>
          </p:cNvSpPr>
          <p:nvPr>
            <p:ph idx="1"/>
          </p:nvPr>
        </p:nvSpPr>
        <p:spPr>
          <a:xfrm>
            <a:off x="838201" y="1825625"/>
            <a:ext cx="11353799" cy="4351338"/>
          </a:xfrm>
        </p:spPr>
        <p:txBody>
          <a:bodyPr anchor="t">
            <a:normAutofit/>
          </a:bodyPr>
          <a:lstStyle/>
          <a:p>
            <a:pPr marL="0" indent="0" algn="ctr">
              <a:lnSpc>
                <a:spcPct val="150000"/>
              </a:lnSpc>
              <a:spcBef>
                <a:spcPts val="0"/>
              </a:spcBef>
              <a:spcAft>
                <a:spcPts val="0"/>
              </a:spcAft>
              <a:buNone/>
            </a:pPr>
            <a:r>
              <a:rPr lang="en-US" sz="2400" dirty="0" err="1" smtClean="0"/>
              <a:t>Analisis</a:t>
            </a:r>
            <a:r>
              <a:rPr lang="en-US" sz="2400" dirty="0" smtClean="0"/>
              <a:t> SWOT (Strength – Weakness – Opportunities – Threats)</a:t>
            </a:r>
          </a:p>
          <a:p>
            <a:pPr marL="0" indent="0" algn="ctr">
              <a:lnSpc>
                <a:spcPct val="150000"/>
              </a:lnSpc>
              <a:spcBef>
                <a:spcPts val="0"/>
              </a:spcBef>
              <a:spcAft>
                <a:spcPts val="0"/>
              </a:spcAft>
              <a:buNone/>
            </a:pPr>
            <a:r>
              <a:rPr lang="en-US" sz="2400" dirty="0" err="1" smtClean="0"/>
              <a:t>Merupakan</a:t>
            </a:r>
            <a:r>
              <a:rPr lang="en-US" sz="2400" dirty="0" smtClean="0"/>
              <a:t> </a:t>
            </a:r>
            <a:r>
              <a:rPr lang="en-US" sz="2400" dirty="0" err="1" smtClean="0"/>
              <a:t>awal</a:t>
            </a:r>
            <a:r>
              <a:rPr lang="en-US" sz="2400" dirty="0" smtClean="0"/>
              <a:t> proses </a:t>
            </a:r>
            <a:r>
              <a:rPr lang="en-US" sz="2400" dirty="0" err="1" smtClean="0"/>
              <a:t>perumusan</a:t>
            </a:r>
            <a:r>
              <a:rPr lang="en-US" sz="2400" dirty="0" smtClean="0"/>
              <a:t> </a:t>
            </a:r>
            <a:r>
              <a:rPr lang="en-US" sz="2400" dirty="0" err="1" smtClean="0"/>
              <a:t>strategi</a:t>
            </a:r>
            <a:r>
              <a:rPr lang="en-US" sz="2400" dirty="0" smtClean="0"/>
              <a:t>; </a:t>
            </a:r>
            <a:r>
              <a:rPr lang="en-US" sz="2400" dirty="0" err="1" smtClean="0"/>
              <a:t>atau</a:t>
            </a:r>
            <a:r>
              <a:rPr lang="en-US" sz="2400" dirty="0" smtClean="0"/>
              <a:t> </a:t>
            </a:r>
            <a:r>
              <a:rPr lang="en-US" sz="2400" dirty="0" err="1" smtClean="0"/>
              <a:t>merupakan</a:t>
            </a:r>
            <a:r>
              <a:rPr lang="en-US" sz="2400" dirty="0" smtClean="0"/>
              <a:t> </a:t>
            </a:r>
            <a:r>
              <a:rPr lang="en-US" sz="2400" dirty="0" err="1" smtClean="0"/>
              <a:t>alat</a:t>
            </a:r>
            <a:r>
              <a:rPr lang="en-US" sz="2400" dirty="0" smtClean="0"/>
              <a:t> </a:t>
            </a:r>
            <a:r>
              <a:rPr lang="en-US" sz="2400" dirty="0" err="1" smtClean="0"/>
              <a:t>pencocokan</a:t>
            </a:r>
            <a:r>
              <a:rPr lang="en-US" sz="2400" dirty="0" smtClean="0"/>
              <a:t> </a:t>
            </a:r>
            <a:r>
              <a:rPr lang="en-US" sz="2400" dirty="0" err="1" smtClean="0"/>
              <a:t>penting</a:t>
            </a:r>
            <a:r>
              <a:rPr lang="en-US" sz="2400" dirty="0" smtClean="0"/>
              <a:t> yang </a:t>
            </a:r>
            <a:r>
              <a:rPr lang="en-US" sz="2400" dirty="0" err="1" smtClean="0"/>
              <a:t>akan</a:t>
            </a:r>
            <a:r>
              <a:rPr lang="en-US" sz="2400" dirty="0" smtClean="0"/>
              <a:t> </a:t>
            </a:r>
            <a:r>
              <a:rPr lang="en-US" sz="2400" dirty="0" err="1" smtClean="0"/>
              <a:t>membantu</a:t>
            </a:r>
            <a:r>
              <a:rPr lang="en-US" sz="2400" dirty="0" smtClean="0"/>
              <a:t> manager </a:t>
            </a:r>
            <a:r>
              <a:rPr lang="en-US" sz="2400" dirty="0" err="1" smtClean="0"/>
              <a:t>dalam</a:t>
            </a:r>
            <a:r>
              <a:rPr lang="en-US" sz="2400" dirty="0" smtClean="0"/>
              <a:t> </a:t>
            </a:r>
            <a:r>
              <a:rPr lang="en-US" sz="2400" dirty="0" err="1" smtClean="0"/>
              <a:t>mengembangkan</a:t>
            </a:r>
            <a:r>
              <a:rPr lang="en-US" sz="2400" dirty="0" smtClean="0"/>
              <a:t> </a:t>
            </a:r>
            <a:r>
              <a:rPr lang="en-US" sz="2400" dirty="0" err="1" smtClean="0"/>
              <a:t>empat</a:t>
            </a:r>
            <a:r>
              <a:rPr lang="en-US" sz="2400" dirty="0" smtClean="0"/>
              <a:t> </a:t>
            </a:r>
            <a:r>
              <a:rPr lang="en-US" sz="2400" dirty="0" err="1" smtClean="0"/>
              <a:t>tipe</a:t>
            </a:r>
            <a:r>
              <a:rPr lang="en-US" sz="2400" dirty="0" smtClean="0"/>
              <a:t> </a:t>
            </a:r>
            <a:r>
              <a:rPr lang="en-US" sz="2400" dirty="0" err="1" smtClean="0"/>
              <a:t>strategi</a:t>
            </a:r>
            <a:r>
              <a:rPr lang="en-US" sz="2400" dirty="0" smtClean="0"/>
              <a:t>  </a:t>
            </a:r>
            <a:r>
              <a:rPr lang="en-US" sz="2400" dirty="0" err="1" smtClean="0"/>
              <a:t>yaitu</a:t>
            </a:r>
            <a:r>
              <a:rPr lang="en-US" sz="2400" dirty="0" smtClean="0"/>
              <a:t> : </a:t>
            </a:r>
            <a:r>
              <a:rPr lang="en-US" sz="2400" dirty="0" err="1" smtClean="0"/>
              <a:t>Strategi</a:t>
            </a:r>
            <a:r>
              <a:rPr lang="en-US" sz="2400" dirty="0" smtClean="0"/>
              <a:t> SO (Strength – Opportunities), </a:t>
            </a:r>
            <a:r>
              <a:rPr lang="en-US" sz="2400" dirty="0" err="1" smtClean="0"/>
              <a:t>Strategi</a:t>
            </a:r>
            <a:r>
              <a:rPr lang="en-US" sz="2400" dirty="0" smtClean="0"/>
              <a:t> WO (Weakness – Opportunities), </a:t>
            </a:r>
            <a:r>
              <a:rPr lang="en-US" sz="2400" dirty="0" err="1" smtClean="0"/>
              <a:t>Strategi</a:t>
            </a:r>
            <a:r>
              <a:rPr lang="en-US" sz="2400" dirty="0" smtClean="0"/>
              <a:t> ST (Strength – Threats) </a:t>
            </a:r>
            <a:r>
              <a:rPr lang="en-US" sz="2400" dirty="0" err="1" smtClean="0"/>
              <a:t>dan</a:t>
            </a:r>
            <a:r>
              <a:rPr lang="en-US" sz="2400" dirty="0" smtClean="0"/>
              <a:t> </a:t>
            </a:r>
            <a:r>
              <a:rPr lang="en-US" sz="2400" dirty="0" err="1" smtClean="0"/>
              <a:t>Strategi</a:t>
            </a:r>
            <a:r>
              <a:rPr lang="en-US" sz="2400" dirty="0" smtClean="0"/>
              <a:t> WT (Weakness – Threats)</a:t>
            </a:r>
            <a:endParaRPr lang="en-US" sz="2400" dirty="0"/>
          </a:p>
        </p:txBody>
      </p:sp>
    </p:spTree>
    <p:extLst>
      <p:ext uri="{BB962C8B-B14F-4D97-AF65-F5344CB8AC3E}">
        <p14:creationId xmlns:p14="http://schemas.microsoft.com/office/powerpoint/2010/main" val="1730517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smtClean="0"/>
              <a:t>Petunjuk</a:t>
            </a:r>
            <a:r>
              <a:rPr lang="en-US" dirty="0" smtClean="0"/>
              <a:t> </a:t>
            </a:r>
            <a:r>
              <a:rPr lang="en-US" dirty="0" err="1" smtClean="0"/>
              <a:t>soal</a:t>
            </a:r>
            <a:r>
              <a:rPr lang="en-US" dirty="0" smtClean="0"/>
              <a:t> 1</a:t>
            </a:r>
            <a:endParaRPr lang="en-US" dirty="0"/>
          </a:p>
        </p:txBody>
      </p:sp>
      <p:sp>
        <p:nvSpPr>
          <p:cNvPr id="3" name="Content Placeholder 2"/>
          <p:cNvSpPr>
            <a:spLocks noGrp="1"/>
          </p:cNvSpPr>
          <p:nvPr>
            <p:ph idx="1"/>
          </p:nvPr>
        </p:nvSpPr>
        <p:spPr>
          <a:xfrm>
            <a:off x="838201" y="1825625"/>
            <a:ext cx="11113393" cy="4351338"/>
          </a:xfrm>
        </p:spPr>
        <p:txBody>
          <a:bodyPr anchor="t">
            <a:normAutofit/>
          </a:bodyPr>
          <a:lstStyle/>
          <a:p>
            <a:pPr marL="342900" indent="-342900">
              <a:lnSpc>
                <a:spcPct val="150000"/>
              </a:lnSpc>
              <a:spcBef>
                <a:spcPts val="0"/>
              </a:spcBef>
              <a:spcAft>
                <a:spcPts val="0"/>
              </a:spcAft>
              <a:buFont typeface="Arial" panose="020B0604020202020204" pitchFamily="34" charset="0"/>
              <a:buChar char="•"/>
            </a:pPr>
            <a:r>
              <a:rPr lang="en-US" sz="2400" dirty="0" err="1" smtClean="0"/>
              <a:t>Semua</a:t>
            </a:r>
            <a:r>
              <a:rPr lang="en-US" sz="2400" dirty="0" smtClean="0"/>
              <a:t> </a:t>
            </a:r>
            <a:r>
              <a:rPr lang="en-US" sz="2400" dirty="0" err="1" smtClean="0"/>
              <a:t>istilah</a:t>
            </a:r>
            <a:r>
              <a:rPr lang="en-US" sz="2400" dirty="0" smtClean="0"/>
              <a:t> </a:t>
            </a:r>
            <a:r>
              <a:rPr lang="en-US" sz="2400" dirty="0" err="1" smtClean="0"/>
              <a:t>asing</a:t>
            </a:r>
            <a:r>
              <a:rPr lang="en-US" sz="2400" dirty="0" smtClean="0"/>
              <a:t> </a:t>
            </a:r>
            <a:r>
              <a:rPr lang="en-US" sz="2400" dirty="0" err="1" smtClean="0"/>
              <a:t>dicetak</a:t>
            </a:r>
            <a:r>
              <a:rPr lang="en-US" sz="2400" dirty="0" smtClean="0"/>
              <a:t> </a:t>
            </a:r>
            <a:r>
              <a:rPr lang="en-US" sz="2400" dirty="0" err="1" smtClean="0"/>
              <a:t>dengan</a:t>
            </a:r>
            <a:r>
              <a:rPr lang="en-US" sz="2400" dirty="0" smtClean="0"/>
              <a:t> </a:t>
            </a:r>
            <a:r>
              <a:rPr lang="en-US" sz="2400" dirty="0" err="1" smtClean="0"/>
              <a:t>huruf</a:t>
            </a:r>
            <a:r>
              <a:rPr lang="en-US" sz="2400" dirty="0" smtClean="0"/>
              <a:t> miring</a:t>
            </a:r>
          </a:p>
          <a:p>
            <a:pPr marL="342900" indent="-342900">
              <a:lnSpc>
                <a:spcPct val="150000"/>
              </a:lnSpc>
              <a:spcBef>
                <a:spcPts val="0"/>
              </a:spcBef>
              <a:spcAft>
                <a:spcPts val="0"/>
              </a:spcAft>
              <a:buFont typeface="Arial" panose="020B0604020202020204" pitchFamily="34" charset="0"/>
              <a:buChar char="•"/>
            </a:pPr>
            <a:r>
              <a:rPr lang="en-US" sz="2400" dirty="0" err="1" smtClean="0"/>
              <a:t>Jenis</a:t>
            </a:r>
            <a:r>
              <a:rPr lang="en-US" sz="2400" dirty="0" smtClean="0"/>
              <a:t> font yang </a:t>
            </a:r>
            <a:r>
              <a:rPr lang="en-US" sz="2400" dirty="0" err="1" smtClean="0"/>
              <a:t>digunakan</a:t>
            </a:r>
            <a:r>
              <a:rPr lang="en-US" sz="2400" dirty="0" smtClean="0"/>
              <a:t> </a:t>
            </a:r>
            <a:r>
              <a:rPr lang="en-US" sz="2400" dirty="0" err="1" smtClean="0"/>
              <a:t>adalah</a:t>
            </a:r>
            <a:r>
              <a:rPr lang="en-US" sz="2400" dirty="0" smtClean="0"/>
              <a:t> </a:t>
            </a:r>
            <a:r>
              <a:rPr lang="en-US" sz="2400" dirty="0" err="1" smtClean="0"/>
              <a:t>arial</a:t>
            </a:r>
            <a:r>
              <a:rPr lang="en-US" sz="2400" dirty="0" smtClean="0"/>
              <a:t> black, comic sans </a:t>
            </a:r>
            <a:r>
              <a:rPr lang="en-US" sz="2400" dirty="0" err="1" smtClean="0"/>
              <a:t>dan</a:t>
            </a:r>
            <a:r>
              <a:rPr lang="en-US" sz="2400" dirty="0" smtClean="0"/>
              <a:t> </a:t>
            </a:r>
            <a:r>
              <a:rPr lang="en-US" sz="2400" dirty="0" err="1" smtClean="0"/>
              <a:t>broadway</a:t>
            </a:r>
            <a:endParaRPr lang="en-US" sz="2400" dirty="0" smtClean="0"/>
          </a:p>
          <a:p>
            <a:pPr marL="342900" indent="-342900">
              <a:lnSpc>
                <a:spcPct val="150000"/>
              </a:lnSpc>
              <a:spcBef>
                <a:spcPts val="0"/>
              </a:spcBef>
              <a:spcAft>
                <a:spcPts val="0"/>
              </a:spcAft>
              <a:buFont typeface="Arial" panose="020B0604020202020204" pitchFamily="34" charset="0"/>
              <a:buChar char="•"/>
            </a:pPr>
            <a:r>
              <a:rPr lang="en-US" sz="2400" dirty="0" err="1" smtClean="0"/>
              <a:t>Ukuran</a:t>
            </a:r>
            <a:r>
              <a:rPr lang="en-US" sz="2400" dirty="0" smtClean="0"/>
              <a:t> font 12, 16, 14</a:t>
            </a:r>
          </a:p>
          <a:p>
            <a:pPr marL="342900" indent="-342900">
              <a:lnSpc>
                <a:spcPct val="150000"/>
              </a:lnSpc>
              <a:spcBef>
                <a:spcPts val="0"/>
              </a:spcBef>
              <a:spcAft>
                <a:spcPts val="0"/>
              </a:spcAft>
              <a:buFont typeface="Arial" panose="020B0604020202020204" pitchFamily="34" charset="0"/>
              <a:buChar char="•"/>
            </a:pPr>
            <a:r>
              <a:rPr lang="en-US" sz="2400" dirty="0" smtClean="0"/>
              <a:t>Font color dark red, dark blue, green</a:t>
            </a:r>
          </a:p>
          <a:p>
            <a:pPr marL="342900" indent="-342900">
              <a:lnSpc>
                <a:spcPct val="150000"/>
              </a:lnSpc>
              <a:spcBef>
                <a:spcPts val="0"/>
              </a:spcBef>
              <a:spcAft>
                <a:spcPts val="0"/>
              </a:spcAft>
              <a:buFont typeface="Arial" panose="020B0604020202020204" pitchFamily="34" charset="0"/>
              <a:buChar char="•"/>
            </a:pPr>
            <a:r>
              <a:rPr lang="en-US" sz="2400" dirty="0" err="1" smtClean="0"/>
              <a:t>Buatlah</a:t>
            </a:r>
            <a:r>
              <a:rPr lang="en-US" sz="2400" dirty="0" smtClean="0"/>
              <a:t> </a:t>
            </a:r>
            <a:r>
              <a:rPr lang="en-US" sz="2400" dirty="0" err="1" smtClean="0"/>
              <a:t>tulisan</a:t>
            </a:r>
            <a:r>
              <a:rPr lang="en-US" sz="2400" dirty="0" smtClean="0"/>
              <a:t> </a:t>
            </a:r>
            <a:r>
              <a:rPr lang="en-US" sz="2400" dirty="0" err="1" smtClean="0"/>
              <a:t>sebanyak</a:t>
            </a:r>
            <a:r>
              <a:rPr lang="en-US" sz="2400" dirty="0" smtClean="0"/>
              <a:t> 6 paragraph </a:t>
            </a:r>
            <a:r>
              <a:rPr lang="en-US" sz="2400" dirty="0" err="1" smtClean="0"/>
              <a:t>dengan</a:t>
            </a:r>
            <a:r>
              <a:rPr lang="en-US" sz="2400" dirty="0" smtClean="0"/>
              <a:t> format </a:t>
            </a:r>
            <a:r>
              <a:rPr lang="en-US" sz="2400" dirty="0" err="1" smtClean="0"/>
              <a:t>setiap</a:t>
            </a:r>
            <a:r>
              <a:rPr lang="en-US" sz="2400" dirty="0" smtClean="0"/>
              <a:t> paragraph </a:t>
            </a:r>
            <a:r>
              <a:rPr lang="en-US" sz="2400" dirty="0" err="1" smtClean="0"/>
              <a:t>adalah</a:t>
            </a:r>
            <a:r>
              <a:rPr lang="en-US" sz="2400" dirty="0" smtClean="0"/>
              <a:t> </a:t>
            </a:r>
            <a:r>
              <a:rPr lang="en-US" sz="2400" dirty="0" err="1" smtClean="0"/>
              <a:t>sebagai</a:t>
            </a:r>
            <a:r>
              <a:rPr lang="en-US" sz="2400" dirty="0" smtClean="0"/>
              <a:t> </a:t>
            </a:r>
            <a:r>
              <a:rPr lang="en-US" sz="2400" dirty="0" err="1" smtClean="0"/>
              <a:t>berikut</a:t>
            </a:r>
            <a:r>
              <a:rPr lang="en-US" sz="2400" dirty="0" smtClean="0"/>
              <a:t> : align left, center, right, justify, left indent 1.27 align left, </a:t>
            </a:r>
            <a:r>
              <a:rPr lang="en-US" sz="2400" dirty="0" err="1" smtClean="0"/>
              <a:t>dan</a:t>
            </a:r>
            <a:r>
              <a:rPr lang="en-US" sz="2400" dirty="0" smtClean="0"/>
              <a:t> right indent 1.27 align right</a:t>
            </a:r>
          </a:p>
          <a:p>
            <a:pPr marL="342900" indent="-342900">
              <a:lnSpc>
                <a:spcPct val="150000"/>
              </a:lnSpc>
              <a:spcBef>
                <a:spcPts val="0"/>
              </a:spcBef>
              <a:spcAft>
                <a:spcPts val="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4015029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a:t>Latihan</a:t>
            </a:r>
            <a:r>
              <a:rPr lang="en-US" dirty="0"/>
              <a:t> </a:t>
            </a:r>
            <a:r>
              <a:rPr lang="en-US" dirty="0" err="1"/>
              <a:t>soal</a:t>
            </a:r>
            <a:endParaRPr lang="en-US" dirty="0"/>
          </a:p>
        </p:txBody>
      </p:sp>
      <p:sp>
        <p:nvSpPr>
          <p:cNvPr id="3" name="Content Placeholder 2"/>
          <p:cNvSpPr>
            <a:spLocks noGrp="1"/>
          </p:cNvSpPr>
          <p:nvPr>
            <p:ph idx="1"/>
          </p:nvPr>
        </p:nvSpPr>
        <p:spPr>
          <a:xfrm>
            <a:off x="838201" y="1825624"/>
            <a:ext cx="11023241" cy="4716843"/>
          </a:xfrm>
        </p:spPr>
        <p:txBody>
          <a:bodyPr anchor="t">
            <a:normAutofit/>
          </a:bodyPr>
          <a:lstStyle/>
          <a:p>
            <a:pPr marL="0" indent="0">
              <a:buNone/>
            </a:pPr>
            <a:r>
              <a:rPr lang="en-US" dirty="0" err="1" smtClean="0"/>
              <a:t>Buatlah</a:t>
            </a:r>
            <a:r>
              <a:rPr lang="en-US" dirty="0" smtClean="0"/>
              <a:t> </a:t>
            </a:r>
            <a:r>
              <a:rPr lang="en-US" dirty="0" err="1" smtClean="0"/>
              <a:t>sebuah</a:t>
            </a:r>
            <a:r>
              <a:rPr lang="en-US" dirty="0" smtClean="0"/>
              <a:t> </a:t>
            </a:r>
            <a:r>
              <a:rPr lang="en-US" dirty="0" err="1" smtClean="0"/>
              <a:t>surat</a:t>
            </a:r>
            <a:r>
              <a:rPr lang="en-US" dirty="0" smtClean="0"/>
              <a:t> </a:t>
            </a:r>
            <a:r>
              <a:rPr lang="en-US" dirty="0" err="1" smtClean="0"/>
              <a:t>lamaran</a:t>
            </a:r>
            <a:r>
              <a:rPr lang="en-US" dirty="0" smtClean="0"/>
              <a:t> </a:t>
            </a:r>
            <a:r>
              <a:rPr lang="en-US" dirty="0" err="1" smtClean="0"/>
              <a:t>kerja</a:t>
            </a:r>
            <a:r>
              <a:rPr lang="en-US" dirty="0" smtClean="0"/>
              <a:t> </a:t>
            </a:r>
            <a:r>
              <a:rPr lang="en-US" dirty="0" err="1" smtClean="0"/>
              <a:t>dengan</a:t>
            </a:r>
            <a:r>
              <a:rPr lang="en-US" dirty="0" smtClean="0"/>
              <a:t> </a:t>
            </a:r>
            <a:r>
              <a:rPr lang="en-US" dirty="0" err="1" smtClean="0"/>
              <a:t>ketentuan</a:t>
            </a:r>
            <a:r>
              <a:rPr lang="en-US" dirty="0" smtClean="0"/>
              <a:t> </a:t>
            </a:r>
            <a:r>
              <a:rPr lang="en-US" dirty="0" err="1" smtClean="0"/>
              <a:t>sebagai</a:t>
            </a:r>
            <a:r>
              <a:rPr lang="en-US" dirty="0" smtClean="0"/>
              <a:t> </a:t>
            </a:r>
            <a:r>
              <a:rPr lang="en-US" dirty="0" err="1" smtClean="0"/>
              <a:t>berikut</a:t>
            </a:r>
            <a:r>
              <a:rPr lang="en-US" dirty="0" smtClean="0"/>
              <a:t> :</a:t>
            </a:r>
          </a:p>
          <a:p>
            <a:pPr marL="342900" indent="-342900">
              <a:buAutoNum type="arabicPeriod"/>
            </a:pPr>
            <a:r>
              <a:rPr lang="en-US" dirty="0" err="1" smtClean="0"/>
              <a:t>Jenis</a:t>
            </a:r>
            <a:r>
              <a:rPr lang="en-US" dirty="0" smtClean="0"/>
              <a:t> font times new roman</a:t>
            </a:r>
          </a:p>
          <a:p>
            <a:pPr marL="342900" indent="-342900">
              <a:buAutoNum type="arabicPeriod"/>
            </a:pPr>
            <a:r>
              <a:rPr lang="en-US" dirty="0" err="1" smtClean="0"/>
              <a:t>Ukuran</a:t>
            </a:r>
            <a:r>
              <a:rPr lang="en-US" dirty="0" smtClean="0"/>
              <a:t> font 12</a:t>
            </a:r>
          </a:p>
          <a:p>
            <a:pPr marL="342900" indent="-342900">
              <a:buAutoNum type="arabicPeriod"/>
            </a:pPr>
            <a:r>
              <a:rPr lang="en-US" dirty="0" err="1" smtClean="0"/>
              <a:t>Spasi</a:t>
            </a:r>
            <a:r>
              <a:rPr lang="en-US" dirty="0" smtClean="0"/>
              <a:t> 1.5</a:t>
            </a:r>
          </a:p>
          <a:p>
            <a:pPr marL="342900" indent="-342900">
              <a:buAutoNum type="arabicPeriod"/>
            </a:pPr>
            <a:r>
              <a:rPr lang="en-US" dirty="0" err="1" smtClean="0"/>
              <a:t>Orientasi</a:t>
            </a:r>
            <a:r>
              <a:rPr lang="en-US" dirty="0" smtClean="0"/>
              <a:t> </a:t>
            </a:r>
            <a:r>
              <a:rPr lang="en-US" dirty="0" err="1" smtClean="0"/>
              <a:t>halaman</a:t>
            </a:r>
            <a:r>
              <a:rPr lang="en-US" dirty="0" smtClean="0"/>
              <a:t> portrait</a:t>
            </a:r>
          </a:p>
          <a:p>
            <a:pPr marL="342900" indent="-342900">
              <a:buAutoNum type="arabicPeriod"/>
            </a:pPr>
            <a:r>
              <a:rPr lang="en-US" dirty="0" smtClean="0"/>
              <a:t>Margin 2.5, 2.5, 2.5, 2.5</a:t>
            </a:r>
          </a:p>
          <a:p>
            <a:pPr marL="342900" indent="-342900">
              <a:buAutoNum type="arabicPeriod"/>
            </a:pPr>
            <a:r>
              <a:rPr lang="en-US" dirty="0" err="1" smtClean="0"/>
              <a:t>Jenis</a:t>
            </a:r>
            <a:r>
              <a:rPr lang="en-US" dirty="0" smtClean="0"/>
              <a:t> </a:t>
            </a:r>
            <a:r>
              <a:rPr lang="en-US" dirty="0" err="1" smtClean="0"/>
              <a:t>kertas</a:t>
            </a:r>
            <a:r>
              <a:rPr lang="en-US" dirty="0" smtClean="0"/>
              <a:t> A4</a:t>
            </a:r>
            <a:endParaRPr lang="en-US" dirty="0"/>
          </a:p>
        </p:txBody>
      </p:sp>
    </p:spTree>
    <p:extLst>
      <p:ext uri="{BB962C8B-B14F-4D97-AF65-F5344CB8AC3E}">
        <p14:creationId xmlns:p14="http://schemas.microsoft.com/office/powerpoint/2010/main" val="1061002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a:t>Bentuk</a:t>
            </a:r>
            <a:r>
              <a:rPr lang="en-US" dirty="0"/>
              <a:t> </a:t>
            </a:r>
            <a:r>
              <a:rPr lang="en-US" dirty="0" err="1" smtClean="0"/>
              <a:t>kolom</a:t>
            </a:r>
            <a:r>
              <a:rPr lang="en-US" dirty="0" smtClean="0"/>
              <a:t> </a:t>
            </a:r>
            <a:r>
              <a:rPr lang="en-US" dirty="0"/>
              <a:t>– </a:t>
            </a:r>
            <a:r>
              <a:rPr lang="en-US" dirty="0" err="1"/>
              <a:t>cara</a:t>
            </a:r>
            <a:r>
              <a:rPr lang="en-US" dirty="0"/>
              <a:t> </a:t>
            </a:r>
            <a:r>
              <a:rPr lang="en-US" dirty="0" err="1"/>
              <a:t>mengatur</a:t>
            </a:r>
            <a:r>
              <a:rPr lang="en-US" dirty="0"/>
              <a:t> </a:t>
            </a:r>
            <a:r>
              <a:rPr lang="en-US" dirty="0" err="1" smtClean="0"/>
              <a:t>kolom</a:t>
            </a:r>
            <a:r>
              <a:rPr lang="en-US" dirty="0" smtClean="0"/>
              <a:t> </a:t>
            </a:r>
            <a:r>
              <a:rPr lang="en-US" dirty="0" err="1"/>
              <a:t>pada</a:t>
            </a:r>
            <a:r>
              <a:rPr lang="en-US" dirty="0"/>
              <a:t> word</a:t>
            </a:r>
          </a:p>
        </p:txBody>
      </p:sp>
      <p:sp>
        <p:nvSpPr>
          <p:cNvPr id="3" name="Content Placeholder 2"/>
          <p:cNvSpPr>
            <a:spLocks noGrp="1"/>
          </p:cNvSpPr>
          <p:nvPr>
            <p:ph idx="1"/>
          </p:nvPr>
        </p:nvSpPr>
        <p:spPr>
          <a:xfrm>
            <a:off x="438956" y="1490773"/>
            <a:ext cx="11499760" cy="5219119"/>
          </a:xfrm>
        </p:spPr>
        <p:txBody>
          <a:bodyPr anchor="t">
            <a:noAutofit/>
          </a:bodyPr>
          <a:lstStyle/>
          <a:p>
            <a:pPr marL="342900" indent="-342900">
              <a:lnSpc>
                <a:spcPct val="100000"/>
              </a:lnSpc>
              <a:buAutoNum type="arabicPeriod"/>
            </a:pPr>
            <a:r>
              <a:rPr lang="en-US" sz="1800" dirty="0" smtClean="0"/>
              <a:t>Cara </a:t>
            </a:r>
            <a:r>
              <a:rPr lang="en-US" sz="1800" dirty="0" err="1" smtClean="0"/>
              <a:t>membuat</a:t>
            </a:r>
            <a:r>
              <a:rPr lang="en-US" sz="1800" dirty="0" smtClean="0"/>
              <a:t> </a:t>
            </a:r>
            <a:r>
              <a:rPr lang="en-US" sz="1800" dirty="0" err="1" smtClean="0"/>
              <a:t>kolom</a:t>
            </a:r>
            <a:endParaRPr lang="en-US" sz="1800" dirty="0" smtClean="0"/>
          </a:p>
          <a:p>
            <a:pPr marL="666900" lvl="1" indent="-342900">
              <a:lnSpc>
                <a:spcPct val="100000"/>
              </a:lnSpc>
              <a:buFont typeface="+mj-lt"/>
              <a:buAutoNum type="alphaLcPeriod"/>
            </a:pPr>
            <a:r>
              <a:rPr lang="en-US" sz="1600" dirty="0" err="1"/>
              <a:t>Pilih</a:t>
            </a:r>
            <a:r>
              <a:rPr lang="en-US" sz="1600" dirty="0"/>
              <a:t> </a:t>
            </a:r>
            <a:r>
              <a:rPr lang="en-US" sz="1600" dirty="0" err="1"/>
              <a:t>orientasi</a:t>
            </a:r>
            <a:r>
              <a:rPr lang="en-US" sz="1600" dirty="0"/>
              <a:t> </a:t>
            </a:r>
            <a:r>
              <a:rPr lang="en-US" sz="1600" dirty="0" err="1"/>
              <a:t>kertas</a:t>
            </a:r>
            <a:r>
              <a:rPr lang="en-US" sz="1600" dirty="0"/>
              <a:t>, </a:t>
            </a:r>
            <a:r>
              <a:rPr lang="en-US" sz="1600" dirty="0" err="1"/>
              <a:t>pada</a:t>
            </a:r>
            <a:r>
              <a:rPr lang="en-US" sz="1600" dirty="0"/>
              <a:t> </a:t>
            </a:r>
            <a:r>
              <a:rPr lang="en-US" sz="1600" b="1" dirty="0"/>
              <a:t>Page Layout</a:t>
            </a:r>
            <a:r>
              <a:rPr lang="en-US" sz="1600" dirty="0"/>
              <a:t> tab, </a:t>
            </a:r>
            <a:r>
              <a:rPr lang="en-US" sz="1600" b="1" dirty="0"/>
              <a:t>Page Setup</a:t>
            </a:r>
            <a:r>
              <a:rPr lang="en-US" sz="1600" dirty="0"/>
              <a:t> </a:t>
            </a:r>
            <a:r>
              <a:rPr lang="en-US" sz="1600" dirty="0" err="1"/>
              <a:t>grup</a:t>
            </a:r>
            <a:r>
              <a:rPr lang="en-US" sz="1600" dirty="0"/>
              <a:t>, </a:t>
            </a:r>
            <a:r>
              <a:rPr lang="en-US" sz="1600" dirty="0" err="1"/>
              <a:t>klik</a:t>
            </a:r>
            <a:r>
              <a:rPr lang="en-US" sz="1600" dirty="0"/>
              <a:t> </a:t>
            </a:r>
            <a:r>
              <a:rPr lang="en-US" sz="1600" b="1" dirty="0"/>
              <a:t>Orientation</a:t>
            </a:r>
            <a:r>
              <a:rPr lang="en-US" sz="1600" dirty="0"/>
              <a:t>. </a:t>
            </a:r>
            <a:r>
              <a:rPr lang="en-US" sz="1600" dirty="0" err="1"/>
              <a:t>Pilih</a:t>
            </a:r>
            <a:r>
              <a:rPr lang="en-US" sz="1600" dirty="0"/>
              <a:t> </a:t>
            </a:r>
            <a:r>
              <a:rPr lang="en-US" sz="1600" b="1" dirty="0"/>
              <a:t>Portrait</a:t>
            </a:r>
            <a:r>
              <a:rPr lang="en-US" sz="1600" dirty="0"/>
              <a:t> </a:t>
            </a:r>
            <a:r>
              <a:rPr lang="en-US" sz="1600" dirty="0" err="1"/>
              <a:t>atau</a:t>
            </a:r>
            <a:r>
              <a:rPr lang="en-US" sz="1600" dirty="0"/>
              <a:t> </a:t>
            </a:r>
            <a:r>
              <a:rPr lang="en-US" sz="1600" b="1" dirty="0" smtClean="0"/>
              <a:t>Landscape</a:t>
            </a:r>
          </a:p>
          <a:p>
            <a:pPr marL="666900" lvl="1" indent="-342900">
              <a:lnSpc>
                <a:spcPct val="100000"/>
              </a:lnSpc>
              <a:buFont typeface="+mj-lt"/>
              <a:buAutoNum type="alphaLcPeriod"/>
            </a:pPr>
            <a:r>
              <a:rPr lang="en-US" sz="1600" dirty="0" err="1" smtClean="0"/>
              <a:t>Pada</a:t>
            </a:r>
            <a:r>
              <a:rPr lang="en-US" sz="1600" dirty="0"/>
              <a:t> </a:t>
            </a:r>
            <a:r>
              <a:rPr lang="en-US" sz="1600" b="1" dirty="0"/>
              <a:t>Page Layout</a:t>
            </a:r>
            <a:r>
              <a:rPr lang="en-US" sz="1600" dirty="0"/>
              <a:t> tab, </a:t>
            </a:r>
            <a:r>
              <a:rPr lang="en-US" sz="1600" b="1" dirty="0"/>
              <a:t>Page Setup</a:t>
            </a:r>
            <a:r>
              <a:rPr lang="en-US" sz="1600" dirty="0"/>
              <a:t> </a:t>
            </a:r>
            <a:r>
              <a:rPr lang="en-US" sz="1600" dirty="0" err="1"/>
              <a:t>grup</a:t>
            </a:r>
            <a:r>
              <a:rPr lang="en-US" sz="1600" dirty="0"/>
              <a:t>, </a:t>
            </a:r>
            <a:r>
              <a:rPr lang="en-US" sz="1600" dirty="0" err="1"/>
              <a:t>klik</a:t>
            </a:r>
            <a:r>
              <a:rPr lang="en-US" sz="1600" dirty="0"/>
              <a:t> </a:t>
            </a:r>
            <a:r>
              <a:rPr lang="en-US" sz="1600" b="1" dirty="0" smtClean="0"/>
              <a:t>Columns</a:t>
            </a:r>
            <a:endParaRPr lang="en-US" sz="1600" dirty="0"/>
          </a:p>
          <a:p>
            <a:pPr marL="666900" lvl="1" indent="-342900">
              <a:lnSpc>
                <a:spcPct val="100000"/>
              </a:lnSpc>
              <a:buFont typeface="+mj-lt"/>
              <a:buAutoNum type="alphaLcPeriod"/>
            </a:pPr>
            <a:r>
              <a:rPr lang="en-US" sz="1600" dirty="0" err="1" smtClean="0"/>
              <a:t>Pilih</a:t>
            </a:r>
            <a:r>
              <a:rPr lang="en-US" sz="1600" dirty="0"/>
              <a:t> </a:t>
            </a:r>
            <a:r>
              <a:rPr lang="en-US" sz="1600" b="1" dirty="0"/>
              <a:t>Two</a:t>
            </a:r>
            <a:r>
              <a:rPr lang="en-US" sz="1600" dirty="0"/>
              <a:t> </a:t>
            </a:r>
            <a:r>
              <a:rPr lang="en-US" sz="1600" dirty="0" err="1"/>
              <a:t>untuk</a:t>
            </a:r>
            <a:r>
              <a:rPr lang="en-US" sz="1600" dirty="0"/>
              <a:t> </a:t>
            </a:r>
            <a:r>
              <a:rPr lang="en-US" sz="1600" dirty="0" err="1"/>
              <a:t>membuat</a:t>
            </a:r>
            <a:r>
              <a:rPr lang="en-US" sz="1600" dirty="0"/>
              <a:t> </a:t>
            </a:r>
            <a:r>
              <a:rPr lang="en-US" sz="1600" dirty="0" err="1"/>
              <a:t>dua</a:t>
            </a:r>
            <a:r>
              <a:rPr lang="en-US" sz="1600" dirty="0"/>
              <a:t> </a:t>
            </a:r>
            <a:r>
              <a:rPr lang="en-US" sz="1600" dirty="0" err="1" smtClean="0"/>
              <a:t>kolom</a:t>
            </a:r>
            <a:r>
              <a:rPr lang="en-US" sz="1600" dirty="0" smtClean="0"/>
              <a:t>, three, </a:t>
            </a:r>
            <a:r>
              <a:rPr lang="en-US" sz="1600" dirty="0" err="1" smtClean="0"/>
              <a:t>dst</a:t>
            </a:r>
            <a:endParaRPr lang="en-US" sz="1600" dirty="0" smtClean="0"/>
          </a:p>
          <a:p>
            <a:pPr marL="666900" lvl="1" indent="-342900">
              <a:lnSpc>
                <a:spcPct val="100000"/>
              </a:lnSpc>
              <a:buFont typeface="+mj-lt"/>
              <a:buAutoNum type="alphaLcPeriod"/>
            </a:pPr>
            <a:r>
              <a:rPr lang="en-US" sz="1600" dirty="0" err="1"/>
              <a:t>Jika</a:t>
            </a:r>
            <a:r>
              <a:rPr lang="en-US" sz="1600" dirty="0"/>
              <a:t> </a:t>
            </a:r>
            <a:r>
              <a:rPr lang="en-US" sz="1600" dirty="0" err="1"/>
              <a:t>Anda</a:t>
            </a:r>
            <a:r>
              <a:rPr lang="en-US" sz="1600" dirty="0"/>
              <a:t> </a:t>
            </a:r>
            <a:r>
              <a:rPr lang="en-US" sz="1600" dirty="0" err="1"/>
              <a:t>tidak</a:t>
            </a:r>
            <a:r>
              <a:rPr lang="en-US" sz="1600" dirty="0"/>
              <a:t> </a:t>
            </a:r>
            <a:r>
              <a:rPr lang="en-US" sz="1600" dirty="0" err="1"/>
              <a:t>menginginkan</a:t>
            </a:r>
            <a:r>
              <a:rPr lang="en-US" sz="1600" dirty="0"/>
              <a:t> </a:t>
            </a:r>
            <a:r>
              <a:rPr lang="en-US" sz="1600" dirty="0" err="1"/>
              <a:t>teks</a:t>
            </a:r>
            <a:r>
              <a:rPr lang="en-US" sz="1600" dirty="0"/>
              <a:t> </a:t>
            </a:r>
            <a:r>
              <a:rPr lang="en-US" sz="1600" dirty="0" err="1"/>
              <a:t>sampai</a:t>
            </a:r>
            <a:r>
              <a:rPr lang="en-US" sz="1600" dirty="0"/>
              <a:t> </a:t>
            </a:r>
            <a:r>
              <a:rPr lang="en-US" sz="1600" dirty="0" err="1"/>
              <a:t>batas</a:t>
            </a:r>
            <a:r>
              <a:rPr lang="en-US" sz="1600" dirty="0"/>
              <a:t> </a:t>
            </a:r>
            <a:r>
              <a:rPr lang="en-US" sz="1600" dirty="0" err="1"/>
              <a:t>bawah</a:t>
            </a:r>
            <a:r>
              <a:rPr lang="en-US" sz="1600" dirty="0"/>
              <a:t> </a:t>
            </a:r>
            <a:r>
              <a:rPr lang="en-US" sz="1600" dirty="0" err="1"/>
              <a:t>halaman</a:t>
            </a:r>
            <a:r>
              <a:rPr lang="en-US" sz="1600" dirty="0"/>
              <a:t> </a:t>
            </a:r>
            <a:r>
              <a:rPr lang="en-US" sz="1600" dirty="0" err="1"/>
              <a:t>maka</a:t>
            </a:r>
            <a:r>
              <a:rPr lang="en-US" sz="1600" dirty="0"/>
              <a:t> </a:t>
            </a:r>
            <a:r>
              <a:rPr lang="en-US" sz="1600" dirty="0" err="1"/>
              <a:t>dapat</a:t>
            </a:r>
            <a:r>
              <a:rPr lang="en-US" sz="1600" dirty="0"/>
              <a:t> </a:t>
            </a:r>
            <a:r>
              <a:rPr lang="en-US" sz="1600" dirty="0" err="1"/>
              <a:t>menggunakan</a:t>
            </a:r>
            <a:r>
              <a:rPr lang="en-US" sz="1600" dirty="0"/>
              <a:t> </a:t>
            </a:r>
            <a:r>
              <a:rPr lang="en-US" sz="1600" b="1" dirty="0"/>
              <a:t>Column </a:t>
            </a:r>
            <a:r>
              <a:rPr lang="en-US" sz="1600" b="1" dirty="0" smtClean="0"/>
              <a:t>Break</a:t>
            </a:r>
          </a:p>
          <a:p>
            <a:pPr lvl="2" fontAlgn="base">
              <a:lnSpc>
                <a:spcPct val="100000"/>
              </a:lnSpc>
            </a:pPr>
            <a:r>
              <a:rPr lang="en-US" sz="1800" dirty="0" err="1"/>
              <a:t>Caranya:Letakkan</a:t>
            </a:r>
            <a:r>
              <a:rPr lang="en-US" sz="1800" dirty="0"/>
              <a:t> </a:t>
            </a:r>
            <a:r>
              <a:rPr lang="en-US" sz="1800" dirty="0" err="1"/>
              <a:t>kursor</a:t>
            </a:r>
            <a:r>
              <a:rPr lang="en-US" sz="1800" dirty="0"/>
              <a:t> di </a:t>
            </a:r>
            <a:r>
              <a:rPr lang="en-US" sz="1800" dirty="0" err="1"/>
              <a:t>depan</a:t>
            </a:r>
            <a:r>
              <a:rPr lang="en-US" sz="1800" dirty="0"/>
              <a:t> </a:t>
            </a:r>
            <a:r>
              <a:rPr lang="en-US" sz="1800" dirty="0" err="1"/>
              <a:t>teks</a:t>
            </a:r>
            <a:r>
              <a:rPr lang="en-US" sz="1800" dirty="0"/>
              <a:t> yang </a:t>
            </a:r>
            <a:r>
              <a:rPr lang="en-US" sz="1800" dirty="0" err="1"/>
              <a:t>akan</a:t>
            </a:r>
            <a:r>
              <a:rPr lang="en-US" sz="1800" dirty="0"/>
              <a:t> </a:t>
            </a:r>
            <a:r>
              <a:rPr lang="en-US" sz="1800" dirty="0" err="1"/>
              <a:t>dipindahkan</a:t>
            </a:r>
            <a:r>
              <a:rPr lang="en-US" sz="1800" dirty="0"/>
              <a:t>.</a:t>
            </a:r>
          </a:p>
          <a:p>
            <a:pPr lvl="2" fontAlgn="base">
              <a:lnSpc>
                <a:spcPct val="100000"/>
              </a:lnSpc>
            </a:pPr>
            <a:r>
              <a:rPr lang="en-US" sz="1800" dirty="0" err="1"/>
              <a:t>Pada</a:t>
            </a:r>
            <a:r>
              <a:rPr lang="en-US" sz="1800" dirty="0"/>
              <a:t> </a:t>
            </a:r>
            <a:r>
              <a:rPr lang="en-US" sz="1800" b="1" dirty="0"/>
              <a:t>Page Layout</a:t>
            </a:r>
            <a:r>
              <a:rPr lang="en-US" sz="1800" dirty="0"/>
              <a:t> tab, </a:t>
            </a:r>
            <a:r>
              <a:rPr lang="en-US" sz="1800" b="1" dirty="0"/>
              <a:t>Page Setup</a:t>
            </a:r>
            <a:r>
              <a:rPr lang="en-US" sz="1800" dirty="0"/>
              <a:t> </a:t>
            </a:r>
            <a:r>
              <a:rPr lang="en-US" sz="1800" dirty="0" err="1"/>
              <a:t>grup</a:t>
            </a:r>
            <a:r>
              <a:rPr lang="en-US" sz="1800" dirty="0"/>
              <a:t>, </a:t>
            </a:r>
            <a:r>
              <a:rPr lang="en-US" sz="1800" dirty="0" err="1"/>
              <a:t>klik</a:t>
            </a:r>
            <a:r>
              <a:rPr lang="en-US" sz="1800" dirty="0"/>
              <a:t> </a:t>
            </a:r>
            <a:r>
              <a:rPr lang="en-US" sz="1800" b="1" dirty="0"/>
              <a:t>Breaks</a:t>
            </a:r>
            <a:r>
              <a:rPr lang="en-US" sz="1800" dirty="0"/>
              <a:t>.</a:t>
            </a:r>
          </a:p>
          <a:p>
            <a:pPr lvl="2" fontAlgn="base">
              <a:lnSpc>
                <a:spcPct val="100000"/>
              </a:lnSpc>
            </a:pPr>
            <a:r>
              <a:rPr lang="en-US" sz="1800" dirty="0" err="1"/>
              <a:t>Pada</a:t>
            </a:r>
            <a:r>
              <a:rPr lang="en-US" sz="1800" dirty="0"/>
              <a:t> </a:t>
            </a:r>
            <a:r>
              <a:rPr lang="en-US" sz="1800" dirty="0" err="1"/>
              <a:t>bagian</a:t>
            </a:r>
            <a:r>
              <a:rPr lang="en-US" sz="1800" dirty="0"/>
              <a:t> </a:t>
            </a:r>
            <a:r>
              <a:rPr lang="en-US" sz="1800" b="1" dirty="0"/>
              <a:t>Page Breaks</a:t>
            </a:r>
            <a:r>
              <a:rPr lang="en-US" sz="1800" dirty="0"/>
              <a:t>, </a:t>
            </a:r>
            <a:r>
              <a:rPr lang="en-US" sz="1800" dirty="0" err="1"/>
              <a:t>pilih</a:t>
            </a:r>
            <a:r>
              <a:rPr lang="en-US" sz="1800" dirty="0"/>
              <a:t> </a:t>
            </a:r>
            <a:r>
              <a:rPr lang="en-US" sz="1800" b="1" dirty="0"/>
              <a:t>Column</a:t>
            </a:r>
            <a:r>
              <a:rPr lang="en-US" sz="1800" dirty="0"/>
              <a:t>.</a:t>
            </a:r>
          </a:p>
          <a:p>
            <a:pPr lvl="2" fontAlgn="base">
              <a:lnSpc>
                <a:spcPct val="100000"/>
              </a:lnSpc>
            </a:pPr>
            <a:r>
              <a:rPr lang="en-US" sz="1800" dirty="0"/>
              <a:t>Microsoft Word </a:t>
            </a:r>
            <a:r>
              <a:rPr lang="en-US" sz="1800" dirty="0" err="1"/>
              <a:t>akan</a:t>
            </a:r>
            <a:r>
              <a:rPr lang="en-US" sz="1800" dirty="0"/>
              <a:t> </a:t>
            </a:r>
            <a:r>
              <a:rPr lang="en-US" sz="1800" dirty="0" err="1"/>
              <a:t>memindahkan</a:t>
            </a:r>
            <a:r>
              <a:rPr lang="en-US" sz="1800" dirty="0"/>
              <a:t> </a:t>
            </a:r>
            <a:r>
              <a:rPr lang="en-US" sz="1800" dirty="0" err="1"/>
              <a:t>teks</a:t>
            </a:r>
            <a:r>
              <a:rPr lang="en-US" sz="1800" dirty="0"/>
              <a:t> </a:t>
            </a:r>
            <a:r>
              <a:rPr lang="en-US" sz="1800" dirty="0" err="1"/>
              <a:t>ke</a:t>
            </a:r>
            <a:r>
              <a:rPr lang="en-US" sz="1800" dirty="0"/>
              <a:t> </a:t>
            </a:r>
            <a:r>
              <a:rPr lang="en-US" sz="1800" dirty="0" err="1"/>
              <a:t>kolom</a:t>
            </a:r>
            <a:r>
              <a:rPr lang="en-US" sz="1800" dirty="0"/>
              <a:t> </a:t>
            </a:r>
            <a:r>
              <a:rPr lang="en-US" sz="1800" dirty="0" err="1"/>
              <a:t>berikutnya</a:t>
            </a:r>
            <a:r>
              <a:rPr lang="en-US" sz="1800" dirty="0"/>
              <a:t>.</a:t>
            </a:r>
          </a:p>
          <a:p>
            <a:pPr marL="594000" lvl="2" indent="0">
              <a:lnSpc>
                <a:spcPct val="100000"/>
              </a:lnSpc>
              <a:buNone/>
            </a:pPr>
            <a:endParaRPr lang="en-US" dirty="0"/>
          </a:p>
          <a:p>
            <a:pPr marL="666900" lvl="1" indent="-342900">
              <a:lnSpc>
                <a:spcPct val="100000"/>
              </a:lnSpc>
              <a:buAutoNum type="alphaLcPeriod"/>
            </a:pPr>
            <a:endParaRPr lang="en-US" sz="1600" dirty="0"/>
          </a:p>
        </p:txBody>
      </p:sp>
    </p:spTree>
    <p:extLst>
      <p:ext uri="{BB962C8B-B14F-4D97-AF65-F5344CB8AC3E}">
        <p14:creationId xmlns:p14="http://schemas.microsoft.com/office/powerpoint/2010/main" val="798407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a:t>Bentuk</a:t>
            </a:r>
            <a:r>
              <a:rPr lang="en-US" dirty="0"/>
              <a:t> </a:t>
            </a:r>
            <a:r>
              <a:rPr lang="en-US" dirty="0" err="1" smtClean="0"/>
              <a:t>kolom</a:t>
            </a:r>
            <a:r>
              <a:rPr lang="en-US" dirty="0" smtClean="0"/>
              <a:t> </a:t>
            </a:r>
            <a:r>
              <a:rPr lang="en-US" dirty="0"/>
              <a:t>– </a:t>
            </a:r>
            <a:r>
              <a:rPr lang="en-US" dirty="0" err="1"/>
              <a:t>cara</a:t>
            </a:r>
            <a:r>
              <a:rPr lang="en-US" dirty="0"/>
              <a:t> </a:t>
            </a:r>
            <a:r>
              <a:rPr lang="en-US" dirty="0" err="1"/>
              <a:t>mengatur</a:t>
            </a:r>
            <a:r>
              <a:rPr lang="en-US" dirty="0"/>
              <a:t> </a:t>
            </a:r>
            <a:r>
              <a:rPr lang="en-US" dirty="0" err="1" smtClean="0"/>
              <a:t>kolom</a:t>
            </a:r>
            <a:r>
              <a:rPr lang="en-US" dirty="0" smtClean="0"/>
              <a:t> </a:t>
            </a:r>
            <a:r>
              <a:rPr lang="en-US" dirty="0" err="1"/>
              <a:t>pada</a:t>
            </a:r>
            <a:r>
              <a:rPr lang="en-US" dirty="0"/>
              <a:t> word</a:t>
            </a:r>
          </a:p>
        </p:txBody>
      </p:sp>
      <p:sp>
        <p:nvSpPr>
          <p:cNvPr id="3" name="Content Placeholder 2"/>
          <p:cNvSpPr>
            <a:spLocks noGrp="1"/>
          </p:cNvSpPr>
          <p:nvPr>
            <p:ph idx="1"/>
          </p:nvPr>
        </p:nvSpPr>
        <p:spPr>
          <a:xfrm>
            <a:off x="838201" y="1825625"/>
            <a:ext cx="10752785" cy="4351338"/>
          </a:xfrm>
        </p:spPr>
        <p:txBody>
          <a:bodyPr anchor="t">
            <a:normAutofit/>
          </a:bodyPr>
          <a:lstStyle/>
          <a:p>
            <a:pPr marL="0" indent="0" fontAlgn="base">
              <a:lnSpc>
                <a:spcPct val="100000"/>
              </a:lnSpc>
              <a:buNone/>
            </a:pPr>
            <a:r>
              <a:rPr lang="en-US" sz="2000" b="1" dirty="0" smtClean="0"/>
              <a:t>2. 	Cara </a:t>
            </a:r>
            <a:r>
              <a:rPr lang="en-US" sz="2000" b="1" dirty="0" err="1"/>
              <a:t>Mengatur</a:t>
            </a:r>
            <a:r>
              <a:rPr lang="en-US" sz="2000" b="1" dirty="0"/>
              <a:t> </a:t>
            </a:r>
            <a:r>
              <a:rPr lang="en-US" sz="2000" b="1" dirty="0" err="1"/>
              <a:t>Lebar</a:t>
            </a:r>
            <a:r>
              <a:rPr lang="en-US" sz="2000" b="1" dirty="0"/>
              <a:t> </a:t>
            </a:r>
            <a:r>
              <a:rPr lang="en-US" sz="2000" b="1" dirty="0" err="1"/>
              <a:t>dan</a:t>
            </a:r>
            <a:r>
              <a:rPr lang="en-US" sz="2000" b="1" dirty="0"/>
              <a:t> </a:t>
            </a:r>
            <a:r>
              <a:rPr lang="en-US" sz="2000" b="1" dirty="0" err="1"/>
              <a:t>Jarak</a:t>
            </a:r>
            <a:r>
              <a:rPr lang="en-US" sz="2000" b="1" dirty="0"/>
              <a:t> </a:t>
            </a:r>
            <a:r>
              <a:rPr lang="en-US" sz="2000" b="1" dirty="0" err="1"/>
              <a:t>Kolom</a:t>
            </a:r>
            <a:endParaRPr lang="en-US" sz="2000" b="1" dirty="0"/>
          </a:p>
          <a:p>
            <a:pPr marL="666900" lvl="1" indent="-342900">
              <a:lnSpc>
                <a:spcPct val="100000"/>
              </a:lnSpc>
              <a:buFont typeface="+mj-lt"/>
              <a:buAutoNum type="alphaLcPeriod"/>
            </a:pPr>
            <a:r>
              <a:rPr lang="en-US" sz="2400" dirty="0" err="1"/>
              <a:t>Pada</a:t>
            </a:r>
            <a:r>
              <a:rPr lang="en-US" sz="2400" dirty="0"/>
              <a:t> </a:t>
            </a:r>
            <a:r>
              <a:rPr lang="en-US" sz="2400" b="1" dirty="0"/>
              <a:t>Page Layout</a:t>
            </a:r>
            <a:r>
              <a:rPr lang="en-US" sz="2400" dirty="0"/>
              <a:t> tab, </a:t>
            </a:r>
            <a:r>
              <a:rPr lang="en-US" sz="2400" b="1" dirty="0"/>
              <a:t>Page Setup</a:t>
            </a:r>
            <a:r>
              <a:rPr lang="en-US" sz="2400" dirty="0"/>
              <a:t> </a:t>
            </a:r>
            <a:r>
              <a:rPr lang="en-US" sz="2400" dirty="0" err="1"/>
              <a:t>grup</a:t>
            </a:r>
            <a:r>
              <a:rPr lang="en-US" sz="2400" dirty="0"/>
              <a:t>, </a:t>
            </a:r>
            <a:r>
              <a:rPr lang="en-US" sz="2400" dirty="0" err="1"/>
              <a:t>klik</a:t>
            </a:r>
            <a:r>
              <a:rPr lang="en-US" sz="2400" dirty="0"/>
              <a:t> </a:t>
            </a:r>
            <a:r>
              <a:rPr lang="en-US" sz="2400" b="1" dirty="0"/>
              <a:t>More Columns</a:t>
            </a:r>
            <a:r>
              <a:rPr lang="en-US" sz="2400" dirty="0"/>
              <a:t> </a:t>
            </a:r>
            <a:r>
              <a:rPr lang="en-US" sz="2400" dirty="0" err="1"/>
              <a:t>untuk</a:t>
            </a:r>
            <a:r>
              <a:rPr lang="en-US" sz="2400" dirty="0"/>
              <a:t> </a:t>
            </a:r>
            <a:r>
              <a:rPr lang="en-US" sz="2400" dirty="0" err="1"/>
              <a:t>menampilkan</a:t>
            </a:r>
            <a:r>
              <a:rPr lang="en-US" sz="2400" dirty="0"/>
              <a:t> </a:t>
            </a:r>
            <a:r>
              <a:rPr lang="en-US" sz="2400" dirty="0" err="1"/>
              <a:t>kotak</a:t>
            </a:r>
            <a:r>
              <a:rPr lang="en-US" sz="2400" dirty="0"/>
              <a:t> dialog </a:t>
            </a:r>
            <a:r>
              <a:rPr lang="en-US" sz="2400" b="1" dirty="0" err="1"/>
              <a:t>Columns</a:t>
            </a:r>
            <a:r>
              <a:rPr lang="en-US" sz="2400" dirty="0" err="1" smtClean="0"/>
              <a:t>Pada</a:t>
            </a:r>
            <a:r>
              <a:rPr lang="en-US" sz="2400" dirty="0"/>
              <a:t> </a:t>
            </a:r>
            <a:r>
              <a:rPr lang="en-US" sz="2400" b="1" dirty="0"/>
              <a:t>Page Layout</a:t>
            </a:r>
            <a:r>
              <a:rPr lang="en-US" sz="2400" dirty="0"/>
              <a:t> tab, </a:t>
            </a:r>
            <a:r>
              <a:rPr lang="en-US" sz="2400" b="1" dirty="0"/>
              <a:t>Page Setup</a:t>
            </a:r>
            <a:r>
              <a:rPr lang="en-US" sz="2400" dirty="0"/>
              <a:t> </a:t>
            </a:r>
            <a:r>
              <a:rPr lang="en-US" sz="2400" dirty="0" err="1"/>
              <a:t>grup</a:t>
            </a:r>
            <a:r>
              <a:rPr lang="en-US" sz="2400" dirty="0"/>
              <a:t>, </a:t>
            </a:r>
            <a:r>
              <a:rPr lang="en-US" sz="2400" dirty="0" err="1"/>
              <a:t>klik</a:t>
            </a:r>
            <a:r>
              <a:rPr lang="en-US" sz="2400" dirty="0"/>
              <a:t> </a:t>
            </a:r>
            <a:r>
              <a:rPr lang="en-US" sz="2400" b="1" dirty="0" smtClean="0"/>
              <a:t>Columns</a:t>
            </a:r>
            <a:endParaRPr lang="en-US" sz="2400" dirty="0"/>
          </a:p>
          <a:p>
            <a:pPr marL="666900" lvl="1" indent="-342900" fontAlgn="base">
              <a:lnSpc>
                <a:spcPct val="100000"/>
              </a:lnSpc>
              <a:buFont typeface="+mj-lt"/>
              <a:buAutoNum type="alphaLcPeriod"/>
            </a:pPr>
            <a:r>
              <a:rPr lang="en-US" sz="2400" dirty="0" err="1"/>
              <a:t>Untuk</a:t>
            </a:r>
            <a:r>
              <a:rPr lang="en-US" sz="2400" dirty="0"/>
              <a:t> </a:t>
            </a:r>
            <a:r>
              <a:rPr lang="en-US" sz="2400" dirty="0" err="1"/>
              <a:t>mengatur</a:t>
            </a:r>
            <a:r>
              <a:rPr lang="en-US" sz="2400" dirty="0"/>
              <a:t> </a:t>
            </a:r>
            <a:r>
              <a:rPr lang="en-US" sz="2400" dirty="0" err="1"/>
              <a:t>lebar</a:t>
            </a:r>
            <a:r>
              <a:rPr lang="en-US" sz="2400" dirty="0"/>
              <a:t> </a:t>
            </a:r>
            <a:r>
              <a:rPr lang="en-US" sz="2400" dirty="0" err="1"/>
              <a:t>kolom</a:t>
            </a:r>
            <a:r>
              <a:rPr lang="en-US" sz="2400" dirty="0"/>
              <a:t>, </a:t>
            </a:r>
            <a:r>
              <a:rPr lang="en-US" sz="2400" dirty="0" err="1"/>
              <a:t>ubah</a:t>
            </a:r>
            <a:r>
              <a:rPr lang="en-US" sz="2400" dirty="0"/>
              <a:t> </a:t>
            </a:r>
            <a:r>
              <a:rPr lang="en-US" sz="2400" dirty="0" err="1"/>
              <a:t>angka</a:t>
            </a:r>
            <a:r>
              <a:rPr lang="en-US" sz="2400" dirty="0"/>
              <a:t> </a:t>
            </a:r>
            <a:r>
              <a:rPr lang="en-US" sz="2400" dirty="0" err="1"/>
              <a:t>pada</a:t>
            </a:r>
            <a:r>
              <a:rPr lang="en-US" sz="2400" dirty="0"/>
              <a:t> </a:t>
            </a:r>
            <a:r>
              <a:rPr lang="en-US" sz="2400" dirty="0" err="1"/>
              <a:t>kotak</a:t>
            </a:r>
            <a:r>
              <a:rPr lang="en-US" sz="2400" dirty="0"/>
              <a:t> </a:t>
            </a:r>
            <a:r>
              <a:rPr lang="en-US" sz="2400" b="1" dirty="0"/>
              <a:t>Width</a:t>
            </a:r>
            <a:r>
              <a:rPr lang="en-US" sz="2400" dirty="0"/>
              <a:t>.</a:t>
            </a:r>
          </a:p>
          <a:p>
            <a:pPr marL="666900" lvl="1" indent="-342900" fontAlgn="base">
              <a:lnSpc>
                <a:spcPct val="100000"/>
              </a:lnSpc>
              <a:buFont typeface="+mj-lt"/>
              <a:buAutoNum type="alphaLcPeriod"/>
            </a:pPr>
            <a:r>
              <a:rPr lang="en-US" sz="2400" dirty="0" err="1"/>
              <a:t>Untuk</a:t>
            </a:r>
            <a:r>
              <a:rPr lang="en-US" sz="2400" dirty="0"/>
              <a:t> </a:t>
            </a:r>
            <a:r>
              <a:rPr lang="en-US" sz="2400" dirty="0" err="1"/>
              <a:t>mengatur</a:t>
            </a:r>
            <a:r>
              <a:rPr lang="en-US" sz="2400" dirty="0"/>
              <a:t> </a:t>
            </a:r>
            <a:r>
              <a:rPr lang="en-US" sz="2400" dirty="0" err="1"/>
              <a:t>jarak</a:t>
            </a:r>
            <a:r>
              <a:rPr lang="en-US" sz="2400" dirty="0"/>
              <a:t> </a:t>
            </a:r>
            <a:r>
              <a:rPr lang="en-US" sz="2400" dirty="0" err="1"/>
              <a:t>antar</a:t>
            </a:r>
            <a:r>
              <a:rPr lang="en-US" sz="2400" dirty="0"/>
              <a:t> </a:t>
            </a:r>
            <a:r>
              <a:rPr lang="en-US" sz="2400" dirty="0" err="1"/>
              <a:t>kolom</a:t>
            </a:r>
            <a:r>
              <a:rPr lang="en-US" sz="2400" dirty="0"/>
              <a:t>, </a:t>
            </a:r>
            <a:r>
              <a:rPr lang="en-US" sz="2400" dirty="0" err="1"/>
              <a:t>ubah</a:t>
            </a:r>
            <a:r>
              <a:rPr lang="en-US" sz="2400" dirty="0"/>
              <a:t> </a:t>
            </a:r>
            <a:r>
              <a:rPr lang="en-US" sz="2400" dirty="0" err="1"/>
              <a:t>angka</a:t>
            </a:r>
            <a:r>
              <a:rPr lang="en-US" sz="2400" dirty="0"/>
              <a:t> </a:t>
            </a:r>
            <a:r>
              <a:rPr lang="en-US" sz="2400" dirty="0" err="1"/>
              <a:t>pada</a:t>
            </a:r>
            <a:r>
              <a:rPr lang="en-US" sz="2400" dirty="0"/>
              <a:t> </a:t>
            </a:r>
            <a:r>
              <a:rPr lang="en-US" sz="2400" dirty="0" err="1"/>
              <a:t>kotak</a:t>
            </a:r>
            <a:r>
              <a:rPr lang="en-US" sz="2400" dirty="0"/>
              <a:t> </a:t>
            </a:r>
            <a:r>
              <a:rPr lang="en-US" sz="2400" b="1" dirty="0"/>
              <a:t>Spacing</a:t>
            </a:r>
            <a:r>
              <a:rPr lang="en-US" sz="2400" dirty="0"/>
              <a:t>.</a:t>
            </a:r>
          </a:p>
          <a:p>
            <a:pPr marL="666900" lvl="1" indent="-342900" fontAlgn="base">
              <a:lnSpc>
                <a:spcPct val="100000"/>
              </a:lnSpc>
              <a:buFont typeface="+mj-lt"/>
              <a:buAutoNum type="alphaLcPeriod"/>
            </a:pPr>
            <a:r>
              <a:rPr lang="en-US" sz="2400" dirty="0" err="1"/>
              <a:t>Klik</a:t>
            </a:r>
            <a:r>
              <a:rPr lang="en-US" sz="2400" dirty="0"/>
              <a:t> </a:t>
            </a:r>
            <a:r>
              <a:rPr lang="en-US" sz="2400" b="1" dirty="0"/>
              <a:t>OK</a:t>
            </a:r>
            <a:r>
              <a:rPr lang="en-US" sz="2400" dirty="0"/>
              <a:t> </a:t>
            </a:r>
            <a:r>
              <a:rPr lang="en-US" sz="2400" dirty="0" err="1"/>
              <a:t>bila</a:t>
            </a:r>
            <a:r>
              <a:rPr lang="en-US" sz="2400" dirty="0"/>
              <a:t> </a:t>
            </a:r>
            <a:r>
              <a:rPr lang="en-US" sz="2400" dirty="0" err="1"/>
              <a:t>sudah</a:t>
            </a:r>
            <a:r>
              <a:rPr lang="en-US" sz="2400" dirty="0"/>
              <a:t> </a:t>
            </a:r>
            <a:r>
              <a:rPr lang="en-US" sz="2400" dirty="0" err="1"/>
              <a:t>selesai</a:t>
            </a:r>
            <a:endParaRPr lang="en-US" sz="2400" dirty="0"/>
          </a:p>
          <a:p>
            <a:pPr marL="594000" lvl="2" indent="0">
              <a:lnSpc>
                <a:spcPct val="100000"/>
              </a:lnSpc>
              <a:buNone/>
            </a:pPr>
            <a:endParaRPr lang="en-US" sz="1600" dirty="0"/>
          </a:p>
          <a:p>
            <a:pPr marL="666900" lvl="1" indent="-342900">
              <a:lnSpc>
                <a:spcPct val="100000"/>
              </a:lnSpc>
              <a:buAutoNum type="alphaLcPeriod"/>
            </a:pPr>
            <a:endParaRPr lang="en-US" sz="1800" dirty="0"/>
          </a:p>
        </p:txBody>
      </p:sp>
    </p:spTree>
    <p:extLst>
      <p:ext uri="{BB962C8B-B14F-4D97-AF65-F5344CB8AC3E}">
        <p14:creationId xmlns:p14="http://schemas.microsoft.com/office/powerpoint/2010/main" val="2195935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a:t>Bentuk</a:t>
            </a:r>
            <a:r>
              <a:rPr lang="en-US" dirty="0"/>
              <a:t> </a:t>
            </a:r>
            <a:r>
              <a:rPr lang="en-US" dirty="0" err="1" smtClean="0"/>
              <a:t>kolom</a:t>
            </a:r>
            <a:r>
              <a:rPr lang="en-US" dirty="0" smtClean="0"/>
              <a:t> </a:t>
            </a:r>
            <a:r>
              <a:rPr lang="en-US" dirty="0"/>
              <a:t>– </a:t>
            </a:r>
            <a:r>
              <a:rPr lang="en-US" dirty="0" err="1"/>
              <a:t>cara</a:t>
            </a:r>
            <a:r>
              <a:rPr lang="en-US" dirty="0"/>
              <a:t> </a:t>
            </a:r>
            <a:r>
              <a:rPr lang="en-US" dirty="0" err="1"/>
              <a:t>mengatur</a:t>
            </a:r>
            <a:r>
              <a:rPr lang="en-US" dirty="0"/>
              <a:t> </a:t>
            </a:r>
            <a:r>
              <a:rPr lang="en-US" dirty="0" err="1" smtClean="0"/>
              <a:t>kolom</a:t>
            </a:r>
            <a:r>
              <a:rPr lang="en-US" dirty="0" smtClean="0"/>
              <a:t> </a:t>
            </a:r>
            <a:r>
              <a:rPr lang="en-US" dirty="0" err="1"/>
              <a:t>pada</a:t>
            </a:r>
            <a:r>
              <a:rPr lang="en-US" dirty="0"/>
              <a:t> word</a:t>
            </a:r>
          </a:p>
        </p:txBody>
      </p:sp>
      <p:sp>
        <p:nvSpPr>
          <p:cNvPr id="3" name="Content Placeholder 2"/>
          <p:cNvSpPr>
            <a:spLocks noGrp="1"/>
          </p:cNvSpPr>
          <p:nvPr>
            <p:ph idx="1"/>
          </p:nvPr>
        </p:nvSpPr>
        <p:spPr>
          <a:xfrm>
            <a:off x="409541" y="1580926"/>
            <a:ext cx="11139151" cy="4351338"/>
          </a:xfrm>
        </p:spPr>
        <p:txBody>
          <a:bodyPr anchor="t">
            <a:noAutofit/>
          </a:bodyPr>
          <a:lstStyle/>
          <a:p>
            <a:pPr marL="0" indent="0" fontAlgn="base">
              <a:buNone/>
            </a:pPr>
            <a:r>
              <a:rPr lang="en-US" sz="2000" b="1" dirty="0" smtClean="0"/>
              <a:t>3. 	Cara </a:t>
            </a:r>
            <a:r>
              <a:rPr lang="en-US" sz="2000" b="1" dirty="0" err="1"/>
              <a:t>Memberi</a:t>
            </a:r>
            <a:r>
              <a:rPr lang="en-US" sz="2000" b="1" dirty="0"/>
              <a:t> </a:t>
            </a:r>
            <a:r>
              <a:rPr lang="en-US" sz="2000" b="1" dirty="0" err="1"/>
              <a:t>Garis</a:t>
            </a:r>
            <a:r>
              <a:rPr lang="en-US" sz="2000" b="1" dirty="0"/>
              <a:t> </a:t>
            </a:r>
            <a:r>
              <a:rPr lang="en-US" sz="2000" b="1" dirty="0" err="1"/>
              <a:t>Pemisah</a:t>
            </a:r>
            <a:r>
              <a:rPr lang="en-US" sz="2000" b="1" dirty="0"/>
              <a:t> </a:t>
            </a:r>
            <a:r>
              <a:rPr lang="en-US" sz="2000" b="1" dirty="0" err="1"/>
              <a:t>Pada</a:t>
            </a:r>
            <a:r>
              <a:rPr lang="en-US" sz="2000" b="1" dirty="0"/>
              <a:t> </a:t>
            </a:r>
            <a:r>
              <a:rPr lang="en-US" sz="2000" b="1" dirty="0" err="1"/>
              <a:t>Kolom</a:t>
            </a:r>
            <a:endParaRPr lang="en-US" sz="2000" b="1" dirty="0"/>
          </a:p>
          <a:p>
            <a:pPr marL="666900" lvl="1" indent="-342900" fontAlgn="base">
              <a:buFont typeface="+mj-lt"/>
              <a:buAutoNum type="alphaLcPeriod"/>
            </a:pPr>
            <a:r>
              <a:rPr lang="en-US" sz="2400" dirty="0" err="1"/>
              <a:t>Jika</a:t>
            </a:r>
            <a:r>
              <a:rPr lang="en-US" sz="2400" dirty="0"/>
              <a:t> </a:t>
            </a:r>
            <a:r>
              <a:rPr lang="en-US" sz="2400" dirty="0" err="1"/>
              <a:t>kolom</a:t>
            </a:r>
            <a:r>
              <a:rPr lang="en-US" sz="2400" dirty="0"/>
              <a:t> </a:t>
            </a:r>
            <a:r>
              <a:rPr lang="en-US" sz="2400" dirty="0" err="1"/>
              <a:t>terdiri</a:t>
            </a:r>
            <a:r>
              <a:rPr lang="en-US" sz="2400" dirty="0"/>
              <a:t> </a:t>
            </a:r>
            <a:r>
              <a:rPr lang="en-US" sz="2400" dirty="0" err="1"/>
              <a:t>dari</a:t>
            </a:r>
            <a:r>
              <a:rPr lang="en-US" sz="2400" dirty="0"/>
              <a:t> </a:t>
            </a:r>
            <a:r>
              <a:rPr lang="en-US" sz="2400" dirty="0" err="1"/>
              <a:t>beberapa</a:t>
            </a:r>
            <a:r>
              <a:rPr lang="en-US" sz="2400" dirty="0"/>
              <a:t> </a:t>
            </a:r>
            <a:r>
              <a:rPr lang="en-US" sz="2400" b="1" dirty="0">
                <a:hlinkClick r:id="rId2" tooltip="Section Break"/>
              </a:rPr>
              <a:t>section</a:t>
            </a:r>
            <a:r>
              <a:rPr lang="en-US" sz="2400" dirty="0"/>
              <a:t>, </a:t>
            </a:r>
            <a:r>
              <a:rPr lang="en-US" sz="2400" dirty="0" err="1"/>
              <a:t>klik</a:t>
            </a:r>
            <a:r>
              <a:rPr lang="en-US" sz="2400" dirty="0"/>
              <a:t> </a:t>
            </a:r>
            <a:r>
              <a:rPr lang="en-US" sz="2400" dirty="0" err="1"/>
              <a:t>pada</a:t>
            </a:r>
            <a:r>
              <a:rPr lang="en-US" sz="2400" dirty="0"/>
              <a:t> section yang </a:t>
            </a:r>
            <a:r>
              <a:rPr lang="en-US" sz="2400" dirty="0" err="1"/>
              <a:t>ingin</a:t>
            </a:r>
            <a:r>
              <a:rPr lang="en-US" sz="2400" dirty="0"/>
              <a:t> </a:t>
            </a:r>
            <a:r>
              <a:rPr lang="en-US" sz="2400" dirty="0" err="1"/>
              <a:t>diberi</a:t>
            </a:r>
            <a:r>
              <a:rPr lang="en-US" sz="2400" dirty="0"/>
              <a:t> </a:t>
            </a:r>
            <a:r>
              <a:rPr lang="en-US" sz="2400" dirty="0" err="1"/>
              <a:t>garis</a:t>
            </a:r>
            <a:r>
              <a:rPr lang="en-US" sz="2400" dirty="0"/>
              <a:t>.</a:t>
            </a:r>
          </a:p>
          <a:p>
            <a:pPr marL="666900" lvl="1" indent="-342900" fontAlgn="base">
              <a:buFont typeface="+mj-lt"/>
              <a:buAutoNum type="alphaLcPeriod"/>
            </a:pPr>
            <a:r>
              <a:rPr lang="en-US" sz="2400" dirty="0" err="1"/>
              <a:t>Pada</a:t>
            </a:r>
            <a:r>
              <a:rPr lang="en-US" sz="2400" dirty="0"/>
              <a:t> </a:t>
            </a:r>
            <a:r>
              <a:rPr lang="en-US" sz="2400" b="1" dirty="0"/>
              <a:t>Page Layout</a:t>
            </a:r>
            <a:r>
              <a:rPr lang="en-US" sz="2400" dirty="0"/>
              <a:t> tab, </a:t>
            </a:r>
            <a:r>
              <a:rPr lang="en-US" sz="2400" b="1" dirty="0"/>
              <a:t>Page Setup</a:t>
            </a:r>
            <a:r>
              <a:rPr lang="en-US" sz="2400" dirty="0"/>
              <a:t> </a:t>
            </a:r>
            <a:r>
              <a:rPr lang="en-US" sz="2400" dirty="0" err="1"/>
              <a:t>grup</a:t>
            </a:r>
            <a:r>
              <a:rPr lang="en-US" sz="2400" dirty="0"/>
              <a:t>, </a:t>
            </a:r>
            <a:r>
              <a:rPr lang="en-US" sz="2400" dirty="0" err="1"/>
              <a:t>klik</a:t>
            </a:r>
            <a:r>
              <a:rPr lang="en-US" sz="2400" dirty="0"/>
              <a:t> </a:t>
            </a:r>
            <a:r>
              <a:rPr lang="en-US" sz="2400" b="1" dirty="0"/>
              <a:t>More Columns</a:t>
            </a:r>
            <a:r>
              <a:rPr lang="en-US" sz="2400" dirty="0"/>
              <a:t> </a:t>
            </a:r>
            <a:r>
              <a:rPr lang="en-US" sz="2400" dirty="0" err="1"/>
              <a:t>untuk</a:t>
            </a:r>
            <a:r>
              <a:rPr lang="en-US" sz="2400" dirty="0"/>
              <a:t> </a:t>
            </a:r>
            <a:r>
              <a:rPr lang="en-US" sz="2400" dirty="0" err="1"/>
              <a:t>menampilkan</a:t>
            </a:r>
            <a:r>
              <a:rPr lang="en-US" sz="2400" dirty="0"/>
              <a:t> </a:t>
            </a:r>
            <a:r>
              <a:rPr lang="en-US" sz="2400" dirty="0" err="1"/>
              <a:t>kotak</a:t>
            </a:r>
            <a:r>
              <a:rPr lang="en-US" sz="2400" dirty="0"/>
              <a:t> dialog </a:t>
            </a:r>
            <a:r>
              <a:rPr lang="en-US" sz="2400" b="1" dirty="0"/>
              <a:t>Columns</a:t>
            </a:r>
            <a:r>
              <a:rPr lang="en-US" sz="2400" dirty="0"/>
              <a:t>.</a:t>
            </a:r>
          </a:p>
          <a:p>
            <a:pPr marL="666900" lvl="1" indent="-342900" fontAlgn="base">
              <a:buFont typeface="+mj-lt"/>
              <a:buAutoNum type="alphaLcPeriod"/>
            </a:pPr>
            <a:r>
              <a:rPr lang="en-US" sz="2400" dirty="0" err="1"/>
              <a:t>Centang</a:t>
            </a:r>
            <a:r>
              <a:rPr lang="en-US" sz="2400" dirty="0"/>
              <a:t> </a:t>
            </a:r>
            <a:r>
              <a:rPr lang="en-US" sz="2400" dirty="0" err="1"/>
              <a:t>kotak</a:t>
            </a:r>
            <a:r>
              <a:rPr lang="en-US" sz="2400" dirty="0"/>
              <a:t> </a:t>
            </a:r>
            <a:r>
              <a:rPr lang="en-US" sz="2400" b="1" dirty="0"/>
              <a:t>Line between</a:t>
            </a:r>
            <a:r>
              <a:rPr lang="en-US" sz="2400" dirty="0" smtClean="0"/>
              <a:t>.</a:t>
            </a:r>
          </a:p>
          <a:p>
            <a:pPr marL="666900" lvl="1" indent="-342900" fontAlgn="base">
              <a:buFont typeface="+mj-lt"/>
              <a:buAutoNum type="alphaLcPeriod"/>
            </a:pPr>
            <a:r>
              <a:rPr lang="sv-SE" sz="2400" dirty="0"/>
              <a:t>Klik </a:t>
            </a:r>
            <a:r>
              <a:rPr lang="sv-SE" sz="2400" b="1" dirty="0"/>
              <a:t>OK</a:t>
            </a:r>
            <a:r>
              <a:rPr lang="sv-SE" sz="2400" dirty="0"/>
              <a:t> bila sudah selesai</a:t>
            </a:r>
            <a:endParaRPr lang="en-US" sz="2400" dirty="0"/>
          </a:p>
          <a:p>
            <a:pPr marL="594000" lvl="2" indent="0">
              <a:buNone/>
            </a:pPr>
            <a:endParaRPr lang="en-US" sz="1600" dirty="0"/>
          </a:p>
          <a:p>
            <a:pPr marL="666900" lvl="1" indent="-342900">
              <a:buAutoNum type="alphaLcPeriod"/>
            </a:pPr>
            <a:endParaRPr lang="en-US" sz="1800" dirty="0"/>
          </a:p>
        </p:txBody>
      </p:sp>
    </p:spTree>
    <p:extLst>
      <p:ext uri="{BB962C8B-B14F-4D97-AF65-F5344CB8AC3E}">
        <p14:creationId xmlns:p14="http://schemas.microsoft.com/office/powerpoint/2010/main" val="521616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a:t>Bentuk</a:t>
            </a:r>
            <a:r>
              <a:rPr lang="en-US" dirty="0"/>
              <a:t> </a:t>
            </a:r>
            <a:r>
              <a:rPr lang="en-US" dirty="0" err="1" smtClean="0"/>
              <a:t>kolom</a:t>
            </a:r>
            <a:r>
              <a:rPr lang="en-US" dirty="0" smtClean="0"/>
              <a:t> </a:t>
            </a:r>
            <a:r>
              <a:rPr lang="en-US" dirty="0"/>
              <a:t>– </a:t>
            </a:r>
            <a:r>
              <a:rPr lang="en-US" dirty="0" err="1"/>
              <a:t>cara</a:t>
            </a:r>
            <a:r>
              <a:rPr lang="en-US" dirty="0"/>
              <a:t> </a:t>
            </a:r>
            <a:r>
              <a:rPr lang="en-US" dirty="0" err="1"/>
              <a:t>mengatur</a:t>
            </a:r>
            <a:r>
              <a:rPr lang="en-US" dirty="0"/>
              <a:t> </a:t>
            </a:r>
            <a:r>
              <a:rPr lang="en-US" dirty="0" err="1" smtClean="0"/>
              <a:t>kolom</a:t>
            </a:r>
            <a:r>
              <a:rPr lang="en-US" dirty="0" smtClean="0"/>
              <a:t> </a:t>
            </a:r>
            <a:r>
              <a:rPr lang="en-US" dirty="0" err="1"/>
              <a:t>pada</a:t>
            </a:r>
            <a:r>
              <a:rPr lang="en-US" dirty="0"/>
              <a:t> word</a:t>
            </a:r>
          </a:p>
        </p:txBody>
      </p:sp>
      <p:sp>
        <p:nvSpPr>
          <p:cNvPr id="3" name="Content Placeholder 2"/>
          <p:cNvSpPr>
            <a:spLocks noGrp="1"/>
          </p:cNvSpPr>
          <p:nvPr>
            <p:ph idx="1"/>
          </p:nvPr>
        </p:nvSpPr>
        <p:spPr>
          <a:xfrm>
            <a:off x="324186" y="1523673"/>
            <a:ext cx="11029615" cy="4475798"/>
          </a:xfrm>
        </p:spPr>
        <p:txBody>
          <a:bodyPr anchor="t">
            <a:noAutofit/>
          </a:bodyPr>
          <a:lstStyle/>
          <a:p>
            <a:pPr marL="0" indent="0" fontAlgn="base">
              <a:lnSpc>
                <a:spcPct val="100000"/>
              </a:lnSpc>
              <a:buNone/>
            </a:pPr>
            <a:r>
              <a:rPr lang="en-US" sz="1100" b="1" dirty="0" smtClean="0"/>
              <a:t>4. </a:t>
            </a:r>
            <a:r>
              <a:rPr lang="en-US" sz="1400" b="1" dirty="0" smtClean="0"/>
              <a:t>Cara </a:t>
            </a:r>
            <a:r>
              <a:rPr lang="en-US" sz="1400" b="1" dirty="0" err="1"/>
              <a:t>Mengganti</a:t>
            </a:r>
            <a:r>
              <a:rPr lang="en-US" sz="1400" b="1" dirty="0"/>
              <a:t> </a:t>
            </a:r>
            <a:r>
              <a:rPr lang="en-US" sz="1400" b="1" dirty="0" err="1"/>
              <a:t>Jumlah</a:t>
            </a:r>
            <a:r>
              <a:rPr lang="en-US" sz="1400" b="1" dirty="0"/>
              <a:t> </a:t>
            </a:r>
            <a:r>
              <a:rPr lang="en-US" sz="1400" b="1" dirty="0" err="1"/>
              <a:t>Kolom</a:t>
            </a:r>
            <a:endParaRPr lang="en-US" sz="1400" b="1" dirty="0"/>
          </a:p>
          <a:p>
            <a:pPr marL="666900" lvl="1" indent="-342900" fontAlgn="base">
              <a:lnSpc>
                <a:spcPct val="100000"/>
              </a:lnSpc>
              <a:buFont typeface="+mj-lt"/>
              <a:buAutoNum type="alphaLcPeriod"/>
            </a:pPr>
            <a:r>
              <a:rPr lang="en-US" dirty="0" err="1"/>
              <a:t>Klik</a:t>
            </a:r>
            <a:r>
              <a:rPr lang="en-US" dirty="0"/>
              <a:t> </a:t>
            </a:r>
            <a:r>
              <a:rPr lang="en-US" dirty="0" err="1"/>
              <a:t>pada</a:t>
            </a:r>
            <a:r>
              <a:rPr lang="en-US" dirty="0"/>
              <a:t> </a:t>
            </a:r>
            <a:r>
              <a:rPr lang="en-US" dirty="0" err="1"/>
              <a:t>bagian</a:t>
            </a:r>
            <a:r>
              <a:rPr lang="en-US" dirty="0"/>
              <a:t> </a:t>
            </a:r>
            <a:r>
              <a:rPr lang="en-US" dirty="0" err="1"/>
              <a:t>kolom</a:t>
            </a:r>
            <a:r>
              <a:rPr lang="en-US" dirty="0"/>
              <a:t> yang </a:t>
            </a:r>
            <a:r>
              <a:rPr lang="en-US" dirty="0" err="1"/>
              <a:t>ingin</a:t>
            </a:r>
            <a:r>
              <a:rPr lang="en-US" dirty="0"/>
              <a:t> </a:t>
            </a:r>
            <a:r>
              <a:rPr lang="en-US" dirty="0" err="1"/>
              <a:t>diganti</a:t>
            </a:r>
            <a:r>
              <a:rPr lang="en-US" dirty="0"/>
              <a:t> </a:t>
            </a:r>
            <a:r>
              <a:rPr lang="en-US" dirty="0" err="1"/>
              <a:t>jumlahnya</a:t>
            </a:r>
            <a:r>
              <a:rPr lang="en-US" dirty="0"/>
              <a:t>.</a:t>
            </a:r>
          </a:p>
          <a:p>
            <a:pPr marL="666900" lvl="1" indent="-342900" fontAlgn="base">
              <a:lnSpc>
                <a:spcPct val="100000"/>
              </a:lnSpc>
              <a:buFont typeface="+mj-lt"/>
              <a:buAutoNum type="alphaLcPeriod"/>
            </a:pPr>
            <a:r>
              <a:rPr lang="en-US" dirty="0" err="1"/>
              <a:t>Pada</a:t>
            </a:r>
            <a:r>
              <a:rPr lang="en-US" dirty="0"/>
              <a:t> </a:t>
            </a:r>
            <a:r>
              <a:rPr lang="en-US" b="1" dirty="0"/>
              <a:t>Page Layout</a:t>
            </a:r>
            <a:r>
              <a:rPr lang="en-US" dirty="0"/>
              <a:t> tab, </a:t>
            </a:r>
            <a:r>
              <a:rPr lang="en-US" b="1" dirty="0"/>
              <a:t>Page Setup</a:t>
            </a:r>
            <a:r>
              <a:rPr lang="en-US" dirty="0"/>
              <a:t> </a:t>
            </a:r>
            <a:r>
              <a:rPr lang="en-US" dirty="0" err="1"/>
              <a:t>grup</a:t>
            </a:r>
            <a:r>
              <a:rPr lang="en-US" dirty="0"/>
              <a:t>, </a:t>
            </a:r>
            <a:r>
              <a:rPr lang="en-US" dirty="0" err="1"/>
              <a:t>klik</a:t>
            </a:r>
            <a:r>
              <a:rPr lang="en-US" dirty="0"/>
              <a:t> </a:t>
            </a:r>
            <a:r>
              <a:rPr lang="en-US" b="1" dirty="0"/>
              <a:t>Columns</a:t>
            </a:r>
            <a:r>
              <a:rPr lang="en-US" dirty="0"/>
              <a:t>.</a:t>
            </a:r>
          </a:p>
          <a:p>
            <a:pPr marL="666900" lvl="1" indent="-342900" fontAlgn="base">
              <a:lnSpc>
                <a:spcPct val="100000"/>
              </a:lnSpc>
              <a:buFont typeface="+mj-lt"/>
              <a:buAutoNum type="alphaLcPeriod"/>
            </a:pPr>
            <a:r>
              <a:rPr lang="en-US" dirty="0" err="1"/>
              <a:t>Pilih</a:t>
            </a:r>
            <a:r>
              <a:rPr lang="en-US" dirty="0"/>
              <a:t> </a:t>
            </a:r>
            <a:r>
              <a:rPr lang="en-US" dirty="0" err="1"/>
              <a:t>jumlah</a:t>
            </a:r>
            <a:r>
              <a:rPr lang="en-US" dirty="0"/>
              <a:t> </a:t>
            </a:r>
            <a:r>
              <a:rPr lang="en-US" dirty="0" err="1"/>
              <a:t>kolom</a:t>
            </a:r>
            <a:r>
              <a:rPr lang="en-US" dirty="0"/>
              <a:t> yang </a:t>
            </a:r>
            <a:r>
              <a:rPr lang="en-US" dirty="0" err="1"/>
              <a:t>diinginkan</a:t>
            </a:r>
            <a:r>
              <a:rPr lang="en-US" dirty="0"/>
              <a:t>.</a:t>
            </a:r>
          </a:p>
          <a:p>
            <a:pPr lvl="2" fontAlgn="base">
              <a:lnSpc>
                <a:spcPct val="100000"/>
              </a:lnSpc>
              <a:buFont typeface="Wingdings" panose="05000000000000000000" pitchFamily="2" charset="2"/>
              <a:buChar char="§"/>
            </a:pPr>
            <a:r>
              <a:rPr lang="en-US" sz="1400" b="1" dirty="0"/>
              <a:t>One</a:t>
            </a:r>
            <a:r>
              <a:rPr lang="en-US" sz="1400" dirty="0"/>
              <a:t> - 1 </a:t>
            </a:r>
            <a:r>
              <a:rPr lang="en-US" sz="1400" dirty="0" err="1"/>
              <a:t>kolom</a:t>
            </a:r>
            <a:r>
              <a:rPr lang="en-US" sz="1400" dirty="0"/>
              <a:t>.</a:t>
            </a:r>
          </a:p>
          <a:p>
            <a:pPr lvl="2" fontAlgn="base">
              <a:lnSpc>
                <a:spcPct val="100000"/>
              </a:lnSpc>
              <a:buFont typeface="Wingdings" panose="05000000000000000000" pitchFamily="2" charset="2"/>
              <a:buChar char="§"/>
            </a:pPr>
            <a:r>
              <a:rPr lang="en-US" sz="1400" b="1" dirty="0"/>
              <a:t>Two</a:t>
            </a:r>
            <a:r>
              <a:rPr lang="en-US" sz="1400" dirty="0"/>
              <a:t> - 2 </a:t>
            </a:r>
            <a:r>
              <a:rPr lang="en-US" sz="1400" dirty="0" err="1"/>
              <a:t>kolom</a:t>
            </a:r>
            <a:r>
              <a:rPr lang="en-US" sz="1400" dirty="0"/>
              <a:t>.</a:t>
            </a:r>
          </a:p>
          <a:p>
            <a:pPr lvl="2" fontAlgn="base">
              <a:lnSpc>
                <a:spcPct val="100000"/>
              </a:lnSpc>
              <a:buFont typeface="Wingdings" panose="05000000000000000000" pitchFamily="2" charset="2"/>
              <a:buChar char="§"/>
            </a:pPr>
            <a:r>
              <a:rPr lang="en-US" sz="1400" b="1" dirty="0"/>
              <a:t>Three</a:t>
            </a:r>
            <a:r>
              <a:rPr lang="en-US" sz="1400" dirty="0"/>
              <a:t> - 3 </a:t>
            </a:r>
            <a:r>
              <a:rPr lang="en-US" sz="1400" dirty="0" err="1"/>
              <a:t>kolom</a:t>
            </a:r>
            <a:r>
              <a:rPr lang="en-US" sz="1400" dirty="0"/>
              <a:t>.</a:t>
            </a:r>
          </a:p>
          <a:p>
            <a:pPr lvl="2" fontAlgn="base">
              <a:lnSpc>
                <a:spcPct val="100000"/>
              </a:lnSpc>
              <a:buFont typeface="Wingdings" panose="05000000000000000000" pitchFamily="2" charset="2"/>
              <a:buChar char="§"/>
            </a:pPr>
            <a:r>
              <a:rPr lang="en-US" sz="1400" b="1" dirty="0"/>
              <a:t>Left</a:t>
            </a:r>
            <a:r>
              <a:rPr lang="en-US" sz="1400" dirty="0"/>
              <a:t> - </a:t>
            </a:r>
            <a:r>
              <a:rPr lang="en-US" sz="1400" dirty="0" err="1"/>
              <a:t>untuk</a:t>
            </a:r>
            <a:r>
              <a:rPr lang="en-US" sz="1400" dirty="0"/>
              <a:t> </a:t>
            </a:r>
            <a:r>
              <a:rPr lang="en-US" sz="1400" dirty="0" err="1"/>
              <a:t>membuat</a:t>
            </a:r>
            <a:r>
              <a:rPr lang="en-US" sz="1400" dirty="0"/>
              <a:t> </a:t>
            </a:r>
            <a:r>
              <a:rPr lang="en-US" sz="1400" dirty="0" err="1"/>
              <a:t>kolom</a:t>
            </a:r>
            <a:r>
              <a:rPr lang="en-US" sz="1400" dirty="0"/>
              <a:t> </a:t>
            </a:r>
            <a:r>
              <a:rPr lang="en-US" sz="1400" dirty="0" err="1"/>
              <a:t>kiri</a:t>
            </a:r>
            <a:r>
              <a:rPr lang="en-US" sz="1400" dirty="0"/>
              <a:t> </a:t>
            </a:r>
            <a:r>
              <a:rPr lang="en-US" sz="1400" dirty="0" err="1"/>
              <a:t>lebih</a:t>
            </a:r>
            <a:r>
              <a:rPr lang="en-US" sz="1400" dirty="0"/>
              <a:t> </a:t>
            </a:r>
            <a:r>
              <a:rPr lang="en-US" sz="1400" dirty="0" err="1"/>
              <a:t>sempit</a:t>
            </a:r>
            <a:r>
              <a:rPr lang="en-US" sz="1400" dirty="0"/>
              <a:t> (</a:t>
            </a:r>
            <a:r>
              <a:rPr lang="en-US" sz="1400" dirty="0" err="1"/>
              <a:t>hanya</a:t>
            </a:r>
            <a:r>
              <a:rPr lang="en-US" sz="1400" dirty="0"/>
              <a:t> </a:t>
            </a:r>
            <a:r>
              <a:rPr lang="en-US" sz="1400" dirty="0" err="1"/>
              <a:t>untuk</a:t>
            </a:r>
            <a:r>
              <a:rPr lang="en-US" sz="1400" dirty="0"/>
              <a:t> 2 </a:t>
            </a:r>
            <a:r>
              <a:rPr lang="en-US" sz="1400" dirty="0" err="1"/>
              <a:t>kolom</a:t>
            </a:r>
            <a:r>
              <a:rPr lang="en-US" sz="1400" dirty="0" smtClean="0"/>
              <a:t>).</a:t>
            </a:r>
          </a:p>
          <a:p>
            <a:pPr lvl="2" fontAlgn="base">
              <a:lnSpc>
                <a:spcPct val="100000"/>
              </a:lnSpc>
              <a:buFont typeface="Wingdings" panose="05000000000000000000" pitchFamily="2" charset="2"/>
              <a:buChar char="§"/>
            </a:pPr>
            <a:r>
              <a:rPr lang="en-US" sz="1400" b="1" dirty="0"/>
              <a:t>Right</a:t>
            </a:r>
            <a:r>
              <a:rPr lang="en-US" sz="1400" dirty="0"/>
              <a:t> - </a:t>
            </a:r>
            <a:r>
              <a:rPr lang="en-US" sz="1400" dirty="0" err="1"/>
              <a:t>untuk</a:t>
            </a:r>
            <a:r>
              <a:rPr lang="en-US" sz="1400" dirty="0"/>
              <a:t> </a:t>
            </a:r>
            <a:r>
              <a:rPr lang="en-US" sz="1400" dirty="0" err="1"/>
              <a:t>membuat</a:t>
            </a:r>
            <a:r>
              <a:rPr lang="en-US" sz="1400" dirty="0"/>
              <a:t> </a:t>
            </a:r>
            <a:r>
              <a:rPr lang="en-US" sz="1400" dirty="0" err="1"/>
              <a:t>kolom</a:t>
            </a:r>
            <a:r>
              <a:rPr lang="en-US" sz="1400" dirty="0"/>
              <a:t> </a:t>
            </a:r>
            <a:r>
              <a:rPr lang="en-US" sz="1400" dirty="0" err="1"/>
              <a:t>kanan</a:t>
            </a:r>
            <a:r>
              <a:rPr lang="en-US" sz="1400" dirty="0"/>
              <a:t> </a:t>
            </a:r>
            <a:r>
              <a:rPr lang="en-US" sz="1400" dirty="0" err="1"/>
              <a:t>lebih</a:t>
            </a:r>
            <a:r>
              <a:rPr lang="en-US" sz="1400" dirty="0"/>
              <a:t> </a:t>
            </a:r>
            <a:r>
              <a:rPr lang="en-US" sz="1400" dirty="0" err="1"/>
              <a:t>sempit</a:t>
            </a:r>
            <a:r>
              <a:rPr lang="en-US" sz="1400" dirty="0"/>
              <a:t> (</a:t>
            </a:r>
            <a:r>
              <a:rPr lang="en-US" sz="1400" dirty="0" err="1"/>
              <a:t>hanya</a:t>
            </a:r>
            <a:r>
              <a:rPr lang="en-US" sz="1400" dirty="0"/>
              <a:t> </a:t>
            </a:r>
            <a:r>
              <a:rPr lang="en-US" sz="1400" dirty="0" err="1"/>
              <a:t>untuk</a:t>
            </a:r>
            <a:r>
              <a:rPr lang="en-US" sz="1400" dirty="0"/>
              <a:t> 2 </a:t>
            </a:r>
            <a:r>
              <a:rPr lang="en-US" sz="1400" dirty="0" err="1"/>
              <a:t>kolom</a:t>
            </a:r>
            <a:r>
              <a:rPr lang="en-US" sz="1400" dirty="0" smtClean="0"/>
              <a:t>).</a:t>
            </a:r>
          </a:p>
          <a:p>
            <a:pPr marL="631825" lvl="1" indent="-307975" fontAlgn="base">
              <a:lnSpc>
                <a:spcPct val="100000"/>
              </a:lnSpc>
              <a:buNone/>
            </a:pPr>
            <a:r>
              <a:rPr lang="en-US" dirty="0" smtClean="0"/>
              <a:t>d.   </a:t>
            </a:r>
            <a:r>
              <a:rPr lang="en-US" dirty="0" err="1" smtClean="0"/>
              <a:t>Untuk</a:t>
            </a:r>
            <a:r>
              <a:rPr lang="en-US" dirty="0" smtClean="0"/>
              <a:t> </a:t>
            </a:r>
            <a:r>
              <a:rPr lang="en-US" dirty="0" err="1"/>
              <a:t>membuat</a:t>
            </a:r>
            <a:r>
              <a:rPr lang="en-US" dirty="0"/>
              <a:t> </a:t>
            </a:r>
            <a:r>
              <a:rPr lang="en-US" dirty="0" err="1"/>
              <a:t>lebih</a:t>
            </a:r>
            <a:r>
              <a:rPr lang="en-US" dirty="0"/>
              <a:t> </a:t>
            </a:r>
            <a:r>
              <a:rPr lang="en-US" dirty="0" err="1"/>
              <a:t>dari</a:t>
            </a:r>
            <a:r>
              <a:rPr lang="en-US" dirty="0"/>
              <a:t> 3 </a:t>
            </a:r>
            <a:r>
              <a:rPr lang="en-US" dirty="0" err="1"/>
              <a:t>kolom</a:t>
            </a:r>
            <a:r>
              <a:rPr lang="en-US" dirty="0"/>
              <a:t>, </a:t>
            </a:r>
            <a:r>
              <a:rPr lang="en-US" dirty="0" err="1"/>
              <a:t>pada</a:t>
            </a:r>
            <a:r>
              <a:rPr lang="en-US" dirty="0"/>
              <a:t> </a:t>
            </a:r>
            <a:r>
              <a:rPr lang="en-US" b="1" dirty="0"/>
              <a:t>Page Layout</a:t>
            </a:r>
            <a:r>
              <a:rPr lang="en-US" dirty="0"/>
              <a:t> tab, </a:t>
            </a:r>
            <a:r>
              <a:rPr lang="en-US" b="1" dirty="0"/>
              <a:t>Page Setup</a:t>
            </a:r>
            <a:r>
              <a:rPr lang="en-US" dirty="0"/>
              <a:t> </a:t>
            </a:r>
            <a:r>
              <a:rPr lang="en-US" dirty="0" err="1"/>
              <a:t>grup</a:t>
            </a:r>
            <a:r>
              <a:rPr lang="en-US" dirty="0"/>
              <a:t>, </a:t>
            </a:r>
            <a:r>
              <a:rPr lang="en-US" dirty="0" err="1"/>
              <a:t>klik</a:t>
            </a:r>
            <a:r>
              <a:rPr lang="en-US" dirty="0"/>
              <a:t> </a:t>
            </a:r>
            <a:r>
              <a:rPr lang="en-US" b="1" dirty="0"/>
              <a:t>More Columns</a:t>
            </a:r>
            <a:r>
              <a:rPr lang="en-US" dirty="0"/>
              <a:t> </a:t>
            </a:r>
            <a:r>
              <a:rPr lang="en-US" dirty="0" err="1"/>
              <a:t>untuk</a:t>
            </a:r>
            <a:r>
              <a:rPr lang="en-US" dirty="0"/>
              <a:t> </a:t>
            </a:r>
            <a:r>
              <a:rPr lang="en-US" dirty="0" smtClean="0"/>
              <a:t>   </a:t>
            </a:r>
            <a:r>
              <a:rPr lang="en-US" dirty="0" err="1" smtClean="0"/>
              <a:t>menampilkan</a:t>
            </a:r>
            <a:r>
              <a:rPr lang="en-US" dirty="0" smtClean="0"/>
              <a:t> </a:t>
            </a:r>
            <a:r>
              <a:rPr lang="en-US" dirty="0" err="1" smtClean="0"/>
              <a:t>kotak</a:t>
            </a:r>
            <a:r>
              <a:rPr lang="en-US" dirty="0"/>
              <a:t> </a:t>
            </a:r>
            <a:r>
              <a:rPr lang="en-US" dirty="0" smtClean="0"/>
              <a:t>dialog</a:t>
            </a:r>
            <a:r>
              <a:rPr lang="en-US" dirty="0"/>
              <a:t> </a:t>
            </a:r>
            <a:r>
              <a:rPr lang="en-US" b="1" dirty="0"/>
              <a:t>Columns</a:t>
            </a:r>
            <a:r>
              <a:rPr lang="en-US" dirty="0"/>
              <a:t>.</a:t>
            </a:r>
          </a:p>
          <a:p>
            <a:pPr marL="324000" lvl="1" indent="0" fontAlgn="base">
              <a:lnSpc>
                <a:spcPct val="100000"/>
              </a:lnSpc>
              <a:buNone/>
            </a:pPr>
            <a:r>
              <a:rPr lang="en-US" dirty="0" smtClean="0"/>
              <a:t>e.    </a:t>
            </a:r>
            <a:r>
              <a:rPr lang="en-US" dirty="0" err="1" smtClean="0"/>
              <a:t>Ganti</a:t>
            </a:r>
            <a:r>
              <a:rPr lang="en-US" dirty="0" smtClean="0"/>
              <a:t> </a:t>
            </a:r>
            <a:r>
              <a:rPr lang="en-US" dirty="0" err="1"/>
              <a:t>jumlah</a:t>
            </a:r>
            <a:r>
              <a:rPr lang="en-US" dirty="0"/>
              <a:t> </a:t>
            </a:r>
            <a:r>
              <a:rPr lang="en-US" dirty="0" err="1"/>
              <a:t>kolom</a:t>
            </a:r>
            <a:r>
              <a:rPr lang="en-US" dirty="0"/>
              <a:t> </a:t>
            </a:r>
            <a:r>
              <a:rPr lang="en-US" dirty="0" err="1"/>
              <a:t>pada</a:t>
            </a:r>
            <a:r>
              <a:rPr lang="en-US" dirty="0"/>
              <a:t> </a:t>
            </a:r>
            <a:r>
              <a:rPr lang="en-US" dirty="0" err="1"/>
              <a:t>kotak</a:t>
            </a:r>
            <a:r>
              <a:rPr lang="en-US" dirty="0"/>
              <a:t> </a:t>
            </a:r>
            <a:r>
              <a:rPr lang="en-US" b="1" dirty="0"/>
              <a:t>Number of columns</a:t>
            </a:r>
            <a:r>
              <a:rPr lang="en-US" dirty="0"/>
              <a:t>.</a:t>
            </a:r>
          </a:p>
          <a:p>
            <a:pPr marL="324000" lvl="1" indent="0" fontAlgn="base">
              <a:lnSpc>
                <a:spcPct val="100000"/>
              </a:lnSpc>
              <a:buNone/>
            </a:pPr>
            <a:r>
              <a:rPr lang="en-US" dirty="0" smtClean="0"/>
              <a:t>f.     </a:t>
            </a:r>
            <a:r>
              <a:rPr lang="en-US" dirty="0" err="1" smtClean="0"/>
              <a:t>Klik</a:t>
            </a:r>
            <a:r>
              <a:rPr lang="en-US" dirty="0"/>
              <a:t> </a:t>
            </a:r>
            <a:r>
              <a:rPr lang="en-US" b="1" dirty="0"/>
              <a:t>OK</a:t>
            </a:r>
            <a:r>
              <a:rPr lang="en-US" dirty="0"/>
              <a:t> </a:t>
            </a:r>
            <a:r>
              <a:rPr lang="en-US" dirty="0" err="1"/>
              <a:t>bila</a:t>
            </a:r>
            <a:r>
              <a:rPr lang="en-US" dirty="0"/>
              <a:t> </a:t>
            </a:r>
            <a:r>
              <a:rPr lang="en-US" dirty="0" err="1"/>
              <a:t>sudah</a:t>
            </a:r>
            <a:r>
              <a:rPr lang="en-US" dirty="0"/>
              <a:t> </a:t>
            </a:r>
            <a:r>
              <a:rPr lang="en-US" dirty="0" err="1"/>
              <a:t>selesai</a:t>
            </a:r>
            <a:r>
              <a:rPr lang="en-US" dirty="0"/>
              <a:t>.</a:t>
            </a:r>
          </a:p>
          <a:p>
            <a:pPr lvl="1" fontAlgn="base">
              <a:lnSpc>
                <a:spcPct val="100000"/>
              </a:lnSpc>
              <a:buFont typeface="Wingdings" panose="05000000000000000000" pitchFamily="2" charset="2"/>
              <a:buChar char="§"/>
            </a:pPr>
            <a:endParaRPr lang="en-US" sz="1100" dirty="0"/>
          </a:p>
          <a:p>
            <a:pPr marL="594000" lvl="2" indent="0">
              <a:lnSpc>
                <a:spcPct val="100000"/>
              </a:lnSpc>
              <a:buNone/>
            </a:pPr>
            <a:endParaRPr lang="en-US" sz="1050" dirty="0"/>
          </a:p>
          <a:p>
            <a:pPr marL="666900" lvl="1" indent="-342900">
              <a:lnSpc>
                <a:spcPct val="100000"/>
              </a:lnSpc>
              <a:buAutoNum type="alphaLcPeriod"/>
            </a:pPr>
            <a:endParaRPr lang="en-US" sz="1100" dirty="0"/>
          </a:p>
        </p:txBody>
      </p:sp>
    </p:spTree>
    <p:extLst>
      <p:ext uri="{BB962C8B-B14F-4D97-AF65-F5344CB8AC3E}">
        <p14:creationId xmlns:p14="http://schemas.microsoft.com/office/powerpoint/2010/main" val="545508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id-ID" dirty="0"/>
              <a:t>TUJUAN PEMBELA JARAN</a:t>
            </a:r>
            <a:endParaRPr lang="en-US" dirty="0"/>
          </a:p>
        </p:txBody>
      </p:sp>
      <p:sp>
        <p:nvSpPr>
          <p:cNvPr id="3" name="Content Placeholder 2"/>
          <p:cNvSpPr>
            <a:spLocks noGrp="1"/>
          </p:cNvSpPr>
          <p:nvPr>
            <p:ph idx="1"/>
          </p:nvPr>
        </p:nvSpPr>
        <p:spPr>
          <a:xfrm>
            <a:off x="838201" y="1825625"/>
            <a:ext cx="10830058" cy="4351338"/>
          </a:xfrm>
        </p:spPr>
        <p:txBody>
          <a:bodyPr anchor="t">
            <a:noAutofit/>
          </a:bodyPr>
          <a:lstStyle/>
          <a:p>
            <a:r>
              <a:rPr lang="id-ID" sz="3600" dirty="0"/>
              <a:t>Setelah mempelajari bagian ini, Anda diharapkan telah mampu: </a:t>
            </a:r>
            <a:endParaRPr lang="id-ID" sz="3600" dirty="0" smtClean="0"/>
          </a:p>
          <a:p>
            <a:pPr marL="571500" indent="-571500">
              <a:buFont typeface="Arial" panose="020B0604020202020204" pitchFamily="34" charset="0"/>
              <a:buChar char="•"/>
            </a:pPr>
            <a:r>
              <a:rPr lang="id-ID" sz="3600" dirty="0"/>
              <a:t>Menjelaskan manfaat dan kegunaan Microsoft Word.</a:t>
            </a:r>
            <a:endParaRPr lang="en-US" sz="3600" dirty="0"/>
          </a:p>
        </p:txBody>
      </p:sp>
    </p:spTree>
    <p:extLst>
      <p:ext uri="{BB962C8B-B14F-4D97-AF65-F5344CB8AC3E}">
        <p14:creationId xmlns:p14="http://schemas.microsoft.com/office/powerpoint/2010/main" val="514929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31442" y="180304"/>
            <a:ext cx="7467600" cy="510988"/>
          </a:xfrm>
        </p:spPr>
        <p:txBody>
          <a:bodyPr anchor="t">
            <a:normAutofit fontScale="90000"/>
          </a:bodyPr>
          <a:lstStyle/>
          <a:p>
            <a:pPr algn="just"/>
            <a:r>
              <a:rPr lang="id-ID" dirty="0"/>
              <a:t>PENDAHULUAN</a:t>
            </a:r>
            <a:endParaRPr lang="en-US" altLang="en-US" dirty="0" smtClean="0"/>
          </a:p>
        </p:txBody>
      </p:sp>
      <p:sp>
        <p:nvSpPr>
          <p:cNvPr id="13315" name="TextBox 2"/>
          <p:cNvSpPr txBox="1">
            <a:spLocks noChangeArrowheads="1"/>
          </p:cNvSpPr>
          <p:nvPr/>
        </p:nvSpPr>
        <p:spPr bwMode="auto">
          <a:xfrm>
            <a:off x="609600" y="1913965"/>
            <a:ext cx="108204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000">
                <a:solidFill>
                  <a:schemeClr val="tx1"/>
                </a:solidFill>
                <a:latin typeface="Comic Sans MS" panose="030F0702030302020204" pitchFamily="66" charset="0"/>
              </a:defRPr>
            </a:lvl1pPr>
            <a:lvl2pPr marL="742950" indent="-285750" eaLnBrk="0" hangingPunct="0">
              <a:defRPr sz="2000">
                <a:solidFill>
                  <a:schemeClr val="tx1"/>
                </a:solidFill>
                <a:latin typeface="Comic Sans MS" panose="030F0702030302020204" pitchFamily="66" charset="0"/>
              </a:defRPr>
            </a:lvl2pPr>
            <a:lvl3pPr marL="1143000" indent="-228600" eaLnBrk="0" hangingPunct="0">
              <a:defRPr sz="2000">
                <a:solidFill>
                  <a:schemeClr val="tx1"/>
                </a:solidFill>
                <a:latin typeface="Comic Sans MS" panose="030F0702030302020204" pitchFamily="66" charset="0"/>
              </a:defRPr>
            </a:lvl3pPr>
            <a:lvl4pPr marL="1600200" indent="-228600" eaLnBrk="0" hangingPunct="0">
              <a:defRPr sz="2000">
                <a:solidFill>
                  <a:schemeClr val="tx1"/>
                </a:solidFill>
                <a:latin typeface="Comic Sans MS" panose="030F0702030302020204" pitchFamily="66" charset="0"/>
              </a:defRPr>
            </a:lvl4pPr>
            <a:lvl5pPr marL="2057400" indent="-228600" eaLnBrk="0" hangingPunct="0">
              <a:defRPr sz="2000">
                <a:solidFill>
                  <a:schemeClr val="tx1"/>
                </a:solidFill>
                <a:latin typeface="Comic Sans MS" panose="030F0702030302020204" pitchFamily="66" charset="0"/>
              </a:defRPr>
            </a:lvl5pPr>
            <a:lvl6pPr marL="2514600" indent="-228600" eaLnBrk="0" fontAlgn="base" hangingPunct="0">
              <a:spcBef>
                <a:spcPct val="0"/>
              </a:spcBef>
              <a:spcAft>
                <a:spcPct val="0"/>
              </a:spcAft>
              <a:defRPr sz="2000">
                <a:solidFill>
                  <a:schemeClr val="tx1"/>
                </a:solidFill>
                <a:latin typeface="Comic Sans MS" panose="030F0702030302020204" pitchFamily="66" charset="0"/>
              </a:defRPr>
            </a:lvl6pPr>
            <a:lvl7pPr marL="2971800" indent="-228600" eaLnBrk="0" fontAlgn="base" hangingPunct="0">
              <a:spcBef>
                <a:spcPct val="0"/>
              </a:spcBef>
              <a:spcAft>
                <a:spcPct val="0"/>
              </a:spcAft>
              <a:defRPr sz="2000">
                <a:solidFill>
                  <a:schemeClr val="tx1"/>
                </a:solidFill>
                <a:latin typeface="Comic Sans MS" panose="030F0702030302020204" pitchFamily="66" charset="0"/>
              </a:defRPr>
            </a:lvl7pPr>
            <a:lvl8pPr marL="3429000" indent="-228600" eaLnBrk="0" fontAlgn="base" hangingPunct="0">
              <a:spcBef>
                <a:spcPct val="0"/>
              </a:spcBef>
              <a:spcAft>
                <a:spcPct val="0"/>
              </a:spcAft>
              <a:defRPr sz="2000">
                <a:solidFill>
                  <a:schemeClr val="tx1"/>
                </a:solidFill>
                <a:latin typeface="Comic Sans MS" panose="030F0702030302020204" pitchFamily="66" charset="0"/>
              </a:defRPr>
            </a:lvl8pPr>
            <a:lvl9pPr marL="3886200" indent="-228600" eaLnBrk="0" fontAlgn="base" hangingPunct="0">
              <a:spcBef>
                <a:spcPct val="0"/>
              </a:spcBef>
              <a:spcAft>
                <a:spcPct val="0"/>
              </a:spcAft>
              <a:defRPr sz="2000">
                <a:solidFill>
                  <a:schemeClr val="tx1"/>
                </a:solidFill>
                <a:latin typeface="Comic Sans MS" panose="030F0702030302020204" pitchFamily="66" charset="0"/>
              </a:defRPr>
            </a:lvl9pPr>
          </a:lstStyle>
          <a:p>
            <a:pPr marL="0" indent="0" eaLnBrk="1" hangingPunct="1">
              <a:lnSpc>
                <a:spcPct val="150000"/>
              </a:lnSpc>
            </a:pPr>
            <a:r>
              <a:rPr lang="id-ID" dirty="0"/>
              <a:t>Microsoft Word merupakan software pengolah kata (word processing) yang dimiliki oleh Microsoft dan merupakan bagian dari paket aplikasi Office yang dirilis oleh Microsoft untuk menunjang produktivitas</a:t>
            </a:r>
            <a:r>
              <a:rPr lang="en-US" altLang="en-US" dirty="0" smtClean="0"/>
              <a:t>.</a:t>
            </a:r>
            <a:endParaRPr lang="en-US" altLang="en-US" dirty="0"/>
          </a:p>
        </p:txBody>
      </p:sp>
      <p:pic>
        <p:nvPicPr>
          <p:cNvPr id="2" name="Picture 1"/>
          <p:cNvPicPr>
            <a:picLocks noChangeAspect="1"/>
          </p:cNvPicPr>
          <p:nvPr/>
        </p:nvPicPr>
        <p:blipFill>
          <a:blip r:embed="rId2"/>
          <a:stretch>
            <a:fillRect/>
          </a:stretch>
        </p:blipFill>
        <p:spPr>
          <a:xfrm>
            <a:off x="905344" y="3645190"/>
            <a:ext cx="2447925" cy="2581275"/>
          </a:xfrm>
          <a:prstGeom prst="rect">
            <a:avLst/>
          </a:prstGeom>
        </p:spPr>
      </p:pic>
    </p:spTree>
    <p:extLst>
      <p:ext uri="{BB962C8B-B14F-4D97-AF65-F5344CB8AC3E}">
        <p14:creationId xmlns:p14="http://schemas.microsoft.com/office/powerpoint/2010/main" val="1885293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373487"/>
            <a:ext cx="7467600" cy="510988"/>
          </a:xfrm>
        </p:spPr>
        <p:txBody>
          <a:bodyPr anchor="t">
            <a:normAutofit fontScale="90000"/>
          </a:bodyPr>
          <a:lstStyle/>
          <a:p>
            <a:pPr algn="just"/>
            <a:r>
              <a:rPr lang="id-ID" altLang="en-US" dirty="0" smtClean="0"/>
              <a:t>Kegunaan MS Word</a:t>
            </a:r>
            <a:endParaRPr lang="en-US" altLang="en-US" dirty="0" smtClean="0"/>
          </a:p>
        </p:txBody>
      </p:sp>
      <p:sp>
        <p:nvSpPr>
          <p:cNvPr id="4" name="TextBox 2"/>
          <p:cNvSpPr txBox="1">
            <a:spLocks noChangeArrowheads="1"/>
          </p:cNvSpPr>
          <p:nvPr/>
        </p:nvSpPr>
        <p:spPr bwMode="auto">
          <a:xfrm>
            <a:off x="583841" y="1820212"/>
            <a:ext cx="10726271"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000">
                <a:solidFill>
                  <a:schemeClr val="tx1"/>
                </a:solidFill>
                <a:latin typeface="Comic Sans MS" panose="030F0702030302020204" pitchFamily="66" charset="0"/>
              </a:defRPr>
            </a:lvl1pPr>
            <a:lvl2pPr marL="742950" indent="-285750" eaLnBrk="0" hangingPunct="0">
              <a:defRPr sz="2000">
                <a:solidFill>
                  <a:schemeClr val="tx1"/>
                </a:solidFill>
                <a:latin typeface="Comic Sans MS" panose="030F0702030302020204" pitchFamily="66" charset="0"/>
              </a:defRPr>
            </a:lvl2pPr>
            <a:lvl3pPr marL="1143000" indent="-228600" eaLnBrk="0" hangingPunct="0">
              <a:defRPr sz="2000">
                <a:solidFill>
                  <a:schemeClr val="tx1"/>
                </a:solidFill>
                <a:latin typeface="Comic Sans MS" panose="030F0702030302020204" pitchFamily="66" charset="0"/>
              </a:defRPr>
            </a:lvl3pPr>
            <a:lvl4pPr marL="1600200" indent="-228600" eaLnBrk="0" hangingPunct="0">
              <a:defRPr sz="2000">
                <a:solidFill>
                  <a:schemeClr val="tx1"/>
                </a:solidFill>
                <a:latin typeface="Comic Sans MS" panose="030F0702030302020204" pitchFamily="66" charset="0"/>
              </a:defRPr>
            </a:lvl4pPr>
            <a:lvl5pPr marL="2057400" indent="-228600" eaLnBrk="0" hangingPunct="0">
              <a:defRPr sz="2000">
                <a:solidFill>
                  <a:schemeClr val="tx1"/>
                </a:solidFill>
                <a:latin typeface="Comic Sans MS" panose="030F0702030302020204" pitchFamily="66" charset="0"/>
              </a:defRPr>
            </a:lvl5pPr>
            <a:lvl6pPr marL="2514600" indent="-228600" eaLnBrk="0" fontAlgn="base" hangingPunct="0">
              <a:spcBef>
                <a:spcPct val="0"/>
              </a:spcBef>
              <a:spcAft>
                <a:spcPct val="0"/>
              </a:spcAft>
              <a:defRPr sz="2000">
                <a:solidFill>
                  <a:schemeClr val="tx1"/>
                </a:solidFill>
                <a:latin typeface="Comic Sans MS" panose="030F0702030302020204" pitchFamily="66" charset="0"/>
              </a:defRPr>
            </a:lvl6pPr>
            <a:lvl7pPr marL="2971800" indent="-228600" eaLnBrk="0" fontAlgn="base" hangingPunct="0">
              <a:spcBef>
                <a:spcPct val="0"/>
              </a:spcBef>
              <a:spcAft>
                <a:spcPct val="0"/>
              </a:spcAft>
              <a:defRPr sz="2000">
                <a:solidFill>
                  <a:schemeClr val="tx1"/>
                </a:solidFill>
                <a:latin typeface="Comic Sans MS" panose="030F0702030302020204" pitchFamily="66" charset="0"/>
              </a:defRPr>
            </a:lvl7pPr>
            <a:lvl8pPr marL="3429000" indent="-228600" eaLnBrk="0" fontAlgn="base" hangingPunct="0">
              <a:spcBef>
                <a:spcPct val="0"/>
              </a:spcBef>
              <a:spcAft>
                <a:spcPct val="0"/>
              </a:spcAft>
              <a:defRPr sz="2000">
                <a:solidFill>
                  <a:schemeClr val="tx1"/>
                </a:solidFill>
                <a:latin typeface="Comic Sans MS" panose="030F0702030302020204" pitchFamily="66" charset="0"/>
              </a:defRPr>
            </a:lvl8pPr>
            <a:lvl9pPr marL="3886200" indent="-228600" eaLnBrk="0" fontAlgn="base" hangingPunct="0">
              <a:spcBef>
                <a:spcPct val="0"/>
              </a:spcBef>
              <a:spcAft>
                <a:spcPct val="0"/>
              </a:spcAft>
              <a:defRPr sz="2000">
                <a:solidFill>
                  <a:schemeClr val="tx1"/>
                </a:solidFill>
                <a:latin typeface="Comic Sans MS" panose="030F0702030302020204" pitchFamily="66" charset="0"/>
              </a:defRPr>
            </a:lvl9pPr>
          </a:lstStyle>
          <a:p>
            <a:pPr algn="just" eaLnBrk="1" hangingPunct="1">
              <a:buAutoNum type="arabicPeriod"/>
            </a:pPr>
            <a:r>
              <a:rPr lang="id-ID" dirty="0" smtClean="0"/>
              <a:t>Membuat </a:t>
            </a:r>
            <a:r>
              <a:rPr lang="id-ID" dirty="0"/>
              <a:t>tulisan </a:t>
            </a:r>
            <a:endParaRPr lang="id-ID" dirty="0" smtClean="0"/>
          </a:p>
          <a:p>
            <a:pPr algn="just" eaLnBrk="1" hangingPunct="1">
              <a:buAutoNum type="arabicPeriod"/>
            </a:pPr>
            <a:r>
              <a:rPr lang="id-ID" dirty="0" smtClean="0"/>
              <a:t>Membuat </a:t>
            </a:r>
            <a:r>
              <a:rPr lang="id-ID" dirty="0"/>
              <a:t>dokumen </a:t>
            </a:r>
          </a:p>
          <a:p>
            <a:pPr algn="just" eaLnBrk="1" hangingPunct="1">
              <a:buAutoNum type="arabicPeriod"/>
            </a:pPr>
            <a:r>
              <a:rPr lang="id-ID" dirty="0" smtClean="0"/>
              <a:t>Membuat </a:t>
            </a:r>
            <a:r>
              <a:rPr lang="id-ID" dirty="0"/>
              <a:t>laporan </a:t>
            </a:r>
          </a:p>
          <a:p>
            <a:pPr algn="just" eaLnBrk="1" hangingPunct="1">
              <a:buAutoNum type="arabicPeriod"/>
            </a:pPr>
            <a:r>
              <a:rPr lang="id-ID" dirty="0" smtClean="0"/>
              <a:t>Membuat </a:t>
            </a:r>
            <a:r>
              <a:rPr lang="id-ID" dirty="0"/>
              <a:t>makalah, skripsi, atau jurnal </a:t>
            </a:r>
          </a:p>
          <a:p>
            <a:pPr algn="just" eaLnBrk="1" hangingPunct="1">
              <a:buAutoNum type="arabicPeriod"/>
            </a:pPr>
            <a:r>
              <a:rPr lang="id-ID" dirty="0" smtClean="0"/>
              <a:t>Membuat </a:t>
            </a:r>
            <a:r>
              <a:rPr lang="id-ID" dirty="0"/>
              <a:t>undangan, surat, atau naskah maupun hal lainnya yang terkait dengan penulisan. </a:t>
            </a:r>
            <a:endParaRPr lang="en-US" altLang="en-US" dirty="0"/>
          </a:p>
        </p:txBody>
      </p:sp>
      <p:pic>
        <p:nvPicPr>
          <p:cNvPr id="2" name="Picture 1"/>
          <p:cNvPicPr>
            <a:picLocks noChangeAspect="1"/>
          </p:cNvPicPr>
          <p:nvPr/>
        </p:nvPicPr>
        <p:blipFill>
          <a:blip r:embed="rId2"/>
          <a:stretch>
            <a:fillRect/>
          </a:stretch>
        </p:blipFill>
        <p:spPr>
          <a:xfrm>
            <a:off x="6888251" y="3759204"/>
            <a:ext cx="4663897" cy="2633730"/>
          </a:xfrm>
          <a:prstGeom prst="rect">
            <a:avLst/>
          </a:prstGeom>
        </p:spPr>
      </p:pic>
    </p:spTree>
    <p:extLst>
      <p:ext uri="{BB962C8B-B14F-4D97-AF65-F5344CB8AC3E}">
        <p14:creationId xmlns:p14="http://schemas.microsoft.com/office/powerpoint/2010/main" val="1247763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Memulai MS Word</a:t>
            </a:r>
            <a:endParaRPr lang="id-ID" dirty="0"/>
          </a:p>
        </p:txBody>
      </p:sp>
      <p:sp>
        <p:nvSpPr>
          <p:cNvPr id="3" name="Rectangle 2"/>
          <p:cNvSpPr/>
          <p:nvPr/>
        </p:nvSpPr>
        <p:spPr>
          <a:xfrm>
            <a:off x="2477037" y="1778247"/>
            <a:ext cx="6096000" cy="1200329"/>
          </a:xfrm>
          <a:prstGeom prst="rect">
            <a:avLst/>
          </a:prstGeom>
        </p:spPr>
        <p:txBody>
          <a:bodyPr>
            <a:spAutoFit/>
          </a:bodyPr>
          <a:lstStyle/>
          <a:p>
            <a:r>
              <a:rPr lang="id-ID" dirty="0"/>
              <a:t>Buka aplikasi Word dengan double click pada ikon Word. Gambar di samping merupakan tampilan awal Word 2016. User dapat membuat dokumen baru dengan memilih Blank Document ataupun melalui template yang tersedia.</a:t>
            </a:r>
          </a:p>
        </p:txBody>
      </p:sp>
      <p:pic>
        <p:nvPicPr>
          <p:cNvPr id="4" name="Picture 3"/>
          <p:cNvPicPr>
            <a:picLocks noChangeAspect="1"/>
          </p:cNvPicPr>
          <p:nvPr/>
        </p:nvPicPr>
        <p:blipFill>
          <a:blip r:embed="rId2"/>
          <a:stretch>
            <a:fillRect/>
          </a:stretch>
        </p:blipFill>
        <p:spPr>
          <a:xfrm>
            <a:off x="729802" y="1701405"/>
            <a:ext cx="1284064" cy="1354013"/>
          </a:xfrm>
          <a:prstGeom prst="rect">
            <a:avLst/>
          </a:prstGeom>
        </p:spPr>
      </p:pic>
      <p:sp>
        <p:nvSpPr>
          <p:cNvPr id="5" name="Rectangle 4"/>
          <p:cNvSpPr/>
          <p:nvPr/>
        </p:nvSpPr>
        <p:spPr>
          <a:xfrm>
            <a:off x="6762750" y="4326876"/>
            <a:ext cx="5214602" cy="1200329"/>
          </a:xfrm>
          <a:prstGeom prst="rect">
            <a:avLst/>
          </a:prstGeom>
        </p:spPr>
        <p:txBody>
          <a:bodyPr wrap="square">
            <a:spAutoFit/>
          </a:bodyPr>
          <a:lstStyle/>
          <a:p>
            <a:r>
              <a:rPr lang="id-ID" dirty="0"/>
              <a:t>Setiap kali aplikasi Word dibuka maka user akan melihat daftar dokumen yang paling terakhir digunakan di kolom kiri. Jika dokumen yang dicari tidak ada di sana, klik Open Other Documents.</a:t>
            </a:r>
          </a:p>
        </p:txBody>
      </p:sp>
      <p:pic>
        <p:nvPicPr>
          <p:cNvPr id="6" name="Picture 5"/>
          <p:cNvPicPr>
            <a:picLocks noChangeAspect="1"/>
          </p:cNvPicPr>
          <p:nvPr/>
        </p:nvPicPr>
        <p:blipFill>
          <a:blip r:embed="rId3"/>
          <a:stretch>
            <a:fillRect/>
          </a:stretch>
        </p:blipFill>
        <p:spPr>
          <a:xfrm>
            <a:off x="609600" y="3409502"/>
            <a:ext cx="6153150" cy="2638425"/>
          </a:xfrm>
          <a:prstGeom prst="rect">
            <a:avLst/>
          </a:prstGeom>
        </p:spPr>
      </p:pic>
    </p:spTree>
    <p:extLst>
      <p:ext uri="{BB962C8B-B14F-4D97-AF65-F5344CB8AC3E}">
        <p14:creationId xmlns:p14="http://schemas.microsoft.com/office/powerpoint/2010/main" val="1541352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Save Document</a:t>
            </a:r>
            <a:endParaRPr lang="id-ID" dirty="0"/>
          </a:p>
        </p:txBody>
      </p:sp>
      <p:sp>
        <p:nvSpPr>
          <p:cNvPr id="3" name="Rectangle 2"/>
          <p:cNvSpPr/>
          <p:nvPr/>
        </p:nvSpPr>
        <p:spPr>
          <a:xfrm>
            <a:off x="6666964" y="1848847"/>
            <a:ext cx="5194478" cy="923330"/>
          </a:xfrm>
          <a:prstGeom prst="rect">
            <a:avLst/>
          </a:prstGeom>
        </p:spPr>
        <p:txBody>
          <a:bodyPr wrap="square">
            <a:spAutoFit/>
          </a:bodyPr>
          <a:lstStyle/>
          <a:p>
            <a:r>
              <a:rPr lang="id-ID" dirty="0"/>
              <a:t>Untuk menyimpan dokumen, user dapat klik pada tab File lalu klik Save As. Cari lokasi tempat dokumen tersebut ingin disimpan, lalu klik Save.</a:t>
            </a:r>
          </a:p>
        </p:txBody>
      </p:sp>
      <p:pic>
        <p:nvPicPr>
          <p:cNvPr id="4" name="Picture 3"/>
          <p:cNvPicPr>
            <a:picLocks noChangeAspect="1"/>
          </p:cNvPicPr>
          <p:nvPr/>
        </p:nvPicPr>
        <p:blipFill>
          <a:blip r:embed="rId2"/>
          <a:stretch>
            <a:fillRect/>
          </a:stretch>
        </p:blipFill>
        <p:spPr>
          <a:xfrm>
            <a:off x="346253" y="1352607"/>
            <a:ext cx="6038850" cy="2590800"/>
          </a:xfrm>
          <a:prstGeom prst="rect">
            <a:avLst/>
          </a:prstGeom>
        </p:spPr>
      </p:pic>
      <p:sp>
        <p:nvSpPr>
          <p:cNvPr id="5" name="Rectangle 4"/>
          <p:cNvSpPr/>
          <p:nvPr/>
        </p:nvSpPr>
        <p:spPr>
          <a:xfrm>
            <a:off x="3760632" y="4687987"/>
            <a:ext cx="6096000" cy="1477328"/>
          </a:xfrm>
          <a:prstGeom prst="rect">
            <a:avLst/>
          </a:prstGeom>
        </p:spPr>
        <p:txBody>
          <a:bodyPr>
            <a:spAutoFit/>
          </a:bodyPr>
          <a:lstStyle/>
          <a:p>
            <a:r>
              <a:rPr lang="id-ID" dirty="0"/>
              <a:t>Sebelum mencetak halaman, user dapat melihat bagaimana dokumen akan terlihat ketika dicetak, mengatur opsi cetak halaman, dan mencetak halaman. Untuk melakukannya dapat dilakukan dengan klik tab File dan klik menu Print.</a:t>
            </a:r>
          </a:p>
        </p:txBody>
      </p:sp>
      <p:pic>
        <p:nvPicPr>
          <p:cNvPr id="6" name="Picture 5"/>
          <p:cNvPicPr>
            <a:picLocks noChangeAspect="1"/>
          </p:cNvPicPr>
          <p:nvPr/>
        </p:nvPicPr>
        <p:blipFill>
          <a:blip r:embed="rId3"/>
          <a:stretch>
            <a:fillRect/>
          </a:stretch>
        </p:blipFill>
        <p:spPr>
          <a:xfrm>
            <a:off x="609600" y="4067577"/>
            <a:ext cx="2043448" cy="2584506"/>
          </a:xfrm>
          <a:prstGeom prst="rect">
            <a:avLst/>
          </a:prstGeom>
        </p:spPr>
      </p:pic>
    </p:spTree>
    <p:extLst>
      <p:ext uri="{BB962C8B-B14F-4D97-AF65-F5344CB8AC3E}">
        <p14:creationId xmlns:p14="http://schemas.microsoft.com/office/powerpoint/2010/main" val="3024775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Menu -&gt; Ribbon</a:t>
            </a:r>
            <a:endParaRPr lang="id-ID" dirty="0"/>
          </a:p>
        </p:txBody>
      </p:sp>
      <p:pic>
        <p:nvPicPr>
          <p:cNvPr id="3" name="Picture 2"/>
          <p:cNvPicPr>
            <a:picLocks noChangeAspect="1"/>
          </p:cNvPicPr>
          <p:nvPr/>
        </p:nvPicPr>
        <p:blipFill>
          <a:blip r:embed="rId2"/>
          <a:stretch>
            <a:fillRect/>
          </a:stretch>
        </p:blipFill>
        <p:spPr>
          <a:xfrm>
            <a:off x="0" y="1667344"/>
            <a:ext cx="11991975" cy="4733925"/>
          </a:xfrm>
          <a:prstGeom prst="rect">
            <a:avLst/>
          </a:prstGeom>
        </p:spPr>
      </p:pic>
    </p:spTree>
    <p:extLst>
      <p:ext uri="{BB962C8B-B14F-4D97-AF65-F5344CB8AC3E}">
        <p14:creationId xmlns:p14="http://schemas.microsoft.com/office/powerpoint/2010/main" val="2896513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Ruler</a:t>
            </a:r>
            <a:endParaRPr lang="id-ID" dirty="0"/>
          </a:p>
        </p:txBody>
      </p:sp>
      <p:sp>
        <p:nvSpPr>
          <p:cNvPr id="3" name="Rectangle 2"/>
          <p:cNvSpPr/>
          <p:nvPr/>
        </p:nvSpPr>
        <p:spPr>
          <a:xfrm>
            <a:off x="609600" y="3401842"/>
            <a:ext cx="10744200" cy="1938992"/>
          </a:xfrm>
          <a:prstGeom prst="rect">
            <a:avLst/>
          </a:prstGeom>
        </p:spPr>
        <p:txBody>
          <a:bodyPr wrap="square">
            <a:spAutoFit/>
          </a:bodyPr>
          <a:lstStyle/>
          <a:p>
            <a:pPr marL="342900" indent="-342900">
              <a:buAutoNum type="arabicPeriod"/>
            </a:pPr>
            <a:r>
              <a:rPr lang="id-ID" sz="2400" dirty="0" smtClean="0"/>
              <a:t>Ruler </a:t>
            </a:r>
            <a:r>
              <a:rPr lang="id-ID" sz="2400" dirty="0"/>
              <a:t>untuk mengatur ukuran area penulisan</a:t>
            </a:r>
            <a:r>
              <a:rPr lang="id-ID" sz="2400" dirty="0" smtClean="0"/>
              <a:t>.</a:t>
            </a:r>
          </a:p>
          <a:p>
            <a:pPr marL="342900" indent="-342900">
              <a:buAutoNum type="arabicPeriod"/>
            </a:pPr>
            <a:r>
              <a:rPr lang="id-ID" sz="2400" dirty="0" smtClean="0"/>
              <a:t>Shortcut </a:t>
            </a:r>
            <a:r>
              <a:rPr lang="id-ID" sz="2400" dirty="0"/>
              <a:t>Status Bar untuk melihat jumlah halaman dan bernavigasi antar halaman, jumlah kata yang telah diketik, serta format bahasa penulisan. Pada bagian kanan terdapat Shortcut Status Bar untuk mengatur layout serta tampilan Word.</a:t>
            </a:r>
          </a:p>
        </p:txBody>
      </p:sp>
      <p:pic>
        <p:nvPicPr>
          <p:cNvPr id="4" name="Picture 3"/>
          <p:cNvPicPr>
            <a:picLocks noChangeAspect="1"/>
          </p:cNvPicPr>
          <p:nvPr/>
        </p:nvPicPr>
        <p:blipFill>
          <a:blip r:embed="rId2"/>
          <a:stretch>
            <a:fillRect/>
          </a:stretch>
        </p:blipFill>
        <p:spPr>
          <a:xfrm>
            <a:off x="609600" y="1287561"/>
            <a:ext cx="11344275" cy="1676400"/>
          </a:xfrm>
          <a:prstGeom prst="rect">
            <a:avLst/>
          </a:prstGeom>
        </p:spPr>
      </p:pic>
    </p:spTree>
    <p:extLst>
      <p:ext uri="{BB962C8B-B14F-4D97-AF65-F5344CB8AC3E}">
        <p14:creationId xmlns:p14="http://schemas.microsoft.com/office/powerpoint/2010/main" val="1247669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2"/>
          <p:cNvSpPr txBox="1">
            <a:spLocks noChangeArrowheads="1"/>
          </p:cNvSpPr>
          <p:nvPr/>
        </p:nvSpPr>
        <p:spPr bwMode="auto">
          <a:xfrm>
            <a:off x="581192" y="1715956"/>
            <a:ext cx="10887635" cy="3272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000">
                <a:solidFill>
                  <a:schemeClr val="tx1"/>
                </a:solidFill>
                <a:latin typeface="Comic Sans MS" panose="030F0702030302020204" pitchFamily="66" charset="0"/>
              </a:defRPr>
            </a:lvl1pPr>
            <a:lvl2pPr marL="914400" indent="-457200" eaLnBrk="0" hangingPunct="0">
              <a:defRPr sz="2000">
                <a:solidFill>
                  <a:schemeClr val="tx1"/>
                </a:solidFill>
                <a:latin typeface="Comic Sans MS" panose="030F0702030302020204" pitchFamily="66" charset="0"/>
              </a:defRPr>
            </a:lvl2pPr>
            <a:lvl3pPr marL="1143000" indent="-228600" eaLnBrk="0" hangingPunct="0">
              <a:defRPr sz="2000">
                <a:solidFill>
                  <a:schemeClr val="tx1"/>
                </a:solidFill>
                <a:latin typeface="Comic Sans MS" panose="030F0702030302020204" pitchFamily="66" charset="0"/>
              </a:defRPr>
            </a:lvl3pPr>
            <a:lvl4pPr marL="1600200" indent="-228600" eaLnBrk="0" hangingPunct="0">
              <a:defRPr sz="2000">
                <a:solidFill>
                  <a:schemeClr val="tx1"/>
                </a:solidFill>
                <a:latin typeface="Comic Sans MS" panose="030F0702030302020204" pitchFamily="66" charset="0"/>
              </a:defRPr>
            </a:lvl4pPr>
            <a:lvl5pPr marL="2057400" indent="-228600" eaLnBrk="0" hangingPunct="0">
              <a:defRPr sz="2000">
                <a:solidFill>
                  <a:schemeClr val="tx1"/>
                </a:solidFill>
                <a:latin typeface="Comic Sans MS" panose="030F0702030302020204" pitchFamily="66" charset="0"/>
              </a:defRPr>
            </a:lvl5pPr>
            <a:lvl6pPr marL="2514600" indent="-228600" eaLnBrk="0" fontAlgn="base" hangingPunct="0">
              <a:spcBef>
                <a:spcPct val="0"/>
              </a:spcBef>
              <a:spcAft>
                <a:spcPct val="0"/>
              </a:spcAft>
              <a:defRPr sz="2000">
                <a:solidFill>
                  <a:schemeClr val="tx1"/>
                </a:solidFill>
                <a:latin typeface="Comic Sans MS" panose="030F0702030302020204" pitchFamily="66" charset="0"/>
              </a:defRPr>
            </a:lvl6pPr>
            <a:lvl7pPr marL="2971800" indent="-228600" eaLnBrk="0" fontAlgn="base" hangingPunct="0">
              <a:spcBef>
                <a:spcPct val="0"/>
              </a:spcBef>
              <a:spcAft>
                <a:spcPct val="0"/>
              </a:spcAft>
              <a:defRPr sz="2000">
                <a:solidFill>
                  <a:schemeClr val="tx1"/>
                </a:solidFill>
                <a:latin typeface="Comic Sans MS" panose="030F0702030302020204" pitchFamily="66" charset="0"/>
              </a:defRPr>
            </a:lvl7pPr>
            <a:lvl8pPr marL="3429000" indent="-228600" eaLnBrk="0" fontAlgn="base" hangingPunct="0">
              <a:spcBef>
                <a:spcPct val="0"/>
              </a:spcBef>
              <a:spcAft>
                <a:spcPct val="0"/>
              </a:spcAft>
              <a:defRPr sz="2000">
                <a:solidFill>
                  <a:schemeClr val="tx1"/>
                </a:solidFill>
                <a:latin typeface="Comic Sans MS" panose="030F0702030302020204" pitchFamily="66" charset="0"/>
              </a:defRPr>
            </a:lvl8pPr>
            <a:lvl9pPr marL="3886200" indent="-228600" eaLnBrk="0" fontAlgn="base" hangingPunct="0">
              <a:spcBef>
                <a:spcPct val="0"/>
              </a:spcBef>
              <a:spcAft>
                <a:spcPct val="0"/>
              </a:spcAft>
              <a:defRPr sz="2000">
                <a:solidFill>
                  <a:schemeClr val="tx1"/>
                </a:solidFill>
                <a:latin typeface="Comic Sans MS" panose="030F0702030302020204" pitchFamily="66" charset="0"/>
              </a:defRPr>
            </a:lvl9pPr>
          </a:lstStyle>
          <a:p>
            <a:pPr marL="0" indent="0" algn="just" eaLnBrk="1" hangingPunct="1">
              <a:lnSpc>
                <a:spcPct val="150000"/>
              </a:lnSpc>
            </a:pPr>
            <a:r>
              <a:rPr lang="id-ID" dirty="0"/>
              <a:t>• Untuk mulai mengetik, arahkan kursor mouse pada area halaman dan mulailah mengetik. • Untuk membuat huruf kapital, nyalakan tombol capslock pada keyboard</a:t>
            </a:r>
            <a:r>
              <a:rPr lang="id-ID" dirty="0" smtClean="0"/>
              <a:t>.</a:t>
            </a:r>
          </a:p>
          <a:p>
            <a:pPr marL="0" indent="0" algn="just" eaLnBrk="1" hangingPunct="1">
              <a:lnSpc>
                <a:spcPct val="150000"/>
              </a:lnSpc>
            </a:pPr>
            <a:r>
              <a:rPr lang="id-ID" dirty="0" smtClean="0"/>
              <a:t>• </a:t>
            </a:r>
            <a:r>
              <a:rPr lang="id-ID" dirty="0"/>
              <a:t>Hapus karakter dengan menekan tombol backspace pada keyboard. </a:t>
            </a:r>
            <a:endParaRPr lang="id-ID" dirty="0" smtClean="0"/>
          </a:p>
          <a:p>
            <a:pPr marL="0" indent="0" algn="just" eaLnBrk="1" hangingPunct="1">
              <a:lnSpc>
                <a:spcPct val="150000"/>
              </a:lnSpc>
            </a:pPr>
            <a:r>
              <a:rPr lang="id-ID" dirty="0" smtClean="0"/>
              <a:t>• </a:t>
            </a:r>
            <a:r>
              <a:rPr lang="id-ID" dirty="0"/>
              <a:t>Klik enter untuk berpindah ke paragraf baru. Gunakan fungsi Cut, Copy, dan Paste untuk memotong dan menyalin kata/kalimat. </a:t>
            </a:r>
            <a:endParaRPr lang="id-ID" dirty="0" smtClean="0"/>
          </a:p>
          <a:p>
            <a:pPr marL="0" indent="0" algn="just" eaLnBrk="1" hangingPunct="1">
              <a:lnSpc>
                <a:spcPct val="150000"/>
              </a:lnSpc>
            </a:pPr>
            <a:r>
              <a:rPr lang="id-ID" dirty="0" smtClean="0"/>
              <a:t>• </a:t>
            </a:r>
            <a:r>
              <a:rPr lang="id-ID" dirty="0"/>
              <a:t>Gunakan menu Undo di Quick Access Toolbar untuk membatalkan perintah di Microsoft Word. Menu Redo digunakan untuk membatalkan Undo.</a:t>
            </a:r>
            <a:endParaRPr lang="en-US" altLang="en-US" dirty="0"/>
          </a:p>
        </p:txBody>
      </p:sp>
      <p:sp>
        <p:nvSpPr>
          <p:cNvPr id="3" name="Title 2"/>
          <p:cNvSpPr>
            <a:spLocks noGrp="1"/>
          </p:cNvSpPr>
          <p:nvPr>
            <p:ph type="title"/>
          </p:nvPr>
        </p:nvSpPr>
        <p:spPr/>
        <p:txBody>
          <a:bodyPr anchor="ctr"/>
          <a:lstStyle/>
          <a:p>
            <a:r>
              <a:rPr lang="id-ID" altLang="en-US" dirty="0" smtClean="0"/>
              <a:t>Pengetikan</a:t>
            </a:r>
            <a:endParaRPr lang="en-US" dirty="0"/>
          </a:p>
        </p:txBody>
      </p:sp>
    </p:spTree>
    <p:extLst>
      <p:ext uri="{BB962C8B-B14F-4D97-AF65-F5344CB8AC3E}">
        <p14:creationId xmlns:p14="http://schemas.microsoft.com/office/powerpoint/2010/main" val="3655927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1584528</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2012-06-20T23:39:00+00:00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TP102923943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843282</LocLastLocAttemptVersionLookup>
    <IsSearchable xmlns="4873beb7-5857-4685-be1f-d57550cc96cc">true</IsSearchable>
    <TemplateTemplateType xmlns="4873beb7-5857-4685-be1f-d57550cc96cc">PowerPoint Template - Slideshow Launch</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LocMarketGroupTiers2 xmlns="4873beb7-5857-4685-be1f-d57550cc96cc" xsi:nil="true"/>
    <APAuthor xmlns="4873beb7-5857-4685-be1f-d57550cc96cc">
      <UserInfo>
        <DisplayName>REDMOND\v-sa</DisplayName>
        <AccountId>2467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customXml/itemProps2.xml><?xml version="1.0" encoding="utf-8"?>
<ds:datastoreItem xmlns:ds="http://schemas.openxmlformats.org/officeDocument/2006/customXml" ds:itemID="{B970C04F-E7AC-41AB-9C6D-1B1BB88BFF7F}">
  <ds:schemaRefs>
    <ds:schemaRef ds:uri="http://schemas.microsoft.com/office/2006/documentManagement/types"/>
    <ds:schemaRef ds:uri="4873beb7-5857-4685-be1f-d57550cc96cc"/>
    <ds:schemaRef ds:uri="http://schemas.openxmlformats.org/package/2006/metadata/core-properties"/>
    <ds:schemaRef ds:uri="http://purl.org/dc/term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63EE7759-C66F-4EA4-9863-7EBA32518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Welcome to PowerPoint 2013</Template>
  <TotalTime>22</TotalTime>
  <Words>615</Words>
  <Application>Microsoft Office PowerPoint</Application>
  <PresentationFormat>Widescreen</PresentationFormat>
  <Paragraphs>95</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Comic Sans MS</vt:lpstr>
      <vt:lpstr>Segoe UI</vt:lpstr>
      <vt:lpstr>Segoe UI Light</vt:lpstr>
      <vt:lpstr>Wingdings</vt:lpstr>
      <vt:lpstr>WelcomeDoc</vt:lpstr>
      <vt:lpstr>Pengantar Aplikasi Komputer &amp; Teknologi</vt:lpstr>
      <vt:lpstr>TUJUAN PEMBELA JARAN</vt:lpstr>
      <vt:lpstr>PENDAHULUAN</vt:lpstr>
      <vt:lpstr>Kegunaan MS Word</vt:lpstr>
      <vt:lpstr>Memulai MS Word</vt:lpstr>
      <vt:lpstr>Save Document</vt:lpstr>
      <vt:lpstr>Menu -&gt; Ribbon</vt:lpstr>
      <vt:lpstr>Ruler</vt:lpstr>
      <vt:lpstr>Pengetikan</vt:lpstr>
      <vt:lpstr>Bentuk indentasi – cara mengatur indentasi pada word</vt:lpstr>
      <vt:lpstr>Bentuk indentasi – cara mengatur indentasi pada word</vt:lpstr>
      <vt:lpstr>Latihan soal</vt:lpstr>
      <vt:lpstr>Petunjuk soal 1</vt:lpstr>
      <vt:lpstr>Latihan soal</vt:lpstr>
      <vt:lpstr>Bentuk kolom – cara mengatur kolom pada word</vt:lpstr>
      <vt:lpstr>Bentuk kolom – cara mengatur kolom pada word</vt:lpstr>
      <vt:lpstr>Bentuk kolom – cara mengatur kolom pada word</vt:lpstr>
      <vt:lpstr>Bentuk kolom – cara mengatur kolom pada word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Aplikasi Komputer</dc:title>
  <dc:creator>Windows User</dc:creator>
  <cp:keywords/>
  <cp:lastModifiedBy>Windows User</cp:lastModifiedBy>
  <cp:revision>7</cp:revision>
  <dcterms:created xsi:type="dcterms:W3CDTF">2020-02-20T06:01:24Z</dcterms:created>
  <dcterms:modified xsi:type="dcterms:W3CDTF">2020-02-20T06:27:37Z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_TemplateID">
    <vt:lpwstr>TC029239449991</vt:lpwstr>
  </property>
  <property fmtid="{D5CDD505-2E9C-101B-9397-08002B2CF9AE}" pid="4" name="ContentTypeId">
    <vt:lpwstr>0x0101006EDDDB5EE6D98C44930B742096920B300400F5B6D36B3EF94B4E9A635CDF2A18F5B8</vt:lpwstr>
  </property>
  <property fmtid="{D5CDD505-2E9C-101B-9397-08002B2CF9AE}" pid="5" name="FeatureTags">
    <vt:lpwstr/>
  </property>
  <property fmtid="{D5CDD505-2E9C-101B-9397-08002B2CF9AE}" pid="6" name="LocalizationTags">
    <vt:lpwstr/>
  </property>
  <property fmtid="{D5CDD505-2E9C-101B-9397-08002B2CF9AE}" pid="7" name="ScenarioTags">
    <vt:lpwstr/>
  </property>
  <property fmtid="{D5CDD505-2E9C-101B-9397-08002B2CF9AE}" pid="8" name="CampaignTags">
    <vt:lpwstr/>
  </property>
</Properties>
</file>