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6" r:id="rId5"/>
    <p:sldId id="279" r:id="rId6"/>
    <p:sldId id="27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79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280" autoAdjust="0"/>
  </p:normalViewPr>
  <p:slideViewPr>
    <p:cSldViewPr snapToGrid="0">
      <p:cViewPr varScale="1">
        <p:scale>
          <a:sx n="35" d="100"/>
          <a:sy n="35" d="100"/>
        </p:scale>
        <p:origin x="54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 b="1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7738" y="4874600"/>
            <a:ext cx="2963103" cy="137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344558" y="1484243"/>
            <a:ext cx="11516138" cy="43768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0817" y="1512243"/>
            <a:ext cx="5608983" cy="466472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/>
                </a:solidFill>
              </a:defRPr>
            </a:lvl1pPr>
            <a:lvl2pPr>
              <a:defRPr lang="en-US" sz="1400" smtClean="0">
                <a:solidFill>
                  <a:schemeClr val="tx1"/>
                </a:solidFill>
              </a:defRPr>
            </a:lvl2pPr>
            <a:lvl3pPr>
              <a:defRPr lang="en-US" sz="1200" smtClean="0">
                <a:solidFill>
                  <a:schemeClr val="tx1"/>
                </a:solidFill>
              </a:defRPr>
            </a:lvl3pPr>
            <a:lvl4pPr>
              <a:defRPr lang="en-US" sz="1100" smtClean="0">
                <a:solidFill>
                  <a:schemeClr val="tx1"/>
                </a:solidFill>
              </a:defRPr>
            </a:lvl4pPr>
            <a:lvl5pPr>
              <a:defRPr lang="en-US" sz="1100">
                <a:solidFill>
                  <a:schemeClr val="tx1"/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512243"/>
            <a:ext cx="5648739" cy="466472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/>
                </a:solidFill>
              </a:defRPr>
            </a:lvl1pPr>
            <a:lvl2pPr>
              <a:defRPr lang="en-US" sz="1400" smtClean="0">
                <a:solidFill>
                  <a:schemeClr val="tx1"/>
                </a:solidFill>
              </a:defRPr>
            </a:lvl2pPr>
            <a:lvl3pPr>
              <a:defRPr lang="en-US" sz="1200" smtClean="0">
                <a:solidFill>
                  <a:schemeClr val="tx1"/>
                </a:solidFill>
              </a:defRPr>
            </a:lvl3pPr>
            <a:lvl4pPr>
              <a:defRPr lang="en-US" sz="1100" smtClean="0">
                <a:solidFill>
                  <a:schemeClr val="tx1"/>
                </a:solidFill>
              </a:defRPr>
            </a:lvl4pPr>
            <a:lvl5pPr>
              <a:defRPr lang="en-US" sz="1100">
                <a:solidFill>
                  <a:schemeClr val="tx1"/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/>
                </a:solidFill>
              </a:defRPr>
            </a:lvl1pPr>
            <a:lvl2pPr>
              <a:defRPr lang="en-US" sz="1400" smtClean="0">
                <a:solidFill>
                  <a:schemeClr val="tx1"/>
                </a:solidFill>
              </a:defRPr>
            </a:lvl2pPr>
            <a:lvl3pPr>
              <a:defRPr lang="en-US" sz="1200" smtClean="0">
                <a:solidFill>
                  <a:schemeClr val="tx1"/>
                </a:solidFill>
              </a:defRPr>
            </a:lvl3pPr>
            <a:lvl4pPr>
              <a:defRPr lang="en-US" sz="1100" smtClean="0">
                <a:solidFill>
                  <a:schemeClr val="tx1"/>
                </a:solidFill>
              </a:defRPr>
            </a:lvl4pPr>
            <a:lvl5pPr>
              <a:defRPr lang="en-US" sz="1100">
                <a:solidFill>
                  <a:schemeClr val="tx1"/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/>
                </a:solidFill>
              </a:defRPr>
            </a:lvl1pPr>
            <a:lvl2pPr>
              <a:defRPr lang="en-US" sz="1400" smtClean="0">
                <a:solidFill>
                  <a:schemeClr val="tx1"/>
                </a:solidFill>
              </a:defRPr>
            </a:lvl2pPr>
            <a:lvl3pPr>
              <a:defRPr lang="en-US" sz="1200" smtClean="0">
                <a:solidFill>
                  <a:schemeClr val="tx1"/>
                </a:solidFill>
              </a:defRPr>
            </a:lvl3pPr>
            <a:lvl4pPr>
              <a:defRPr lang="en-US" sz="1100" smtClean="0">
                <a:solidFill>
                  <a:schemeClr val="tx1"/>
                </a:solidFill>
              </a:defRPr>
            </a:lvl4pPr>
            <a:lvl5pPr>
              <a:defRPr lang="en-US" sz="1100">
                <a:solidFill>
                  <a:schemeClr val="tx1"/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0" r:id="rId7"/>
    <p:sldLayoutId id="2147483671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Pengantar Aplikasi Komputer &amp; Teknologi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Week15. Quiz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Petunjuk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1" y="1825625"/>
            <a:ext cx="10881574" cy="421456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id-ID" sz="6000" dirty="0" smtClean="0"/>
              <a:t>Kerjakan Quiz sesuai dengan Soal yang diberikan oleh Dosen</a:t>
            </a:r>
            <a:endParaRPr lang="id-ID" sz="6000" dirty="0"/>
          </a:p>
        </p:txBody>
      </p:sp>
    </p:spTree>
    <p:extLst>
      <p:ext uri="{BB962C8B-B14F-4D97-AF65-F5344CB8AC3E}">
        <p14:creationId xmlns:p14="http://schemas.microsoft.com/office/powerpoint/2010/main" val="737540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Thankyou</a:t>
            </a: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843" y="2084854"/>
            <a:ext cx="7170920" cy="3562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943024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Props1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70C04F-E7AC-41AB-9C6D-1B1BB88BFF7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4873beb7-5857-4685-be1f-d57550cc96c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 2013</Template>
  <TotalTime>277</TotalTime>
  <Words>20</Words>
  <Application>Microsoft Office PowerPoint</Application>
  <PresentationFormat>Widescreen</PresentationFormat>
  <Paragraphs>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WelcomeDoc</vt:lpstr>
      <vt:lpstr>Pengantar Aplikasi Komputer &amp; Teknologi</vt:lpstr>
      <vt:lpstr>Petunjuk</vt:lpstr>
      <vt:lpstr>Thankyou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Komputer</dc:title>
  <dc:creator>Windows User</dc:creator>
  <cp:keywords/>
  <cp:lastModifiedBy>Windows User</cp:lastModifiedBy>
  <cp:revision>26</cp:revision>
  <dcterms:created xsi:type="dcterms:W3CDTF">2020-02-20T06:01:24Z</dcterms:created>
  <dcterms:modified xsi:type="dcterms:W3CDTF">2020-02-26T04:56:49Z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