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7"/>
  </p:notesMasterIdLst>
  <p:sldIdLst>
    <p:sldId id="271" r:id="rId2"/>
    <p:sldId id="257" r:id="rId3"/>
    <p:sldId id="279" r:id="rId4"/>
    <p:sldId id="278" r:id="rId5"/>
    <p:sldId id="273" r:id="rId6"/>
    <p:sldId id="274" r:id="rId7"/>
    <p:sldId id="275" r:id="rId8"/>
    <p:sldId id="272" r:id="rId9"/>
    <p:sldId id="276" r:id="rId10"/>
    <p:sldId id="286" r:id="rId11"/>
    <p:sldId id="277" r:id="rId12"/>
    <p:sldId id="282" r:id="rId13"/>
    <p:sldId id="288" r:id="rId14"/>
    <p:sldId id="287" r:id="rId15"/>
    <p:sldId id="280" r:id="rId16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4A92E-9B24-435F-8CDF-081A91A2CC15}" v="21" dt="2020-01-31T06:51:46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3" d="100"/>
          <a:sy n="73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i Siswi" userId="170a5124d4566d3b" providerId="LiveId" clId="{5754A92E-9B24-435F-8CDF-081A91A2CC15}"/>
    <pc:docChg chg="undo custSel addSld delSld modSld sldOrd">
      <pc:chgData name="Dwi Siswi" userId="170a5124d4566d3b" providerId="LiveId" clId="{5754A92E-9B24-435F-8CDF-081A91A2CC15}" dt="2020-01-31T06:51:50.149" v="469" actId="20577"/>
      <pc:docMkLst>
        <pc:docMk/>
      </pc:docMkLst>
      <pc:sldChg chg="addSp delSp modSp">
        <pc:chgData name="Dwi Siswi" userId="170a5124d4566d3b" providerId="LiveId" clId="{5754A92E-9B24-435F-8CDF-081A91A2CC15}" dt="2020-01-31T05:25:56.791" v="161"/>
        <pc:sldMkLst>
          <pc:docMk/>
          <pc:sldMk cId="0" sldId="257"/>
        </pc:sldMkLst>
        <pc:spChg chg="del">
          <ac:chgData name="Dwi Siswi" userId="170a5124d4566d3b" providerId="LiveId" clId="{5754A92E-9B24-435F-8CDF-081A91A2CC15}" dt="2020-01-31T05:25:56.082" v="160" actId="478"/>
          <ac:spMkLst>
            <pc:docMk/>
            <pc:sldMk cId="0" sldId="257"/>
            <ac:spMk id="2" creationId="{00000000-0000-0000-0000-000000000000}"/>
          </ac:spMkLst>
        </pc:spChg>
        <pc:spChg chg="add">
          <ac:chgData name="Dwi Siswi" userId="170a5124d4566d3b" providerId="LiveId" clId="{5754A92E-9B24-435F-8CDF-081A91A2CC15}" dt="2020-01-31T05:25:56.791" v="161"/>
          <ac:spMkLst>
            <pc:docMk/>
            <pc:sldMk cId="0" sldId="257"/>
            <ac:spMk id="4" creationId="{F87B7F8D-3F79-43C2-A742-C83122146D96}"/>
          </ac:spMkLst>
        </pc:spChg>
        <pc:spChg chg="mod">
          <ac:chgData name="Dwi Siswi" userId="170a5124d4566d3b" providerId="LiveId" clId="{5754A92E-9B24-435F-8CDF-081A91A2CC15}" dt="2020-01-31T05:25:47.324" v="159" actId="6549"/>
          <ac:spMkLst>
            <pc:docMk/>
            <pc:sldMk cId="0" sldId="257"/>
            <ac:spMk id="5" creationId="{00000000-0000-0000-0000-000000000000}"/>
          </ac:spMkLst>
        </pc:spChg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0" sldId="258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0" sldId="259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0" sldId="260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0" sldId="261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821083568" sldId="263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2396700582" sldId="264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787742394" sldId="266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2027165855" sldId="269"/>
        </pc:sldMkLst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2796828286" sldId="270"/>
        </pc:sldMkLst>
      </pc:sldChg>
      <pc:sldChg chg="modSp">
        <pc:chgData name="Dwi Siswi" userId="170a5124d4566d3b" providerId="LiveId" clId="{5754A92E-9B24-435F-8CDF-081A91A2CC15}" dt="2020-01-31T05:25:42.697" v="158" actId="207"/>
        <pc:sldMkLst>
          <pc:docMk/>
          <pc:sldMk cId="0" sldId="271"/>
        </pc:sldMkLst>
        <pc:spChg chg="mod">
          <ac:chgData name="Dwi Siswi" userId="170a5124d4566d3b" providerId="LiveId" clId="{5754A92E-9B24-435F-8CDF-081A91A2CC15}" dt="2020-01-31T05:25:42.697" v="158" actId="207"/>
          <ac:spMkLst>
            <pc:docMk/>
            <pc:sldMk cId="0" sldId="271"/>
            <ac:spMk id="2" creationId="{00000000-0000-0000-0000-000000000000}"/>
          </ac:spMkLst>
        </pc:spChg>
        <pc:spChg chg="mod">
          <ac:chgData name="Dwi Siswi" userId="170a5124d4566d3b" providerId="LiveId" clId="{5754A92E-9B24-435F-8CDF-081A91A2CC15}" dt="2020-01-31T05:24:49.427" v="156" actId="14100"/>
          <ac:spMkLst>
            <pc:docMk/>
            <pc:sldMk cId="0" sldId="271"/>
            <ac:spMk id="6" creationId="{00000000-0000-0000-0000-000000000000}"/>
          </ac:spMkLst>
        </pc:spChg>
      </pc:sldChg>
      <pc:sldChg chg="modSp ord">
        <pc:chgData name="Dwi Siswi" userId="170a5124d4566d3b" providerId="LiveId" clId="{5754A92E-9B24-435F-8CDF-081A91A2CC15}" dt="2020-01-31T05:28:38.820" v="192"/>
        <pc:sldMkLst>
          <pc:docMk/>
          <pc:sldMk cId="0" sldId="272"/>
        </pc:sldMkLst>
        <pc:spChg chg="mod">
          <ac:chgData name="Dwi Siswi" userId="170a5124d4566d3b" providerId="LiveId" clId="{5754A92E-9B24-435F-8CDF-081A91A2CC15}" dt="2020-01-31T05:28:35.945" v="190" actId="20577"/>
          <ac:spMkLst>
            <pc:docMk/>
            <pc:sldMk cId="0" sldId="272"/>
            <ac:spMk id="2" creationId="{00000000-0000-0000-0000-000000000000}"/>
          </ac:spMkLst>
        </pc:spChg>
        <pc:spChg chg="mod">
          <ac:chgData name="Dwi Siswi" userId="170a5124d4566d3b" providerId="LiveId" clId="{5754A92E-9B24-435F-8CDF-081A91A2CC15}" dt="2020-01-31T05:28:22.892" v="177" actId="6549"/>
          <ac:spMkLst>
            <pc:docMk/>
            <pc:sldMk cId="0" sldId="272"/>
            <ac:spMk id="3" creationId="{00000000-0000-0000-0000-000000000000}"/>
          </ac:spMkLst>
        </pc:spChg>
      </pc:sldChg>
      <pc:sldChg chg="modSp">
        <pc:chgData name="Dwi Siswi" userId="170a5124d4566d3b" providerId="LiveId" clId="{5754A92E-9B24-435F-8CDF-081A91A2CC15}" dt="2020-01-31T05:24:01.560" v="147" actId="27636"/>
        <pc:sldMkLst>
          <pc:docMk/>
          <pc:sldMk cId="0" sldId="274"/>
        </pc:sldMkLst>
        <pc:spChg chg="mod">
          <ac:chgData name="Dwi Siswi" userId="170a5124d4566d3b" providerId="LiveId" clId="{5754A92E-9B24-435F-8CDF-081A91A2CC15}" dt="2020-01-31T05:24:01.560" v="147" actId="27636"/>
          <ac:spMkLst>
            <pc:docMk/>
            <pc:sldMk cId="0" sldId="274"/>
            <ac:spMk id="3" creationId="{00000000-0000-0000-0000-000000000000}"/>
          </ac:spMkLst>
        </pc:spChg>
      </pc:sldChg>
      <pc:sldChg chg="modSp">
        <pc:chgData name="Dwi Siswi" userId="170a5124d4566d3b" providerId="LiveId" clId="{5754A92E-9B24-435F-8CDF-081A91A2CC15}" dt="2020-01-31T05:29:07.876" v="208" actId="20577"/>
        <pc:sldMkLst>
          <pc:docMk/>
          <pc:sldMk cId="0" sldId="276"/>
        </pc:sldMkLst>
        <pc:spChg chg="mod">
          <ac:chgData name="Dwi Siswi" userId="170a5124d4566d3b" providerId="LiveId" clId="{5754A92E-9B24-435F-8CDF-081A91A2CC15}" dt="2020-01-31T05:29:07.876" v="208" actId="20577"/>
          <ac:spMkLst>
            <pc:docMk/>
            <pc:sldMk cId="0" sldId="276"/>
            <ac:spMk id="2" creationId="{00000000-0000-0000-0000-000000000000}"/>
          </ac:spMkLst>
        </pc:spChg>
        <pc:spChg chg="mod">
          <ac:chgData name="Dwi Siswi" userId="170a5124d4566d3b" providerId="LiveId" clId="{5754A92E-9B24-435F-8CDF-081A91A2CC15}" dt="2020-01-31T05:28:58.054" v="195" actId="115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Dwi Siswi" userId="170a5124d4566d3b" providerId="LiveId" clId="{5754A92E-9B24-435F-8CDF-081A91A2CC15}" dt="2020-01-31T05:35:11.412" v="317" actId="6549"/>
        <pc:sldMkLst>
          <pc:docMk/>
          <pc:sldMk cId="0" sldId="277"/>
        </pc:sldMkLst>
        <pc:spChg chg="mod">
          <ac:chgData name="Dwi Siswi" userId="170a5124d4566d3b" providerId="LiveId" clId="{5754A92E-9B24-435F-8CDF-081A91A2CC15}" dt="2020-01-31T05:35:11.412" v="317" actId="6549"/>
          <ac:spMkLst>
            <pc:docMk/>
            <pc:sldMk cId="0" sldId="277"/>
            <ac:spMk id="3" creationId="{00000000-0000-0000-0000-000000000000}"/>
          </ac:spMkLst>
        </pc:spChg>
      </pc:sldChg>
      <pc:sldChg chg="modSp">
        <pc:chgData name="Dwi Siswi" userId="170a5124d4566d3b" providerId="LiveId" clId="{5754A92E-9B24-435F-8CDF-081A91A2CC15}" dt="2020-01-31T05:27:38.964" v="175" actId="20577"/>
        <pc:sldMkLst>
          <pc:docMk/>
          <pc:sldMk cId="0" sldId="278"/>
        </pc:sldMkLst>
        <pc:spChg chg="mod">
          <ac:chgData name="Dwi Siswi" userId="170a5124d4566d3b" providerId="LiveId" clId="{5754A92E-9B24-435F-8CDF-081A91A2CC15}" dt="2020-01-31T05:27:38.964" v="175" actId="20577"/>
          <ac:spMkLst>
            <pc:docMk/>
            <pc:sldMk cId="0" sldId="278"/>
            <ac:spMk id="3" creationId="{00000000-0000-0000-0000-000000000000}"/>
          </ac:spMkLst>
        </pc:spChg>
      </pc:sldChg>
      <pc:sldChg chg="addSp delSp modSp">
        <pc:chgData name="Dwi Siswi" userId="170a5124d4566d3b" providerId="LiveId" clId="{5754A92E-9B24-435F-8CDF-081A91A2CC15}" dt="2020-01-31T06:51:50.149" v="469" actId="20577"/>
        <pc:sldMkLst>
          <pc:docMk/>
          <pc:sldMk cId="0" sldId="280"/>
        </pc:sldMkLst>
        <pc:spChg chg="del">
          <ac:chgData name="Dwi Siswi" userId="170a5124d4566d3b" providerId="LiveId" clId="{5754A92E-9B24-435F-8CDF-081A91A2CC15}" dt="2020-01-31T05:30:14.007" v="230" actId="478"/>
          <ac:spMkLst>
            <pc:docMk/>
            <pc:sldMk cId="0" sldId="280"/>
            <ac:spMk id="2" creationId="{00000000-0000-0000-0000-000000000000}"/>
          </ac:spMkLst>
        </pc:spChg>
        <pc:spChg chg="del">
          <ac:chgData name="Dwi Siswi" userId="170a5124d4566d3b" providerId="LiveId" clId="{5754A92E-9B24-435F-8CDF-081A91A2CC15}" dt="2020-01-31T05:26:27.387" v="162" actId="21"/>
          <ac:spMkLst>
            <pc:docMk/>
            <pc:sldMk cId="0" sldId="280"/>
            <ac:spMk id="4" creationId="{00000000-0000-0000-0000-000000000000}"/>
          </ac:spMkLst>
        </pc:spChg>
        <pc:spChg chg="add mod">
          <ac:chgData name="Dwi Siswi" userId="170a5124d4566d3b" providerId="LiveId" clId="{5754A92E-9B24-435F-8CDF-081A91A2CC15}" dt="2020-01-31T05:30:16.434" v="232" actId="20577"/>
          <ac:spMkLst>
            <pc:docMk/>
            <pc:sldMk cId="0" sldId="280"/>
            <ac:spMk id="5" creationId="{7C4D0AFB-44A1-4FD8-B610-1C567E19CD3E}"/>
          </ac:spMkLst>
        </pc:spChg>
        <pc:spChg chg="add mod">
          <ac:chgData name="Dwi Siswi" userId="170a5124d4566d3b" providerId="LiveId" clId="{5754A92E-9B24-435F-8CDF-081A91A2CC15}" dt="2020-01-31T06:51:50.149" v="469" actId="20577"/>
          <ac:spMkLst>
            <pc:docMk/>
            <pc:sldMk cId="0" sldId="280"/>
            <ac:spMk id="6" creationId="{EC1C4EC9-1FD3-4B53-8F7E-BC7B491D0877}"/>
          </ac:spMkLst>
        </pc:spChg>
      </pc:sldChg>
      <pc:sldChg chg="del">
        <pc:chgData name="Dwi Siswi" userId="170a5124d4566d3b" providerId="LiveId" clId="{5754A92E-9B24-435F-8CDF-081A91A2CC15}" dt="2020-01-31T05:29:48.572" v="220" actId="47"/>
        <pc:sldMkLst>
          <pc:docMk/>
          <pc:sldMk cId="0" sldId="281"/>
        </pc:sldMkLst>
      </pc:sldChg>
      <pc:sldChg chg="modSp">
        <pc:chgData name="Dwi Siswi" userId="170a5124d4566d3b" providerId="LiveId" clId="{5754A92E-9B24-435F-8CDF-081A91A2CC15}" dt="2020-01-31T05:24:17.814" v="153" actId="27636"/>
        <pc:sldMkLst>
          <pc:docMk/>
          <pc:sldMk cId="0" sldId="282"/>
        </pc:sldMkLst>
        <pc:spChg chg="mod">
          <ac:chgData name="Dwi Siswi" userId="170a5124d4566d3b" providerId="LiveId" clId="{5754A92E-9B24-435F-8CDF-081A91A2CC15}" dt="2020-01-31T05:24:17.814" v="153" actId="27636"/>
          <ac:spMkLst>
            <pc:docMk/>
            <pc:sldMk cId="0" sldId="282"/>
            <ac:spMk id="3" creationId="{00000000-0000-0000-0000-000000000000}"/>
          </ac:spMkLst>
        </pc:spChg>
      </pc:sldChg>
      <pc:sldChg chg="del">
        <pc:chgData name="Dwi Siswi" userId="170a5124d4566d3b" providerId="LiveId" clId="{5754A92E-9B24-435F-8CDF-081A91A2CC15}" dt="2020-01-31T05:29:41.013" v="219" actId="47"/>
        <pc:sldMkLst>
          <pc:docMk/>
          <pc:sldMk cId="0" sldId="283"/>
        </pc:sldMkLst>
      </pc:sldChg>
      <pc:sldChg chg="del">
        <pc:chgData name="Dwi Siswi" userId="170a5124d4566d3b" providerId="LiveId" clId="{5754A92E-9B24-435F-8CDF-081A91A2CC15}" dt="2020-01-31T05:29:41.013" v="219" actId="47"/>
        <pc:sldMkLst>
          <pc:docMk/>
          <pc:sldMk cId="0" sldId="284"/>
        </pc:sldMkLst>
      </pc:sldChg>
      <pc:sldChg chg="del">
        <pc:chgData name="Dwi Siswi" userId="170a5124d4566d3b" providerId="LiveId" clId="{5754A92E-9B24-435F-8CDF-081A91A2CC15}" dt="2020-01-31T05:29:41.013" v="219" actId="47"/>
        <pc:sldMkLst>
          <pc:docMk/>
          <pc:sldMk cId="0" sldId="285"/>
        </pc:sldMkLst>
      </pc:sldChg>
      <pc:sldChg chg="addSp delSp modSp ord">
        <pc:chgData name="Dwi Siswi" userId="170a5124d4566d3b" providerId="LiveId" clId="{5754A92E-9B24-435F-8CDF-081A91A2CC15}" dt="2020-01-31T05:29:32.424" v="218"/>
        <pc:sldMkLst>
          <pc:docMk/>
          <pc:sldMk cId="0" sldId="286"/>
        </pc:sldMkLst>
        <pc:spChg chg="mod">
          <ac:chgData name="Dwi Siswi" userId="170a5124d4566d3b" providerId="LiveId" clId="{5754A92E-9B24-435F-8CDF-081A91A2CC15}" dt="2020-01-31T05:27:04.358" v="170" actId="1076"/>
          <ac:spMkLst>
            <pc:docMk/>
            <pc:sldMk cId="0" sldId="286"/>
            <ac:spMk id="2" creationId="{00000000-0000-0000-0000-000000000000}"/>
          </ac:spMkLst>
        </pc:spChg>
        <pc:spChg chg="mod">
          <ac:chgData name="Dwi Siswi" userId="170a5124d4566d3b" providerId="LiveId" clId="{5754A92E-9B24-435F-8CDF-081A91A2CC15}" dt="2020-01-31T05:26:57.420" v="168" actId="1076"/>
          <ac:spMkLst>
            <pc:docMk/>
            <pc:sldMk cId="0" sldId="286"/>
            <ac:spMk id="3" creationId="{00000000-0000-0000-0000-000000000000}"/>
          </ac:spMkLst>
        </pc:spChg>
        <pc:spChg chg="add mod">
          <ac:chgData name="Dwi Siswi" userId="170a5124d4566d3b" providerId="LiveId" clId="{5754A92E-9B24-435F-8CDF-081A91A2CC15}" dt="2020-01-31T05:29:18.962" v="216" actId="1035"/>
          <ac:spMkLst>
            <pc:docMk/>
            <pc:sldMk cId="0" sldId="286"/>
            <ac:spMk id="4" creationId="{A80551E0-2957-48BA-A0B9-446549C83D2C}"/>
          </ac:spMkLst>
        </pc:spChg>
        <pc:spChg chg="add mod">
          <ac:chgData name="Dwi Siswi" userId="170a5124d4566d3b" providerId="LiveId" clId="{5754A92E-9B24-435F-8CDF-081A91A2CC15}" dt="2020-01-31T05:29:18.962" v="216" actId="1035"/>
          <ac:spMkLst>
            <pc:docMk/>
            <pc:sldMk cId="0" sldId="286"/>
            <ac:spMk id="5" creationId="{6CBA65ED-2DC5-4BBB-9BE1-D16146969E85}"/>
          </ac:spMkLst>
        </pc:spChg>
        <pc:spChg chg="add del">
          <ac:chgData name="Dwi Siswi" userId="170a5124d4566d3b" providerId="LiveId" clId="{5754A92E-9B24-435F-8CDF-081A91A2CC15}" dt="2020-01-31T05:26:43.697" v="164" actId="478"/>
          <ac:spMkLst>
            <pc:docMk/>
            <pc:sldMk cId="0" sldId="286"/>
            <ac:spMk id="6" creationId="{1ED48A17-DDE3-4156-8363-143FB0A996F3}"/>
          </ac:spMkLst>
        </pc:spChg>
      </pc:sldChg>
      <pc:sldChg chg="modSp">
        <pc:chgData name="Dwi Siswi" userId="170a5124d4566d3b" providerId="LiveId" clId="{5754A92E-9B24-435F-8CDF-081A91A2CC15}" dt="2020-01-31T05:34:28.797" v="316" actId="6549"/>
        <pc:sldMkLst>
          <pc:docMk/>
          <pc:sldMk cId="0" sldId="287"/>
        </pc:sldMkLst>
        <pc:spChg chg="mod">
          <ac:chgData name="Dwi Siswi" userId="170a5124d4566d3b" providerId="LiveId" clId="{5754A92E-9B24-435F-8CDF-081A91A2CC15}" dt="2020-01-31T05:30:03.363" v="228" actId="20577"/>
          <ac:spMkLst>
            <pc:docMk/>
            <pc:sldMk cId="0" sldId="287"/>
            <ac:spMk id="4" creationId="{00000000-0000-0000-0000-000000000000}"/>
          </ac:spMkLst>
        </pc:spChg>
        <pc:spChg chg="mod">
          <ac:chgData name="Dwi Siswi" userId="170a5124d4566d3b" providerId="LiveId" clId="{5754A92E-9B24-435F-8CDF-081A91A2CC15}" dt="2020-01-31T05:34:28.797" v="316" actId="6549"/>
          <ac:spMkLst>
            <pc:docMk/>
            <pc:sldMk cId="0" sldId="287"/>
            <ac:spMk id="5" creationId="{00000000-0000-0000-0000-000000000000}"/>
          </ac:spMkLst>
        </pc:spChg>
      </pc:sldChg>
      <pc:sldChg chg="addSp delSp modSp add">
        <pc:chgData name="Dwi Siswi" userId="170a5124d4566d3b" providerId="LiveId" clId="{5754A92E-9B24-435F-8CDF-081A91A2CC15}" dt="2020-01-31T05:24:17.829" v="154" actId="27636"/>
        <pc:sldMkLst>
          <pc:docMk/>
          <pc:sldMk cId="3848135240" sldId="288"/>
        </pc:sldMkLst>
        <pc:spChg chg="del mod">
          <ac:chgData name="Dwi Siswi" userId="170a5124d4566d3b" providerId="LiveId" clId="{5754A92E-9B24-435F-8CDF-081A91A2CC15}" dt="2020-01-31T05:23:20.659" v="142" actId="478"/>
          <ac:spMkLst>
            <pc:docMk/>
            <pc:sldMk cId="3848135240" sldId="288"/>
            <ac:spMk id="2" creationId="{D2C1ABCC-DF3A-4680-8363-11F695CF1F70}"/>
          </ac:spMkLst>
        </pc:spChg>
        <pc:spChg chg="del mod">
          <ac:chgData name="Dwi Siswi" userId="170a5124d4566d3b" providerId="LiveId" clId="{5754A92E-9B24-435F-8CDF-081A91A2CC15}" dt="2020-01-31T05:23:01.334" v="110" actId="478"/>
          <ac:spMkLst>
            <pc:docMk/>
            <pc:sldMk cId="3848135240" sldId="288"/>
            <ac:spMk id="3" creationId="{46FB7E89-C64C-4E47-9F5F-242C3E317D03}"/>
          </ac:spMkLst>
        </pc:spChg>
        <pc:spChg chg="add mod">
          <ac:chgData name="Dwi Siswi" userId="170a5124d4566d3b" providerId="LiveId" clId="{5754A92E-9B24-435F-8CDF-081A91A2CC15}" dt="2020-01-31T05:24:17.829" v="154" actId="27636"/>
          <ac:spMkLst>
            <pc:docMk/>
            <pc:sldMk cId="3848135240" sldId="288"/>
            <ac:spMk id="4" creationId="{FD3E7E12-BDEC-4EF2-BFAD-BB6968A67795}"/>
          </ac:spMkLst>
        </pc:spChg>
        <pc:spChg chg="add del mod">
          <ac:chgData name="Dwi Siswi" userId="170a5124d4566d3b" providerId="LiveId" clId="{5754A92E-9B24-435F-8CDF-081A91A2CC15}" dt="2020-01-31T05:23:22.193" v="143" actId="478"/>
          <ac:spMkLst>
            <pc:docMk/>
            <pc:sldMk cId="3848135240" sldId="288"/>
            <ac:spMk id="6" creationId="{997006AF-CDA9-4AC4-8719-59BB387B28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A79F6-9349-482A-A8B8-6B730B2631D4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613DB-E654-45A0-ABEB-AAB85BB4F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9FD85-26A4-43FC-98D9-D4F2B3B94C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5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613DB-E654-45A0-ABEB-AAB85BB4FE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613DB-E654-45A0-ABEB-AAB85BB4FEE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13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84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3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62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8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75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D314C-4B83-48CA-8716-9E798E9CB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5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5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6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6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97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1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2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04BD-2B1A-45C7-81E3-27731E76CC4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B05FA6-EBD3-4C3E-8EEE-3D134F7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7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wi.siswi@upj.ac.i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reza.anjaspratama@student.upj.ac.i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" y="2590800"/>
            <a:ext cx="9143999" cy="9144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PERANCANGAN RUANG LUAR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362201" y="3836321"/>
            <a:ext cx="4419599" cy="8144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Disusun</a:t>
            </a:r>
            <a:r>
              <a:rPr kumimoji="0" lang="en-US" sz="160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Oleh</a:t>
            </a:r>
            <a:endParaRPr kumimoji="0" lang="en-US" sz="16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Dwi Siswi Hariyani, S.T., M.Ars.</a:t>
            </a:r>
          </a:p>
        </p:txBody>
      </p:sp>
      <p:pic>
        <p:nvPicPr>
          <p:cNvPr id="5" name="Picture 4" descr="Hasil gambar untuk logo UPJ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105400"/>
            <a:ext cx="3048000" cy="141690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" y="152400"/>
            <a:ext cx="9143999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RENCANA PEMBELAJARAN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 SEMESTER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28923"/>
            <a:ext cx="6347713" cy="929482"/>
          </a:xfrm>
        </p:spPr>
        <p:txBody>
          <a:bodyPr/>
          <a:lstStyle/>
          <a:p>
            <a:r>
              <a:rPr lang="en-US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TUGAS</a:t>
            </a:r>
            <a:r>
              <a:rPr lang="en-US" dirty="0"/>
              <a:t> </a:t>
            </a:r>
            <a:r>
              <a:rPr lang="en-US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KECIL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9082"/>
            <a:ext cx="6347714" cy="1878010"/>
          </a:xfrm>
        </p:spPr>
        <p:txBody>
          <a:bodyPr/>
          <a:lstStyle/>
          <a:p>
            <a:r>
              <a:rPr lang="en-US" dirty="0"/>
              <a:t>Individual</a:t>
            </a:r>
          </a:p>
          <a:p>
            <a:pPr lvl="1"/>
            <a:r>
              <a:rPr lang="en-US" dirty="0"/>
              <a:t>Resume reading &amp; </a:t>
            </a:r>
            <a:r>
              <a:rPr lang="en-US" dirty="0" err="1"/>
              <a:t>kasus</a:t>
            </a:r>
            <a:r>
              <a:rPr lang="en-US" dirty="0"/>
              <a:t> (LOGBOOK A4)</a:t>
            </a:r>
          </a:p>
          <a:p>
            <a:r>
              <a:rPr lang="en-US" dirty="0" err="1"/>
              <a:t>Kelompok</a:t>
            </a:r>
            <a:endParaRPr lang="en-US" dirty="0"/>
          </a:p>
          <a:p>
            <a:pPr lvl="1"/>
            <a:r>
              <a:rPr lang="en-US" dirty="0" err="1"/>
              <a:t>Presentasi</a:t>
            </a:r>
            <a:r>
              <a:rPr lang="en-US" dirty="0"/>
              <a:t> (*.PPT)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0551E0-2957-48BA-A0B9-446549C83D2C}"/>
              </a:ext>
            </a:extLst>
          </p:cNvPr>
          <p:cNvSpPr txBox="1">
            <a:spLocks/>
          </p:cNvSpPr>
          <p:nvPr/>
        </p:nvSpPr>
        <p:spPr>
          <a:xfrm>
            <a:off x="304800" y="34290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Uts</a:t>
            </a:r>
            <a:r>
              <a:rPr lang="en-US" dirty="0"/>
              <a:t> - PAPER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BA65ED-2DC5-4BBB-9BE1-D16146969E85}"/>
              </a:ext>
            </a:extLst>
          </p:cNvPr>
          <p:cNvSpPr txBox="1">
            <a:spLocks/>
          </p:cNvSpPr>
          <p:nvPr/>
        </p:nvSpPr>
        <p:spPr>
          <a:xfrm>
            <a:off x="304800" y="4814887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Uas</a:t>
            </a:r>
            <a:r>
              <a:rPr lang="en-US" dirty="0"/>
              <a:t> - POSTER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Daftar Referensi	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dirty="0"/>
              <a:t>De </a:t>
            </a:r>
            <a:r>
              <a:rPr lang="en-US" dirty="0" err="1"/>
              <a:t>Certeau</a:t>
            </a:r>
            <a:r>
              <a:rPr lang="en-US" dirty="0"/>
              <a:t> ,</a:t>
            </a:r>
            <a:r>
              <a:rPr lang="en-US" b="1" dirty="0"/>
              <a:t> </a:t>
            </a:r>
            <a:r>
              <a:rPr lang="en-US" dirty="0"/>
              <a:t>Michel Walking In The City. University of California Press. 1984.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dirty="0" err="1"/>
              <a:t>Virilio</a:t>
            </a:r>
            <a:r>
              <a:rPr lang="en-US" dirty="0"/>
              <a:t>, Paul. A Landscape of Events. </a:t>
            </a:r>
            <a:r>
              <a:rPr lang="en-US" dirty="0" err="1"/>
              <a:t>Massachusette</a:t>
            </a:r>
            <a:r>
              <a:rPr lang="en-US" dirty="0"/>
              <a:t> institute of technology 2000.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dirty="0"/>
              <a:t>Garnham, H Launce Maintaining the spirit of place. PDA Publisher Corporation. 1985</a:t>
            </a:r>
          </a:p>
          <a:p>
            <a:r>
              <a:rPr lang="en-US" dirty="0"/>
              <a:t>Rus H Thomas, Site Planning and design handbook, Mc Graw Hills, 2009</a:t>
            </a:r>
            <a:endParaRPr lang="en-US" sz="2400" dirty="0"/>
          </a:p>
          <a:p>
            <a:r>
              <a:rPr lang="id-ID" dirty="0"/>
              <a:t>Harris, Charles, </a:t>
            </a:r>
            <a:r>
              <a:rPr lang="id-ID" dirty="0" err="1"/>
              <a:t>Time-Saver</a:t>
            </a:r>
            <a:r>
              <a:rPr lang="id-ID" dirty="0"/>
              <a:t> </a:t>
            </a:r>
            <a:r>
              <a:rPr lang="id-ID" dirty="0" err="1"/>
              <a:t>Standards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Landscape</a:t>
            </a:r>
            <a:r>
              <a:rPr lang="id-ID" dirty="0"/>
              <a:t> </a:t>
            </a:r>
            <a:r>
              <a:rPr lang="id-ID" dirty="0" err="1"/>
              <a:t>Architecture</a:t>
            </a:r>
            <a:r>
              <a:rPr lang="id-ID" dirty="0"/>
              <a:t>. 1998</a:t>
            </a:r>
            <a:endParaRPr lang="en-US" sz="2400" dirty="0">
              <a:latin typeface="Arial"/>
              <a:ea typeface="Times New Roman"/>
            </a:endParaRP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endParaRPr lang="en-US" dirty="0"/>
          </a:p>
          <a:p>
            <a:pPr defTabSz="688975">
              <a:spcBef>
                <a:spcPts val="0"/>
              </a:spcBef>
              <a:tabLst>
                <a:tab pos="1603375" algn="l"/>
              </a:tabLst>
            </a:pPr>
            <a:endParaRPr lang="en-US" dirty="0"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Week 1 </a:t>
            </a:r>
            <a:r>
              <a:rPr lang="en-US" dirty="0" err="1"/>
              <a:t>Pengertian</a:t>
            </a:r>
            <a:r>
              <a:rPr lang="id-ID" dirty="0"/>
              <a:t> dan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2 </a:t>
            </a:r>
            <a:r>
              <a:rPr lang="id-ID" dirty="0"/>
              <a:t>Pemahaman dasar, konsep dasar ruang dan ruang luar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2 </a:t>
            </a:r>
            <a:r>
              <a:rPr lang="id-ID" dirty="0"/>
              <a:t>PRL dalam konteks ruang publik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3 </a:t>
            </a:r>
            <a:r>
              <a:rPr lang="id-ID" dirty="0"/>
              <a:t>Teori ruang luar dan ruang dalam serta teori perancangan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4 </a:t>
            </a:r>
            <a:r>
              <a:rPr lang="id-ID" dirty="0"/>
              <a:t>Teori elemen-elemen ruang luar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5 </a:t>
            </a:r>
            <a:r>
              <a:rPr lang="id-ID" dirty="0"/>
              <a:t>Kerangka berpikir proses PRL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6 </a:t>
            </a:r>
            <a:r>
              <a:rPr lang="id-ID" dirty="0"/>
              <a:t>Teknik dan aplikasi PRL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7 Site survey dan </a:t>
            </a:r>
            <a:r>
              <a:rPr lang="en-US" dirty="0" err="1"/>
              <a:t>asisteni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UAS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8 UTS –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the Breeze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9 </a:t>
            </a:r>
            <a:r>
              <a:rPr lang="id-ID" dirty="0"/>
              <a:t>Pemahaman korelasi prinsip, elemen dan unsur desain</a:t>
            </a:r>
            <a:r>
              <a:rPr lang="en-US" dirty="0"/>
              <a:t> 9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10 &amp; 11 </a:t>
            </a:r>
            <a:r>
              <a:rPr lang="id-ID" dirty="0"/>
              <a:t>Ruang terbuka kota sebagai elemen perancangan kota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12  </a:t>
            </a:r>
            <a:r>
              <a:rPr lang="en-US" dirty="0" err="1"/>
              <a:t>Peraturan</a:t>
            </a:r>
            <a:r>
              <a:rPr lang="en-US" dirty="0"/>
              <a:t> RTH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13 &amp; 15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UAS &amp; </a:t>
            </a:r>
            <a:r>
              <a:rPr lang="en-US" dirty="0" err="1"/>
              <a:t>asistensi</a:t>
            </a:r>
            <a:r>
              <a:rPr lang="en-US" dirty="0"/>
              <a:t> UAS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Week 16 - UAS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3E7E12-BDEC-4EF2-BFAD-BB6968A67795}"/>
              </a:ext>
            </a:extLst>
          </p:cNvPr>
          <p:cNvSpPr txBox="1">
            <a:spLocks/>
          </p:cNvSpPr>
          <p:nvPr/>
        </p:nvSpPr>
        <p:spPr>
          <a:xfrm>
            <a:off x="228600" y="30099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HAVE FUN AND ENJOY UR CLASS!!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84813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id-ID" dirty="0"/>
              <a:t>TUGAS</a:t>
            </a:r>
            <a:r>
              <a:rPr lang="en-US" dirty="0"/>
              <a:t> WEEK 1 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Uraikan</a:t>
            </a:r>
            <a:r>
              <a:rPr lang="en-US" dirty="0"/>
              <a:t> </a:t>
            </a:r>
            <a:r>
              <a:rPr lang="en-US" dirty="0" err="1"/>
              <a:t>pemahamanmu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 </a:t>
            </a:r>
          </a:p>
          <a:p>
            <a:pPr marL="514350" indent="-514350">
              <a:buAutoNum type="arabicPeriod"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studio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arsitekturmu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Catatan</a:t>
            </a:r>
            <a:r>
              <a:rPr lang="en-US" dirty="0"/>
              <a:t>:</a:t>
            </a:r>
          </a:p>
          <a:p>
            <a:pPr marL="284163" indent="-284163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essay dan </a:t>
            </a:r>
            <a:r>
              <a:rPr lang="en-US" dirty="0" err="1"/>
              <a:t>sketsa</a:t>
            </a:r>
            <a:r>
              <a:rPr lang="en-US" dirty="0"/>
              <a:t>/</a:t>
            </a:r>
            <a:r>
              <a:rPr lang="en-US" dirty="0" err="1"/>
              <a:t>gambar</a:t>
            </a:r>
            <a:r>
              <a:rPr lang="en-US" dirty="0"/>
              <a:t> di format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A4, minimal 2 </a:t>
            </a:r>
            <a:r>
              <a:rPr lang="en-US" dirty="0" err="1"/>
              <a:t>halaman</a:t>
            </a:r>
            <a:r>
              <a:rPr lang="en-US" dirty="0"/>
              <a:t>. </a:t>
            </a:r>
          </a:p>
          <a:p>
            <a:pPr marL="284163" indent="-284163"/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jam 15.00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C4D0AFB-44A1-4FD8-B610-1C567E19CD3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dirty="0"/>
              <a:t>TUGAS</a:t>
            </a:r>
            <a:r>
              <a:rPr lang="en-US" dirty="0"/>
              <a:t> WEEK 2 </a:t>
            </a:r>
            <a:endParaRPr lang="id-ID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1C4EC9-1FD3-4B53-8F7E-BC7B491D087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Wingdings 3" charset="2"/>
              <a:buNone/>
            </a:pPr>
            <a:endParaRPr lang="id-ID" dirty="0"/>
          </a:p>
          <a:p>
            <a:r>
              <a:rPr lang="en-US" dirty="0"/>
              <a:t>TUGAS INDIVIDU - LOGBOOK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id-ID" dirty="0"/>
              <a:t>Carilah studi kasus mengenai ruang publik kota dan bahaslah </a:t>
            </a:r>
            <a:r>
              <a:rPr lang="en-US" dirty="0"/>
              <a:t>	</a:t>
            </a:r>
            <a:r>
              <a:rPr lang="id-ID" dirty="0"/>
              <a:t>PERUBAHAN PERSEPSI TERHADAP RUANG TERBUKA KOTA </a:t>
            </a:r>
            <a:r>
              <a:rPr lang="en-US" dirty="0"/>
              <a:t>	</a:t>
            </a:r>
            <a:r>
              <a:rPr lang="id-ID" dirty="0"/>
              <a:t>menggunakan metode analisis  A LANDSCAPE OF EVENTS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pengumpulan</a:t>
            </a:r>
            <a:r>
              <a:rPr lang="en-US" dirty="0"/>
              <a:t>: week2 jam 15.00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TUGAS KELOMPOK - PPT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pengumpulan</a:t>
            </a:r>
            <a:r>
              <a:rPr lang="en-US" dirty="0"/>
              <a:t>: </a:t>
            </a:r>
            <a:r>
              <a:rPr lang="en-US" dirty="0" err="1"/>
              <a:t>kamis</a:t>
            </a:r>
            <a:r>
              <a:rPr lang="en-US" dirty="0"/>
              <a:t>, 23.59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dwi.siswi@upj.ac.id</a:t>
            </a:r>
            <a:r>
              <a:rPr lang="en-US" dirty="0"/>
              <a:t> dan 	</a:t>
            </a:r>
            <a:r>
              <a:rPr lang="en-US" dirty="0">
                <a:hlinkClick r:id="rId4"/>
              </a:rPr>
              <a:t>reza.anjaspratama@student.upj.ac.id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1"/>
          <p:cNvSpPr txBox="1">
            <a:spLocks noChangeArrowheads="1"/>
          </p:cNvSpPr>
          <p:nvPr/>
        </p:nvSpPr>
        <p:spPr bwMode="auto">
          <a:xfrm>
            <a:off x="762000" y="10668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88975">
              <a:lnSpc>
                <a:spcPct val="150000"/>
              </a:lnSpc>
              <a:spcBef>
                <a:spcPts val="0"/>
              </a:spcBef>
              <a:tabLst>
                <a:tab pos="1603375" algn="l"/>
              </a:tabLst>
            </a:pPr>
            <a:r>
              <a:rPr lang="en-US" sz="2400" b="1" dirty="0">
                <a:cs typeface="Calibri" pitchFamily="34" charset="0"/>
              </a:rPr>
              <a:t>Mata </a:t>
            </a:r>
            <a:r>
              <a:rPr lang="en-US" sz="2400" b="1" dirty="0" err="1">
                <a:cs typeface="Calibri" pitchFamily="34" charset="0"/>
              </a:rPr>
              <a:t>kuliah</a:t>
            </a:r>
            <a:r>
              <a:rPr lang="en-US" sz="2400" b="1" dirty="0">
                <a:cs typeface="Calibri" pitchFamily="34" charset="0"/>
              </a:rPr>
              <a:t>    		: </a:t>
            </a:r>
            <a:r>
              <a:rPr lang="en-US" sz="2400" dirty="0" err="1">
                <a:cs typeface="Calibri" pitchFamily="34" charset="0"/>
              </a:rPr>
              <a:t>Perancangan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Ruang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Luar</a:t>
            </a:r>
            <a:r>
              <a:rPr lang="en-US" sz="2400" dirty="0">
                <a:cs typeface="Calibri" pitchFamily="34" charset="0"/>
              </a:rPr>
              <a:t>   </a:t>
            </a:r>
          </a:p>
          <a:p>
            <a:pPr defTabSz="688975">
              <a:lnSpc>
                <a:spcPct val="150000"/>
              </a:lnSpc>
              <a:spcBef>
                <a:spcPts val="0"/>
              </a:spcBef>
              <a:tabLst>
                <a:tab pos="1603375" algn="l"/>
              </a:tabLst>
            </a:pPr>
            <a:r>
              <a:rPr lang="en-US" sz="2400" b="1" dirty="0">
                <a:cs typeface="Calibri" pitchFamily="34" charset="0"/>
              </a:rPr>
              <a:t>Semester </a:t>
            </a:r>
            <a:r>
              <a:rPr lang="en-US" sz="2400" dirty="0">
                <a:cs typeface="Calibri" pitchFamily="34" charset="0"/>
              </a:rPr>
              <a:t>/</a:t>
            </a:r>
            <a:r>
              <a:rPr lang="en-US" sz="2400" b="1" dirty="0">
                <a:cs typeface="Calibri" pitchFamily="34" charset="0"/>
              </a:rPr>
              <a:t>SKS	: </a:t>
            </a:r>
            <a:r>
              <a:rPr lang="en-US" sz="2400" b="1" dirty="0" err="1">
                <a:cs typeface="Calibri" pitchFamily="34" charset="0"/>
              </a:rPr>
              <a:t>Genap</a:t>
            </a:r>
            <a:r>
              <a:rPr lang="en-US" sz="2400" b="1" dirty="0">
                <a:cs typeface="Calibri" pitchFamily="34" charset="0"/>
              </a:rPr>
              <a:t>/ </a:t>
            </a:r>
            <a:r>
              <a:rPr lang="en-US" sz="2400" dirty="0">
                <a:cs typeface="Calibri" pitchFamily="34" charset="0"/>
              </a:rPr>
              <a:t>3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sz="2400" b="1" dirty="0">
                <a:cs typeface="Calibri" pitchFamily="34" charset="0"/>
              </a:rPr>
              <a:t>Program </a:t>
            </a:r>
            <a:r>
              <a:rPr lang="en-US" sz="2400" b="1" dirty="0" err="1">
                <a:cs typeface="Calibri" pitchFamily="34" charset="0"/>
              </a:rPr>
              <a:t>studi</a:t>
            </a:r>
            <a:r>
              <a:rPr lang="en-US" sz="2400" b="1" dirty="0">
                <a:cs typeface="Calibri" pitchFamily="34" charset="0"/>
              </a:rPr>
              <a:t>       	: </a:t>
            </a:r>
            <a:r>
              <a:rPr lang="en-US" sz="2400" dirty="0" err="1">
                <a:cs typeface="Calibri" pitchFamily="34" charset="0"/>
              </a:rPr>
              <a:t>Arsitektur</a:t>
            </a:r>
            <a:r>
              <a:rPr lang="en-US" sz="2400" dirty="0">
                <a:cs typeface="Calibri" pitchFamily="34" charset="0"/>
              </a:rPr>
              <a:t>                            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sz="2400" b="1" dirty="0" err="1">
                <a:cs typeface="Calibri" pitchFamily="34" charset="0"/>
              </a:rPr>
              <a:t>Dosen</a:t>
            </a:r>
            <a:r>
              <a:rPr lang="en-US" sz="2400" b="1" dirty="0">
                <a:cs typeface="Calibri" pitchFamily="34" charset="0"/>
              </a:rPr>
              <a:t> 			: </a:t>
            </a:r>
            <a:r>
              <a:rPr lang="en-US" sz="2400" dirty="0">
                <a:cs typeface="Calibri" pitchFamily="34" charset="0"/>
              </a:rPr>
              <a:t>Dwi Siswi Hariyani, ST., </a:t>
            </a:r>
            <a:r>
              <a:rPr lang="en-US" sz="2400" dirty="0" err="1">
                <a:cs typeface="Calibri" pitchFamily="34" charset="0"/>
              </a:rPr>
              <a:t>M.Ars</a:t>
            </a:r>
            <a:r>
              <a:rPr lang="en-US" sz="2400" dirty="0">
                <a:cs typeface="Calibri" pitchFamily="34" charset="0"/>
              </a:rPr>
              <a:t>.</a:t>
            </a:r>
            <a:endParaRPr lang="en-US" sz="2400" b="1" dirty="0">
              <a:cs typeface="Calibri" pitchFamily="34" charset="0"/>
            </a:endParaRP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endParaRPr lang="en-US" sz="2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7B7F8D-3F79-43C2-A742-C83122146D96}"/>
              </a:ext>
            </a:extLst>
          </p:cNvPr>
          <p:cNvSpPr txBox="1">
            <a:spLocks/>
          </p:cNvSpPr>
          <p:nvPr/>
        </p:nvSpPr>
        <p:spPr>
          <a:xfrm>
            <a:off x="1" y="152400"/>
            <a:ext cx="9143999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RENCANA PEMBELAJARAN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 SEMESTER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cs typeface="Calibri" pitchFamily="34" charset="0"/>
              </a:rPr>
              <a:t>Unsur capaian pembelajaran 	</a:t>
            </a:r>
            <a:endParaRPr lang="en-US" sz="3600"/>
          </a:p>
        </p:txBody>
      </p:sp>
      <p:sp>
        <p:nvSpPr>
          <p:cNvPr id="3" name="TextBox 2"/>
          <p:cNvSpPr txBox="1"/>
          <p:nvPr/>
        </p:nvSpPr>
        <p:spPr>
          <a:xfrm>
            <a:off x="1295400" y="16002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mahasiswa dapat memiki kepekaan dalam melihat  ruang luar pada konteks perkotaan, mampu merumuskan ide pengembangan ruang luar berdasarkan karakter kawasan yang berkelanjutan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2954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sz="3600" dirty="0" err="1"/>
              <a:t>Keaktifan</a:t>
            </a:r>
            <a:r>
              <a:rPr lang="en-US" sz="3600" dirty="0"/>
              <a:t>					5</a:t>
            </a:r>
            <a:r>
              <a:rPr lang="en-US" sz="3600" b="1" dirty="0"/>
              <a:t>%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sz="3600" dirty="0" err="1"/>
              <a:t>Tugas</a:t>
            </a:r>
            <a:r>
              <a:rPr lang="en-US" sz="3600" dirty="0"/>
              <a:t> Kecil				45%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sz="3600" dirty="0" err="1"/>
              <a:t>Ujian</a:t>
            </a:r>
            <a:r>
              <a:rPr lang="en-US" sz="3600" dirty="0"/>
              <a:t> Tengah Semester	20</a:t>
            </a:r>
            <a:r>
              <a:rPr lang="en-US" sz="3600" b="1" dirty="0"/>
              <a:t>%</a:t>
            </a:r>
          </a:p>
          <a:p>
            <a:pPr defTabSz="688975">
              <a:lnSpc>
                <a:spcPct val="150000"/>
              </a:lnSpc>
              <a:tabLst>
                <a:tab pos="1603375" algn="l"/>
              </a:tabLst>
            </a:pPr>
            <a:r>
              <a:rPr lang="en-US" sz="3600" dirty="0" err="1"/>
              <a:t>Ujian</a:t>
            </a:r>
            <a:r>
              <a:rPr lang="en-US" sz="3600" dirty="0"/>
              <a:t> </a:t>
            </a:r>
            <a:r>
              <a:rPr lang="en-US" sz="3600" dirty="0" err="1"/>
              <a:t>Akhir</a:t>
            </a:r>
            <a:r>
              <a:rPr lang="en-US" sz="3600" dirty="0"/>
              <a:t> Semester	</a:t>
            </a:r>
            <a:r>
              <a:rPr lang="en-US" sz="3600" b="1" dirty="0"/>
              <a:t>30%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Komponen Penilaian	</a:t>
            </a:r>
            <a:r>
              <a:rPr lang="en-US" sz="4000"/>
              <a:t>  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Keterlambatan 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Keterlambatan tugas tidak akan diterima dan mahasiswa berhak mendapatkan nilai E, kecuali mahasiswa bersangkutan mempunyai ijin tertulis dari dokter/orang tua/instansi terkait yang menyebabkan mahasiswa bersangkutan tidak bisa mengumpulkan tugas pada hari dan jam pengumpulan tugas.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Keterlambatan Kuliah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10 </a:t>
            </a:r>
            <a:r>
              <a:rPr lang="en-US" dirty="0" err="1"/>
              <a:t>menit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daftar </a:t>
            </a:r>
            <a:r>
              <a:rPr lang="en-US" dirty="0" err="1"/>
              <a:t>hadir</a:t>
            </a:r>
            <a:r>
              <a:rPr lang="en-US" dirty="0"/>
              <a:t>.</a:t>
            </a:r>
          </a:p>
          <a:p>
            <a:r>
              <a:rPr lang="en-US" dirty="0" err="1"/>
              <a:t>Kehadiran</a:t>
            </a:r>
            <a:r>
              <a:rPr lang="en-US" dirty="0"/>
              <a:t> minimal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80%. </a:t>
            </a:r>
          </a:p>
          <a:p>
            <a:r>
              <a:rPr lang="en-US" dirty="0" err="1"/>
              <a:t>mahasiswa</a:t>
            </a:r>
            <a:r>
              <a:rPr lang="en-US" dirty="0"/>
              <a:t> yang 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proses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Plagiarisme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Setiap tindak plagiarism, baik dalam tulisan maupun dalam desain akan ditindak tegas dengan memberikan nilai E pada tugas bersangkutan.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KESEPAKATAN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Keterlambatan</a:t>
            </a:r>
            <a:r>
              <a:rPr lang="en-US" b="1" dirty="0"/>
              <a:t> </a:t>
            </a:r>
            <a:r>
              <a:rPr lang="en-US" b="1" dirty="0" err="1"/>
              <a:t>pengumpulan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-1 </a:t>
            </a:r>
            <a:r>
              <a:rPr lang="en-US" b="1" dirty="0" err="1"/>
              <a:t>angka</a:t>
            </a:r>
            <a:r>
              <a:rPr lang="en-US" b="1" dirty="0"/>
              <a:t> </a:t>
            </a:r>
            <a:r>
              <a:rPr lang="en-US" b="1" dirty="0" err="1"/>
              <a:t>mutu</a:t>
            </a:r>
            <a:endParaRPr lang="en-US" b="1" dirty="0"/>
          </a:p>
          <a:p>
            <a:r>
              <a:rPr lang="en-US" b="1" dirty="0" err="1"/>
              <a:t>Japri</a:t>
            </a:r>
            <a:r>
              <a:rPr lang="en-US" b="1" dirty="0"/>
              <a:t> HP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asdos</a:t>
            </a:r>
            <a:endParaRPr lang="en-US" b="1" dirty="0"/>
          </a:p>
          <a:p>
            <a:r>
              <a:rPr lang="en-US" b="1" dirty="0"/>
              <a:t>Jaga </a:t>
            </a:r>
            <a:r>
              <a:rPr lang="en-US" b="1" dirty="0" err="1"/>
              <a:t>kebersihan</a:t>
            </a:r>
            <a:r>
              <a:rPr lang="en-US" b="1" dirty="0"/>
              <a:t> dan </a:t>
            </a:r>
            <a:r>
              <a:rPr lang="en-US" b="1" dirty="0" err="1"/>
              <a:t>ketertiban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endParaRPr lang="en-US" b="1" dirty="0"/>
          </a:p>
          <a:p>
            <a:r>
              <a:rPr lang="en-US" b="1" dirty="0" err="1"/>
              <a:t>Berkata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, </a:t>
            </a:r>
            <a:r>
              <a:rPr lang="en-US" b="1" dirty="0" err="1"/>
              <a:t>denda</a:t>
            </a:r>
            <a:r>
              <a:rPr lang="en-US" b="1" dirty="0"/>
              <a:t> push up</a:t>
            </a:r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UTS &amp; UAS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Ujian</a:t>
            </a:r>
            <a:r>
              <a:rPr lang="en-US" dirty="0"/>
              <a:t> Tengah Semester (UTS)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u="sng" dirty="0" err="1"/>
              <a:t>mampu</a:t>
            </a:r>
            <a:r>
              <a:rPr lang="en-US" b="1" u="sng" dirty="0"/>
              <a:t> </a:t>
            </a:r>
            <a:r>
              <a:rPr lang="en-US" b="1" u="sng" dirty="0" err="1"/>
              <a:t>menjelaskan</a:t>
            </a:r>
            <a:r>
              <a:rPr lang="en-US" b="1" u="sng" dirty="0"/>
              <a:t> </a:t>
            </a:r>
            <a:r>
              <a:rPr lang="en-US" b="1" u="sng" dirty="0" err="1"/>
              <a:t>pemahamannya</a:t>
            </a:r>
            <a:r>
              <a:rPr lang="en-US" dirty="0"/>
              <a:t> 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pada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dan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 (UAS)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ajang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b="1" dirty="0"/>
              <a:t>1. </a:t>
            </a:r>
            <a:r>
              <a:rPr lang="en-US" b="1" u="sng" dirty="0" err="1"/>
              <a:t>menunjukkan</a:t>
            </a:r>
            <a:r>
              <a:rPr lang="en-US" b="1" u="sng" dirty="0"/>
              <a:t> </a:t>
            </a:r>
            <a:r>
              <a:rPr lang="en-US" b="1" u="sng" dirty="0" err="1"/>
              <a:t>kemampuan</a:t>
            </a:r>
            <a:r>
              <a:rPr lang="en-US" b="1" u="sng" dirty="0"/>
              <a:t> </a:t>
            </a:r>
            <a:r>
              <a:rPr lang="en-US" b="1" u="sng" dirty="0" err="1"/>
              <a:t>melihat</a:t>
            </a:r>
            <a:r>
              <a:rPr lang="en-US" b="1" u="sng" dirty="0"/>
              <a:t>  </a:t>
            </a:r>
            <a:r>
              <a:rPr lang="en-US" b="1" u="sng" dirty="0" err="1"/>
              <a:t>ruang</a:t>
            </a:r>
            <a:r>
              <a:rPr lang="en-US" b="1" u="sng" dirty="0"/>
              <a:t> </a:t>
            </a:r>
            <a:r>
              <a:rPr lang="en-US" b="1" u="sng" dirty="0" err="1"/>
              <a:t>luar</a:t>
            </a:r>
            <a:r>
              <a:rPr lang="en-US" b="1" u="sng" dirty="0"/>
              <a:t> pada </a:t>
            </a:r>
            <a:r>
              <a:rPr lang="en-US" b="1" u="sng" dirty="0" err="1"/>
              <a:t>konteks</a:t>
            </a:r>
            <a:r>
              <a:rPr lang="en-US" b="1" u="sng" dirty="0"/>
              <a:t> </a:t>
            </a:r>
            <a:r>
              <a:rPr lang="en-US" b="1" u="sng" dirty="0" err="1"/>
              <a:t>perkotaan</a:t>
            </a:r>
            <a:endParaRPr lang="en-US" b="1" u="sng" dirty="0"/>
          </a:p>
          <a:p>
            <a:pPr lvl="1">
              <a:buNone/>
            </a:pPr>
            <a:r>
              <a:rPr lang="en-US" b="1" dirty="0"/>
              <a:t>2. </a:t>
            </a:r>
            <a:r>
              <a:rPr lang="en-US" b="1" u="sng" dirty="0" err="1"/>
              <a:t>mampu</a:t>
            </a:r>
            <a:r>
              <a:rPr lang="en-US" b="1" u="sng" dirty="0"/>
              <a:t> </a:t>
            </a:r>
            <a:r>
              <a:rPr lang="en-US" b="1" u="sng" dirty="0" err="1"/>
              <a:t>merumuskan</a:t>
            </a:r>
            <a:r>
              <a:rPr lang="en-US" b="1" u="sng" dirty="0"/>
              <a:t> ide </a:t>
            </a:r>
            <a:r>
              <a:rPr lang="en-US" b="1" u="sng" dirty="0" err="1"/>
              <a:t>pengembangan</a:t>
            </a:r>
            <a:r>
              <a:rPr lang="en-US" b="1" u="sng" dirty="0"/>
              <a:t> </a:t>
            </a:r>
            <a:r>
              <a:rPr lang="en-US" b="1" u="sng" dirty="0" err="1"/>
              <a:t>ruang</a:t>
            </a:r>
            <a:r>
              <a:rPr lang="en-US" b="1" u="sng" dirty="0"/>
              <a:t> </a:t>
            </a:r>
            <a:r>
              <a:rPr lang="en-US" b="1" u="sng" dirty="0" err="1"/>
              <a:t>luar</a:t>
            </a:r>
            <a:r>
              <a:rPr lang="en-US" b="1" u="sng" dirty="0"/>
              <a:t> </a:t>
            </a:r>
            <a:r>
              <a:rPr lang="en-US" b="1" u="sng" dirty="0" err="1"/>
              <a:t>berdasarkan</a:t>
            </a:r>
            <a:r>
              <a:rPr lang="en-US" b="1" u="sng" dirty="0"/>
              <a:t> </a:t>
            </a:r>
            <a:r>
              <a:rPr lang="en-US" b="1" u="sng" dirty="0" err="1"/>
              <a:t>karakter</a:t>
            </a:r>
            <a:r>
              <a:rPr lang="en-US" b="1" u="sng" dirty="0"/>
              <a:t> </a:t>
            </a:r>
            <a:r>
              <a:rPr lang="en-US" b="1" u="sng" dirty="0" err="1"/>
              <a:t>kawasan</a:t>
            </a:r>
            <a:r>
              <a:rPr lang="en-US" b="1" u="sng" dirty="0"/>
              <a:t> yang </a:t>
            </a:r>
            <a:r>
              <a:rPr lang="en-US" b="1" u="sng" dirty="0" err="1"/>
              <a:t>berkelanjutan</a:t>
            </a:r>
            <a:endParaRPr lang="en-US" b="1" u="sng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2339</TotalTime>
  <Words>665</Words>
  <Application>Microsoft Office PowerPoint</Application>
  <PresentationFormat>On-screen Show (4:3)</PresentationFormat>
  <Paragraphs>86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Agency FB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Keterlambatan Tugas</vt:lpstr>
      <vt:lpstr>Keterlambatan Kuliah</vt:lpstr>
      <vt:lpstr>Plagiarisme</vt:lpstr>
      <vt:lpstr>KESEPAKATAN LAIN</vt:lpstr>
      <vt:lpstr>UTS &amp; UAS </vt:lpstr>
      <vt:lpstr>TUGAS KECIL</vt:lpstr>
      <vt:lpstr>Daftar Referensi  </vt:lpstr>
      <vt:lpstr>RPS</vt:lpstr>
      <vt:lpstr>PowerPoint Presentation</vt:lpstr>
      <vt:lpstr>TUGAS WEEK 1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Dwi Siswi</dc:creator>
  <cp:lastModifiedBy>Dwi Siswi Hariyani</cp:lastModifiedBy>
  <cp:revision>71</cp:revision>
  <cp:lastPrinted>2015-05-26T13:15:12Z</cp:lastPrinted>
  <dcterms:created xsi:type="dcterms:W3CDTF">2015-02-01T18:56:07Z</dcterms:created>
  <dcterms:modified xsi:type="dcterms:W3CDTF">2020-01-31T06:52:00Z</dcterms:modified>
</cp:coreProperties>
</file>