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7" r:id="rId11"/>
    <p:sldId id="266" r:id="rId12"/>
    <p:sldId id="268" r:id="rId13"/>
    <p:sldId id="269" r:id="rId14"/>
    <p:sldId id="270" r:id="rId15"/>
    <p:sldId id="257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i Siswi" userId="170a5124d4566d3b" providerId="LiveId" clId="{F8E27C9A-0302-4F29-803D-31AE67FDB6D1}"/>
    <pc:docChg chg="modSld">
      <pc:chgData name="Dwi Siswi" userId="170a5124d4566d3b" providerId="LiveId" clId="{F8E27C9A-0302-4F29-803D-31AE67FDB6D1}" dt="2020-02-21T05:19:18.975" v="0" actId="1076"/>
      <pc:docMkLst>
        <pc:docMk/>
      </pc:docMkLst>
      <pc:sldChg chg="modSp">
        <pc:chgData name="Dwi Siswi" userId="170a5124d4566d3b" providerId="LiveId" clId="{F8E27C9A-0302-4F29-803D-31AE67FDB6D1}" dt="2020-02-21T05:19:18.975" v="0" actId="1076"/>
        <pc:sldMkLst>
          <pc:docMk/>
          <pc:sldMk cId="0" sldId="261"/>
        </pc:sldMkLst>
        <pc:picChg chg="mod">
          <ac:chgData name="Dwi Siswi" userId="170a5124d4566d3b" providerId="LiveId" clId="{F8E27C9A-0302-4F29-803D-31AE67FDB6D1}" dt="2020-02-21T05:19:18.975" v="0" actId="1076"/>
          <ac:picMkLst>
            <pc:docMk/>
            <pc:sldMk cId="0" sldId="261"/>
            <ac:picMk id="512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FF0FD0-ABF5-4938-868B-4FE463132D7B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9EC37B-71A3-4721-94A2-9C01C29967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garuda.dikti.go.id/" TargetMode="External"/><Relationship Id="rId13" Type="http://schemas.openxmlformats.org/officeDocument/2006/relationships/hyperlink" Target="http://simlitabmas.dikti.go.id/" TargetMode="External"/><Relationship Id="rId3" Type="http://schemas.openxmlformats.org/officeDocument/2006/relationships/hyperlink" Target="http://www.pnri.go.id/" TargetMode="External"/><Relationship Id="rId7" Type="http://schemas.openxmlformats.org/officeDocument/2006/relationships/hyperlink" Target="http://perpustakaan.kemdikbud.go.id/" TargetMode="External"/><Relationship Id="rId12" Type="http://schemas.openxmlformats.org/officeDocument/2006/relationships/hyperlink" Target="http://www.perpusbungkarno.perpusnas.go.id/" TargetMode="External"/><Relationship Id="rId2" Type="http://schemas.openxmlformats.org/officeDocument/2006/relationships/hyperlink" Target="http://www.perpustakaan-dikti.blogspot.co.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dii.lipi.go.id/" TargetMode="External"/><Relationship Id="rId11" Type="http://schemas.openxmlformats.org/officeDocument/2006/relationships/hyperlink" Target="http://lib.kemenperin.go.id/" TargetMode="External"/><Relationship Id="rId5" Type="http://schemas.openxmlformats.org/officeDocument/2006/relationships/hyperlink" Target="http://forlap.dikti.go.id/" TargetMode="External"/><Relationship Id="rId10" Type="http://schemas.openxmlformats.org/officeDocument/2006/relationships/hyperlink" Target="http://www.perpustakaan.kemenkeu.go.id/" TargetMode="External"/><Relationship Id="rId4" Type="http://schemas.openxmlformats.org/officeDocument/2006/relationships/hyperlink" Target="http://www.kopertis4.or.id/" TargetMode="External"/><Relationship Id="rId9" Type="http://schemas.openxmlformats.org/officeDocument/2006/relationships/hyperlink" Target="http://www.jayaschool.org/" TargetMode="External"/><Relationship Id="rId14" Type="http://schemas.openxmlformats.org/officeDocument/2006/relationships/hyperlink" Target="http://www.dikti.go.id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ELEMEN RUANG LUAR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6934200" cy="914400"/>
          </a:xfrm>
        </p:spPr>
        <p:txBody>
          <a:bodyPr>
            <a:normAutofit/>
          </a:bodyPr>
          <a:lstStyle/>
          <a:p>
            <a:pPr algn="ctr"/>
            <a:r>
              <a:rPr lang="en-US" sz="1600"/>
              <a:t>week 4. </a:t>
            </a:r>
          </a:p>
          <a:p>
            <a:pPr algn="ctr"/>
            <a:r>
              <a:rPr lang="en-US" sz="1600"/>
              <a:t>Teori elemen ruang luar -- identifikasi elemen ruang luar pada kawasan pilih</a:t>
            </a:r>
          </a:p>
          <a:p>
            <a:pPr algn="ctr"/>
            <a:endParaRPr lang="en-US" sz="1600"/>
          </a:p>
          <a:p>
            <a:pPr algn="ctr"/>
            <a:endParaRPr lang="en-US" sz="160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Dwi Siswi Hariyani, S.T., M.Ars., IAI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5334000" cy="492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953000"/>
            <a:ext cx="4989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7641167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PEMBATAS RUANG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547" y="2133600"/>
            <a:ext cx="872690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SIRKULASI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0"/>
            <a:ext cx="4257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33950" y="1828800"/>
            <a:ext cx="42100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TATA HIJAU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981200"/>
            <a:ext cx="864219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8288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Amati elemen ruang luar pada studi kasus  yang kamu pilih. Urai satu per satu manfaatnya. </a:t>
            </a:r>
          </a:p>
          <a:p>
            <a:r>
              <a:rPr lang="en-US"/>
              <a:t>Identifikasi  masalah, analisa dan usulkan perbaikan.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124200"/>
            <a:ext cx="8229600" cy="3187891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Ambil kasus ruang luar pada lokasi tertentu (bisa lokasi site untuk tugas studio perancangan) dalam konteks ruang publik kota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Uraikan pemahamanmu tentang identifikasi masalah , analisa dan usulkan pemecahan masalahnya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berdasarkan elemen ruang luar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Catatan:</a:t>
            </a:r>
          </a:p>
          <a:p>
            <a:pPr marL="284163" marR="0" lvl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 bentuk essay dan sketsa/gambar di format kertas ukuran A4, minimal 4 halaman. </a:t>
            </a:r>
          </a:p>
          <a:p>
            <a:pPr marL="284163" marR="0" lvl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Kombinasi ketikan komputer dan sketsa tangan.</a:t>
            </a:r>
          </a:p>
          <a:p>
            <a:pPr marL="284163" marR="0" lvl="0" indent="-2841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Dikumpulkan hari ini, 20 februari 2018, 16.00-17.30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Presentasi 5 orang (nilai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index 1,5)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MINGGU KE-4</a:t>
            </a:r>
            <a:b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(20 februari 2018 )</a:t>
            </a:r>
            <a:b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MATA KULIAH: PERANCANGAN RUANG LUAR</a:t>
            </a:r>
            <a:endParaRPr kumimoji="0" lang="en-US" sz="5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 -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>
                <a:hlinkClick r:id="rId2"/>
              </a:rPr>
              <a:t>www.perpustakaan-dikti.blogspot.co.id</a:t>
            </a:r>
            <a:endParaRPr lang="en-US"/>
          </a:p>
          <a:p>
            <a:r>
              <a:rPr lang="en-US">
                <a:hlinkClick r:id="rId3"/>
              </a:rPr>
              <a:t>www.pnri.go.id</a:t>
            </a:r>
            <a:endParaRPr lang="en-US"/>
          </a:p>
          <a:p>
            <a:r>
              <a:rPr lang="en-US">
                <a:hlinkClick r:id="rId4"/>
              </a:rPr>
              <a:t>www.kopertis4.or.id</a:t>
            </a:r>
            <a:endParaRPr lang="en-US"/>
          </a:p>
          <a:p>
            <a:r>
              <a:rPr lang="en-US">
                <a:hlinkClick r:id="rId5"/>
              </a:rPr>
              <a:t>forlap.dikti.go.id</a:t>
            </a:r>
            <a:endParaRPr lang="en-US"/>
          </a:p>
          <a:p>
            <a:r>
              <a:rPr lang="en-US">
                <a:hlinkClick r:id="rId6"/>
              </a:rPr>
              <a:t>www.pdii.lipi.go.id</a:t>
            </a:r>
            <a:endParaRPr lang="en-US"/>
          </a:p>
          <a:p>
            <a:r>
              <a:rPr lang="en-US">
                <a:hlinkClick r:id="rId7"/>
              </a:rPr>
              <a:t>perpustakaan.kemdikbud.go.id</a:t>
            </a:r>
            <a:endParaRPr lang="en-US"/>
          </a:p>
          <a:p>
            <a:r>
              <a:rPr lang="en-US">
                <a:hlinkClick r:id="rId8"/>
              </a:rPr>
              <a:t>garuda.dikti.go.id</a:t>
            </a:r>
            <a:endParaRPr lang="en-US"/>
          </a:p>
          <a:p>
            <a:r>
              <a:rPr lang="en-US">
                <a:hlinkClick r:id="rId9"/>
              </a:rPr>
              <a:t>www.jayaschool.org</a:t>
            </a:r>
            <a:endParaRPr lang="en-US"/>
          </a:p>
          <a:p>
            <a:r>
              <a:rPr lang="en-US">
                <a:hlinkClick r:id="rId10"/>
              </a:rPr>
              <a:t>www.perpustakaan.kemenkeu.go.id</a:t>
            </a:r>
            <a:endParaRPr lang="en-US"/>
          </a:p>
          <a:p>
            <a:r>
              <a:rPr lang="en-US">
                <a:hlinkClick r:id="rId11"/>
              </a:rPr>
              <a:t>lib.kemenperin.go.id</a:t>
            </a:r>
            <a:endParaRPr lang="en-US"/>
          </a:p>
          <a:p>
            <a:r>
              <a:rPr lang="en-US">
                <a:hlinkClick r:id="rId12"/>
              </a:rPr>
              <a:t>www.perpusbungkarno.perpusnas.go.id</a:t>
            </a:r>
            <a:endParaRPr lang="en-US"/>
          </a:p>
          <a:p>
            <a:r>
              <a:rPr lang="en-US">
                <a:hlinkClick r:id="rId13"/>
              </a:rPr>
              <a:t>simlitabmas.dikti.go.id</a:t>
            </a:r>
            <a:endParaRPr lang="en-US"/>
          </a:p>
          <a:p>
            <a:r>
              <a:rPr lang="en-US">
                <a:hlinkClick r:id="rId14"/>
              </a:rPr>
              <a:t>www.dikti.go.id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5257800" cy="682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0"/>
            <a:ext cx="65240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E:\3. UNIVERSITAS PEMBANGUNAN JAYA\4. MATERI PRL\week 5_27.02.2018_Kerangka Besar Proses PRL_tugas aplikasi kerangka proses PRL ke dalam site\cover bu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9" y="838200"/>
            <a:ext cx="344144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 ELEMEN RUANG LUAR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09800"/>
            <a:ext cx="8135007" cy="422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81200"/>
            <a:ext cx="5838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9400"/>
            <a:ext cx="8229600" cy="231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BENTUK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4" y="2362200"/>
            <a:ext cx="862965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165843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4146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72374"/>
            <a:ext cx="7843012" cy="585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31" y="2362200"/>
            <a:ext cx="863193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265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ELEMEN RUANG LUAR</vt:lpstr>
      <vt:lpstr>TEORI ELEMEN RUANG LUAR</vt:lpstr>
      <vt:lpstr>SKALA</vt:lpstr>
      <vt:lpstr>TEXTURE</vt:lpstr>
      <vt:lpstr>BENTUK</vt:lpstr>
      <vt:lpstr>PowerPoint Presentation</vt:lpstr>
      <vt:lpstr>PowerPoint Presentation</vt:lpstr>
      <vt:lpstr>PowerPoint Presentation</vt:lpstr>
      <vt:lpstr>WARNA</vt:lpstr>
      <vt:lpstr>PowerPoint Presentation</vt:lpstr>
      <vt:lpstr>PowerPoint Presentation</vt:lpstr>
      <vt:lpstr>PEMBATAS RUANG</vt:lpstr>
      <vt:lpstr>SIRKULASI</vt:lpstr>
      <vt:lpstr>TATA HIJAU</vt:lpstr>
      <vt:lpstr> </vt:lpstr>
      <vt:lpstr>E - resources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windows_7</dc:creator>
  <cp:lastModifiedBy>Dwi Siswi Hariyani</cp:lastModifiedBy>
  <cp:revision>22</cp:revision>
  <dcterms:created xsi:type="dcterms:W3CDTF">2018-02-20T03:29:37Z</dcterms:created>
  <dcterms:modified xsi:type="dcterms:W3CDTF">2020-02-21T05:19:28Z</dcterms:modified>
</cp:coreProperties>
</file>