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7" r:id="rId4"/>
    <p:sldId id="268" r:id="rId5"/>
    <p:sldId id="257" r:id="rId6"/>
    <p:sldId id="261" r:id="rId7"/>
    <p:sldId id="262" r:id="rId8"/>
    <p:sldId id="263" r:id="rId9"/>
    <p:sldId id="258" r:id="rId10"/>
    <p:sldId id="269" r:id="rId11"/>
    <p:sldId id="271" r:id="rId12"/>
    <p:sldId id="270" r:id="rId13"/>
    <p:sldId id="259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6F9C73-F641-4F8F-9B7A-E5B5EEBB0A69}" v="13" dt="2020-02-28T05:46:05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wi Siswi" userId="170a5124d4566d3b" providerId="LiveId" clId="{976F9C73-F641-4F8F-9B7A-E5B5EEBB0A69}"/>
    <pc:docChg chg="undo custSel addSld modSld">
      <pc:chgData name="Dwi Siswi" userId="170a5124d4566d3b" providerId="LiveId" clId="{976F9C73-F641-4F8F-9B7A-E5B5EEBB0A69}" dt="2020-02-28T05:47:16.106" v="347" actId="1076"/>
      <pc:docMkLst>
        <pc:docMk/>
      </pc:docMkLst>
      <pc:sldChg chg="modSp mod">
        <pc:chgData name="Dwi Siswi" userId="170a5124d4566d3b" providerId="LiveId" clId="{976F9C73-F641-4F8F-9B7A-E5B5EEBB0A69}" dt="2020-02-28T05:16:31.745" v="6" actId="20577"/>
        <pc:sldMkLst>
          <pc:docMk/>
          <pc:sldMk cId="0" sldId="256"/>
        </pc:sldMkLst>
        <pc:spChg chg="mod">
          <ac:chgData name="Dwi Siswi" userId="170a5124d4566d3b" providerId="LiveId" clId="{976F9C73-F641-4F8F-9B7A-E5B5EEBB0A69}" dt="2020-02-28T05:16:12.468" v="5" actId="6549"/>
          <ac:spMkLst>
            <pc:docMk/>
            <pc:sldMk cId="0" sldId="256"/>
            <ac:spMk id="4" creationId="{00000000-0000-0000-0000-000000000000}"/>
          </ac:spMkLst>
        </pc:spChg>
        <pc:spChg chg="mod">
          <ac:chgData name="Dwi Siswi" userId="170a5124d4566d3b" providerId="LiveId" clId="{976F9C73-F641-4F8F-9B7A-E5B5EEBB0A69}" dt="2020-02-28T05:16:31.745" v="6" actId="20577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Dwi Siswi" userId="170a5124d4566d3b" providerId="LiveId" clId="{976F9C73-F641-4F8F-9B7A-E5B5EEBB0A69}" dt="2020-02-28T05:47:16.106" v="347" actId="1076"/>
        <pc:sldMkLst>
          <pc:docMk/>
          <pc:sldMk cId="0" sldId="257"/>
        </pc:sldMkLst>
        <pc:spChg chg="mod">
          <ac:chgData name="Dwi Siswi" userId="170a5124d4566d3b" providerId="LiveId" clId="{976F9C73-F641-4F8F-9B7A-E5B5EEBB0A69}" dt="2020-02-28T05:47:16.106" v="347" actId="1076"/>
          <ac:spMkLst>
            <pc:docMk/>
            <pc:sldMk cId="0" sldId="257"/>
            <ac:spMk id="4" creationId="{00000000-0000-0000-0000-000000000000}"/>
          </ac:spMkLst>
        </pc:spChg>
      </pc:sldChg>
      <pc:sldChg chg="addSp delSp modSp mod">
        <pc:chgData name="Dwi Siswi" userId="170a5124d4566d3b" providerId="LiveId" clId="{976F9C73-F641-4F8F-9B7A-E5B5EEBB0A69}" dt="2020-02-28T05:15:05.659" v="4" actId="20577"/>
        <pc:sldMkLst>
          <pc:docMk/>
          <pc:sldMk cId="0" sldId="258"/>
        </pc:sldMkLst>
        <pc:spChg chg="add del mod">
          <ac:chgData name="Dwi Siswi" userId="170a5124d4566d3b" providerId="LiveId" clId="{976F9C73-F641-4F8F-9B7A-E5B5EEBB0A69}" dt="2020-02-28T05:15:05.659" v="4" actId="20577"/>
          <ac:spMkLst>
            <pc:docMk/>
            <pc:sldMk cId="0" sldId="258"/>
            <ac:spMk id="2" creationId="{00000000-0000-0000-0000-000000000000}"/>
          </ac:spMkLst>
        </pc:spChg>
        <pc:spChg chg="add del mod">
          <ac:chgData name="Dwi Siswi" userId="170a5124d4566d3b" providerId="LiveId" clId="{976F9C73-F641-4F8F-9B7A-E5B5EEBB0A69}" dt="2020-02-28T05:14:59.535" v="2" actId="478"/>
          <ac:spMkLst>
            <pc:docMk/>
            <pc:sldMk cId="0" sldId="258"/>
            <ac:spMk id="5" creationId="{A067A42A-4507-4436-B27D-BFF51374D822}"/>
          </ac:spMkLst>
        </pc:spChg>
      </pc:sldChg>
      <pc:sldChg chg="modSp mod">
        <pc:chgData name="Dwi Siswi" userId="170a5124d4566d3b" providerId="LiveId" clId="{976F9C73-F641-4F8F-9B7A-E5B5EEBB0A69}" dt="2020-02-28T05:13:16.166" v="0" actId="12"/>
        <pc:sldMkLst>
          <pc:docMk/>
          <pc:sldMk cId="0" sldId="259"/>
        </pc:sldMkLst>
        <pc:spChg chg="mod">
          <ac:chgData name="Dwi Siswi" userId="170a5124d4566d3b" providerId="LiveId" clId="{976F9C73-F641-4F8F-9B7A-E5B5EEBB0A69}" dt="2020-02-28T05:13:16.166" v="0" actId="12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Dwi Siswi" userId="170a5124d4566d3b" providerId="LiveId" clId="{976F9C73-F641-4F8F-9B7A-E5B5EEBB0A69}" dt="2020-02-28T05:47:09.014" v="346" actId="14100"/>
        <pc:sldMkLst>
          <pc:docMk/>
          <pc:sldMk cId="0" sldId="267"/>
        </pc:sldMkLst>
        <pc:picChg chg="mod">
          <ac:chgData name="Dwi Siswi" userId="170a5124d4566d3b" providerId="LiveId" clId="{976F9C73-F641-4F8F-9B7A-E5B5EEBB0A69}" dt="2020-02-28T05:47:09.014" v="346" actId="14100"/>
          <ac:picMkLst>
            <pc:docMk/>
            <pc:sldMk cId="0" sldId="267"/>
            <ac:picMk id="25603" creationId="{00000000-0000-0000-0000-000000000000}"/>
          </ac:picMkLst>
        </pc:picChg>
      </pc:sldChg>
      <pc:sldChg chg="addSp modSp add mod">
        <pc:chgData name="Dwi Siswi" userId="170a5124d4566d3b" providerId="LiveId" clId="{976F9C73-F641-4F8F-9B7A-E5B5EEBB0A69}" dt="2020-02-28T05:44:27.959" v="322" actId="1076"/>
        <pc:sldMkLst>
          <pc:docMk/>
          <pc:sldMk cId="3274206672" sldId="269"/>
        </pc:sldMkLst>
        <pc:spChg chg="mod">
          <ac:chgData name="Dwi Siswi" userId="170a5124d4566d3b" providerId="LiveId" clId="{976F9C73-F641-4F8F-9B7A-E5B5EEBB0A69}" dt="2020-02-28T05:34:58.091" v="236" actId="255"/>
          <ac:spMkLst>
            <pc:docMk/>
            <pc:sldMk cId="3274206672" sldId="269"/>
            <ac:spMk id="2" creationId="{A5C9C60A-246C-4AB6-9B79-61815CA87F18}"/>
          </ac:spMkLst>
        </pc:spChg>
        <pc:spChg chg="mod">
          <ac:chgData name="Dwi Siswi" userId="170a5124d4566d3b" providerId="LiveId" clId="{976F9C73-F641-4F8F-9B7A-E5B5EEBB0A69}" dt="2020-02-28T05:44:22.102" v="318" actId="20577"/>
          <ac:spMkLst>
            <pc:docMk/>
            <pc:sldMk cId="3274206672" sldId="269"/>
            <ac:spMk id="3" creationId="{92BE94CD-E27E-40AC-8BA6-269B849A6C7E}"/>
          </ac:spMkLst>
        </pc:spChg>
        <pc:picChg chg="add mod">
          <ac:chgData name="Dwi Siswi" userId="170a5124d4566d3b" providerId="LiveId" clId="{976F9C73-F641-4F8F-9B7A-E5B5EEBB0A69}" dt="2020-02-28T05:44:27.959" v="322" actId="1076"/>
          <ac:picMkLst>
            <pc:docMk/>
            <pc:sldMk cId="3274206672" sldId="269"/>
            <ac:picMk id="4" creationId="{0E39F2C7-91B8-4C25-875C-184CD51DB9B1}"/>
          </ac:picMkLst>
        </pc:picChg>
        <pc:picChg chg="add mod">
          <ac:chgData name="Dwi Siswi" userId="170a5124d4566d3b" providerId="LiveId" clId="{976F9C73-F641-4F8F-9B7A-E5B5EEBB0A69}" dt="2020-02-28T05:44:25.241" v="320" actId="1076"/>
          <ac:picMkLst>
            <pc:docMk/>
            <pc:sldMk cId="3274206672" sldId="269"/>
            <ac:picMk id="5" creationId="{50EBF280-914E-4D9A-868C-FDDEDB8ED4A9}"/>
          </ac:picMkLst>
        </pc:picChg>
        <pc:picChg chg="add mod">
          <ac:chgData name="Dwi Siswi" userId="170a5124d4566d3b" providerId="LiveId" clId="{976F9C73-F641-4F8F-9B7A-E5B5EEBB0A69}" dt="2020-02-28T05:44:26.344" v="321" actId="1076"/>
          <ac:picMkLst>
            <pc:docMk/>
            <pc:sldMk cId="3274206672" sldId="269"/>
            <ac:picMk id="6" creationId="{717B5BC7-487E-497C-96E9-256B1CF1A4B8}"/>
          </ac:picMkLst>
        </pc:picChg>
      </pc:sldChg>
      <pc:sldChg chg="addSp modSp add mod">
        <pc:chgData name="Dwi Siswi" userId="170a5124d4566d3b" providerId="LiveId" clId="{976F9C73-F641-4F8F-9B7A-E5B5EEBB0A69}" dt="2020-02-28T05:37:51.707" v="299" actId="1076"/>
        <pc:sldMkLst>
          <pc:docMk/>
          <pc:sldMk cId="1119356197" sldId="270"/>
        </pc:sldMkLst>
        <pc:spChg chg="mod">
          <ac:chgData name="Dwi Siswi" userId="170a5124d4566d3b" providerId="LiveId" clId="{976F9C73-F641-4F8F-9B7A-E5B5EEBB0A69}" dt="2020-02-28T05:37:50.318" v="298" actId="122"/>
          <ac:spMkLst>
            <pc:docMk/>
            <pc:sldMk cId="1119356197" sldId="270"/>
            <ac:spMk id="2" creationId="{B580A66A-E724-4A76-AADD-7D4E06B8AF63}"/>
          </ac:spMkLst>
        </pc:spChg>
        <pc:picChg chg="add mod">
          <ac:chgData name="Dwi Siswi" userId="170a5124d4566d3b" providerId="LiveId" clId="{976F9C73-F641-4F8F-9B7A-E5B5EEBB0A69}" dt="2020-02-28T05:37:46.992" v="297" actId="1076"/>
          <ac:picMkLst>
            <pc:docMk/>
            <pc:sldMk cId="1119356197" sldId="270"/>
            <ac:picMk id="4" creationId="{24A029C2-2DE6-4D40-AA45-3B950FCFF1FF}"/>
          </ac:picMkLst>
        </pc:picChg>
        <pc:picChg chg="add mod">
          <ac:chgData name="Dwi Siswi" userId="170a5124d4566d3b" providerId="LiveId" clId="{976F9C73-F641-4F8F-9B7A-E5B5EEBB0A69}" dt="2020-02-28T05:37:51.707" v="299" actId="1076"/>
          <ac:picMkLst>
            <pc:docMk/>
            <pc:sldMk cId="1119356197" sldId="270"/>
            <ac:picMk id="5" creationId="{EA7A83FE-D69D-40DC-98BA-FC6B00F340D2}"/>
          </ac:picMkLst>
        </pc:picChg>
      </pc:sldChg>
      <pc:sldChg chg="addSp modSp add mod">
        <pc:chgData name="Dwi Siswi" userId="170a5124d4566d3b" providerId="LiveId" clId="{976F9C73-F641-4F8F-9B7A-E5B5EEBB0A69}" dt="2020-02-28T05:46:13.618" v="344" actId="14100"/>
        <pc:sldMkLst>
          <pc:docMk/>
          <pc:sldMk cId="2896900674" sldId="271"/>
        </pc:sldMkLst>
        <pc:spChg chg="mod">
          <ac:chgData name="Dwi Siswi" userId="170a5124d4566d3b" providerId="LiveId" clId="{976F9C73-F641-4F8F-9B7A-E5B5EEBB0A69}" dt="2020-02-28T05:45:00.894" v="330" actId="1076"/>
          <ac:spMkLst>
            <pc:docMk/>
            <pc:sldMk cId="2896900674" sldId="271"/>
            <ac:spMk id="3" creationId="{B9D21C36-A8BC-4E2A-AD4A-D15BB220875A}"/>
          </ac:spMkLst>
        </pc:spChg>
        <pc:picChg chg="add mod">
          <ac:chgData name="Dwi Siswi" userId="170a5124d4566d3b" providerId="LiveId" clId="{976F9C73-F641-4F8F-9B7A-E5B5EEBB0A69}" dt="2020-02-28T05:46:13.618" v="344" actId="14100"/>
          <ac:picMkLst>
            <pc:docMk/>
            <pc:sldMk cId="2896900674" sldId="271"/>
            <ac:picMk id="4" creationId="{45B48BD0-D295-4FA9-92E7-413D28A07EEE}"/>
          </ac:picMkLst>
        </pc:picChg>
        <pc:picChg chg="add mod">
          <ac:chgData name="Dwi Siswi" userId="170a5124d4566d3b" providerId="LiveId" clId="{976F9C73-F641-4F8F-9B7A-E5B5EEBB0A69}" dt="2020-02-28T05:45:29.205" v="335" actId="1076"/>
          <ac:picMkLst>
            <pc:docMk/>
            <pc:sldMk cId="2896900674" sldId="271"/>
            <ac:picMk id="5" creationId="{33E268D2-B010-4361-B356-0BE36A039527}"/>
          </ac:picMkLst>
        </pc:picChg>
        <pc:picChg chg="add mod">
          <ac:chgData name="Dwi Siswi" userId="170a5124d4566d3b" providerId="LiveId" clId="{976F9C73-F641-4F8F-9B7A-E5B5EEBB0A69}" dt="2020-02-28T05:45:48.131" v="340" actId="14100"/>
          <ac:picMkLst>
            <pc:docMk/>
            <pc:sldMk cId="2896900674" sldId="271"/>
            <ac:picMk id="6" creationId="{B5C2A5DE-460D-4038-9130-C37BC99AFEB3}"/>
          </ac:picMkLst>
        </pc:picChg>
        <pc:picChg chg="add mod">
          <ac:chgData name="Dwi Siswi" userId="170a5124d4566d3b" providerId="LiveId" clId="{976F9C73-F641-4F8F-9B7A-E5B5EEBB0A69}" dt="2020-02-28T05:46:11.422" v="343" actId="1076"/>
          <ac:picMkLst>
            <pc:docMk/>
            <pc:sldMk cId="2896900674" sldId="271"/>
            <ac:picMk id="7" creationId="{8E448B3D-A8CE-4760-AE5E-FA9B2225589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77C430-7CE5-4BE6-A777-3C0FC367C35E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F92BB8-E6A2-4980-AA95-5D924F6DC18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TEKNIK PERANCANGAN RUANG LUAR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5410200"/>
            <a:ext cx="7854696" cy="71393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 6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4343400"/>
            <a:ext cx="7854696" cy="71393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1">
                    <a:tint val="75000"/>
                  </a:schemeClr>
                </a:solidFill>
              </a:rPr>
              <a:t>Dwi Siswi Hariyani, S.T., </a:t>
            </a:r>
            <a:r>
              <a:rPr lang="en-US" sz="2800" dirty="0" err="1">
                <a:solidFill>
                  <a:schemeClr val="tx1">
                    <a:tint val="75000"/>
                  </a:schemeClr>
                </a:solidFill>
              </a:rPr>
              <a:t>M.Ars</a:t>
            </a:r>
            <a:r>
              <a:rPr lang="en-US" sz="2800" dirty="0">
                <a:solidFill>
                  <a:schemeClr val="tx1">
                    <a:tint val="75000"/>
                  </a:schemeClr>
                </a:solidFill>
              </a:rPr>
              <a:t>.</a:t>
            </a:r>
          </a:p>
          <a:p>
            <a:pPr lvl="0" algn="ctr">
              <a:spcBef>
                <a:spcPct val="20000"/>
              </a:spcBef>
              <a:defRPr/>
            </a:pPr>
            <a:endParaRPr lang="en-US" sz="28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C60A-246C-4AB6-9B79-61815CA87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PRINSIP PENYUSUNAN (DK CHING)</a:t>
            </a:r>
            <a:br>
              <a:rPr lang="en-US" dirty="0"/>
            </a:br>
            <a:r>
              <a:rPr lang="en-US" sz="1600" dirty="0"/>
              <a:t>KERAGAMAN, KOMPLEKSITAS, HIRARKHI DLM PEMOGRAMAN, PERANCANGAN DAN PEMBUATAN BANGUNAN </a:t>
            </a:r>
            <a:endParaRPr lang="en-ID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E94CD-E27E-40AC-8BA6-269B849A6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97" y="1935480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SUMBU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SIMETRI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HIRARKHI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39F2C7-91B8-4C25-875C-184CD51DB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036" y="1935480"/>
            <a:ext cx="2443901" cy="10511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EBF280-914E-4D9A-868C-FDDEDB8ED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880" y="4681104"/>
            <a:ext cx="1300469" cy="20815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7B5BC7-487E-497C-96E9-256B1CF1A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802" y="3153417"/>
            <a:ext cx="3053093" cy="127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06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BEB0-A496-4FB8-A0C7-A85EF907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21C36-A8BC-4E2A-AD4A-D15BB2208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DATUM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IRAMA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PENGULANGAN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TRANSFORMASI</a:t>
            </a:r>
            <a:endParaRPr lang="en-ID" dirty="0"/>
          </a:p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B48BD0-D295-4FA9-92E7-413D28A07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971800"/>
            <a:ext cx="2440234" cy="11672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E268D2-B010-4361-B356-0BE36A039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063655"/>
            <a:ext cx="1467161" cy="16552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C2A5DE-460D-4038-9130-C37BC99AF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1" y="5455788"/>
            <a:ext cx="2667000" cy="12579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448B3D-A8CE-4760-AE5E-FA9B22255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000" y="4608677"/>
            <a:ext cx="1986176" cy="66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00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A66A-E724-4A76-AADD-7D4E06B8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9" y="139625"/>
            <a:ext cx="8229600" cy="9271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5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BENTUK VISUAL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50457-5969-4510-BB8C-AEFF1042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A029C2-2DE6-4D40-AA45-3B950FCFF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810000"/>
            <a:ext cx="5397071" cy="11675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7A83FE-D69D-40DC-98BA-FC6B00F34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021" y="1099759"/>
            <a:ext cx="6677957" cy="54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56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PRINSIP SKETSA RUANG LUAR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UNTUK PENYAMPAIAN DENGAN JELAS DAN INDAH, TERDAPAT PRINSIP/TATA CARA SKETSA/MENGGAMBAR: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KOMPOSISI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PROPORSI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SUDUT PANDANG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KESAN 3 DIMENSI (KONTRAS, BAYANGAN)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ELEMEN PENUNJANG (ORANG, POHON, KENDARAAN)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8" name="AutoShape 2" descr="Hasil gambar untuk public open spaces sket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Hasil gambar untuk public open spaces sket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asil gambar untuk public open spaces sket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14400"/>
            <a:ext cx="7143750" cy="46386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60198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https://id.pinterest.com/pin/159526011777428528/?lp=true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57912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https://id.pinterest.com/pin/298082069062584112/</a:t>
            </a:r>
          </a:p>
        </p:txBody>
      </p:sp>
      <p:pic>
        <p:nvPicPr>
          <p:cNvPr id="23554" name="Picture 2" descr="architectural sketches of zoos - Google Sea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09081"/>
            <a:ext cx="8762999" cy="5344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60960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https://id.pinterest.com/pin/357402920422535345/</a:t>
            </a:r>
          </a:p>
        </p:txBody>
      </p:sp>
      <p:pic>
        <p:nvPicPr>
          <p:cNvPr id="22530" name="Picture 2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"/>
            <a:ext cx="7696200" cy="5553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/>
              <a:t>MERENCANA RUANG LUAR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/>
              <a:t>MENCIPTAKAN RUANG YANG MEMUNGKINKAN ORANG DAPAT BERGERAK DENGAN BEBAS KE SEGALA ARAH</a:t>
            </a:r>
          </a:p>
          <a:p>
            <a:endParaRPr lang="en-US" sz="2800"/>
          </a:p>
          <a:p>
            <a:endParaRPr lang="en-US" sz="2800"/>
          </a:p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8564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553582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lvl="0"/>
            <a:r>
              <a:rPr lang="en-US" sz="2400">
                <a:solidFill>
                  <a:schemeClr val="tx2"/>
                </a:solidFill>
              </a:rPr>
              <a:t>MENETAPKAN ATAU MENGANALISA RENCANA PENGGUNAAN RUANG LUAR</a:t>
            </a:r>
          </a:p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036" y="2057400"/>
            <a:ext cx="90552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 lvl="0"/>
            <a:r>
              <a:rPr lang="en-US" sz="2400"/>
              <a:t>MENENTUKAN UKURAN DAN TEKSTUR RUANG SESUAI DENGAN FUNGSI YANG DIINGINKAN</a:t>
            </a:r>
            <a:endParaRPr lang="en-US" sz="2400">
              <a:solidFill>
                <a:schemeClr val="tx2"/>
              </a:solidFill>
            </a:endParaRPr>
          </a:p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6629400" cy="494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8661"/>
            <a:ext cx="8229600" cy="1143000"/>
          </a:xfrm>
        </p:spPr>
        <p:txBody>
          <a:bodyPr/>
          <a:lstStyle/>
          <a:p>
            <a:r>
              <a:rPr lang="en-US" dirty="0"/>
              <a:t>ME ‘ENCLOSURE’ RUANG LUAR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828800"/>
            <a:ext cx="66765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 ‘ENCLOSURE’ RUANG LUAR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796114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 ‘ENCLOSURE’ RUANG LUAR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1" y="2881313"/>
            <a:ext cx="8446769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564" y="457200"/>
            <a:ext cx="6958876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MEMBUAT HIRARKI </a:t>
            </a:r>
            <a:br>
              <a:rPr lang="en-US" sz="5400" dirty="0"/>
            </a:br>
            <a:r>
              <a:rPr lang="en-US" sz="5400" dirty="0"/>
              <a:t>RUANG LUAR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PENCIPTAAN RUANG DENGAN MENETAPKAN DAERAH-DAERAH DALAM HUBUNGAN DENGAN PENGGUNAAN FUNGSINYA, MISALNYA: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EKSTERIOR </a:t>
            </a:r>
            <a:r>
              <a:rPr lang="en-US">
                <a:sym typeface="Wingdings" pitchFamily="2" charset="2"/>
              </a:rPr>
              <a:t> SEMI EKSTERIOR  INTERIOR</a:t>
            </a:r>
          </a:p>
          <a:p>
            <a:r>
              <a:rPr lang="en-US">
                <a:sym typeface="Wingdings" pitchFamily="2" charset="2"/>
              </a:rPr>
              <a:t>PUBLIK   SEMI PUBLIK  PRIVAT</a:t>
            </a:r>
          </a:p>
          <a:p>
            <a:r>
              <a:rPr lang="en-US">
                <a:sym typeface="Wingdings" pitchFamily="2" charset="2"/>
              </a:rPr>
              <a:t>KELOMPOK BESAR  KELOMPOK SEDANG   KELOMPOK KECIL</a:t>
            </a:r>
          </a:p>
          <a:p>
            <a:r>
              <a:rPr lang="en-US">
                <a:sym typeface="Wingdings" pitchFamily="2" charset="2"/>
              </a:rPr>
              <a:t>DLL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218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Constantia</vt:lpstr>
      <vt:lpstr>Wingdings 2</vt:lpstr>
      <vt:lpstr>Flow</vt:lpstr>
      <vt:lpstr>TEKNIK PERANCANGAN RUANG LUAR</vt:lpstr>
      <vt:lpstr>MERENCANA RUANG LUAR</vt:lpstr>
      <vt:lpstr>PowerPoint Presentation</vt:lpstr>
      <vt:lpstr>PowerPoint Presentation</vt:lpstr>
      <vt:lpstr>ME ‘ENCLOSURE’ RUANG LUAR</vt:lpstr>
      <vt:lpstr>ME ‘ENCLOSURE’ RUANG LUAR</vt:lpstr>
      <vt:lpstr>ME ‘ENCLOSURE’ RUANG LUAR</vt:lpstr>
      <vt:lpstr>PowerPoint Presentation</vt:lpstr>
      <vt:lpstr>MEMBUAT HIRARKI  RUANG LUAR</vt:lpstr>
      <vt:lpstr>PRINSIP PENYUSUNAN (DK CHING) KERAGAMAN, KOMPLEKSITAS, HIRARKHI DLM PEMOGRAMAN, PERANCANGAN DAN PEMBUATAN BANGUNAN </vt:lpstr>
      <vt:lpstr>PowerPoint Presentation</vt:lpstr>
      <vt:lpstr>5 prinsip desain BENTUK VISUAL</vt:lpstr>
      <vt:lpstr>PRINSIP SKETSA RUANG LUAR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PERANCANGAN RUANG LUAR</dc:title>
  <dc:creator>windows_7</dc:creator>
  <cp:lastModifiedBy>Dwi Siswi Hariyani</cp:lastModifiedBy>
  <cp:revision>8</cp:revision>
  <dcterms:created xsi:type="dcterms:W3CDTF">2018-03-06T08:12:36Z</dcterms:created>
  <dcterms:modified xsi:type="dcterms:W3CDTF">2020-02-28T05:47:27Z</dcterms:modified>
</cp:coreProperties>
</file>