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94" r:id="rId3"/>
    <p:sldId id="273" r:id="rId4"/>
    <p:sldId id="274" r:id="rId5"/>
    <p:sldId id="275" r:id="rId6"/>
    <p:sldId id="297" r:id="rId7"/>
    <p:sldId id="308" r:id="rId8"/>
    <p:sldId id="298" r:id="rId9"/>
    <p:sldId id="296" r:id="rId10"/>
    <p:sldId id="299" r:id="rId11"/>
    <p:sldId id="307" r:id="rId12"/>
    <p:sldId id="266" r:id="rId13"/>
    <p:sldId id="303" r:id="rId14"/>
    <p:sldId id="304" r:id="rId15"/>
    <p:sldId id="305" r:id="rId16"/>
    <p:sldId id="262" r:id="rId17"/>
    <p:sldId id="289" r:id="rId18"/>
    <p:sldId id="263" r:id="rId19"/>
    <p:sldId id="309" r:id="rId20"/>
    <p:sldId id="311" r:id="rId21"/>
    <p:sldId id="312" r:id="rId22"/>
    <p:sldId id="265" r:id="rId23"/>
    <p:sldId id="306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C3F537-8A04-4600-A344-C0D471F1F488}" v="41" dt="2020-04-24T05:34:30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9" autoAdjust="0"/>
    <p:restoredTop sz="94660"/>
  </p:normalViewPr>
  <p:slideViewPr>
    <p:cSldViewPr>
      <p:cViewPr varScale="1">
        <p:scale>
          <a:sx n="71" d="100"/>
          <a:sy n="71" d="100"/>
        </p:scale>
        <p:origin x="-18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wi Siswi Hariyani" userId="3182df40-5a93-4262-a2d9-6be4e7531f9e" providerId="ADAL" clId="{B6C3F537-8A04-4600-A344-C0D471F1F488}"/>
    <pc:docChg chg="undo custSel addSld delSld modSld sldOrd">
      <pc:chgData name="Dwi Siswi Hariyani" userId="3182df40-5a93-4262-a2d9-6be4e7531f9e" providerId="ADAL" clId="{B6C3F537-8A04-4600-A344-C0D471F1F488}" dt="2020-04-24T07:14:29.575" v="987" actId="20577"/>
      <pc:docMkLst>
        <pc:docMk/>
      </pc:docMkLst>
      <pc:sldChg chg="modSp mod">
        <pc:chgData name="Dwi Siswi Hariyani" userId="3182df40-5a93-4262-a2d9-6be4e7531f9e" providerId="ADAL" clId="{B6C3F537-8A04-4600-A344-C0D471F1F488}" dt="2020-04-24T07:14:29.575" v="987" actId="20577"/>
        <pc:sldMkLst>
          <pc:docMk/>
          <pc:sldMk cId="0" sldId="256"/>
        </pc:sldMkLst>
        <pc:spChg chg="mod">
          <ac:chgData name="Dwi Siswi Hariyani" userId="3182df40-5a93-4262-a2d9-6be4e7531f9e" providerId="ADAL" clId="{B6C3F537-8A04-4600-A344-C0D471F1F488}" dt="2020-04-24T07:14:29.575" v="987" actId="20577"/>
          <ac:spMkLst>
            <pc:docMk/>
            <pc:sldMk cId="0" sldId="256"/>
            <ac:spMk id="5" creationId="{00000000-0000-0000-0000-000000000000}"/>
          </ac:spMkLst>
        </pc:spChg>
      </pc:sldChg>
      <pc:sldChg chg="modSp mod ord">
        <pc:chgData name="Dwi Siswi Hariyani" userId="3182df40-5a93-4262-a2d9-6be4e7531f9e" providerId="ADAL" clId="{B6C3F537-8A04-4600-A344-C0D471F1F488}" dt="2020-04-24T04:43:37.404" v="175" actId="114"/>
        <pc:sldMkLst>
          <pc:docMk/>
          <pc:sldMk cId="0" sldId="262"/>
        </pc:sldMkLst>
        <pc:spChg chg="mod">
          <ac:chgData name="Dwi Siswi Hariyani" userId="3182df40-5a93-4262-a2d9-6be4e7531f9e" providerId="ADAL" clId="{B6C3F537-8A04-4600-A344-C0D471F1F488}" dt="2020-04-24T04:43:19.124" v="171" actId="255"/>
          <ac:spMkLst>
            <pc:docMk/>
            <pc:sldMk cId="0" sldId="262"/>
            <ac:spMk id="2" creationId="{00000000-0000-0000-0000-000000000000}"/>
          </ac:spMkLst>
        </pc:spChg>
        <pc:spChg chg="mod">
          <ac:chgData name="Dwi Siswi Hariyani" userId="3182df40-5a93-4262-a2d9-6be4e7531f9e" providerId="ADAL" clId="{B6C3F537-8A04-4600-A344-C0D471F1F488}" dt="2020-04-24T04:43:37.404" v="175" actId="114"/>
          <ac:spMkLst>
            <pc:docMk/>
            <pc:sldMk cId="0" sldId="262"/>
            <ac:spMk id="3" creationId="{00000000-0000-0000-0000-000000000000}"/>
          </ac:spMkLst>
        </pc:spChg>
        <pc:picChg chg="mod">
          <ac:chgData name="Dwi Siswi Hariyani" userId="3182df40-5a93-4262-a2d9-6be4e7531f9e" providerId="ADAL" clId="{B6C3F537-8A04-4600-A344-C0D471F1F488}" dt="2020-04-24T04:43:29.661" v="174" actId="1076"/>
          <ac:picMkLst>
            <pc:docMk/>
            <pc:sldMk cId="0" sldId="262"/>
            <ac:picMk id="20482" creationId="{00000000-0000-0000-0000-000000000000}"/>
          </ac:picMkLst>
        </pc:picChg>
      </pc:sldChg>
      <pc:sldChg chg="addSp modSp mod">
        <pc:chgData name="Dwi Siswi Hariyani" userId="3182df40-5a93-4262-a2d9-6be4e7531f9e" providerId="ADAL" clId="{B6C3F537-8A04-4600-A344-C0D471F1F488}" dt="2020-04-24T05:21:38.453" v="962" actId="20577"/>
        <pc:sldMkLst>
          <pc:docMk/>
          <pc:sldMk cId="0" sldId="263"/>
        </pc:sldMkLst>
        <pc:spChg chg="mod">
          <ac:chgData name="Dwi Siswi Hariyani" userId="3182df40-5a93-4262-a2d9-6be4e7531f9e" providerId="ADAL" clId="{B6C3F537-8A04-4600-A344-C0D471F1F488}" dt="2020-04-24T05:21:38.453" v="962" actId="20577"/>
          <ac:spMkLst>
            <pc:docMk/>
            <pc:sldMk cId="0" sldId="263"/>
            <ac:spMk id="2" creationId="{00000000-0000-0000-0000-000000000000}"/>
          </ac:spMkLst>
        </pc:spChg>
        <pc:spChg chg="mod">
          <ac:chgData name="Dwi Siswi Hariyani" userId="3182df40-5a93-4262-a2d9-6be4e7531f9e" providerId="ADAL" clId="{B6C3F537-8A04-4600-A344-C0D471F1F488}" dt="2020-04-24T04:44:20.128" v="178" actId="207"/>
          <ac:spMkLst>
            <pc:docMk/>
            <pc:sldMk cId="0" sldId="263"/>
            <ac:spMk id="3" creationId="{00000000-0000-0000-0000-000000000000}"/>
          </ac:spMkLst>
        </pc:spChg>
        <pc:picChg chg="add mod">
          <ac:chgData name="Dwi Siswi Hariyani" userId="3182df40-5a93-4262-a2d9-6be4e7531f9e" providerId="ADAL" clId="{B6C3F537-8A04-4600-A344-C0D471F1F488}" dt="2020-04-24T05:00:02.895" v="185" actId="14100"/>
          <ac:picMkLst>
            <pc:docMk/>
            <pc:sldMk cId="0" sldId="263"/>
            <ac:picMk id="4" creationId="{28F82CEA-106E-4F67-8DA4-664C07ECF64E}"/>
          </ac:picMkLst>
        </pc:picChg>
      </pc:sldChg>
      <pc:sldChg chg="addSp delSp modSp mod">
        <pc:chgData name="Dwi Siswi Hariyani" userId="3182df40-5a93-4262-a2d9-6be4e7531f9e" providerId="ADAL" clId="{B6C3F537-8A04-4600-A344-C0D471F1F488}" dt="2020-04-24T05:21:07.080" v="960" actId="113"/>
        <pc:sldMkLst>
          <pc:docMk/>
          <pc:sldMk cId="0" sldId="265"/>
        </pc:sldMkLst>
        <pc:spChg chg="mod">
          <ac:chgData name="Dwi Siswi Hariyani" userId="3182df40-5a93-4262-a2d9-6be4e7531f9e" providerId="ADAL" clId="{B6C3F537-8A04-4600-A344-C0D471F1F488}" dt="2020-04-24T05:21:07.080" v="960" actId="113"/>
          <ac:spMkLst>
            <pc:docMk/>
            <pc:sldMk cId="0" sldId="265"/>
            <ac:spMk id="2" creationId="{00000000-0000-0000-0000-000000000000}"/>
          </ac:spMkLst>
        </pc:spChg>
        <pc:spChg chg="add mod">
          <ac:chgData name="Dwi Siswi Hariyani" userId="3182df40-5a93-4262-a2d9-6be4e7531f9e" providerId="ADAL" clId="{B6C3F537-8A04-4600-A344-C0D471F1F488}" dt="2020-04-24T05:20:11.774" v="956" actId="1076"/>
          <ac:spMkLst>
            <pc:docMk/>
            <pc:sldMk cId="0" sldId="265"/>
            <ac:spMk id="3" creationId="{9D711535-CC42-49B8-9C70-925DEC2A2446}"/>
          </ac:spMkLst>
        </pc:spChg>
        <pc:spChg chg="add del mod">
          <ac:chgData name="Dwi Siswi Hariyani" userId="3182df40-5a93-4262-a2d9-6be4e7531f9e" providerId="ADAL" clId="{B6C3F537-8A04-4600-A344-C0D471F1F488}" dt="2020-04-24T05:13:32.192" v="643"/>
          <ac:spMkLst>
            <pc:docMk/>
            <pc:sldMk cId="0" sldId="265"/>
            <ac:spMk id="4" creationId="{23E94341-C795-4845-91B9-CF659FD55FCB}"/>
          </ac:spMkLst>
        </pc:spChg>
        <pc:spChg chg="add mod">
          <ac:chgData name="Dwi Siswi Hariyani" userId="3182df40-5a93-4262-a2d9-6be4e7531f9e" providerId="ADAL" clId="{B6C3F537-8A04-4600-A344-C0D471F1F488}" dt="2020-04-24T05:20:56.637" v="959" actId="123"/>
          <ac:spMkLst>
            <pc:docMk/>
            <pc:sldMk cId="0" sldId="265"/>
            <ac:spMk id="5" creationId="{D6322B14-C420-4A51-8E82-B96CA8321484}"/>
          </ac:spMkLst>
        </pc:spChg>
        <pc:picChg chg="del">
          <ac:chgData name="Dwi Siswi Hariyani" userId="3182df40-5a93-4262-a2d9-6be4e7531f9e" providerId="ADAL" clId="{B6C3F537-8A04-4600-A344-C0D471F1F488}" dt="2020-04-24T05:13:16.579" v="639" actId="478"/>
          <ac:picMkLst>
            <pc:docMk/>
            <pc:sldMk cId="0" sldId="265"/>
            <ac:picMk id="15361" creationId="{00000000-0000-0000-0000-000000000000}"/>
          </ac:picMkLst>
        </pc:picChg>
        <pc:picChg chg="del">
          <ac:chgData name="Dwi Siswi Hariyani" userId="3182df40-5a93-4262-a2d9-6be4e7531f9e" providerId="ADAL" clId="{B6C3F537-8A04-4600-A344-C0D471F1F488}" dt="2020-04-24T05:15:46.888" v="903" actId="478"/>
          <ac:picMkLst>
            <pc:docMk/>
            <pc:sldMk cId="0" sldId="265"/>
            <ac:picMk id="15362" creationId="{00000000-0000-0000-0000-000000000000}"/>
          </ac:picMkLst>
        </pc:picChg>
      </pc:sldChg>
      <pc:sldChg chg="addSp modSp mod ord">
        <pc:chgData name="Dwi Siswi Hariyani" userId="3182df40-5a93-4262-a2d9-6be4e7531f9e" providerId="ADAL" clId="{B6C3F537-8A04-4600-A344-C0D471F1F488}" dt="2020-04-24T03:54:37.759" v="139"/>
        <pc:sldMkLst>
          <pc:docMk/>
          <pc:sldMk cId="0" sldId="266"/>
        </pc:sldMkLst>
        <pc:spChg chg="mod">
          <ac:chgData name="Dwi Siswi Hariyani" userId="3182df40-5a93-4262-a2d9-6be4e7531f9e" providerId="ADAL" clId="{B6C3F537-8A04-4600-A344-C0D471F1F488}" dt="2020-04-24T01:49:12.231" v="8" actId="179"/>
          <ac:spMkLst>
            <pc:docMk/>
            <pc:sldMk cId="0" sldId="266"/>
            <ac:spMk id="3" creationId="{00000000-0000-0000-0000-000000000000}"/>
          </ac:spMkLst>
        </pc:spChg>
        <pc:spChg chg="add mod">
          <ac:chgData name="Dwi Siswi Hariyani" userId="3182df40-5a93-4262-a2d9-6be4e7531f9e" providerId="ADAL" clId="{B6C3F537-8A04-4600-A344-C0D471F1F488}" dt="2020-04-24T03:47:33.775" v="80" actId="1076"/>
          <ac:spMkLst>
            <pc:docMk/>
            <pc:sldMk cId="0" sldId="266"/>
            <ac:spMk id="4" creationId="{DEB611BF-ABD2-4E70-B68C-668C6BA1EBD7}"/>
          </ac:spMkLst>
        </pc:spChg>
        <pc:spChg chg="mod">
          <ac:chgData name="Dwi Siswi Hariyani" userId="3182df40-5a93-4262-a2d9-6be4e7531f9e" providerId="ADAL" clId="{B6C3F537-8A04-4600-A344-C0D471F1F488}" dt="2020-04-24T03:47:01.812" v="73" actId="6549"/>
          <ac:spMkLst>
            <pc:docMk/>
            <pc:sldMk cId="0" sldId="266"/>
            <ac:spMk id="8" creationId="{00000000-0000-0000-0000-000000000000}"/>
          </ac:spMkLst>
        </pc:spChg>
      </pc:sldChg>
      <pc:sldChg chg="modSp mod">
        <pc:chgData name="Dwi Siswi Hariyani" userId="3182df40-5a93-4262-a2d9-6be4e7531f9e" providerId="ADAL" clId="{B6C3F537-8A04-4600-A344-C0D471F1F488}" dt="2020-04-24T03:53:53.157" v="137" actId="14100"/>
        <pc:sldMkLst>
          <pc:docMk/>
          <pc:sldMk cId="0" sldId="272"/>
        </pc:sldMkLst>
        <pc:spChg chg="mod">
          <ac:chgData name="Dwi Siswi Hariyani" userId="3182df40-5a93-4262-a2d9-6be4e7531f9e" providerId="ADAL" clId="{B6C3F537-8A04-4600-A344-C0D471F1F488}" dt="2020-04-24T03:51:51.248" v="88" actId="313"/>
          <ac:spMkLst>
            <pc:docMk/>
            <pc:sldMk cId="0" sldId="272"/>
            <ac:spMk id="4" creationId="{00000000-0000-0000-0000-000000000000}"/>
          </ac:spMkLst>
        </pc:spChg>
        <pc:spChg chg="mod">
          <ac:chgData name="Dwi Siswi Hariyani" userId="3182df40-5a93-4262-a2d9-6be4e7531f9e" providerId="ADAL" clId="{B6C3F537-8A04-4600-A344-C0D471F1F488}" dt="2020-04-24T03:50:45.177" v="84" actId="20577"/>
          <ac:spMkLst>
            <pc:docMk/>
            <pc:sldMk cId="0" sldId="272"/>
            <ac:spMk id="8" creationId="{00000000-0000-0000-0000-000000000000}"/>
          </ac:spMkLst>
        </pc:spChg>
        <pc:spChg chg="mod">
          <ac:chgData name="Dwi Siswi Hariyani" userId="3182df40-5a93-4262-a2d9-6be4e7531f9e" providerId="ADAL" clId="{B6C3F537-8A04-4600-A344-C0D471F1F488}" dt="2020-04-24T01:30:29.044" v="3"/>
          <ac:spMkLst>
            <pc:docMk/>
            <pc:sldMk cId="0" sldId="272"/>
            <ac:spMk id="9" creationId="{00000000-0000-0000-0000-000000000000}"/>
          </ac:spMkLst>
        </pc:spChg>
        <pc:spChg chg="mod">
          <ac:chgData name="Dwi Siswi Hariyani" userId="3182df40-5a93-4262-a2d9-6be4e7531f9e" providerId="ADAL" clId="{B6C3F537-8A04-4600-A344-C0D471F1F488}" dt="2020-04-24T03:53:53.157" v="137" actId="14100"/>
          <ac:spMkLst>
            <pc:docMk/>
            <pc:sldMk cId="0" sldId="272"/>
            <ac:spMk id="10" creationId="{00000000-0000-0000-0000-000000000000}"/>
          </ac:spMkLst>
        </pc:spChg>
      </pc:sldChg>
      <pc:sldChg chg="ord">
        <pc:chgData name="Dwi Siswi Hariyani" userId="3182df40-5a93-4262-a2d9-6be4e7531f9e" providerId="ADAL" clId="{B6C3F537-8A04-4600-A344-C0D471F1F488}" dt="2020-04-24T04:43:57.598" v="177"/>
        <pc:sldMkLst>
          <pc:docMk/>
          <pc:sldMk cId="0" sldId="289"/>
        </pc:sldMkLst>
      </pc:sldChg>
      <pc:sldChg chg="delSp modSp mod">
        <pc:chgData name="Dwi Siswi Hariyani" userId="3182df40-5a93-4262-a2d9-6be4e7531f9e" providerId="ADAL" clId="{B6C3F537-8A04-4600-A344-C0D471F1F488}" dt="2020-04-24T04:03:28.076" v="148" actId="478"/>
        <pc:sldMkLst>
          <pc:docMk/>
          <pc:sldMk cId="0" sldId="299"/>
        </pc:sldMkLst>
        <pc:spChg chg="del">
          <ac:chgData name="Dwi Siswi Hariyani" userId="3182df40-5a93-4262-a2d9-6be4e7531f9e" providerId="ADAL" clId="{B6C3F537-8A04-4600-A344-C0D471F1F488}" dt="2020-04-24T04:03:28.076" v="148" actId="478"/>
          <ac:spMkLst>
            <pc:docMk/>
            <pc:sldMk cId="0" sldId="299"/>
            <ac:spMk id="2" creationId="{00000000-0000-0000-0000-000000000000}"/>
          </ac:spMkLst>
        </pc:spChg>
        <pc:spChg chg="mod">
          <ac:chgData name="Dwi Siswi Hariyani" userId="3182df40-5a93-4262-a2d9-6be4e7531f9e" providerId="ADAL" clId="{B6C3F537-8A04-4600-A344-C0D471F1F488}" dt="2020-04-24T04:02:58.955" v="147" actId="20577"/>
          <ac:spMkLst>
            <pc:docMk/>
            <pc:sldMk cId="0" sldId="299"/>
            <ac:spMk id="3" creationId="{00000000-0000-0000-0000-000000000000}"/>
          </ac:spMkLst>
        </pc:spChg>
      </pc:sldChg>
      <pc:sldChg chg="addSp delSp modSp mod ord">
        <pc:chgData name="Dwi Siswi Hariyani" userId="3182df40-5a93-4262-a2d9-6be4e7531f9e" providerId="ADAL" clId="{B6C3F537-8A04-4600-A344-C0D471F1F488}" dt="2020-04-24T03:54:37.759" v="139"/>
        <pc:sldMkLst>
          <pc:docMk/>
          <pc:sldMk cId="0" sldId="303"/>
        </pc:sldMkLst>
        <pc:spChg chg="mod">
          <ac:chgData name="Dwi Siswi Hariyani" userId="3182df40-5a93-4262-a2d9-6be4e7531f9e" providerId="ADAL" clId="{B6C3F537-8A04-4600-A344-C0D471F1F488}" dt="2020-04-24T01:45:45.439" v="5"/>
          <ac:spMkLst>
            <pc:docMk/>
            <pc:sldMk cId="0" sldId="303"/>
            <ac:spMk id="3" creationId="{00000000-0000-0000-0000-000000000000}"/>
          </ac:spMkLst>
        </pc:spChg>
        <pc:spChg chg="mod">
          <ac:chgData name="Dwi Siswi Hariyani" userId="3182df40-5a93-4262-a2d9-6be4e7531f9e" providerId="ADAL" clId="{B6C3F537-8A04-4600-A344-C0D471F1F488}" dt="2020-04-24T03:43:39.918" v="70" actId="20577"/>
          <ac:spMkLst>
            <pc:docMk/>
            <pc:sldMk cId="0" sldId="303"/>
            <ac:spMk id="8" creationId="{00000000-0000-0000-0000-000000000000}"/>
          </ac:spMkLst>
        </pc:spChg>
        <pc:spChg chg="add del mod">
          <ac:chgData name="Dwi Siswi Hariyani" userId="3182df40-5a93-4262-a2d9-6be4e7531f9e" providerId="ADAL" clId="{B6C3F537-8A04-4600-A344-C0D471F1F488}" dt="2020-04-24T03:43:33.597" v="68" actId="14100"/>
          <ac:spMkLst>
            <pc:docMk/>
            <pc:sldMk cId="0" sldId="303"/>
            <ac:spMk id="9" creationId="{00000000-0000-0000-0000-000000000000}"/>
          </ac:spMkLst>
        </pc:spChg>
      </pc:sldChg>
      <pc:sldChg chg="modSp mod ord">
        <pc:chgData name="Dwi Siswi Hariyani" userId="3182df40-5a93-4262-a2d9-6be4e7531f9e" providerId="ADAL" clId="{B6C3F537-8A04-4600-A344-C0D471F1F488}" dt="2020-04-24T04:42:03.525" v="159" actId="27636"/>
        <pc:sldMkLst>
          <pc:docMk/>
          <pc:sldMk cId="0" sldId="304"/>
        </pc:sldMkLst>
        <pc:spChg chg="mod">
          <ac:chgData name="Dwi Siswi Hariyani" userId="3182df40-5a93-4262-a2d9-6be4e7531f9e" providerId="ADAL" clId="{B6C3F537-8A04-4600-A344-C0D471F1F488}" dt="2020-04-24T04:42:03.525" v="159" actId="27636"/>
          <ac:spMkLst>
            <pc:docMk/>
            <pc:sldMk cId="0" sldId="304"/>
            <ac:spMk id="3" creationId="{00000000-0000-0000-0000-000000000000}"/>
          </ac:spMkLst>
        </pc:spChg>
        <pc:spChg chg="mod">
          <ac:chgData name="Dwi Siswi Hariyani" userId="3182df40-5a93-4262-a2d9-6be4e7531f9e" providerId="ADAL" clId="{B6C3F537-8A04-4600-A344-C0D471F1F488}" dt="2020-04-24T03:43:58.117" v="71" actId="20577"/>
          <ac:spMkLst>
            <pc:docMk/>
            <pc:sldMk cId="0" sldId="304"/>
            <ac:spMk id="8" creationId="{00000000-0000-0000-0000-000000000000}"/>
          </ac:spMkLst>
        </pc:spChg>
      </pc:sldChg>
      <pc:sldChg chg="modSp mod ord">
        <pc:chgData name="Dwi Siswi Hariyani" userId="3182df40-5a93-4262-a2d9-6be4e7531f9e" providerId="ADAL" clId="{B6C3F537-8A04-4600-A344-C0D471F1F488}" dt="2020-04-24T04:42:46.711" v="168" actId="6549"/>
        <pc:sldMkLst>
          <pc:docMk/>
          <pc:sldMk cId="0" sldId="305"/>
        </pc:sldMkLst>
        <pc:spChg chg="mod">
          <ac:chgData name="Dwi Siswi Hariyani" userId="3182df40-5a93-4262-a2d9-6be4e7531f9e" providerId="ADAL" clId="{B6C3F537-8A04-4600-A344-C0D471F1F488}" dt="2020-04-24T04:42:19.080" v="166" actId="113"/>
          <ac:spMkLst>
            <pc:docMk/>
            <pc:sldMk cId="0" sldId="305"/>
            <ac:spMk id="3" creationId="{00000000-0000-0000-0000-000000000000}"/>
          </ac:spMkLst>
        </pc:spChg>
        <pc:spChg chg="mod">
          <ac:chgData name="Dwi Siswi Hariyani" userId="3182df40-5a93-4262-a2d9-6be4e7531f9e" providerId="ADAL" clId="{B6C3F537-8A04-4600-A344-C0D471F1F488}" dt="2020-04-24T04:42:46.711" v="168" actId="6549"/>
          <ac:spMkLst>
            <pc:docMk/>
            <pc:sldMk cId="0" sldId="305"/>
            <ac:spMk id="8" creationId="{00000000-0000-0000-0000-000000000000}"/>
          </ac:spMkLst>
        </pc:spChg>
      </pc:sldChg>
      <pc:sldChg chg="delSp modSp mod">
        <pc:chgData name="Dwi Siswi Hariyani" userId="3182df40-5a93-4262-a2d9-6be4e7531f9e" providerId="ADAL" clId="{B6C3F537-8A04-4600-A344-C0D471F1F488}" dt="2020-04-24T05:19:11.533" v="944" actId="255"/>
        <pc:sldMkLst>
          <pc:docMk/>
          <pc:sldMk cId="0" sldId="306"/>
        </pc:sldMkLst>
        <pc:spChg chg="del mod">
          <ac:chgData name="Dwi Siswi Hariyani" userId="3182df40-5a93-4262-a2d9-6be4e7531f9e" providerId="ADAL" clId="{B6C3F537-8A04-4600-A344-C0D471F1F488}" dt="2020-04-16T16:02:15.679" v="1" actId="478"/>
          <ac:spMkLst>
            <pc:docMk/>
            <pc:sldMk cId="0" sldId="306"/>
            <ac:spMk id="2" creationId="{00000000-0000-0000-0000-000000000000}"/>
          </ac:spMkLst>
        </pc:spChg>
        <pc:spChg chg="mod ord">
          <ac:chgData name="Dwi Siswi Hariyani" userId="3182df40-5a93-4262-a2d9-6be4e7531f9e" providerId="ADAL" clId="{B6C3F537-8A04-4600-A344-C0D471F1F488}" dt="2020-04-24T05:19:11.533" v="944" actId="255"/>
          <ac:spMkLst>
            <pc:docMk/>
            <pc:sldMk cId="0" sldId="306"/>
            <ac:spMk id="3" creationId="{00000000-0000-0000-0000-000000000000}"/>
          </ac:spMkLst>
        </pc:spChg>
      </pc:sldChg>
      <pc:sldChg chg="addSp delSp modSp new mod ord">
        <pc:chgData name="Dwi Siswi Hariyani" userId="3182df40-5a93-4262-a2d9-6be4e7531f9e" providerId="ADAL" clId="{B6C3F537-8A04-4600-A344-C0D471F1F488}" dt="2020-04-24T03:54:37.759" v="139"/>
        <pc:sldMkLst>
          <pc:docMk/>
          <pc:sldMk cId="3579079823" sldId="307"/>
        </pc:sldMkLst>
        <pc:spChg chg="add del">
          <ac:chgData name="Dwi Siswi Hariyani" userId="3182df40-5a93-4262-a2d9-6be4e7531f9e" providerId="ADAL" clId="{B6C3F537-8A04-4600-A344-C0D471F1F488}" dt="2020-04-24T01:49:22.469" v="11"/>
          <ac:spMkLst>
            <pc:docMk/>
            <pc:sldMk cId="3579079823" sldId="307"/>
            <ac:spMk id="4" creationId="{F37596C8-797D-4812-BDC6-C364C69F2869}"/>
          </ac:spMkLst>
        </pc:spChg>
        <pc:spChg chg="add del">
          <ac:chgData name="Dwi Siswi Hariyani" userId="3182df40-5a93-4262-a2d9-6be4e7531f9e" providerId="ADAL" clId="{B6C3F537-8A04-4600-A344-C0D471F1F488}" dt="2020-04-24T01:49:53.376" v="13"/>
          <ac:spMkLst>
            <pc:docMk/>
            <pc:sldMk cId="3579079823" sldId="307"/>
            <ac:spMk id="5" creationId="{1B1797DC-839F-4A7A-8C5A-CD6D92BC7F02}"/>
          </ac:spMkLst>
        </pc:spChg>
        <pc:picChg chg="add mod">
          <ac:chgData name="Dwi Siswi Hariyani" userId="3182df40-5a93-4262-a2d9-6be4e7531f9e" providerId="ADAL" clId="{B6C3F537-8A04-4600-A344-C0D471F1F488}" dt="2020-04-24T01:50:25.053" v="16" actId="14100"/>
          <ac:picMkLst>
            <pc:docMk/>
            <pc:sldMk cId="3579079823" sldId="307"/>
            <ac:picMk id="6" creationId="{94E6A822-3936-4997-A4CF-40C023CCBB59}"/>
          </ac:picMkLst>
        </pc:picChg>
      </pc:sldChg>
      <pc:sldChg chg="addSp modSp new mod">
        <pc:chgData name="Dwi Siswi Hariyani" userId="3182df40-5a93-4262-a2d9-6be4e7531f9e" providerId="ADAL" clId="{B6C3F537-8A04-4600-A344-C0D471F1F488}" dt="2020-04-24T04:25:20.442" v="153" actId="1076"/>
        <pc:sldMkLst>
          <pc:docMk/>
          <pc:sldMk cId="332784716" sldId="308"/>
        </pc:sldMkLst>
        <pc:picChg chg="add mod">
          <ac:chgData name="Dwi Siswi Hariyani" userId="3182df40-5a93-4262-a2d9-6be4e7531f9e" providerId="ADAL" clId="{B6C3F537-8A04-4600-A344-C0D471F1F488}" dt="2020-04-24T04:25:20.442" v="153" actId="1076"/>
          <ac:picMkLst>
            <pc:docMk/>
            <pc:sldMk cId="332784716" sldId="308"/>
            <ac:picMk id="4" creationId="{00CCCA9F-AC0E-43EA-95C9-1961556B338A}"/>
          </ac:picMkLst>
        </pc:picChg>
      </pc:sldChg>
      <pc:sldChg chg="modSp new del">
        <pc:chgData name="Dwi Siswi Hariyani" userId="3182df40-5a93-4262-a2d9-6be4e7531f9e" providerId="ADAL" clId="{B6C3F537-8A04-4600-A344-C0D471F1F488}" dt="2020-04-24T03:43:10.258" v="61" actId="2696"/>
        <pc:sldMkLst>
          <pc:docMk/>
          <pc:sldMk cId="3310912511" sldId="308"/>
        </pc:sldMkLst>
        <pc:spChg chg="mod">
          <ac:chgData name="Dwi Siswi Hariyani" userId="3182df40-5a93-4262-a2d9-6be4e7531f9e" providerId="ADAL" clId="{B6C3F537-8A04-4600-A344-C0D471F1F488}" dt="2020-04-24T03:41:36.880" v="57"/>
          <ac:spMkLst>
            <pc:docMk/>
            <pc:sldMk cId="3310912511" sldId="308"/>
            <ac:spMk id="3" creationId="{545C9E31-DB99-49B9-A6EB-D77362C77F95}"/>
          </ac:spMkLst>
        </pc:spChg>
      </pc:sldChg>
      <pc:sldChg chg="addSp delSp modSp new mod">
        <pc:chgData name="Dwi Siswi Hariyani" userId="3182df40-5a93-4262-a2d9-6be4e7531f9e" providerId="ADAL" clId="{B6C3F537-8A04-4600-A344-C0D471F1F488}" dt="2020-04-24T05:05:22.559" v="238" actId="14100"/>
        <pc:sldMkLst>
          <pc:docMk/>
          <pc:sldMk cId="1983249008" sldId="309"/>
        </pc:sldMkLst>
        <pc:spChg chg="del mod">
          <ac:chgData name="Dwi Siswi Hariyani" userId="3182df40-5a93-4262-a2d9-6be4e7531f9e" providerId="ADAL" clId="{B6C3F537-8A04-4600-A344-C0D471F1F488}" dt="2020-04-24T05:03:24.351" v="225" actId="478"/>
          <ac:spMkLst>
            <pc:docMk/>
            <pc:sldMk cId="1983249008" sldId="309"/>
            <ac:spMk id="2" creationId="{03C3A81E-F6F1-43CF-A076-B675285688EF}"/>
          </ac:spMkLst>
        </pc:spChg>
        <pc:spChg chg="del">
          <ac:chgData name="Dwi Siswi Hariyani" userId="3182df40-5a93-4262-a2d9-6be4e7531f9e" providerId="ADAL" clId="{B6C3F537-8A04-4600-A344-C0D471F1F488}" dt="2020-04-24T05:02:20.017" v="212" actId="478"/>
          <ac:spMkLst>
            <pc:docMk/>
            <pc:sldMk cId="1983249008" sldId="309"/>
            <ac:spMk id="3" creationId="{861D74AF-22CA-48E5-A9B1-98D4BBD0B011}"/>
          </ac:spMkLst>
        </pc:spChg>
        <pc:spChg chg="add mod">
          <ac:chgData name="Dwi Siswi Hariyani" userId="3182df40-5a93-4262-a2d9-6be4e7531f9e" providerId="ADAL" clId="{B6C3F537-8A04-4600-A344-C0D471F1F488}" dt="2020-04-24T05:03:19.542" v="224" actId="14100"/>
          <ac:spMkLst>
            <pc:docMk/>
            <pc:sldMk cId="1983249008" sldId="309"/>
            <ac:spMk id="6" creationId="{9FFDD64C-CBFB-4816-B60B-6B89A12A0D1E}"/>
          </ac:spMkLst>
        </pc:spChg>
        <pc:spChg chg="add del mod">
          <ac:chgData name="Dwi Siswi Hariyani" userId="3182df40-5a93-4262-a2d9-6be4e7531f9e" providerId="ADAL" clId="{B6C3F537-8A04-4600-A344-C0D471F1F488}" dt="2020-04-24T05:03:26.569" v="226" actId="478"/>
          <ac:spMkLst>
            <pc:docMk/>
            <pc:sldMk cId="1983249008" sldId="309"/>
            <ac:spMk id="8" creationId="{7E560F8F-3E8F-462C-A6A0-CF9F6F2F6BC4}"/>
          </ac:spMkLst>
        </pc:spChg>
        <pc:picChg chg="add del mod">
          <ac:chgData name="Dwi Siswi Hariyani" userId="3182df40-5a93-4262-a2d9-6be4e7531f9e" providerId="ADAL" clId="{B6C3F537-8A04-4600-A344-C0D471F1F488}" dt="2020-04-24T05:02:44.457" v="217" actId="478"/>
          <ac:picMkLst>
            <pc:docMk/>
            <pc:sldMk cId="1983249008" sldId="309"/>
            <ac:picMk id="4" creationId="{CA7C2AAF-C2B5-40B0-B1AE-D316BEA635F9}"/>
          </ac:picMkLst>
        </pc:picChg>
        <pc:picChg chg="add del mod">
          <ac:chgData name="Dwi Siswi Hariyani" userId="3182df40-5a93-4262-a2d9-6be4e7531f9e" providerId="ADAL" clId="{B6C3F537-8A04-4600-A344-C0D471F1F488}" dt="2020-04-24T05:04:41.273" v="227" actId="478"/>
          <ac:picMkLst>
            <pc:docMk/>
            <pc:sldMk cId="1983249008" sldId="309"/>
            <ac:picMk id="5" creationId="{7CFA536E-C12E-4395-A3C3-E3778CD0A57E}"/>
          </ac:picMkLst>
        </pc:picChg>
        <pc:picChg chg="add mod modCrop">
          <ac:chgData name="Dwi Siswi Hariyani" userId="3182df40-5a93-4262-a2d9-6be4e7531f9e" providerId="ADAL" clId="{B6C3F537-8A04-4600-A344-C0D471F1F488}" dt="2020-04-24T05:05:22.559" v="238" actId="14100"/>
          <ac:picMkLst>
            <pc:docMk/>
            <pc:sldMk cId="1983249008" sldId="309"/>
            <ac:picMk id="9" creationId="{60AC4A17-81BF-425D-B2F4-A859AA262562}"/>
          </ac:picMkLst>
        </pc:picChg>
      </pc:sldChg>
      <pc:sldChg chg="new del">
        <pc:chgData name="Dwi Siswi Hariyani" userId="3182df40-5a93-4262-a2d9-6be4e7531f9e" providerId="ADAL" clId="{B6C3F537-8A04-4600-A344-C0D471F1F488}" dt="2020-04-24T05:24:02.053" v="975" actId="47"/>
        <pc:sldMkLst>
          <pc:docMk/>
          <pc:sldMk cId="1432796743" sldId="310"/>
        </pc:sldMkLst>
      </pc:sldChg>
      <pc:sldChg chg="addSp modSp new mod">
        <pc:chgData name="Dwi Siswi Hariyani" userId="3182df40-5a93-4262-a2d9-6be4e7531f9e" providerId="ADAL" clId="{B6C3F537-8A04-4600-A344-C0D471F1F488}" dt="2020-04-24T05:23:20.050" v="973" actId="1038"/>
        <pc:sldMkLst>
          <pc:docMk/>
          <pc:sldMk cId="526970353" sldId="311"/>
        </pc:sldMkLst>
        <pc:picChg chg="add mod">
          <ac:chgData name="Dwi Siswi Hariyani" userId="3182df40-5a93-4262-a2d9-6be4e7531f9e" providerId="ADAL" clId="{B6C3F537-8A04-4600-A344-C0D471F1F488}" dt="2020-04-24T05:23:20.050" v="973" actId="1038"/>
          <ac:picMkLst>
            <pc:docMk/>
            <pc:sldMk cId="526970353" sldId="311"/>
            <ac:picMk id="4" creationId="{70F6CFFA-DF55-47B6-8330-3AC57AACB28C}"/>
          </ac:picMkLst>
        </pc:picChg>
      </pc:sldChg>
      <pc:sldChg chg="addSp modSp new mod">
        <pc:chgData name="Dwi Siswi Hariyani" userId="3182df40-5a93-4262-a2d9-6be4e7531f9e" providerId="ADAL" clId="{B6C3F537-8A04-4600-A344-C0D471F1F488}" dt="2020-04-24T05:34:39.525" v="985" actId="1035"/>
        <pc:sldMkLst>
          <pc:docMk/>
          <pc:sldMk cId="49338434" sldId="312"/>
        </pc:sldMkLst>
        <pc:picChg chg="add mod">
          <ac:chgData name="Dwi Siswi Hariyani" userId="3182df40-5a93-4262-a2d9-6be4e7531f9e" providerId="ADAL" clId="{B6C3F537-8A04-4600-A344-C0D471F1F488}" dt="2020-04-24T05:34:39.525" v="985" actId="1035"/>
          <ac:picMkLst>
            <pc:docMk/>
            <pc:sldMk cId="49338434" sldId="312"/>
            <ac:picMk id="4" creationId="{955EED40-3811-4EA8-AB7E-20E75AAA963C}"/>
          </ac:picMkLst>
        </pc:picChg>
      </pc:sldChg>
      <pc:sldChg chg="new del">
        <pc:chgData name="Dwi Siswi Hariyani" userId="3182df40-5a93-4262-a2d9-6be4e7531f9e" providerId="ADAL" clId="{B6C3F537-8A04-4600-A344-C0D471F1F488}" dt="2020-04-24T05:24:02.053" v="975" actId="47"/>
        <pc:sldMkLst>
          <pc:docMk/>
          <pc:sldMk cId="2329195073" sldId="31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C8C68-AAA6-4195-8534-F528193557CD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3E09B-1D2C-45A2-881D-C574E72551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7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3E09B-1D2C-45A2-881D-C574E725517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77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5BA7-5A73-4216-86FB-5E1CDDA9A2F8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D8E6-CA8E-4A55-A0FF-46A92A6EC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5BA7-5A73-4216-86FB-5E1CDDA9A2F8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D8E6-CA8E-4A55-A0FF-46A92A6EC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5BA7-5A73-4216-86FB-5E1CDDA9A2F8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D8E6-CA8E-4A55-A0FF-46A92A6EC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5BA7-5A73-4216-86FB-5E1CDDA9A2F8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D8E6-CA8E-4A55-A0FF-46A92A6EC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5BA7-5A73-4216-86FB-5E1CDDA9A2F8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D8E6-CA8E-4A55-A0FF-46A92A6EC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5BA7-5A73-4216-86FB-5E1CDDA9A2F8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D8E6-CA8E-4A55-A0FF-46A92A6EC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5BA7-5A73-4216-86FB-5E1CDDA9A2F8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D8E6-CA8E-4A55-A0FF-46A92A6EC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5BA7-5A73-4216-86FB-5E1CDDA9A2F8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D8E6-CA8E-4A55-A0FF-46A92A6EC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5BA7-5A73-4216-86FB-5E1CDDA9A2F8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D8E6-CA8E-4A55-A0FF-46A92A6EC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5BA7-5A73-4216-86FB-5E1CDDA9A2F8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D8E6-CA8E-4A55-A0FF-46A92A6EC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5BA7-5A73-4216-86FB-5E1CDDA9A2F8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E79D8E6-CA8E-4A55-A0FF-46A92A6ECE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B45BA7-5A73-4216-86FB-5E1CDDA9A2F8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79D8E6-CA8E-4A55-A0FF-46A92A6ECE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Yunani_Kuno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d.wikipedia.org/wiki/Raj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archdaily.com/781247/sasakis-forest-city-master-plan-in-iskandar-malaysia-stretches-across-4-islands/56ab7731e58ecee7e100038e-sasakis-forest-city-master-plan-in-iskandar-malaysia-stretches-across-4-islands-im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609600"/>
            <a:ext cx="7851648" cy="1828800"/>
          </a:xfrm>
          <a:prstGeom prst="rect">
            <a:avLst/>
          </a:prstGeom>
        </p:spPr>
        <p:txBody>
          <a:bodyPr vert="horz" lIns="45720" tIns="0" rIns="45720" bIns="0" anchor="b">
            <a:normAutofit fontScale="925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RUANG TERBUKA KOTA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cap="all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SEBAGAI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cap="all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ELEMEN PERANCANGAN KOTA</a:t>
            </a:r>
            <a:endParaRPr kumimoji="0" lang="en-US" sz="4800" b="1" i="0" u="none" strike="noStrike" kern="1200" cap="all" spc="0" normalizeH="0" baseline="0" noProof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5991664"/>
            <a:ext cx="7854696" cy="713936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Week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09600" y="4648200"/>
            <a:ext cx="7854696" cy="1143000"/>
          </a:xfrm>
          <a:prstGeom prst="rect">
            <a:avLst/>
          </a:prstGeom>
        </p:spPr>
        <p:txBody>
          <a:bodyPr vert="horz" lIns="0" rIns="18288">
            <a:normAutofit fontScale="62500" lnSpcReduction="2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800">
                <a:solidFill>
                  <a:schemeClr val="tx1">
                    <a:tint val="75000"/>
                  </a:schemeClr>
                </a:solidFill>
              </a:rPr>
              <a:t>MATA KULIAH PERANCANGAN RUANG LUAR</a:t>
            </a:r>
          </a:p>
          <a:p>
            <a:pPr lvl="0" algn="ctr">
              <a:spcBef>
                <a:spcPct val="20000"/>
              </a:spcBef>
              <a:defRPr/>
            </a:pPr>
            <a:endParaRPr lang="en-US" sz="2800">
              <a:solidFill>
                <a:schemeClr val="tx1">
                  <a:tint val="75000"/>
                </a:schemeClr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2800">
                <a:solidFill>
                  <a:schemeClr val="tx1">
                    <a:tint val="75000"/>
                  </a:schemeClr>
                </a:solidFill>
              </a:rPr>
              <a:t>Disusun Oleh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800">
                <a:solidFill>
                  <a:schemeClr val="tx1">
                    <a:tint val="75000"/>
                  </a:schemeClr>
                </a:solidFill>
              </a:rPr>
              <a:t>Dwi Siswi Hariyani, S.T., M.Ars.</a:t>
            </a:r>
          </a:p>
          <a:p>
            <a:pPr lvl="0" algn="ctr">
              <a:spcBef>
                <a:spcPct val="20000"/>
              </a:spcBef>
              <a:defRPr/>
            </a:pPr>
            <a:endParaRPr lang="en-US" sz="28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26" name="Picture 2" descr="F:\3. UNIVERSITAS PEMBANGUNAN JAYA\3. MATERI FISBANG\logo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667000"/>
            <a:ext cx="3133725" cy="1476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RUANG LUAR – </a:t>
            </a:r>
          </a:p>
          <a:p>
            <a:pPr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RUANG TERBUKA KOTA</a:t>
            </a:r>
          </a:p>
          <a:p>
            <a:pPr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SEBAGAI SALAH SATU ELEMEN DALAM “PERANCANGAN KOTA”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91202CA2-4C90-4AB9-AA15-22B2C4B7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3C71768B-66B4-4C49-A960-0890F55DE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Gambar 5">
            <a:extLst>
              <a:ext uri="{FF2B5EF4-FFF2-40B4-BE49-F238E27FC236}">
                <a16:creationId xmlns:a16="http://schemas.microsoft.com/office/drawing/2014/main" xmlns="" id="{94E6A822-3936-4997-A4CF-40C023CCB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52" y="228600"/>
            <a:ext cx="8575696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79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/>
              <a:t>SEJARAH PERKEMBANGAN RUANG KOTA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029200" cy="5257800"/>
          </a:xfrm>
        </p:spPr>
        <p:txBody>
          <a:bodyPr>
            <a:normAutofit/>
          </a:bodyPr>
          <a:lstStyle/>
          <a:p>
            <a:pPr>
              <a:tabLst>
                <a:tab pos="2424113" algn="l"/>
              </a:tabLst>
            </a:pPr>
            <a:r>
              <a:rPr lang="en-US" dirty="0"/>
              <a:t>YUNANI KUNO </a:t>
            </a:r>
            <a:r>
              <a:rPr lang="id-ID" dirty="0"/>
              <a:t>(900–700 SM)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566553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867400" y="1447800"/>
            <a:ext cx="3276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err="1"/>
              <a:t>Agora</a:t>
            </a:r>
            <a:r>
              <a:rPr lang="id-ID" dirty="0"/>
              <a:t> </a:t>
            </a:r>
            <a:r>
              <a:rPr lang="en-US" dirty="0"/>
              <a:t>a</a:t>
            </a:r>
            <a:r>
              <a:rPr lang="id-ID" dirty="0" err="1"/>
              <a:t>dalah</a:t>
            </a:r>
            <a:r>
              <a:rPr lang="id-ID" dirty="0"/>
              <a:t> tempat untuk pertemuan terbuka di negara-kota di </a:t>
            </a:r>
            <a:r>
              <a:rPr lang="id-ID" dirty="0">
                <a:hlinkClick r:id="rId3" tooltip="Yunani Kuno"/>
              </a:rPr>
              <a:t>Yunani Kuno</a:t>
            </a:r>
            <a:r>
              <a:rPr lang="id-ID" dirty="0"/>
              <a:t>. </a:t>
            </a:r>
            <a:endParaRPr lang="en-US" dirty="0"/>
          </a:p>
          <a:p>
            <a:endParaRPr lang="en-US" dirty="0"/>
          </a:p>
          <a:p>
            <a:r>
              <a:rPr lang="id-ID" dirty="0"/>
              <a:t>Pada sejarah Yunani awal, (900–700 SM), orang merdeka dan pemilik tanah yang berstatus sebagai warga negara berkumpul di </a:t>
            </a:r>
            <a:r>
              <a:rPr lang="id-ID" dirty="0" err="1"/>
              <a:t>Agora</a:t>
            </a:r>
            <a:r>
              <a:rPr lang="id-ID" dirty="0"/>
              <a:t> untuk bermusyawarah dengan </a:t>
            </a:r>
            <a:r>
              <a:rPr lang="id-ID" dirty="0">
                <a:hlinkClick r:id="rId4" tooltip="Raja"/>
              </a:rPr>
              <a:t>raja</a:t>
            </a:r>
            <a:r>
              <a:rPr lang="id-ID" dirty="0"/>
              <a:t> atau dewan. </a:t>
            </a:r>
            <a:endParaRPr lang="en-US" dirty="0"/>
          </a:p>
          <a:p>
            <a:endParaRPr lang="en-US" dirty="0"/>
          </a:p>
          <a:p>
            <a:r>
              <a:rPr lang="id-ID" dirty="0"/>
              <a:t>Di kemudian hari, </a:t>
            </a:r>
            <a:r>
              <a:rPr lang="id-ID" dirty="0" err="1"/>
              <a:t>Agora</a:t>
            </a:r>
            <a:r>
              <a:rPr lang="id-ID" dirty="0"/>
              <a:t> juga berfungsi sebagai pasar tempat para pedagang menempatkan barang dagangannya di antara pilar-pilar </a:t>
            </a:r>
            <a:r>
              <a:rPr lang="id-ID" dirty="0" err="1"/>
              <a:t>Agora</a:t>
            </a:r>
            <a:r>
              <a:rPr lang="id-ID" dirty="0"/>
              <a:t>. </a:t>
            </a:r>
            <a:endParaRPr lang="en-US" dirty="0"/>
          </a:p>
          <a:p>
            <a:endParaRPr lang="en-US" dirty="0">
              <a:solidFill>
                <a:srgbClr val="E2D700"/>
              </a:solidFill>
            </a:endParaRPr>
          </a:p>
          <a:p>
            <a:r>
              <a:rPr lang="id-ID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https://id.wikipedia.org/wiki/Agora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Kotak Teks 3">
            <a:extLst>
              <a:ext uri="{FF2B5EF4-FFF2-40B4-BE49-F238E27FC236}">
                <a16:creationId xmlns:a16="http://schemas.microsoft.com/office/drawing/2014/main" xmlns="" id="{DEB611BF-ABD2-4E70-B68C-668C6BA1EBD7}"/>
              </a:ext>
            </a:extLst>
          </p:cNvPr>
          <p:cNvSpPr txBox="1"/>
          <p:nvPr/>
        </p:nvSpPr>
        <p:spPr>
          <a:xfrm>
            <a:off x="127665" y="5543371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Pada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i="1" dirty="0"/>
              <a:t>Agorae  </a:t>
            </a:r>
            <a:r>
              <a:rPr lang="en-US" i="1" dirty="0" err="1"/>
              <a:t>memiliki</a:t>
            </a:r>
            <a:r>
              <a:rPr lang="en-US" i="1" dirty="0"/>
              <a:t> </a:t>
            </a:r>
            <a:r>
              <a:rPr lang="en-US" i="1" dirty="0" err="1"/>
              <a:t>bentuk</a:t>
            </a:r>
            <a:r>
              <a:rPr lang="en-US" i="1" dirty="0"/>
              <a:t> </a:t>
            </a:r>
            <a:r>
              <a:rPr lang="en-US" i="1" dirty="0" err="1"/>
              <a:t>dasar</a:t>
            </a:r>
            <a:r>
              <a:rPr lang="en-US" i="1" dirty="0"/>
              <a:t> </a:t>
            </a:r>
            <a:r>
              <a:rPr lang="en-US" i="1" dirty="0" err="1"/>
              <a:t>kotak</a:t>
            </a:r>
            <a:r>
              <a:rPr lang="en-US" i="1" dirty="0"/>
              <a:t> </a:t>
            </a:r>
            <a:r>
              <a:rPr lang="en-US" i="1" dirty="0" err="1"/>
              <a:t>atau</a:t>
            </a:r>
            <a:r>
              <a:rPr lang="en-US" i="1" dirty="0"/>
              <a:t> square.</a:t>
            </a:r>
          </a:p>
          <a:p>
            <a:r>
              <a:rPr lang="en-US" i="1" dirty="0" err="1"/>
              <a:t>fungsi</a:t>
            </a:r>
            <a:r>
              <a:rPr lang="en-US" i="1" dirty="0"/>
              <a:t> </a:t>
            </a:r>
            <a:r>
              <a:rPr lang="en-US" i="1" dirty="0" err="1"/>
              <a:t>utama</a:t>
            </a:r>
            <a:r>
              <a:rPr lang="en-US" i="1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i="1" dirty="0"/>
              <a:t>agora </a:t>
            </a:r>
            <a:r>
              <a:rPr lang="en-US" i="1" dirty="0" err="1"/>
              <a:t>adalah</a:t>
            </a:r>
            <a:r>
              <a:rPr lang="en-US" i="1" dirty="0"/>
              <a:t> </a:t>
            </a:r>
            <a:r>
              <a:rPr lang="en-US" i="1" dirty="0" err="1"/>
              <a:t>sebagai</a:t>
            </a:r>
            <a:r>
              <a:rPr lang="en-US" i="1" dirty="0"/>
              <a:t> pasar (</a:t>
            </a:r>
            <a:r>
              <a:rPr lang="en-US" dirty="0" err="1"/>
              <a:t>makanan</a:t>
            </a:r>
            <a:r>
              <a:rPr lang="en-US" dirty="0"/>
              <a:t>,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pakaian</a:t>
            </a:r>
            <a:r>
              <a:rPr lang="en-US" dirty="0"/>
              <a:t>, </a:t>
            </a:r>
            <a:r>
              <a:rPr lang="en-US" dirty="0" err="1"/>
              <a:t>bunga</a:t>
            </a:r>
            <a:r>
              <a:rPr lang="en-US" dirty="0"/>
              <a:t> dan </a:t>
            </a:r>
            <a:r>
              <a:rPr lang="en-US" dirty="0" err="1"/>
              <a:t>teknologi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/>
              <a:t>SEJARAH PERKEMBANGAN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029200" cy="609600"/>
          </a:xfrm>
        </p:spPr>
        <p:txBody>
          <a:bodyPr>
            <a:normAutofit/>
          </a:bodyPr>
          <a:lstStyle/>
          <a:p>
            <a:r>
              <a:rPr lang="en-US" dirty="0"/>
              <a:t>ROMAWI KUNO </a:t>
            </a:r>
            <a:r>
              <a:rPr lang="id-ID" dirty="0"/>
              <a:t>(900–700 SM)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5859909" cy="358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019800" y="1524000"/>
            <a:ext cx="3429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/>
              <a:t>FORUM</a:t>
            </a:r>
            <a:r>
              <a:rPr lang="id-ID" dirty="0"/>
              <a:t> </a:t>
            </a:r>
            <a:r>
              <a:rPr lang="en-US" dirty="0"/>
              <a:t>m</a:t>
            </a:r>
            <a:r>
              <a:rPr lang="id-ID" dirty="0" err="1"/>
              <a:t>erupakan</a:t>
            </a:r>
            <a:r>
              <a:rPr lang="id-ID" dirty="0"/>
              <a:t> pengembangan dari </a:t>
            </a:r>
            <a:r>
              <a:rPr lang="id-ID" dirty="0" err="1"/>
              <a:t>Agora</a:t>
            </a:r>
            <a:r>
              <a:rPr lang="id-ID" dirty="0"/>
              <a:t> Yunani yang merupakan </a:t>
            </a:r>
            <a:r>
              <a:rPr lang="id-ID" b="1" dirty="0"/>
              <a:t>ruang</a:t>
            </a:r>
            <a:r>
              <a:rPr lang="id-ID" dirty="0"/>
              <a:t> luar terbuka </a:t>
            </a:r>
            <a:r>
              <a:rPr lang="id-ID" dirty="0" err="1"/>
              <a:t>ditengah</a:t>
            </a:r>
            <a:r>
              <a:rPr lang="id-ID" dirty="0"/>
              <a:t> </a:t>
            </a:r>
            <a:r>
              <a:rPr lang="id-ID" b="1" dirty="0"/>
              <a:t>kota</a:t>
            </a:r>
            <a:r>
              <a:rPr lang="id-ID" dirty="0"/>
              <a:t> sebagai </a:t>
            </a:r>
            <a:r>
              <a:rPr lang="id-ID" dirty="0" err="1"/>
              <a:t>civic</a:t>
            </a:r>
            <a:r>
              <a:rPr lang="id-ID" dirty="0"/>
              <a:t> </a:t>
            </a:r>
            <a:r>
              <a:rPr lang="id-ID" dirty="0" err="1"/>
              <a:t>space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pasar dan </a:t>
            </a:r>
            <a:r>
              <a:rPr lang="en-US" dirty="0" err="1"/>
              <a:t>tempat-tempat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komersil</a:t>
            </a:r>
            <a:r>
              <a:rPr lang="en-US" dirty="0"/>
              <a:t>/ </a:t>
            </a:r>
            <a:r>
              <a:rPr lang="en-US" dirty="0" err="1"/>
              <a:t>bisnis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i="1" dirty="0" err="1"/>
              <a:t>Pengadilan</a:t>
            </a:r>
            <a:r>
              <a:rPr lang="en-US" i="1" dirty="0"/>
              <a:t>, </a:t>
            </a:r>
            <a:r>
              <a:rPr lang="en-US" i="1" dirty="0" err="1"/>
              <a:t>toko-toko</a:t>
            </a:r>
            <a:r>
              <a:rPr lang="en-US" i="1" dirty="0"/>
              <a:t> </a:t>
            </a:r>
            <a:r>
              <a:rPr lang="en-US" dirty="0" err="1"/>
              <a:t>tua</a:t>
            </a:r>
            <a:r>
              <a:rPr lang="en-US" dirty="0"/>
              <a:t>, </a:t>
            </a:r>
            <a:r>
              <a:rPr lang="en-US" i="1" dirty="0" err="1"/>
              <a:t>banyak</a:t>
            </a:r>
            <a:r>
              <a:rPr lang="en-US" i="1" dirty="0"/>
              <a:t> </a:t>
            </a:r>
            <a:r>
              <a:rPr lang="en-US" i="1" dirty="0" err="1"/>
              <a:t>candi</a:t>
            </a:r>
            <a:endParaRPr lang="en-US" i="1" dirty="0"/>
          </a:p>
          <a:p>
            <a:endParaRPr lang="en-US" i="1" dirty="0"/>
          </a:p>
          <a:p>
            <a:r>
              <a:rPr lang="en-US" i="1" dirty="0"/>
              <a:t>Ruang di </a:t>
            </a:r>
            <a:r>
              <a:rPr lang="en-US" i="1" dirty="0" err="1"/>
              <a:t>tengah</a:t>
            </a:r>
            <a:r>
              <a:rPr lang="en-US" i="1" dirty="0"/>
              <a:t> </a:t>
            </a:r>
            <a:r>
              <a:rPr lang="en-US" i="1" dirty="0" err="1"/>
              <a:t>alun-alun</a:t>
            </a:r>
            <a:r>
              <a:rPr lang="en-US" i="1" dirty="0"/>
              <a:t> </a:t>
            </a:r>
            <a:r>
              <a:rPr lang="en-US" dirty="0" err="1"/>
              <a:t>bebas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penghalang</a:t>
            </a:r>
            <a:r>
              <a:rPr lang="en-US" dirty="0"/>
              <a:t> </a:t>
            </a: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monumen</a:t>
            </a:r>
            <a:r>
              <a:rPr lang="en-US" dirty="0"/>
              <a:t> </a:t>
            </a:r>
            <a:r>
              <a:rPr lang="en-US" dirty="0" err="1"/>
              <a:t>ditempatkan</a:t>
            </a:r>
            <a:r>
              <a:rPr lang="en-US" dirty="0"/>
              <a:t> di </a:t>
            </a:r>
            <a:r>
              <a:rPr lang="en-US" dirty="0" err="1"/>
              <a:t>tepi</a:t>
            </a:r>
            <a:r>
              <a:rPr lang="en-US" dirty="0"/>
              <a:t> </a:t>
            </a:r>
            <a:r>
              <a:rPr lang="en-US" dirty="0" err="1"/>
              <a:t>alun-alun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.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5334000"/>
            <a:ext cx="5859909" cy="14317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lang="en-US" dirty="0"/>
              <a:t>Ruang </a:t>
            </a:r>
            <a:r>
              <a:rPr lang="en-US" dirty="0" err="1"/>
              <a:t>tengah</a:t>
            </a:r>
            <a:r>
              <a:rPr lang="en-US" dirty="0"/>
              <a:t> yang </a:t>
            </a:r>
            <a:r>
              <a:rPr lang="en-US" dirty="0" err="1"/>
              <a:t>kosong</a:t>
            </a:r>
            <a:r>
              <a:rPr lang="en-US" dirty="0"/>
              <a:t> </a:t>
            </a:r>
            <a:r>
              <a:rPr lang="en-US" dirty="0" err="1"/>
              <a:t>diperuntukan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pertunjukan</a:t>
            </a:r>
            <a:r>
              <a:rPr lang="en-US" dirty="0"/>
              <a:t> </a:t>
            </a:r>
            <a:r>
              <a:rPr lang="en-US" dirty="0" err="1"/>
              <a:t>teater</a:t>
            </a:r>
            <a:r>
              <a:rPr lang="en-US" dirty="0"/>
              <a:t> dan </a:t>
            </a:r>
            <a:r>
              <a:rPr lang="en-US" dirty="0" err="1"/>
              <a:t>pertempuran</a:t>
            </a:r>
            <a:r>
              <a:rPr lang="en-US" dirty="0"/>
              <a:t> gladiator. </a:t>
            </a:r>
            <a:r>
              <a:rPr lang="en-US" dirty="0" err="1"/>
              <a:t>Perdebatan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dan </a:t>
            </a:r>
            <a:r>
              <a:rPr lang="en-US" dirty="0" err="1"/>
              <a:t>senat</a:t>
            </a:r>
            <a:r>
              <a:rPr lang="en-US" dirty="0"/>
              <a:t> </a:t>
            </a:r>
            <a:r>
              <a:rPr lang="en-US" dirty="0" err="1"/>
              <a:t>Romawi</a:t>
            </a:r>
            <a:r>
              <a:rPr lang="en-US" dirty="0"/>
              <a:t> juga </a:t>
            </a:r>
            <a:r>
              <a:rPr lang="en-US" dirty="0" err="1"/>
              <a:t>diadakan</a:t>
            </a:r>
            <a:r>
              <a:rPr lang="en-US" dirty="0"/>
              <a:t> pada  </a:t>
            </a:r>
            <a:r>
              <a:rPr lang="en-US" i="1" dirty="0"/>
              <a:t>forum </a:t>
            </a:r>
            <a:r>
              <a:rPr lang="en-US" i="1" dirty="0" err="1"/>
              <a:t>Romawi</a:t>
            </a:r>
            <a:r>
              <a:rPr lang="en-US" i="1" dirty="0"/>
              <a:t> </a:t>
            </a:r>
            <a:r>
              <a:rPr lang="en-US" i="1" dirty="0" err="1"/>
              <a:t>ini</a:t>
            </a:r>
            <a:r>
              <a:rPr lang="en-US" i="1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/>
              <a:t>SEJARAH PERKEMBANGAN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848600" cy="685800"/>
          </a:xfrm>
        </p:spPr>
        <p:txBody>
          <a:bodyPr>
            <a:normAutofit/>
          </a:bodyPr>
          <a:lstStyle/>
          <a:p>
            <a:r>
              <a:rPr lang="en-US" dirty="0"/>
              <a:t>PERIODE ABAD PERTENGAHAN (476 SM – 1350)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28800"/>
            <a:ext cx="7086600" cy="301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4876801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/>
          </a:p>
          <a:p>
            <a:pPr algn="ctr"/>
            <a:r>
              <a:rPr lang="en-US" sz="1400" dirty="0" err="1"/>
              <a:t>Kebutuhan</a:t>
            </a:r>
            <a:r>
              <a:rPr lang="en-US" sz="1400" dirty="0"/>
              <a:t> </a:t>
            </a:r>
            <a:r>
              <a:rPr lang="en-US" sz="1400" dirty="0" err="1"/>
              <a:t>masyarakat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ilmu</a:t>
            </a:r>
            <a:r>
              <a:rPr lang="en-US" sz="1400" dirty="0"/>
              <a:t> </a:t>
            </a:r>
            <a:r>
              <a:rPr lang="en-US" sz="1400" dirty="0" err="1"/>
              <a:t>pengetahuan</a:t>
            </a:r>
            <a:r>
              <a:rPr lang="en-US" sz="1400" dirty="0"/>
              <a:t> dan </a:t>
            </a:r>
            <a:r>
              <a:rPr lang="en-US" sz="1400" dirty="0" err="1"/>
              <a:t>seni</a:t>
            </a:r>
            <a:r>
              <a:rPr lang="en-US" sz="1400" dirty="0"/>
              <a:t> </a:t>
            </a:r>
            <a:r>
              <a:rPr lang="en-US" sz="1400" dirty="0" err="1"/>
              <a:t>berkembang</a:t>
            </a:r>
            <a:r>
              <a:rPr lang="en-US" sz="1400" dirty="0"/>
              <a:t> </a:t>
            </a:r>
            <a:r>
              <a:rPr lang="en-US" sz="1400" dirty="0" err="1"/>
              <a:t>pesat</a:t>
            </a:r>
            <a:r>
              <a:rPr lang="en-US" sz="1400" dirty="0"/>
              <a:t> </a:t>
            </a:r>
            <a:r>
              <a:rPr lang="en-US" sz="1400" dirty="0" err="1"/>
              <a:t>sehingga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momentum </a:t>
            </a:r>
            <a:r>
              <a:rPr lang="en-US" sz="1400" dirty="0" err="1"/>
              <a:t>kembalinya</a:t>
            </a:r>
            <a:r>
              <a:rPr lang="en-US" sz="1400" dirty="0"/>
              <a:t> </a:t>
            </a:r>
            <a:r>
              <a:rPr lang="en-US" sz="1400" dirty="0" err="1"/>
              <a:t>orde</a:t>
            </a:r>
            <a:r>
              <a:rPr lang="en-US" sz="1400" dirty="0"/>
              <a:t> </a:t>
            </a:r>
            <a:r>
              <a:rPr lang="en-US" sz="1400" dirty="0" err="1"/>
              <a:t>klasik</a:t>
            </a:r>
            <a:r>
              <a:rPr lang="en-US" sz="1400" dirty="0"/>
              <a:t> </a:t>
            </a:r>
            <a:r>
              <a:rPr lang="en-US" sz="1400" dirty="0" err="1"/>
              <a:t>dimana</a:t>
            </a:r>
            <a:r>
              <a:rPr lang="en-US" sz="1400" dirty="0"/>
              <a:t> </a:t>
            </a:r>
            <a:r>
              <a:rPr lang="en-US" sz="1400" dirty="0" err="1"/>
              <a:t>terdapat</a:t>
            </a:r>
            <a:r>
              <a:rPr lang="en-US" sz="1400" dirty="0"/>
              <a:t> </a:t>
            </a:r>
            <a:r>
              <a:rPr lang="en-US" sz="1400" dirty="0" err="1"/>
              <a:t>bentuk</a:t>
            </a:r>
            <a:r>
              <a:rPr lang="en-US" sz="1400" dirty="0"/>
              <a:t> </a:t>
            </a:r>
            <a:r>
              <a:rPr lang="en-US" sz="1400" dirty="0" err="1"/>
              <a:t>persegi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trapezoid, </a:t>
            </a:r>
            <a:r>
              <a:rPr lang="en-US" sz="1400" dirty="0" err="1"/>
              <a:t>simetris</a:t>
            </a:r>
            <a:r>
              <a:rPr lang="en-US" sz="1400" dirty="0"/>
              <a:t> bilateral dan motif </a:t>
            </a:r>
            <a:r>
              <a:rPr lang="en-US" sz="1400" dirty="0" err="1"/>
              <a:t>arsitektur</a:t>
            </a:r>
            <a:r>
              <a:rPr lang="en-US" sz="1400" dirty="0"/>
              <a:t> </a:t>
            </a:r>
            <a:r>
              <a:rPr lang="en-US" sz="1400" dirty="0" err="1"/>
              <a:t>klasik</a:t>
            </a:r>
            <a:r>
              <a:rPr lang="en-US" sz="1400" dirty="0"/>
              <a:t> yang </a:t>
            </a:r>
            <a:r>
              <a:rPr lang="en-US" sz="1400" dirty="0" err="1"/>
              <a:t>menghiasi</a:t>
            </a:r>
            <a:r>
              <a:rPr lang="en-US" sz="1400" dirty="0"/>
              <a:t> </a:t>
            </a:r>
            <a:r>
              <a:rPr lang="en-US" sz="1400" dirty="0" err="1"/>
              <a:t>pinggir</a:t>
            </a:r>
            <a:r>
              <a:rPr lang="en-US" sz="1400" dirty="0"/>
              <a:t> </a:t>
            </a:r>
            <a:r>
              <a:rPr lang="en-US" sz="1400" dirty="0" err="1"/>
              <a:t>ruang</a:t>
            </a:r>
            <a:r>
              <a:rPr lang="en-US" sz="1400" dirty="0"/>
              <a:t> </a:t>
            </a:r>
            <a:r>
              <a:rPr lang="en-US" sz="1400" dirty="0" err="1"/>
              <a:t>terbuka</a:t>
            </a:r>
            <a:r>
              <a:rPr lang="en-US" sz="1400" dirty="0"/>
              <a:t> </a:t>
            </a:r>
            <a:r>
              <a:rPr lang="en-US" sz="1400" dirty="0" err="1"/>
              <a:t>serta</a:t>
            </a:r>
            <a:r>
              <a:rPr lang="en-US" sz="1400" dirty="0"/>
              <a:t>  </a:t>
            </a:r>
            <a:r>
              <a:rPr lang="en-US" sz="1400" dirty="0" err="1"/>
              <a:t>penggunaan</a:t>
            </a:r>
            <a:r>
              <a:rPr lang="en-US" sz="1400" dirty="0"/>
              <a:t> </a:t>
            </a:r>
            <a:r>
              <a:rPr lang="en-US" sz="1400" dirty="0" err="1"/>
              <a:t>poros</a:t>
            </a:r>
            <a:r>
              <a:rPr lang="en-US" sz="1400" dirty="0"/>
              <a:t> </a:t>
            </a:r>
            <a:r>
              <a:rPr lang="en-US" sz="1400" dirty="0" err="1"/>
              <a:t>menuju</a:t>
            </a:r>
            <a:r>
              <a:rPr lang="en-US" sz="1400" dirty="0"/>
              <a:t> </a:t>
            </a:r>
            <a:r>
              <a:rPr lang="en-US" sz="1400" dirty="0" err="1"/>
              <a:t>ruang</a:t>
            </a:r>
            <a:r>
              <a:rPr lang="en-US" sz="1400" dirty="0"/>
              <a:t> </a:t>
            </a:r>
            <a:r>
              <a:rPr lang="en-US" sz="1400" dirty="0" err="1"/>
              <a:t>terbuka</a:t>
            </a:r>
            <a:r>
              <a:rPr lang="en-US" sz="1400" dirty="0"/>
              <a:t> </a:t>
            </a:r>
            <a:r>
              <a:rPr lang="en-US" sz="1400" dirty="0" err="1"/>
              <a:t>publik</a:t>
            </a:r>
            <a:r>
              <a:rPr lang="en-US" sz="1400" dirty="0"/>
              <a:t>. </a:t>
            </a:r>
          </a:p>
          <a:p>
            <a:pPr algn="ctr"/>
            <a:r>
              <a:rPr lang="en-US" sz="1400" dirty="0" err="1"/>
              <a:t>Proporsi</a:t>
            </a:r>
            <a:r>
              <a:rPr lang="en-US" sz="1400" dirty="0"/>
              <a:t> </a:t>
            </a:r>
            <a:r>
              <a:rPr lang="en-US" sz="1400" dirty="0" err="1"/>
              <a:t>ruang</a:t>
            </a:r>
            <a:r>
              <a:rPr lang="en-US" sz="1400" dirty="0"/>
              <a:t> </a:t>
            </a:r>
            <a:r>
              <a:rPr lang="en-US" sz="1400" dirty="0" err="1"/>
              <a:t>terbuka</a:t>
            </a:r>
            <a:r>
              <a:rPr lang="en-US" sz="1400" dirty="0"/>
              <a:t> </a:t>
            </a:r>
            <a:r>
              <a:rPr lang="en-US" sz="1400" dirty="0" err="1"/>
              <a:t>ditujukan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melihat</a:t>
            </a:r>
            <a:r>
              <a:rPr lang="en-US" sz="1400" dirty="0"/>
              <a:t> </a:t>
            </a:r>
            <a:r>
              <a:rPr lang="en-US" sz="1400" dirty="0" err="1"/>
              <a:t>bangunan</a:t>
            </a:r>
            <a:r>
              <a:rPr lang="en-US" sz="1400" dirty="0"/>
              <a:t> </a:t>
            </a:r>
            <a:r>
              <a:rPr lang="en-US" sz="1400" dirty="0" err="1"/>
              <a:t>publik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 </a:t>
            </a:r>
            <a:r>
              <a:rPr lang="en-US" sz="1400" dirty="0" err="1"/>
              <a:t>jarak</a:t>
            </a:r>
            <a:r>
              <a:rPr lang="en-US" sz="1400" dirty="0"/>
              <a:t> </a:t>
            </a:r>
            <a:r>
              <a:rPr lang="en-US" sz="1400" dirty="0" err="1"/>
              <a:t>jauh</a:t>
            </a:r>
            <a:r>
              <a:rPr lang="en-US" sz="1400" dirty="0"/>
              <a:t>.  Ruang </a:t>
            </a:r>
            <a:r>
              <a:rPr lang="en-US" sz="1400" dirty="0" err="1"/>
              <a:t>terbuka</a:t>
            </a:r>
            <a:r>
              <a:rPr lang="en-US" sz="1400" dirty="0"/>
              <a:t> </a:t>
            </a:r>
            <a:r>
              <a:rPr lang="en-US" sz="1400" dirty="0" err="1"/>
              <a:t>publik</a:t>
            </a:r>
            <a:r>
              <a:rPr lang="en-US" sz="1400" dirty="0"/>
              <a:t> </a:t>
            </a:r>
            <a:r>
              <a:rPr lang="en-US" sz="1400" dirty="0" err="1"/>
              <a:t>dihiasi</a:t>
            </a:r>
            <a:r>
              <a:rPr lang="en-US" sz="1400" dirty="0"/>
              <a:t> oleh detail yang kaya dan </a:t>
            </a:r>
            <a:r>
              <a:rPr lang="en-US" sz="1400" dirty="0" err="1"/>
              <a:t>berbagai</a:t>
            </a:r>
            <a:r>
              <a:rPr lang="en-US" sz="1400" dirty="0"/>
              <a:t> </a:t>
            </a:r>
            <a:r>
              <a:rPr lang="en-US" sz="1400" dirty="0" err="1"/>
              <a:t>pertunjukan</a:t>
            </a:r>
            <a:r>
              <a:rPr lang="en-US" sz="1400" dirty="0"/>
              <a:t> </a:t>
            </a:r>
            <a:r>
              <a:rPr lang="en-US" sz="1400" dirty="0" err="1"/>
              <a:t>seni</a:t>
            </a:r>
            <a:r>
              <a:rPr lang="en-US" sz="1400" dirty="0"/>
              <a:t>, </a:t>
            </a:r>
            <a:r>
              <a:rPr lang="en-US" sz="1400" dirty="0" err="1"/>
              <a:t>seperti</a:t>
            </a:r>
            <a:r>
              <a:rPr lang="en-US" sz="1400" dirty="0"/>
              <a:t>; air </a:t>
            </a:r>
            <a:r>
              <a:rPr lang="en-US" sz="1400" dirty="0" err="1"/>
              <a:t>mancur</a:t>
            </a:r>
            <a:r>
              <a:rPr lang="en-US" sz="1400" dirty="0"/>
              <a:t>, </a:t>
            </a:r>
            <a:r>
              <a:rPr lang="en-US" sz="1400" dirty="0" err="1"/>
              <a:t>patung-patung</a:t>
            </a:r>
            <a:r>
              <a:rPr lang="en-US" sz="1400" dirty="0"/>
              <a:t>, </a:t>
            </a:r>
            <a:r>
              <a:rPr lang="en-US" sz="1400" dirty="0" err="1"/>
              <a:t>tugu-tugu</a:t>
            </a:r>
            <a:r>
              <a:rPr lang="en-US" sz="1400" dirty="0"/>
              <a:t>, </a:t>
            </a:r>
            <a:r>
              <a:rPr lang="en-US" sz="1400" dirty="0" err="1"/>
              <a:t>tangga-tangga</a:t>
            </a:r>
            <a:r>
              <a:rPr lang="en-US" sz="1400" dirty="0"/>
              <a:t>, dan </a:t>
            </a:r>
            <a:r>
              <a:rPr lang="en-US" sz="1400" dirty="0" err="1"/>
              <a:t>perkerasan</a:t>
            </a:r>
            <a:r>
              <a:rPr lang="en-US" sz="1400" dirty="0"/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/>
              <a:t>SEJARAH PERKEMBANGAN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685800"/>
          </a:xfrm>
        </p:spPr>
        <p:txBody>
          <a:bodyPr>
            <a:normAutofit/>
          </a:bodyPr>
          <a:lstStyle/>
          <a:p>
            <a:r>
              <a:rPr lang="en-US" b="1" dirty="0"/>
              <a:t>PERIODE ABAD RENAISANCE (ABAD XIV – XVII)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842354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5560874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Sejalan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agama dan </a:t>
            </a:r>
            <a:r>
              <a:rPr lang="en-US" dirty="0" err="1"/>
              <a:t>pertahanan</a:t>
            </a:r>
            <a:r>
              <a:rPr lang="en-US" dirty="0"/>
              <a:t>,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karena</a:t>
            </a:r>
            <a:endParaRPr lang="en-US" dirty="0"/>
          </a:p>
          <a:p>
            <a:pPr algn="ctr"/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i="1" dirty="0"/>
              <a:t>urban void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jalan-jalan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yang </a:t>
            </a:r>
            <a:r>
              <a:rPr lang="en-US" dirty="0" err="1"/>
              <a:t>berliku</a:t>
            </a:r>
            <a:r>
              <a:rPr lang="en-US" dirty="0"/>
              <a:t> dan </a:t>
            </a:r>
            <a:r>
              <a:rPr lang="en-US" dirty="0" err="1"/>
              <a:t>sempit</a:t>
            </a:r>
            <a:r>
              <a:rPr lang="en-US" dirty="0"/>
              <a:t> </a:t>
            </a:r>
            <a:r>
              <a:rPr lang="en-US" dirty="0" err="1"/>
              <a:t>bermuara</a:t>
            </a:r>
            <a:r>
              <a:rPr lang="en-US" dirty="0"/>
              <a:t>,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persiapan</a:t>
            </a:r>
            <a:r>
              <a:rPr lang="en-US" dirty="0"/>
              <a:t> </a:t>
            </a:r>
            <a:r>
              <a:rPr lang="en-US" dirty="0" err="1"/>
              <a:t>ibadah</a:t>
            </a:r>
            <a:r>
              <a:rPr lang="en-US" dirty="0"/>
              <a:t> di </a:t>
            </a:r>
            <a:r>
              <a:rPr lang="en-US" dirty="0" err="1"/>
              <a:t>gereja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massal</a:t>
            </a:r>
            <a:r>
              <a:rPr lang="en-US" dirty="0"/>
              <a:t> ,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mengepung</a:t>
            </a:r>
            <a:r>
              <a:rPr lang="en-US" dirty="0"/>
              <a:t> </a:t>
            </a:r>
            <a:r>
              <a:rPr lang="en-US" dirty="0" err="1"/>
              <a:t>musuh</a:t>
            </a:r>
            <a:r>
              <a:rPr lang="en-US" dirty="0"/>
              <a:t> yang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.  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Gosling &amp; Maitland (1984)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/>
              <a:t>Urban design </a:t>
            </a:r>
            <a:r>
              <a:rPr lang="en-US" sz="4000" i="1" dirty="0"/>
              <a:t>as bridging the gap</a:t>
            </a:r>
          </a:p>
          <a:p>
            <a:pPr algn="ctr">
              <a:buNone/>
            </a:pPr>
            <a:r>
              <a:rPr lang="en-US" sz="4000" dirty="0"/>
              <a:t> between planning and architecture</a:t>
            </a:r>
          </a:p>
        </p:txBody>
      </p:sp>
      <p:pic>
        <p:nvPicPr>
          <p:cNvPr id="20482" name="Picture 2" descr="https://images-na.ssl-images-amazon.com/images/I/51brHzj-HxL._SY492_BO1,204,203,2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5056" y="4572000"/>
            <a:ext cx="1773887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 algn="ctr">
              <a:buNone/>
            </a:pPr>
            <a:r>
              <a:rPr lang="en-US" sz="3600" b="1"/>
              <a:t>Perencanaan kota </a:t>
            </a:r>
            <a:r>
              <a:rPr lang="en-US"/>
              <a:t>| tata guna lahan/landuse pattern &amp; sosek</a:t>
            </a:r>
          </a:p>
          <a:p>
            <a:pPr algn="ctr">
              <a:buNone/>
            </a:pPr>
            <a:endParaRPr lang="en-US"/>
          </a:p>
          <a:p>
            <a:pPr algn="ctr">
              <a:buNone/>
            </a:pPr>
            <a:endParaRPr lang="en-US"/>
          </a:p>
          <a:p>
            <a:pPr algn="ctr">
              <a:buNone/>
            </a:pPr>
            <a:r>
              <a:rPr lang="en-US" sz="3600" b="1"/>
              <a:t>Perancangan kota </a:t>
            </a:r>
            <a:r>
              <a:rPr lang="en-US"/>
              <a:t>– perancangan ruang publik</a:t>
            </a:r>
          </a:p>
          <a:p>
            <a:pPr algn="ctr">
              <a:buNone/>
            </a:pPr>
            <a:endParaRPr lang="en-US"/>
          </a:p>
          <a:p>
            <a:pPr algn="ctr">
              <a:buNone/>
            </a:pPr>
            <a:endParaRPr lang="en-US"/>
          </a:p>
          <a:p>
            <a:pPr algn="ctr">
              <a:buNone/>
            </a:pPr>
            <a:r>
              <a:rPr lang="en-US" sz="3600" b="1"/>
              <a:t>Arsitektur </a:t>
            </a:r>
            <a:r>
              <a:rPr lang="en-US"/>
              <a:t>– perancangan bangunan</a:t>
            </a:r>
          </a:p>
        </p:txBody>
      </p:sp>
      <p:sp>
        <p:nvSpPr>
          <p:cNvPr id="4" name="Down Arrow 3"/>
          <p:cNvSpPr/>
          <p:nvPr/>
        </p:nvSpPr>
        <p:spPr>
          <a:xfrm>
            <a:off x="4191000" y="2057400"/>
            <a:ext cx="990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191000" y="3733800"/>
            <a:ext cx="990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0198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ELEMEN-ELEMEN DALAM URBAN DESIGN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(HAMID SHIRVANI,1985)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700" dirty="0">
                <a:latin typeface="+mj-lt"/>
              </a:rPr>
              <a:t>Tata </a:t>
            </a:r>
            <a:r>
              <a:rPr lang="en-US" sz="1700" dirty="0" err="1">
                <a:latin typeface="+mj-lt"/>
              </a:rPr>
              <a:t>Guna</a:t>
            </a:r>
            <a:r>
              <a:rPr lang="en-US" sz="1700" dirty="0">
                <a:latin typeface="+mj-lt"/>
              </a:rPr>
              <a:t> </a:t>
            </a:r>
            <a:r>
              <a:rPr lang="en-US" sz="1700" dirty="0" err="1">
                <a:latin typeface="+mj-lt"/>
              </a:rPr>
              <a:t>Lahan</a:t>
            </a:r>
            <a:r>
              <a:rPr lang="en-US" sz="1700" dirty="0">
                <a:latin typeface="+mj-lt"/>
              </a:rPr>
              <a:t>/Land 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 err="1">
                <a:latin typeface="+mj-lt"/>
              </a:rPr>
              <a:t>Bentuk</a:t>
            </a:r>
            <a:r>
              <a:rPr lang="en-US" sz="1700" dirty="0">
                <a:latin typeface="+mj-lt"/>
              </a:rPr>
              <a:t> &amp; Massa </a:t>
            </a:r>
            <a:r>
              <a:rPr lang="en-US" sz="1700" dirty="0" err="1">
                <a:latin typeface="+mj-lt"/>
              </a:rPr>
              <a:t>Bangunan</a:t>
            </a:r>
            <a:r>
              <a:rPr lang="en-US" sz="1700" dirty="0">
                <a:latin typeface="+mj-lt"/>
              </a:rPr>
              <a:t> / Building Form and Massing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err="1">
                <a:latin typeface="+mj-lt"/>
              </a:rPr>
              <a:t>Sirkulasi</a:t>
            </a:r>
            <a:r>
              <a:rPr lang="en-US" sz="3600" b="1" dirty="0">
                <a:latin typeface="+mj-lt"/>
              </a:rPr>
              <a:t> dan </a:t>
            </a:r>
            <a:r>
              <a:rPr lang="en-US" sz="3600" b="1" dirty="0" err="1">
                <a:latin typeface="+mj-lt"/>
              </a:rPr>
              <a:t>Parkir</a:t>
            </a:r>
            <a:r>
              <a:rPr lang="en-US" sz="3600" b="1" dirty="0">
                <a:latin typeface="+mj-lt"/>
              </a:rPr>
              <a:t>/ Circulation and Parking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>
                <a:latin typeface="+mj-lt"/>
              </a:rPr>
              <a:t>Ruang Terbuka Kota /Open Space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>
                <a:latin typeface="+mj-lt"/>
              </a:rPr>
              <a:t>Jalur </a:t>
            </a:r>
            <a:r>
              <a:rPr lang="en-US" sz="3600" b="1" dirty="0" err="1">
                <a:latin typeface="+mj-lt"/>
              </a:rPr>
              <a:t>Pejalan</a:t>
            </a:r>
            <a:r>
              <a:rPr lang="en-US" sz="3600" b="1" dirty="0">
                <a:latin typeface="+mj-lt"/>
              </a:rPr>
              <a:t> Kaki/ Pedestrian Ways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 err="1">
                <a:latin typeface="+mj-lt"/>
              </a:rPr>
              <a:t>Aktivitas</a:t>
            </a:r>
            <a:r>
              <a:rPr lang="en-US" sz="1700" dirty="0">
                <a:latin typeface="+mj-lt"/>
              </a:rPr>
              <a:t> </a:t>
            </a:r>
            <a:r>
              <a:rPr lang="en-US" sz="1700" dirty="0" err="1">
                <a:latin typeface="+mj-lt"/>
              </a:rPr>
              <a:t>Pendukung</a:t>
            </a:r>
            <a:r>
              <a:rPr lang="en-US" sz="1700" dirty="0">
                <a:latin typeface="+mj-lt"/>
              </a:rPr>
              <a:t> / Activity Support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700" dirty="0" err="1">
                <a:latin typeface="+mj-lt"/>
              </a:rPr>
              <a:t>Penandaan</a:t>
            </a:r>
            <a:r>
              <a:rPr lang="en-US" sz="1700" dirty="0">
                <a:latin typeface="+mj-lt"/>
              </a:rPr>
              <a:t>/</a:t>
            </a:r>
            <a:r>
              <a:rPr lang="en-US" sz="1700" dirty="0" err="1">
                <a:latin typeface="+mj-lt"/>
              </a:rPr>
              <a:t>Signane</a:t>
            </a:r>
            <a:endParaRPr lang="en-US" sz="170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1700" dirty="0" err="1">
                <a:latin typeface="+mj-lt"/>
              </a:rPr>
              <a:t>Preservasi</a:t>
            </a:r>
            <a:r>
              <a:rPr lang="en-US" sz="1700" dirty="0">
                <a:latin typeface="+mj-lt"/>
              </a:rPr>
              <a:t> /Preservation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j-lt"/>
            </a:endParaRPr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xmlns="" id="{28F82CEA-106E-4F67-8DA4-664C07ECF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134" y="1"/>
            <a:ext cx="1791322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tak Teks 5">
            <a:extLst>
              <a:ext uri="{FF2B5EF4-FFF2-40B4-BE49-F238E27FC236}">
                <a16:creationId xmlns:a16="http://schemas.microsoft.com/office/drawing/2014/main" xmlns="" id="{9FFDD64C-CBFB-4816-B60B-6B89A12A0D1E}"/>
              </a:ext>
            </a:extLst>
          </p:cNvPr>
          <p:cNvSpPr txBox="1"/>
          <p:nvPr/>
        </p:nvSpPr>
        <p:spPr>
          <a:xfrm>
            <a:off x="228600" y="647700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https://www.archdaily.com/781247/sasakis-forest-city-master-plan-in-iskandar-malaysia-stretches-across-4-islands/56ab7731e58ecee7e100038e-sasakis-forest-city-master-plan-in-iskandar-malaysia-stretches-across-4-islands-image</a:t>
            </a:r>
            <a:endParaRPr lang="id-ID" sz="1000" dirty="0"/>
          </a:p>
        </p:txBody>
      </p:sp>
      <p:pic>
        <p:nvPicPr>
          <p:cNvPr id="9" name="Gambar 8">
            <a:extLst>
              <a:ext uri="{FF2B5EF4-FFF2-40B4-BE49-F238E27FC236}">
                <a16:creationId xmlns:a16="http://schemas.microsoft.com/office/drawing/2014/main" xmlns="" id="{60AC4A17-81BF-425D-B2F4-A859AA2625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83" r="2500"/>
          <a:stretch/>
        </p:blipFill>
        <p:spPr>
          <a:xfrm>
            <a:off x="0" y="983841"/>
            <a:ext cx="9067800" cy="493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49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PENSTRUKTURAN KEMBALI PEMAHAMAN RUANG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505200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>
                <a:solidFill>
                  <a:srgbClr val="FF0000"/>
                </a:solidFill>
                <a:latin typeface="+mj-lt"/>
              </a:rPr>
              <a:t>PENGERTIAN </a:t>
            </a:r>
            <a:r>
              <a:rPr lang="en-US" b="1">
                <a:latin typeface="+mj-lt"/>
              </a:rPr>
              <a:t>RUANG ?</a:t>
            </a:r>
          </a:p>
          <a:p>
            <a:endParaRPr lang="en-US" b="1">
              <a:latin typeface="+mj-lt"/>
            </a:endParaRPr>
          </a:p>
          <a:p>
            <a:r>
              <a:rPr lang="en-US" sz="3200" b="1">
                <a:solidFill>
                  <a:srgbClr val="FF0000"/>
                </a:solidFill>
                <a:latin typeface="+mj-lt"/>
              </a:rPr>
              <a:t>TERJADINYA </a:t>
            </a:r>
            <a:r>
              <a:rPr lang="en-US" b="1">
                <a:latin typeface="+mj-lt"/>
              </a:rPr>
              <a:t>RUANG LUAR? MATI, TERBUKA, POSITIVE ?</a:t>
            </a:r>
          </a:p>
          <a:p>
            <a:pPr>
              <a:buNone/>
            </a:pPr>
            <a:r>
              <a:rPr lang="en-US" b="1">
                <a:latin typeface="+mj-lt"/>
              </a:rPr>
              <a:t> </a:t>
            </a:r>
          </a:p>
          <a:p>
            <a:r>
              <a:rPr lang="en-US" sz="3500" b="1">
                <a:solidFill>
                  <a:srgbClr val="FF0000"/>
                </a:solidFill>
                <a:latin typeface="+mj-lt"/>
              </a:rPr>
              <a:t>KONTEKS</a:t>
            </a:r>
            <a:r>
              <a:rPr lang="en-US" sz="3500" b="1">
                <a:latin typeface="+mj-lt"/>
              </a:rPr>
              <a:t>? </a:t>
            </a:r>
            <a:r>
              <a:rPr lang="en-US">
                <a:latin typeface="+mj-lt"/>
              </a:rPr>
              <a:t>SKALA? LINGKUNGAN? SOSIAL BUDAYA?</a:t>
            </a:r>
          </a:p>
          <a:p>
            <a:endParaRPr lang="en-US" b="1">
              <a:latin typeface="+mj-lt"/>
            </a:endParaRPr>
          </a:p>
          <a:p>
            <a:r>
              <a:rPr lang="en-US" sz="3200" b="1">
                <a:solidFill>
                  <a:srgbClr val="FF0000"/>
                </a:solidFill>
                <a:latin typeface="+mj-lt"/>
              </a:rPr>
              <a:t>KORELASI? </a:t>
            </a:r>
            <a:r>
              <a:rPr lang="en-US" b="1">
                <a:latin typeface="+mj-lt"/>
              </a:rPr>
              <a:t>RUANG DAN WAKTU ?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4343400"/>
            <a:ext cx="7620000" cy="205740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ndAc>
      <p:stSnd>
        <p:snd r:embed="rId2" name="arrow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141FD2E2-252A-4B6C-8134-ED82C397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7C8C59A1-958E-4498-B631-B0D5B745E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xmlns="" id="{70F6CFFA-DF55-47B6-8330-3AC57AACB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6" y="838200"/>
            <a:ext cx="9096034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70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3C85E7FD-431F-4E85-AE6A-37A1D169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557C5540-5513-4004-A415-322C6E644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xmlns="" id="{955EED40-3811-4EA8-AB7E-20E75AAA9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7677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8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618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OPEN SPACE, URBAN SPACE &amp; PUBLIC SPACE</a:t>
            </a:r>
          </a:p>
        </p:txBody>
      </p:sp>
      <p:sp>
        <p:nvSpPr>
          <p:cNvPr id="3" name="Kotak Teks 2">
            <a:extLst>
              <a:ext uri="{FF2B5EF4-FFF2-40B4-BE49-F238E27FC236}">
                <a16:creationId xmlns:a16="http://schemas.microsoft.com/office/drawing/2014/main" xmlns="" id="{9D711535-CC42-49B8-9C70-925DEC2A2446}"/>
              </a:ext>
            </a:extLst>
          </p:cNvPr>
          <p:cNvSpPr txBox="1"/>
          <p:nvPr/>
        </p:nvSpPr>
        <p:spPr>
          <a:xfrm>
            <a:off x="325582" y="1752600"/>
            <a:ext cx="85344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Spreiregen</a:t>
            </a:r>
            <a:r>
              <a:rPr lang="en-US" sz="2800" b="1" dirty="0"/>
              <a:t> (1965)</a:t>
            </a:r>
            <a:r>
              <a:rPr lang="en-US" sz="2800" dirty="0"/>
              <a:t> </a:t>
            </a:r>
          </a:p>
          <a:p>
            <a:pPr>
              <a:spcBef>
                <a:spcPts val="1200"/>
              </a:spcBef>
            </a:pP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pembatasnya</a:t>
            </a:r>
            <a:r>
              <a:rPr lang="en-US" dirty="0"/>
              <a:t> </a:t>
            </a:r>
            <a:r>
              <a:rPr lang="en-US" dirty="0" err="1"/>
              <a:t>didominasi</a:t>
            </a:r>
            <a:r>
              <a:rPr lang="en-US" dirty="0"/>
              <a:t> oleh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(natural),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yang </a:t>
            </a:r>
            <a:r>
              <a:rPr lang="en-US" dirty="0" err="1"/>
              <a:t>terbentuk</a:t>
            </a:r>
            <a:r>
              <a:rPr lang="en-US" dirty="0"/>
              <a:t> di </a:t>
            </a:r>
            <a:r>
              <a:rPr lang="en-US" dirty="0" err="1"/>
              <a:t>sebut</a:t>
            </a:r>
            <a:r>
              <a:rPr lang="en-US" dirty="0"/>
              <a:t> </a:t>
            </a:r>
            <a:r>
              <a:rPr lang="en-US" sz="2400" b="1" i="1" dirty="0">
                <a:solidFill>
                  <a:srgbClr val="C00000"/>
                </a:solidFill>
              </a:rPr>
              <a:t>open space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material </a:t>
            </a:r>
            <a:r>
              <a:rPr lang="en-US" dirty="0" err="1"/>
              <a:t>pembatasnya</a:t>
            </a:r>
            <a:r>
              <a:rPr lang="en-US" dirty="0"/>
              <a:t> </a:t>
            </a:r>
            <a:r>
              <a:rPr lang="en-US" dirty="0" err="1"/>
              <a:t>didominasi</a:t>
            </a:r>
            <a:r>
              <a:rPr lang="en-US" dirty="0"/>
              <a:t> oleh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dirty="0" err="1"/>
              <a:t>buatan</a:t>
            </a:r>
            <a:r>
              <a:rPr lang="en-US" dirty="0"/>
              <a:t> (</a:t>
            </a:r>
            <a:r>
              <a:rPr lang="en-US" i="1" dirty="0"/>
              <a:t>urban mass</a:t>
            </a:r>
            <a:r>
              <a:rPr lang="en-US" dirty="0"/>
              <a:t>),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yang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sz="2400" b="1" i="1" dirty="0">
                <a:solidFill>
                  <a:srgbClr val="C00000"/>
                </a:solidFill>
              </a:rPr>
              <a:t>urban space</a:t>
            </a:r>
            <a:r>
              <a:rPr lang="en-US" dirty="0"/>
              <a:t>. </a:t>
            </a:r>
          </a:p>
          <a:p>
            <a:endParaRPr lang="en-US" i="1" dirty="0"/>
          </a:p>
          <a:p>
            <a:r>
              <a:rPr lang="en-US" i="1" dirty="0"/>
              <a:t>Urban space </a:t>
            </a:r>
            <a:r>
              <a:rPr lang="en-US" dirty="0"/>
              <a:t>yang juga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b="1" i="1" dirty="0"/>
              <a:t>open space</a:t>
            </a:r>
            <a:r>
              <a:rPr lang="en-US" dirty="0"/>
              <a:t>, </a:t>
            </a:r>
            <a:r>
              <a:rPr lang="en-US" dirty="0" err="1"/>
              <a:t>biasanya</a:t>
            </a:r>
            <a:r>
              <a:rPr lang="en-US" dirty="0"/>
              <a:t> juga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b="1" i="1" dirty="0"/>
              <a:t>urban open space</a:t>
            </a:r>
            <a:r>
              <a:rPr lang="en-US" i="1" dirty="0"/>
              <a:t>.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5" name="Kotak Teks 4">
            <a:extLst>
              <a:ext uri="{FF2B5EF4-FFF2-40B4-BE49-F238E27FC236}">
                <a16:creationId xmlns:a16="http://schemas.microsoft.com/office/drawing/2014/main" xmlns="" id="{D6322B14-C420-4A51-8E82-B96CA8321484}"/>
              </a:ext>
            </a:extLst>
          </p:cNvPr>
          <p:cNvSpPr txBox="1"/>
          <p:nvPr/>
        </p:nvSpPr>
        <p:spPr>
          <a:xfrm>
            <a:off x="304800" y="5429071"/>
            <a:ext cx="84166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Public space</a:t>
            </a:r>
          </a:p>
          <a:p>
            <a:pPr algn="just"/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yang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didesain</a:t>
            </a:r>
            <a:r>
              <a:rPr lang="en-US" dirty="0"/>
              <a:t> </a:t>
            </a:r>
            <a:r>
              <a:rPr lang="en-US" dirty="0" err="1"/>
              <a:t>sedemikian</a:t>
            </a:r>
            <a:r>
              <a:rPr lang="en-US" dirty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menampung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orang (public)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aktifitas-aktifitas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i="1" dirty="0"/>
              <a:t>public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i="1" dirty="0"/>
              <a:t>public space</a:t>
            </a:r>
            <a:r>
              <a:rPr lang="en-US" dirty="0"/>
              <a:t>.</a:t>
            </a:r>
            <a:endParaRPr lang="id-ID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6853"/>
          <a:stretch>
            <a:fillRect/>
          </a:stretch>
        </p:blipFill>
        <p:spPr bwMode="auto">
          <a:xfrm>
            <a:off x="0" y="228600"/>
            <a:ext cx="6781800" cy="624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3886200"/>
            <a:ext cx="3048000" cy="243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Which one? </a:t>
            </a:r>
          </a:p>
          <a:p>
            <a:r>
              <a:rPr lang="en-US" sz="2800" dirty="0"/>
              <a:t>Open space</a:t>
            </a:r>
          </a:p>
          <a:p>
            <a:r>
              <a:rPr lang="en-US" sz="2800" dirty="0"/>
              <a:t>Urban space</a:t>
            </a:r>
          </a:p>
          <a:p>
            <a:r>
              <a:rPr lang="en-US" sz="2800" dirty="0"/>
              <a:t>Public space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09800"/>
            <a:ext cx="8229600" cy="304800"/>
          </a:xfrm>
        </p:spPr>
        <p:txBody>
          <a:bodyPr>
            <a:noAutofit/>
          </a:bodyPr>
          <a:lstStyle/>
          <a:p>
            <a:r>
              <a:rPr lang="en-US" sz="3600"/>
              <a:t>Perancangan ruang kota dan arsitektur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2438400"/>
            <a:ext cx="8229600" cy="533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kenapa</a:t>
            </a:r>
            <a:r>
              <a:rPr lang="en-US" dirty="0"/>
              <a:t> </a:t>
            </a: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perluasan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arsitektur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“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”?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3429000"/>
            <a:ext cx="5867400" cy="4572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Ruang terbuka kota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229600" cy="685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TUGAS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PRL WEEK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11.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tugas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individu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–logbook)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914400"/>
            <a:ext cx="8229600" cy="381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1600" b="1" cap="all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+mj-lt"/>
              </a:rPr>
              <a:t>RUANG TERBUKA KOTA SEBAGAI  ELEMEN PERANCANGAN KOTA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3886200"/>
            <a:ext cx="8229600" cy="2971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Ruang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yang </a:t>
            </a:r>
            <a:r>
              <a:rPr lang="en-US" dirty="0" err="1"/>
              <a:t>terbentuk</a:t>
            </a:r>
            <a:r>
              <a:rPr lang="en-US" dirty="0"/>
              <a:t> oleh </a:t>
            </a:r>
            <a:r>
              <a:rPr lang="en-US" dirty="0" err="1"/>
              <a:t>elemen-elemen</a:t>
            </a:r>
            <a:r>
              <a:rPr lang="en-US" dirty="0"/>
              <a:t> </a:t>
            </a:r>
            <a:r>
              <a:rPr lang="en-US" dirty="0" err="1"/>
              <a:t>pembentuk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alami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buatan</a:t>
            </a:r>
            <a:r>
              <a:rPr lang="en-US" dirty="0"/>
              <a:t>.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ketahui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dan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perhatikan</a:t>
            </a:r>
            <a:r>
              <a:rPr lang="en-US" dirty="0"/>
              <a:t> agar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Ruang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pada </a:t>
            </a:r>
            <a:r>
              <a:rPr lang="en-US" dirty="0" err="1"/>
              <a:t>jaman</a:t>
            </a:r>
            <a:r>
              <a:rPr lang="en-US" dirty="0"/>
              <a:t> </a:t>
            </a:r>
            <a:r>
              <a:rPr lang="en-US" dirty="0" err="1"/>
              <a:t>yunani</a:t>
            </a:r>
            <a:r>
              <a:rPr lang="en-US" dirty="0"/>
              <a:t> </a:t>
            </a:r>
            <a:r>
              <a:rPr lang="en-US" dirty="0" err="1"/>
              <a:t>kuno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agorae.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dan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dimanfaatkan</a:t>
            </a:r>
            <a:r>
              <a:rPr lang="en-US" dirty="0"/>
              <a:t> di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keterkaitan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i="1" dirty="0"/>
              <a:t>open space, urban space </a:t>
            </a:r>
            <a:r>
              <a:rPr lang="en-US" dirty="0"/>
              <a:t>dan </a:t>
            </a:r>
            <a:r>
              <a:rPr lang="en-US" i="1" dirty="0"/>
              <a:t>public space</a:t>
            </a:r>
            <a:r>
              <a:rPr lang="en-US" dirty="0"/>
              <a:t>. </a:t>
            </a:r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di </a:t>
            </a:r>
            <a:r>
              <a:rPr lang="en-US" dirty="0" err="1"/>
              <a:t>sekitar</a:t>
            </a:r>
            <a:r>
              <a:rPr lang="en-US" dirty="0"/>
              <a:t> UPJ - BXC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057275"/>
            <a:ext cx="81438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85" y="762000"/>
            <a:ext cx="915777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6141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796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25975"/>
          <a:stretch>
            <a:fillRect/>
          </a:stretch>
        </p:blipFill>
        <p:spPr bwMode="auto">
          <a:xfrm>
            <a:off x="-1" y="1371600"/>
            <a:ext cx="916098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7B28E086-0E12-4047-B21B-317710174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0B061DB4-9986-423D-B0E7-07A951CC7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Gambar 3">
            <a:extLst>
              <a:ext uri="{FF2B5EF4-FFF2-40B4-BE49-F238E27FC236}">
                <a16:creationId xmlns:a16="http://schemas.microsoft.com/office/drawing/2014/main" xmlns="" id="{00CCCA9F-AC0E-43EA-95C9-1961556B3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23" y="1366007"/>
            <a:ext cx="8558353" cy="412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4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KONTEKS &amp; KORELASI </a:t>
            </a:r>
            <a:b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RUANG LUAR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429000"/>
          </a:xfrm>
        </p:spPr>
        <p:txBody>
          <a:bodyPr/>
          <a:lstStyle/>
          <a:p>
            <a:r>
              <a:rPr lang="en-US" sz="3500" b="1">
                <a:solidFill>
                  <a:srgbClr val="FF0000"/>
                </a:solidFill>
              </a:rPr>
              <a:t>KONTEKS</a:t>
            </a:r>
            <a:r>
              <a:rPr lang="en-US" sz="3500" b="1"/>
              <a:t>? </a:t>
            </a:r>
            <a:r>
              <a:rPr lang="en-US"/>
              <a:t>SKALA? LINGKUNGAN? SOSIAL BUDAYA?</a:t>
            </a:r>
          </a:p>
          <a:p>
            <a:endParaRPr lang="en-US" b="1"/>
          </a:p>
          <a:p>
            <a:r>
              <a:rPr lang="en-US" sz="3200" b="1">
                <a:solidFill>
                  <a:srgbClr val="FF0000"/>
                </a:solidFill>
              </a:rPr>
              <a:t>KORELASI? </a:t>
            </a:r>
            <a:r>
              <a:rPr lang="en-US"/>
              <a:t>RUANG DAN WAKTU ?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536" y="457200"/>
            <a:ext cx="8385394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732</TotalTime>
  <Words>648</Words>
  <Application>Microsoft Office PowerPoint</Application>
  <PresentationFormat>On-screen Show (4:3)</PresentationFormat>
  <Paragraphs>96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PowerPoint Presentation</vt:lpstr>
      <vt:lpstr>PENSTRUKTURAN KEMBALI PEMAHAMAN RUANG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KONTEKS &amp; KORELASI  RUANG LUAR</vt:lpstr>
      <vt:lpstr>PowerPoint Presentation</vt:lpstr>
      <vt:lpstr>PowerPoint Presentation</vt:lpstr>
      <vt:lpstr>PowerPoint Presentation</vt:lpstr>
      <vt:lpstr>SEJARAH PERKEMBANGAN RUANG KOTA</vt:lpstr>
      <vt:lpstr>SEJARAH PERKEMBANGAN</vt:lpstr>
      <vt:lpstr>SEJARAH PERKEMBANGAN</vt:lpstr>
      <vt:lpstr>SEJARAH PERKEMBANGAN</vt:lpstr>
      <vt:lpstr>Gosling &amp; Maitland (1984)</vt:lpstr>
      <vt:lpstr>PowerPoint Presentation</vt:lpstr>
      <vt:lpstr>ELEMEN-ELEMEN DALAM URBAN DESIGN  (HAMID SHIRVANI,1985)</vt:lpstr>
      <vt:lpstr>PowerPoint Presentation</vt:lpstr>
      <vt:lpstr>PowerPoint Presentation</vt:lpstr>
      <vt:lpstr>PowerPoint Presentation</vt:lpstr>
      <vt:lpstr>OPEN SPACE, URBAN SPACE &amp; PUBLIC SPACE</vt:lpstr>
      <vt:lpstr>PowerPoint Presentation</vt:lpstr>
      <vt:lpstr>Perancangan ruang kota dan arsitektur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dwi siswi</dc:creator>
  <cp:lastModifiedBy>User</cp:lastModifiedBy>
  <cp:revision>49</cp:revision>
  <dcterms:created xsi:type="dcterms:W3CDTF">2018-04-10T02:38:41Z</dcterms:created>
  <dcterms:modified xsi:type="dcterms:W3CDTF">2020-06-23T09:24:39Z</dcterms:modified>
</cp:coreProperties>
</file>