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95E70C-84A4-49A1-95FC-53BC1DEFBC7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7B6E110-DF26-4417-8083-1D4E89648B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5E70C-84A4-49A1-95FC-53BC1DEFBC7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6E110-DF26-4417-8083-1D4E89648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895E70C-84A4-49A1-95FC-53BC1DEFBC7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B6E110-DF26-4417-8083-1D4E89648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5E70C-84A4-49A1-95FC-53BC1DEFBC7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6E110-DF26-4417-8083-1D4E89648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95E70C-84A4-49A1-95FC-53BC1DEFBC7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7B6E110-DF26-4417-8083-1D4E89648B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5E70C-84A4-49A1-95FC-53BC1DEFBC7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6E110-DF26-4417-8083-1D4E89648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5E70C-84A4-49A1-95FC-53BC1DEFBC7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6E110-DF26-4417-8083-1D4E89648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5E70C-84A4-49A1-95FC-53BC1DEFBC7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6E110-DF26-4417-8083-1D4E89648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95E70C-84A4-49A1-95FC-53BC1DEFBC7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6E110-DF26-4417-8083-1D4E89648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5E70C-84A4-49A1-95FC-53BC1DEFBC7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6E110-DF26-4417-8083-1D4E89648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5E70C-84A4-49A1-95FC-53BC1DEFBC7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6E110-DF26-4417-8083-1D4E89648B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895E70C-84A4-49A1-95FC-53BC1DEFBC7B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7B6E110-DF26-4417-8083-1D4E89648B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 smtClean="0"/>
              <a:t>Gambar</a:t>
            </a:r>
            <a:r>
              <a:rPr lang="en-US" sz="4800" dirty="0" smtClean="0"/>
              <a:t> PROYEKSI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Tri </a:t>
            </a:r>
            <a:r>
              <a:rPr lang="en-US" dirty="0" err="1" smtClean="0"/>
              <a:t>Nugraha</a:t>
            </a:r>
            <a:r>
              <a:rPr lang="en-US" dirty="0" smtClean="0"/>
              <a:t> </a:t>
            </a:r>
            <a:r>
              <a:rPr lang="en-US" dirty="0" err="1" smtClean="0"/>
              <a:t>Adikesuma</a:t>
            </a:r>
            <a:r>
              <a:rPr lang="en-US" dirty="0" smtClean="0"/>
              <a:t> ST., MT.</a:t>
            </a:r>
            <a:endParaRPr lang="en-US" dirty="0"/>
          </a:p>
        </p:txBody>
      </p:sp>
      <p:pic>
        <p:nvPicPr>
          <p:cNvPr id="3074" name="Picture 2" descr="C:\Users\Tri N Adi Kesuma\Dropbox\MustoTresnahadi\MUSE (Branding and Marketing Department)\lambang MT 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08991"/>
            <a:ext cx="2090083" cy="187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ri N Adi Kesuma\Pictures\LOGO UPJ\logo 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024336" cy="14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9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Denah</a:t>
            </a:r>
            <a:r>
              <a:rPr lang="en-US" dirty="0" smtClean="0"/>
              <a:t> </a:t>
            </a:r>
            <a:r>
              <a:rPr lang="en-US" dirty="0" err="1" smtClean="0"/>
              <a:t>Lantai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6" t="30730" r="10981" b="6250"/>
          <a:stretch/>
        </p:blipFill>
        <p:spPr bwMode="auto">
          <a:xfrm>
            <a:off x="179512" y="2276872"/>
            <a:ext cx="7857204" cy="381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8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Potongan</a:t>
            </a:r>
            <a:r>
              <a:rPr lang="en-US" dirty="0" smtClean="0"/>
              <a:t> A-A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t="37500" r="14314" b="12500"/>
          <a:stretch/>
        </p:blipFill>
        <p:spPr bwMode="auto">
          <a:xfrm>
            <a:off x="107504" y="2480568"/>
            <a:ext cx="8007102" cy="30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1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Potongan</a:t>
            </a:r>
            <a:r>
              <a:rPr lang="en-US" dirty="0" smtClean="0"/>
              <a:t> C-C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42448" r="15813" b="14844"/>
          <a:stretch/>
        </p:blipFill>
        <p:spPr bwMode="auto">
          <a:xfrm>
            <a:off x="179512" y="2685240"/>
            <a:ext cx="7934200" cy="263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89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Potongan</a:t>
            </a:r>
            <a:r>
              <a:rPr lang="en-US" dirty="0" smtClean="0"/>
              <a:t> B-B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20896" r="29722" b="7884"/>
          <a:stretch/>
        </p:blipFill>
        <p:spPr bwMode="auto">
          <a:xfrm>
            <a:off x="1043608" y="1675903"/>
            <a:ext cx="5904656" cy="488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4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GAMBAR PERSPEKTIF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Proyek</a:t>
            </a:r>
            <a:r>
              <a:rPr lang="en-US" dirty="0" smtClean="0"/>
              <a:t> Vila</a:t>
            </a:r>
          </a:p>
          <a:p>
            <a:r>
              <a:rPr lang="en-US" dirty="0" err="1" smtClean="0"/>
              <a:t>Puncak</a:t>
            </a:r>
            <a:endParaRPr lang="en-US" dirty="0"/>
          </a:p>
        </p:txBody>
      </p:sp>
      <p:pic>
        <p:nvPicPr>
          <p:cNvPr id="6" name="Picture 2" descr="C:\Users\Tri N Adi Kesuma\Dropbox\MustoTresnahadi\MUSE (Branding and Marketing Department)\lambang MT 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08991"/>
            <a:ext cx="2090083" cy="187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ri N Adi Kesuma\Pictures\LOGO UPJ\logo 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08991"/>
            <a:ext cx="3024336" cy="14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3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endParaRPr lang="en-US" dirty="0"/>
          </a:p>
        </p:txBody>
      </p:sp>
      <p:pic>
        <p:nvPicPr>
          <p:cNvPr id="9218" name="Picture 2" descr="C:\Users\Tri N Adi Kesuma\Dropbox\MustoTresnahadi\Legacy (Rancang Bangun &amp; Lingkungan)\ARSITEK\PROJECT\2012\Villa Puncak Mr. Nico\0.faca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38164"/>
            <a:ext cx="3956285" cy="505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Perspektif</a:t>
            </a:r>
            <a:endParaRPr lang="en-US" dirty="0"/>
          </a:p>
        </p:txBody>
      </p:sp>
      <p:pic>
        <p:nvPicPr>
          <p:cNvPr id="10242" name="Picture 2" descr="C:\Users\Tri N Adi Kesuma\Dropbox\MustoTresnahadi\Legacy (Rancang Bangun &amp; Lingkungan)\ARSITEK\PROJECT\2012\Villa Puncak Mr. Nico\1.Front 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92644"/>
            <a:ext cx="5912891" cy="493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5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2852936"/>
            <a:ext cx="7242048" cy="1143000"/>
          </a:xfrm>
        </p:spPr>
        <p:txBody>
          <a:bodyPr/>
          <a:lstStyle/>
          <a:p>
            <a:pPr algn="ctr"/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GAMBAR TAMPAK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Perumahan</a:t>
            </a:r>
            <a:r>
              <a:rPr lang="en-US" dirty="0" smtClean="0"/>
              <a:t> </a:t>
            </a:r>
            <a:r>
              <a:rPr lang="en-US" dirty="0" err="1" smtClean="0"/>
              <a:t>Pasir</a:t>
            </a:r>
            <a:r>
              <a:rPr lang="en-US" dirty="0" smtClean="0"/>
              <a:t> </a:t>
            </a:r>
            <a:r>
              <a:rPr lang="en-US" dirty="0" err="1" smtClean="0"/>
              <a:t>Impun</a:t>
            </a:r>
            <a:r>
              <a:rPr lang="en-US" dirty="0" smtClean="0"/>
              <a:t> Bandung</a:t>
            </a:r>
          </a:p>
          <a:p>
            <a:r>
              <a:rPr lang="en-US" dirty="0" err="1" smtClean="0"/>
              <a:t>Tipe</a:t>
            </a:r>
            <a:r>
              <a:rPr lang="en-US" dirty="0" smtClean="0"/>
              <a:t> 36</a:t>
            </a:r>
            <a:endParaRPr lang="en-US" dirty="0"/>
          </a:p>
        </p:txBody>
      </p:sp>
      <p:pic>
        <p:nvPicPr>
          <p:cNvPr id="6" name="Picture 2" descr="C:\Users\Tri N Adi Kesuma\Dropbox\MustoTresnahadi\MUSE (Branding and Marketing Department)\lambang MT 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08991"/>
            <a:ext cx="2090083" cy="187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ri N Adi Kesuma\Pictures\LOGO UPJ\logo 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08991"/>
            <a:ext cx="3024336" cy="14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" b="4901"/>
          <a:stretch/>
        </p:blipFill>
        <p:spPr bwMode="auto">
          <a:xfrm>
            <a:off x="971600" y="1576192"/>
            <a:ext cx="6912768" cy="498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8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1903" r="51296" b="50515"/>
          <a:stretch/>
        </p:blipFill>
        <p:spPr bwMode="auto">
          <a:xfrm>
            <a:off x="1475656" y="1628799"/>
            <a:ext cx="5832648" cy="507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3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2" t="1903" r="2328" b="50612"/>
          <a:stretch/>
        </p:blipFill>
        <p:spPr bwMode="auto">
          <a:xfrm>
            <a:off x="1331640" y="1556792"/>
            <a:ext cx="6335563" cy="510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7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0" t="52068" r="2666" b="2366"/>
          <a:stretch/>
        </p:blipFill>
        <p:spPr bwMode="auto">
          <a:xfrm>
            <a:off x="1259632" y="1484784"/>
            <a:ext cx="6502214" cy="508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3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52061" r="51287" b="2870"/>
          <a:stretch/>
        </p:blipFill>
        <p:spPr bwMode="auto">
          <a:xfrm>
            <a:off x="1259632" y="1516874"/>
            <a:ext cx="6264696" cy="514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0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GAMBAR POTONGAN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Kost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Café</a:t>
            </a:r>
          </a:p>
          <a:p>
            <a:r>
              <a:rPr lang="en-US" dirty="0" smtClean="0"/>
              <a:t>Jl. </a:t>
            </a:r>
            <a:r>
              <a:rPr lang="en-US" dirty="0" err="1" smtClean="0"/>
              <a:t>Diponegoro</a:t>
            </a:r>
            <a:r>
              <a:rPr lang="en-US" dirty="0" smtClean="0"/>
              <a:t> Surabaya</a:t>
            </a:r>
            <a:endParaRPr lang="en-US" dirty="0"/>
          </a:p>
        </p:txBody>
      </p:sp>
      <p:pic>
        <p:nvPicPr>
          <p:cNvPr id="6" name="Picture 2" descr="C:\Users\Tri N Adi Kesuma\Dropbox\MustoTresnahadi\MUSE (Branding and Marketing Department)\lambang MT 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08991"/>
            <a:ext cx="2090083" cy="187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ri N Adi Kesuma\Pictures\LOGO UPJ\logo 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08991"/>
            <a:ext cx="3024336" cy="14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Denah</a:t>
            </a:r>
            <a:r>
              <a:rPr lang="en-US" dirty="0" smtClean="0"/>
              <a:t> </a:t>
            </a:r>
            <a:r>
              <a:rPr lang="en-US" dirty="0" err="1" smtClean="0"/>
              <a:t>Lantai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27578" r="19014" b="9765"/>
          <a:stretch/>
        </p:blipFill>
        <p:spPr bwMode="auto">
          <a:xfrm>
            <a:off x="251520" y="2204864"/>
            <a:ext cx="7779658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9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817</TotalTime>
  <Words>66</Words>
  <Application>Microsoft Office PowerPoint</Application>
  <PresentationFormat>On-screen Show (4:3)</PresentationFormat>
  <Paragraphs>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Trebuchet MS</vt:lpstr>
      <vt:lpstr>Wingdings</vt:lpstr>
      <vt:lpstr>Wingdings 2</vt:lpstr>
      <vt:lpstr>Opulent</vt:lpstr>
      <vt:lpstr>Gambar PROYEKSI</vt:lpstr>
      <vt:lpstr>GAMBAR TAMPAK</vt:lpstr>
      <vt:lpstr>Denah</vt:lpstr>
      <vt:lpstr>Tampak Depan</vt:lpstr>
      <vt:lpstr>Tampak Samping (1)</vt:lpstr>
      <vt:lpstr>Tampak Samping (2)</vt:lpstr>
      <vt:lpstr>Tampak Belakang</vt:lpstr>
      <vt:lpstr>GAMBAR POTONGAN</vt:lpstr>
      <vt:lpstr>Denah Lantai Dasar</vt:lpstr>
      <vt:lpstr>Denah Lantai 1</vt:lpstr>
      <vt:lpstr>Potongan A-A</vt:lpstr>
      <vt:lpstr>Potongan C-C</vt:lpstr>
      <vt:lpstr>Potongan B-B</vt:lpstr>
      <vt:lpstr>GAMBAR PERSPEKTIF</vt:lpstr>
      <vt:lpstr>Gambar Tampak</vt:lpstr>
      <vt:lpstr>Perspektif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 Tampak</dc:title>
  <dc:creator>Tri N Adi Kesuma</dc:creator>
  <cp:lastModifiedBy>Tri Nugraha Adikesuma</cp:lastModifiedBy>
  <cp:revision>7</cp:revision>
  <dcterms:created xsi:type="dcterms:W3CDTF">2014-02-18T11:16:22Z</dcterms:created>
  <dcterms:modified xsi:type="dcterms:W3CDTF">2016-10-13T22:33:29Z</dcterms:modified>
</cp:coreProperties>
</file>