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4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94383D1-D1F7-4E5C-914C-A28BE003E944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7742FB9-DA16-4D9C-8706-B4859A63B9D3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83D1-D1F7-4E5C-914C-A28BE003E944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2FB9-DA16-4D9C-8706-B4859A63B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83D1-D1F7-4E5C-914C-A28BE003E944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2FB9-DA16-4D9C-8706-B4859A63B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83D1-D1F7-4E5C-914C-A28BE003E944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2FB9-DA16-4D9C-8706-B4859A63B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83D1-D1F7-4E5C-914C-A28BE003E944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2FB9-DA16-4D9C-8706-B4859A63B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83D1-D1F7-4E5C-914C-A28BE003E944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2FB9-DA16-4D9C-8706-B4859A63B9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83D1-D1F7-4E5C-914C-A28BE003E944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2FB9-DA16-4D9C-8706-B4859A63B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83D1-D1F7-4E5C-914C-A28BE003E944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2FB9-DA16-4D9C-8706-B4859A63B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83D1-D1F7-4E5C-914C-A28BE003E944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2FB9-DA16-4D9C-8706-B4859A63B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83D1-D1F7-4E5C-914C-A28BE003E944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2FB9-DA16-4D9C-8706-B4859A63B9D3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83D1-D1F7-4E5C-914C-A28BE003E944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42FB9-DA16-4D9C-8706-B4859A63B9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94383D1-D1F7-4E5C-914C-A28BE003E944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7742FB9-DA16-4D9C-8706-B4859A63B9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Konstruksi</a:t>
            </a:r>
            <a:r>
              <a:rPr lang="en-US" dirty="0" smtClean="0"/>
              <a:t> </a:t>
            </a:r>
            <a:r>
              <a:rPr lang="en-US" dirty="0" err="1" smtClean="0"/>
              <a:t>Rangka</a:t>
            </a:r>
            <a:r>
              <a:rPr lang="en-US" dirty="0" smtClean="0"/>
              <a:t> </a:t>
            </a:r>
            <a:r>
              <a:rPr lang="en-US" dirty="0" err="1" smtClean="0"/>
              <a:t>Atap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5085184"/>
            <a:ext cx="3309803" cy="596525"/>
          </a:xfrm>
        </p:spPr>
        <p:txBody>
          <a:bodyPr/>
          <a:lstStyle/>
          <a:p>
            <a:r>
              <a:rPr lang="id-ID" dirty="0" smtClean="0"/>
              <a:t>Tri Nugraha Adikesuma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93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6" descr="Gambar 2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73091"/>
            <a:ext cx="726219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96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Gambar 3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35" y="1182282"/>
            <a:ext cx="7908913" cy="4384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37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027664"/>
            <a:ext cx="8208912" cy="889168"/>
          </a:xfrm>
        </p:spPr>
        <p:txBody>
          <a:bodyPr/>
          <a:lstStyle/>
          <a:p>
            <a:pPr eaLnBrk="1" hangingPunct="1"/>
            <a:r>
              <a:rPr lang="en-US" sz="3200" dirty="0" smtClean="0"/>
              <a:t>2. </a:t>
            </a:r>
            <a:r>
              <a:rPr lang="en-US" sz="3200" dirty="0" err="1" smtClean="0"/>
              <a:t>Konstruksi</a:t>
            </a:r>
            <a:r>
              <a:rPr lang="en-US" sz="3200" dirty="0" smtClean="0"/>
              <a:t> </a:t>
            </a:r>
            <a:r>
              <a:rPr lang="en-US" sz="3200" dirty="0" err="1" smtClean="0"/>
              <a:t>Rangka</a:t>
            </a:r>
            <a:r>
              <a:rPr lang="en-US" sz="3200" dirty="0" smtClean="0"/>
              <a:t> </a:t>
            </a:r>
            <a:r>
              <a:rPr lang="en-US" sz="3200" dirty="0" err="1" smtClean="0"/>
              <a:t>Kuda</a:t>
            </a:r>
            <a:r>
              <a:rPr lang="en-US" sz="3200" dirty="0" smtClean="0"/>
              <a:t> - </a:t>
            </a:r>
            <a:r>
              <a:rPr lang="en-US" sz="3200" dirty="0" err="1" smtClean="0"/>
              <a:t>Kuda</a:t>
            </a:r>
            <a:endParaRPr lang="en-US" sz="32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2323652"/>
            <a:ext cx="7416824" cy="3508977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menentukan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tipe</a:t>
            </a:r>
            <a:r>
              <a:rPr lang="en-US" sz="2400" dirty="0" smtClean="0"/>
              <a:t> </a:t>
            </a:r>
            <a:r>
              <a:rPr lang="en-US" sz="2400" dirty="0" err="1" smtClean="0"/>
              <a:t>konstruksi</a:t>
            </a:r>
            <a:r>
              <a:rPr lang="en-US" sz="2400" dirty="0" smtClean="0"/>
              <a:t> </a:t>
            </a:r>
            <a:r>
              <a:rPr lang="en-US" sz="2400" dirty="0" err="1" smtClean="0"/>
              <a:t>kuda-kuda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memperhatikan</a:t>
            </a:r>
            <a:r>
              <a:rPr lang="en-US" sz="2400" dirty="0" smtClean="0"/>
              <a:t> </a:t>
            </a:r>
            <a:r>
              <a:rPr lang="en-US" sz="2400" dirty="0" err="1" smtClean="0"/>
              <a:t>hal-hal</a:t>
            </a:r>
            <a:r>
              <a:rPr lang="en-US" sz="2400" dirty="0" smtClean="0"/>
              <a:t> </a:t>
            </a:r>
            <a:r>
              <a:rPr lang="en-US" sz="2400" dirty="0" err="1" smtClean="0"/>
              <a:t>sbb</a:t>
            </a:r>
            <a:r>
              <a:rPr lang="en-US" sz="2400" dirty="0" smtClean="0"/>
              <a:t>: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400" dirty="0" err="1" smtClean="0"/>
              <a:t>Ukuran</a:t>
            </a:r>
            <a:r>
              <a:rPr lang="en-US" sz="2400" dirty="0" smtClean="0"/>
              <a:t> </a:t>
            </a:r>
            <a:r>
              <a:rPr lang="en-US" sz="2400" dirty="0" err="1" smtClean="0"/>
              <a:t>bangunan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400" dirty="0" err="1" smtClean="0"/>
              <a:t>Penggunaan</a:t>
            </a:r>
            <a:r>
              <a:rPr lang="en-US" sz="2400" dirty="0" smtClean="0"/>
              <a:t> </a:t>
            </a:r>
            <a:r>
              <a:rPr lang="en-US" sz="2400" dirty="0" err="1" smtClean="0"/>
              <a:t>bangunan</a:t>
            </a:r>
            <a:r>
              <a:rPr lang="en-US" sz="2400" dirty="0" smtClean="0"/>
              <a:t> ( </a:t>
            </a:r>
            <a:r>
              <a:rPr lang="en-US" sz="2400" dirty="0" err="1" smtClean="0"/>
              <a:t>rumah</a:t>
            </a:r>
            <a:r>
              <a:rPr lang="en-US" sz="2400" dirty="0" smtClean="0"/>
              <a:t> </a:t>
            </a:r>
            <a:r>
              <a:rPr lang="en-US" sz="2400" dirty="0" err="1" smtClean="0"/>
              <a:t>tinggal</a:t>
            </a:r>
            <a:r>
              <a:rPr lang="en-US" sz="2400" dirty="0" smtClean="0"/>
              <a:t>, </a:t>
            </a:r>
            <a:r>
              <a:rPr lang="en-US" sz="2400" dirty="0" err="1" smtClean="0"/>
              <a:t>kantor</a:t>
            </a:r>
            <a:r>
              <a:rPr lang="en-US" sz="2400" dirty="0" smtClean="0"/>
              <a:t>, </a:t>
            </a:r>
            <a:r>
              <a:rPr lang="en-US" sz="2400" dirty="0" err="1" smtClean="0"/>
              <a:t>pabrik</a:t>
            </a:r>
            <a:r>
              <a:rPr lang="en-US" sz="2400" dirty="0" smtClean="0"/>
              <a:t>, </a:t>
            </a:r>
            <a:r>
              <a:rPr lang="en-US" sz="2400" dirty="0" err="1" smtClean="0"/>
              <a:t>gedung</a:t>
            </a:r>
            <a:r>
              <a:rPr lang="en-US" sz="2400" dirty="0" smtClean="0"/>
              <a:t> </a:t>
            </a:r>
            <a:r>
              <a:rPr lang="en-US" sz="2400" dirty="0" err="1" smtClean="0"/>
              <a:t>olahraga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lain </a:t>
            </a:r>
            <a:r>
              <a:rPr lang="en-US" sz="2400" dirty="0" err="1" smtClean="0"/>
              <a:t>sebagainya</a:t>
            </a:r>
            <a:r>
              <a:rPr lang="en-US" sz="2400" dirty="0" smtClean="0"/>
              <a:t> 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denah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</a:t>
            </a:r>
            <a:r>
              <a:rPr lang="en-US" sz="2400" dirty="0" err="1" smtClean="0"/>
              <a:t>dinding</a:t>
            </a:r>
            <a:r>
              <a:rPr lang="en-US" sz="2400" dirty="0" smtClean="0"/>
              <a:t> </a:t>
            </a:r>
            <a:r>
              <a:rPr lang="en-US" sz="2400" dirty="0" err="1" smtClean="0"/>
              <a:t>pemikul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digunakan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400" dirty="0" err="1" smtClean="0"/>
              <a:t>Bentangan</a:t>
            </a:r>
            <a:r>
              <a:rPr lang="en-US" sz="2400" dirty="0" smtClean="0"/>
              <a:t> </a:t>
            </a:r>
            <a:r>
              <a:rPr lang="en-US" sz="2400" dirty="0" err="1" smtClean="0"/>
              <a:t>konstruksi</a:t>
            </a:r>
            <a:r>
              <a:rPr lang="en-US" sz="2400" dirty="0" smtClean="0"/>
              <a:t> </a:t>
            </a:r>
            <a:r>
              <a:rPr lang="en-US" sz="2400" dirty="0" err="1" smtClean="0"/>
              <a:t>kuda-kuda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sendiri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jarak</a:t>
            </a:r>
            <a:r>
              <a:rPr lang="en-US" sz="2400" dirty="0" smtClean="0"/>
              <a:t> </a:t>
            </a:r>
            <a:r>
              <a:rPr lang="en-US" sz="2400" dirty="0" err="1" smtClean="0"/>
              <a:t>kuda-kuda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sama</a:t>
            </a:r>
            <a:r>
              <a:rPr lang="en-US" sz="2400" dirty="0" smtClean="0"/>
              <a:t> lain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400" dirty="0" err="1" smtClean="0"/>
              <a:t>Lokasi</a:t>
            </a:r>
            <a:r>
              <a:rPr lang="en-US" sz="2400" dirty="0" smtClean="0"/>
              <a:t> </a:t>
            </a:r>
            <a:r>
              <a:rPr lang="en-US" sz="2400" dirty="0" err="1" smtClean="0"/>
              <a:t>bangunan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sz="2400" dirty="0" err="1" smtClean="0"/>
              <a:t>Jenis</a:t>
            </a:r>
            <a:r>
              <a:rPr lang="en-US" sz="2400" dirty="0" smtClean="0"/>
              <a:t> </a:t>
            </a:r>
            <a:r>
              <a:rPr lang="en-US" sz="2400" dirty="0" err="1" smtClean="0"/>
              <a:t>penutup</a:t>
            </a:r>
            <a:r>
              <a:rPr lang="en-US" sz="2400" dirty="0" smtClean="0"/>
              <a:t> </a:t>
            </a:r>
            <a:r>
              <a:rPr lang="en-US" sz="2400" dirty="0" err="1" smtClean="0"/>
              <a:t>atap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digunakan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4568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027664"/>
            <a:ext cx="8208912" cy="817160"/>
          </a:xfrm>
        </p:spPr>
        <p:txBody>
          <a:bodyPr/>
          <a:lstStyle/>
          <a:p>
            <a:pPr eaLnBrk="1" hangingPunct="1"/>
            <a:r>
              <a:rPr lang="en-US" sz="3200" dirty="0" err="1" smtClean="0"/>
              <a:t>Bahan</a:t>
            </a:r>
            <a:r>
              <a:rPr lang="en-US" sz="3200" dirty="0" smtClean="0"/>
              <a:t> </a:t>
            </a:r>
            <a:r>
              <a:rPr lang="en-US" sz="3200" dirty="0" err="1" smtClean="0"/>
              <a:t>Konstruksi</a:t>
            </a:r>
            <a:r>
              <a:rPr lang="en-US" sz="3200" dirty="0" smtClean="0"/>
              <a:t> </a:t>
            </a:r>
            <a:r>
              <a:rPr lang="en-US" sz="3200" dirty="0" err="1" smtClean="0"/>
              <a:t>rangka</a:t>
            </a:r>
            <a:r>
              <a:rPr lang="en-US" sz="3200" dirty="0" smtClean="0"/>
              <a:t> </a:t>
            </a:r>
            <a:r>
              <a:rPr lang="en-US" sz="3200" dirty="0" err="1" smtClean="0"/>
              <a:t>kuda-kuda</a:t>
            </a:r>
            <a:endParaRPr lang="en-US" sz="32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2323652"/>
            <a:ext cx="7632848" cy="3508977"/>
          </a:xfrm>
        </p:spPr>
        <p:txBody>
          <a:bodyPr>
            <a:normAutofit fontScale="92500" lnSpcReduction="10000"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800" dirty="0" err="1" smtClean="0"/>
              <a:t>Bahan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konstruksi</a:t>
            </a:r>
            <a:r>
              <a:rPr lang="en-US" sz="2800" dirty="0" smtClean="0"/>
              <a:t> </a:t>
            </a:r>
            <a:r>
              <a:rPr lang="en-US" sz="2800" dirty="0" err="1" smtClean="0"/>
              <a:t>rangka</a:t>
            </a:r>
            <a:r>
              <a:rPr lang="en-US" sz="2800" dirty="0" smtClean="0"/>
              <a:t> </a:t>
            </a:r>
            <a:r>
              <a:rPr lang="en-US" sz="2800" dirty="0" err="1" smtClean="0"/>
              <a:t>kuda</a:t>
            </a:r>
            <a:r>
              <a:rPr lang="en-US" sz="2800" dirty="0" smtClean="0"/>
              <a:t> –</a:t>
            </a:r>
            <a:r>
              <a:rPr lang="en-US" sz="2800" dirty="0" err="1" smtClean="0"/>
              <a:t>kuda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terdiri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kayu</a:t>
            </a:r>
            <a:r>
              <a:rPr lang="en-US" sz="2800" dirty="0" smtClean="0"/>
              <a:t> ( </a:t>
            </a:r>
            <a:r>
              <a:rPr lang="en-US" sz="2800" dirty="0" err="1" smtClean="0"/>
              <a:t>papan</a:t>
            </a:r>
            <a:r>
              <a:rPr lang="en-US" sz="2800" dirty="0" smtClean="0"/>
              <a:t>/</a:t>
            </a:r>
            <a:r>
              <a:rPr lang="en-US" sz="2800" dirty="0" err="1" smtClean="0"/>
              <a:t>balok</a:t>
            </a:r>
            <a:r>
              <a:rPr lang="en-US" sz="2800" dirty="0" smtClean="0"/>
              <a:t> ),</a:t>
            </a:r>
            <a:r>
              <a:rPr lang="en-US" sz="2800" dirty="0" err="1" smtClean="0"/>
              <a:t>baja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juga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beton</a:t>
            </a:r>
            <a:r>
              <a:rPr lang="en-US" sz="2800" dirty="0" smtClean="0"/>
              <a:t> </a:t>
            </a:r>
            <a:r>
              <a:rPr lang="en-US" sz="2800" dirty="0" err="1" smtClean="0"/>
              <a:t>bertulang</a:t>
            </a:r>
            <a:r>
              <a:rPr lang="en-US" sz="2800" dirty="0" smtClean="0"/>
              <a:t> yang </a:t>
            </a:r>
            <a:r>
              <a:rPr lang="en-US" sz="2800" dirty="0" err="1" smtClean="0"/>
              <a:t>masing-masing</a:t>
            </a:r>
            <a:r>
              <a:rPr lang="en-US" sz="2800" dirty="0" smtClean="0"/>
              <a:t>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</a:t>
            </a:r>
            <a:r>
              <a:rPr lang="en-US" sz="2800" dirty="0" err="1" smtClean="0"/>
              <a:t>keuntungan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kerugiannya</a:t>
            </a:r>
            <a:r>
              <a:rPr lang="en-US" sz="2800" dirty="0" smtClean="0"/>
              <a:t>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lphaLcPeriod"/>
            </a:pPr>
            <a:r>
              <a:rPr lang="en-US" sz="2800" dirty="0" err="1" smtClean="0"/>
              <a:t>Konstruksi</a:t>
            </a:r>
            <a:r>
              <a:rPr lang="en-US" sz="2800" dirty="0" smtClean="0"/>
              <a:t> </a:t>
            </a:r>
            <a:r>
              <a:rPr lang="en-US" sz="2800" dirty="0" err="1" smtClean="0"/>
              <a:t>rangka</a:t>
            </a:r>
            <a:r>
              <a:rPr lang="en-US" sz="2800" dirty="0" smtClean="0"/>
              <a:t> </a:t>
            </a:r>
            <a:r>
              <a:rPr lang="en-US" sz="2800" dirty="0" err="1" smtClean="0"/>
              <a:t>kuda-kuda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kayu</a:t>
            </a:r>
            <a:r>
              <a:rPr lang="en-US" sz="2800" dirty="0" smtClean="0"/>
              <a:t> </a:t>
            </a:r>
            <a:r>
              <a:rPr lang="en-US" sz="2800" dirty="0" err="1" smtClean="0"/>
              <a:t>perlu</a:t>
            </a:r>
            <a:r>
              <a:rPr lang="en-US" sz="2800" dirty="0" smtClean="0"/>
              <a:t> </a:t>
            </a:r>
            <a:r>
              <a:rPr lang="en-US" sz="2800" dirty="0" err="1" smtClean="0"/>
              <a:t>diperhatikan</a:t>
            </a:r>
            <a:r>
              <a:rPr lang="en-US" sz="2800" dirty="0" smtClean="0"/>
              <a:t>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	- </a:t>
            </a:r>
            <a:r>
              <a:rPr lang="en-US" sz="2800" dirty="0" err="1" smtClean="0"/>
              <a:t>daya</a:t>
            </a:r>
            <a:r>
              <a:rPr lang="en-US" sz="2800" dirty="0" smtClean="0"/>
              <a:t> </a:t>
            </a:r>
            <a:r>
              <a:rPr lang="en-US" sz="2800" dirty="0" err="1" smtClean="0"/>
              <a:t>tahan</a:t>
            </a:r>
            <a:endParaRPr lang="en-US" sz="28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	- </a:t>
            </a:r>
            <a:r>
              <a:rPr lang="en-US" sz="2800" dirty="0" err="1" smtClean="0"/>
              <a:t>ukuran</a:t>
            </a:r>
            <a:r>
              <a:rPr lang="en-US" sz="2800" dirty="0" smtClean="0"/>
              <a:t> </a:t>
            </a:r>
            <a:r>
              <a:rPr lang="en-US" sz="2800" dirty="0" err="1" smtClean="0"/>
              <a:t>kayu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terbatas</a:t>
            </a:r>
            <a:endParaRPr lang="en-US" sz="28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	- </a:t>
            </a:r>
            <a:r>
              <a:rPr lang="en-US" sz="2800" dirty="0" err="1" smtClean="0"/>
              <a:t>bahaya</a:t>
            </a:r>
            <a:r>
              <a:rPr lang="en-US" sz="2800" dirty="0" smtClean="0"/>
              <a:t> </a:t>
            </a:r>
            <a:r>
              <a:rPr lang="en-US" sz="2800" dirty="0" err="1" smtClean="0"/>
              <a:t>lapuk</a:t>
            </a:r>
            <a:r>
              <a:rPr lang="en-US" sz="2800" dirty="0" smtClean="0"/>
              <a:t> </a:t>
            </a:r>
            <a:r>
              <a:rPr lang="en-US" sz="2800" dirty="0" err="1" smtClean="0"/>
              <a:t>akibat</a:t>
            </a:r>
            <a:r>
              <a:rPr lang="en-US" sz="2800" dirty="0" smtClean="0"/>
              <a:t> </a:t>
            </a:r>
            <a:r>
              <a:rPr lang="en-US" sz="2800" dirty="0" err="1" smtClean="0"/>
              <a:t>rayap</a:t>
            </a:r>
            <a:r>
              <a:rPr lang="en-US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0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980728"/>
            <a:ext cx="8219256" cy="5145435"/>
          </a:xfrm>
        </p:spPr>
        <p:txBody>
          <a:bodyPr>
            <a:normAutofit lnSpcReduction="10000"/>
          </a:bodyPr>
          <a:lstStyle/>
          <a:p>
            <a:pPr marL="582930" indent="-514350" eaLnBrk="1" hangingPunct="1">
              <a:lnSpc>
                <a:spcPct val="80000"/>
              </a:lnSpc>
              <a:buFont typeface="+mj-lt"/>
              <a:buAutoNum type="alphaLcPeriod" startAt="2"/>
            </a:pPr>
            <a:r>
              <a:rPr lang="en-US" sz="2800" dirty="0" err="1" smtClean="0"/>
              <a:t>Bahan</a:t>
            </a:r>
            <a:r>
              <a:rPr lang="en-US" sz="2800" dirty="0" smtClean="0"/>
              <a:t> </a:t>
            </a:r>
            <a:r>
              <a:rPr lang="en-US" sz="2800" dirty="0" err="1" smtClean="0"/>
              <a:t>konstruksi</a:t>
            </a:r>
            <a:r>
              <a:rPr lang="en-US" sz="2800" dirty="0" smtClean="0"/>
              <a:t> </a:t>
            </a:r>
            <a:r>
              <a:rPr lang="en-US" sz="2800" dirty="0" err="1" smtClean="0"/>
              <a:t>rangka</a:t>
            </a:r>
            <a:r>
              <a:rPr lang="en-US" sz="2800" dirty="0" smtClean="0"/>
              <a:t> </a:t>
            </a:r>
            <a:r>
              <a:rPr lang="en-US" sz="2800" dirty="0" err="1" smtClean="0"/>
              <a:t>kuda-kuda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baja</a:t>
            </a:r>
            <a:r>
              <a:rPr lang="en-US" sz="2800" dirty="0" smtClean="0"/>
              <a:t> yang </a:t>
            </a:r>
            <a:r>
              <a:rPr lang="en-US" sz="2800" dirty="0" err="1" smtClean="0"/>
              <a:t>perlu</a:t>
            </a:r>
            <a:r>
              <a:rPr lang="en-US" sz="2800" dirty="0" smtClean="0"/>
              <a:t> </a:t>
            </a:r>
            <a:r>
              <a:rPr lang="en-US" sz="2800" dirty="0" err="1" smtClean="0"/>
              <a:t>diperhatikan</a:t>
            </a:r>
            <a:r>
              <a:rPr lang="en-US" sz="2800" dirty="0" smtClean="0"/>
              <a:t> ;</a:t>
            </a:r>
          </a:p>
          <a:p>
            <a:pPr marL="900113" indent="-27305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err="1" smtClean="0"/>
              <a:t>terhadap</a:t>
            </a:r>
            <a:r>
              <a:rPr lang="en-US" sz="2800" dirty="0" smtClean="0"/>
              <a:t> </a:t>
            </a:r>
            <a:r>
              <a:rPr lang="en-US" sz="2800" dirty="0" err="1" smtClean="0"/>
              <a:t>bahaya</a:t>
            </a:r>
            <a:r>
              <a:rPr lang="en-US" sz="2800" dirty="0" smtClean="0"/>
              <a:t> </a:t>
            </a:r>
            <a:r>
              <a:rPr lang="en-US" sz="2800" dirty="0" err="1" smtClean="0"/>
              <a:t>kebakaran</a:t>
            </a:r>
            <a:endParaRPr lang="en-US" sz="2800" dirty="0"/>
          </a:p>
          <a:p>
            <a:pPr marL="900113" indent="-27305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err="1" smtClean="0"/>
              <a:t>terhadap</a:t>
            </a:r>
            <a:r>
              <a:rPr lang="en-US" sz="2800" dirty="0" smtClean="0"/>
              <a:t> </a:t>
            </a:r>
            <a:r>
              <a:rPr lang="en-US" sz="2800" dirty="0" err="1" smtClean="0"/>
              <a:t>bahaya</a:t>
            </a:r>
            <a:r>
              <a:rPr lang="en-US" sz="2800" dirty="0" smtClean="0"/>
              <a:t> </a:t>
            </a:r>
            <a:r>
              <a:rPr lang="en-US" sz="2800" dirty="0" err="1" smtClean="0"/>
              <a:t>korosi</a:t>
            </a:r>
            <a:endParaRPr lang="en-US" sz="2800" dirty="0"/>
          </a:p>
          <a:p>
            <a:pPr marL="900113" indent="-27305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err="1" smtClean="0"/>
              <a:t>bahan</a:t>
            </a:r>
            <a:r>
              <a:rPr lang="en-US" sz="2800" dirty="0" smtClean="0"/>
              <a:t> </a:t>
            </a:r>
            <a:r>
              <a:rPr lang="en-US" sz="2800" dirty="0" err="1" smtClean="0"/>
              <a:t>baja</a:t>
            </a:r>
            <a:r>
              <a:rPr lang="en-US" sz="2800" dirty="0" smtClean="0"/>
              <a:t> </a:t>
            </a:r>
            <a:r>
              <a:rPr lang="en-US" sz="2800" dirty="0" err="1" smtClean="0"/>
              <a:t>cukup</a:t>
            </a:r>
            <a:r>
              <a:rPr lang="en-US" sz="2800" dirty="0" smtClean="0"/>
              <a:t> </a:t>
            </a:r>
            <a:r>
              <a:rPr lang="en-US" sz="2800" dirty="0" err="1" smtClean="0"/>
              <a:t>berat</a:t>
            </a:r>
            <a:endParaRPr lang="en-US" sz="2800" dirty="0" smtClean="0"/>
          </a:p>
          <a:p>
            <a:pPr marL="627063" indent="0" eaLnBrk="1" hangingPunct="1">
              <a:lnSpc>
                <a:spcPct val="80000"/>
              </a:lnSpc>
              <a:buFontTx/>
              <a:buNone/>
            </a:pPr>
            <a:r>
              <a:rPr lang="en-US" sz="2800" dirty="0" err="1" smtClean="0"/>
              <a:t>Konstruksi</a:t>
            </a:r>
            <a:r>
              <a:rPr lang="en-US" sz="2800" dirty="0" smtClean="0"/>
              <a:t> </a:t>
            </a:r>
            <a:r>
              <a:rPr lang="en-US" sz="2800" dirty="0" err="1" smtClean="0"/>
              <a:t>atap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bahan</a:t>
            </a:r>
            <a:r>
              <a:rPr lang="en-US" sz="2800" dirty="0" smtClean="0"/>
              <a:t> </a:t>
            </a:r>
            <a:r>
              <a:rPr lang="en-US" sz="2800" dirty="0" err="1" smtClean="0"/>
              <a:t>baja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berupa</a:t>
            </a:r>
            <a:r>
              <a:rPr lang="en-US" sz="2800" dirty="0" smtClean="0"/>
              <a:t> </a:t>
            </a:r>
            <a:r>
              <a:rPr lang="en-US" sz="2800" dirty="0" err="1" smtClean="0"/>
              <a:t>rangka</a:t>
            </a:r>
            <a:r>
              <a:rPr lang="en-US" sz="2800" dirty="0" smtClean="0"/>
              <a:t> ,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berbentuk</a:t>
            </a:r>
            <a:r>
              <a:rPr lang="en-US" sz="2800" dirty="0" smtClean="0"/>
              <a:t> portal</a:t>
            </a:r>
          </a:p>
          <a:p>
            <a:pPr marL="582930" indent="-514350" eaLnBrk="1" hangingPunct="1">
              <a:lnSpc>
                <a:spcPct val="80000"/>
              </a:lnSpc>
              <a:buFont typeface="+mj-lt"/>
              <a:buAutoNum type="alphaLcPeriod" startAt="3"/>
            </a:pPr>
            <a:r>
              <a:rPr lang="en-US" sz="2800" dirty="0" err="1" smtClean="0"/>
              <a:t>Bahan</a:t>
            </a:r>
            <a:r>
              <a:rPr lang="en-US" sz="2800" dirty="0" smtClean="0"/>
              <a:t> </a:t>
            </a:r>
            <a:r>
              <a:rPr lang="en-US" sz="2800" dirty="0" err="1" smtClean="0"/>
              <a:t>konstruksi</a:t>
            </a:r>
            <a:r>
              <a:rPr lang="en-US" sz="2800" dirty="0" smtClean="0"/>
              <a:t> </a:t>
            </a:r>
            <a:r>
              <a:rPr lang="en-US" sz="2800" dirty="0" err="1" smtClean="0"/>
              <a:t>kuda-kuda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beton</a:t>
            </a:r>
            <a:r>
              <a:rPr lang="en-US" sz="2800" dirty="0" smtClean="0"/>
              <a:t> </a:t>
            </a:r>
            <a:r>
              <a:rPr lang="en-US" sz="2800" dirty="0" err="1" smtClean="0"/>
              <a:t>bertulang</a:t>
            </a:r>
            <a:endParaRPr lang="en-US" sz="2800" dirty="0" smtClean="0"/>
          </a:p>
          <a:p>
            <a:pPr marL="900113" indent="-27305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800" dirty="0" err="1" smtClean="0"/>
              <a:t>jarang</a:t>
            </a:r>
            <a:r>
              <a:rPr lang="en-US" sz="2800" dirty="0" smtClean="0"/>
              <a:t>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karena</a:t>
            </a:r>
            <a:r>
              <a:rPr lang="en-US" sz="2800" dirty="0" smtClean="0"/>
              <a:t> </a:t>
            </a:r>
            <a:r>
              <a:rPr lang="en-US" sz="2800" dirty="0" err="1" smtClean="0"/>
              <a:t>berat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perlu</a:t>
            </a:r>
            <a:r>
              <a:rPr lang="en-US" sz="2800" dirty="0" smtClean="0"/>
              <a:t> </a:t>
            </a:r>
            <a:r>
              <a:rPr lang="en-US" sz="2800" dirty="0" err="1" smtClean="0"/>
              <a:t>perencanan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perhitungan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teliti</a:t>
            </a:r>
            <a:r>
              <a:rPr lang="en-US" sz="2800" dirty="0" smtClean="0"/>
              <a:t> </a:t>
            </a:r>
            <a:r>
              <a:rPr lang="en-US" sz="2800" dirty="0" err="1" smtClean="0"/>
              <a:t>serta</a:t>
            </a:r>
            <a:r>
              <a:rPr lang="en-US" sz="2800" dirty="0" smtClean="0"/>
              <a:t> </a:t>
            </a:r>
            <a:r>
              <a:rPr lang="en-US" sz="2800" dirty="0" err="1" smtClean="0"/>
              <a:t>pelaksanaannya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membutuhkan</a:t>
            </a:r>
            <a:r>
              <a:rPr lang="en-US" sz="2800" dirty="0" smtClean="0"/>
              <a:t> </a:t>
            </a:r>
            <a:r>
              <a:rPr lang="en-US" sz="2800" dirty="0" err="1" smtClean="0"/>
              <a:t>pengawasan</a:t>
            </a:r>
            <a:r>
              <a:rPr lang="en-US" sz="2800" dirty="0" smtClean="0"/>
              <a:t> </a:t>
            </a:r>
            <a:r>
              <a:rPr lang="en-US" sz="2800" dirty="0" err="1" smtClean="0"/>
              <a:t>tersendiri</a:t>
            </a:r>
            <a:r>
              <a:rPr lang="en-US" sz="2800" dirty="0" smtClean="0"/>
              <a:t>. </a:t>
            </a:r>
            <a:r>
              <a:rPr lang="en-US" sz="2800" dirty="0" err="1" smtClean="0"/>
              <a:t>Biasanya</a:t>
            </a:r>
            <a:r>
              <a:rPr lang="en-US" sz="2800" dirty="0" smtClean="0"/>
              <a:t> </a:t>
            </a:r>
            <a:r>
              <a:rPr lang="en-US" sz="2800" dirty="0" err="1" smtClean="0"/>
              <a:t>konstruksi</a:t>
            </a:r>
            <a:r>
              <a:rPr lang="en-US" sz="2800" dirty="0" smtClean="0"/>
              <a:t> </a:t>
            </a:r>
            <a:r>
              <a:rPr lang="en-US" sz="2800" dirty="0" err="1" smtClean="0"/>
              <a:t>berbentuk</a:t>
            </a:r>
            <a:r>
              <a:rPr lang="en-US" sz="2800" dirty="0" smtClean="0"/>
              <a:t> portal</a:t>
            </a:r>
          </a:p>
        </p:txBody>
      </p:sp>
    </p:spTree>
    <p:extLst>
      <p:ext uri="{BB962C8B-B14F-4D97-AF65-F5344CB8AC3E}">
        <p14:creationId xmlns:p14="http://schemas.microsoft.com/office/powerpoint/2010/main" val="103986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Bagian Kuda-kuda copy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25" y="2276872"/>
            <a:ext cx="3744416" cy="277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08720"/>
            <a:ext cx="8208912" cy="79208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err="1" smtClean="0"/>
              <a:t>Bagian</a:t>
            </a:r>
            <a:r>
              <a:rPr lang="en-US" sz="3600" dirty="0" smtClean="0"/>
              <a:t> </a:t>
            </a:r>
            <a:r>
              <a:rPr lang="en-US" sz="3600" dirty="0" err="1" smtClean="0"/>
              <a:t>dari</a:t>
            </a:r>
            <a:r>
              <a:rPr lang="en-US" sz="3600" dirty="0" smtClean="0"/>
              <a:t> </a:t>
            </a:r>
            <a:r>
              <a:rPr lang="en-US" sz="3600" dirty="0" err="1" smtClean="0"/>
              <a:t>rangka</a:t>
            </a:r>
            <a:r>
              <a:rPr lang="en-US" sz="3600" dirty="0" smtClean="0"/>
              <a:t> </a:t>
            </a:r>
            <a:r>
              <a:rPr lang="en-US" sz="3600" dirty="0" err="1" smtClean="0"/>
              <a:t>kuda</a:t>
            </a:r>
            <a:r>
              <a:rPr lang="en-US" sz="3600" dirty="0" smtClean="0"/>
              <a:t> - </a:t>
            </a:r>
            <a:r>
              <a:rPr lang="en-US" sz="3600" dirty="0" err="1" smtClean="0"/>
              <a:t>kuda</a:t>
            </a:r>
            <a:endParaRPr lang="en-US" sz="3600" dirty="0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844824"/>
            <a:ext cx="4104456" cy="4251176"/>
          </a:xfrm>
        </p:spPr>
        <p:txBody>
          <a:bodyPr/>
          <a:lstStyle/>
          <a:p>
            <a:pPr marL="609600" indent="-609600" algn="just" eaLnBrk="1" hangingPunct="1">
              <a:lnSpc>
                <a:spcPct val="80000"/>
              </a:lnSpc>
              <a:buFontTx/>
              <a:buAutoNum type="alphaLcPeriod"/>
            </a:pPr>
            <a:r>
              <a:rPr lang="en-US" sz="2000" dirty="0" smtClean="0"/>
              <a:t>Kaki </a:t>
            </a:r>
            <a:r>
              <a:rPr lang="en-US" sz="2000" dirty="0" err="1" smtClean="0"/>
              <a:t>Kuda</a:t>
            </a:r>
            <a:r>
              <a:rPr lang="en-US" sz="2000" dirty="0" smtClean="0"/>
              <a:t> –</a:t>
            </a:r>
            <a:r>
              <a:rPr lang="en-US" sz="2000" dirty="0" err="1" smtClean="0"/>
              <a:t>kuda</a:t>
            </a:r>
            <a:endParaRPr lang="en-US" sz="2000" dirty="0" smtClean="0"/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Batang</a:t>
            </a:r>
            <a:r>
              <a:rPr lang="en-US" sz="2000" dirty="0" smtClean="0"/>
              <a:t> miring yang </a:t>
            </a:r>
            <a:r>
              <a:rPr lang="en-US" sz="2000" dirty="0" err="1" smtClean="0"/>
              <a:t>membentuk</a:t>
            </a:r>
            <a:r>
              <a:rPr lang="en-US" sz="2000" dirty="0" smtClean="0"/>
              <a:t> </a:t>
            </a:r>
            <a:r>
              <a:rPr lang="en-US" sz="2000" dirty="0" err="1" smtClean="0"/>
              <a:t>sudut</a:t>
            </a:r>
            <a:r>
              <a:rPr lang="en-US" sz="2000" dirty="0" smtClean="0"/>
              <a:t> </a:t>
            </a:r>
            <a:r>
              <a:rPr lang="en-US" sz="2000" dirty="0" err="1" smtClean="0"/>
              <a:t>kemiringan</a:t>
            </a:r>
            <a:r>
              <a:rPr lang="en-US" sz="2000" dirty="0" smtClean="0"/>
              <a:t> </a:t>
            </a:r>
            <a:r>
              <a:rPr lang="en-US" sz="2000" dirty="0" err="1" smtClean="0"/>
              <a:t>atap</a:t>
            </a:r>
            <a:r>
              <a:rPr lang="en-US" sz="2000" dirty="0" smtClean="0"/>
              <a:t>, </a:t>
            </a:r>
            <a:r>
              <a:rPr lang="en-US" sz="2000" dirty="0" err="1" smtClean="0"/>
              <a:t>berfungsi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tempat</a:t>
            </a:r>
            <a:r>
              <a:rPr lang="en-US" sz="2000" dirty="0" smtClean="0"/>
              <a:t> </a:t>
            </a:r>
            <a:r>
              <a:rPr lang="en-US" sz="2000" dirty="0" err="1" smtClean="0"/>
              <a:t>dudukan</a:t>
            </a:r>
            <a:r>
              <a:rPr lang="en-US" sz="2000" dirty="0" smtClean="0"/>
              <a:t> </a:t>
            </a:r>
            <a:r>
              <a:rPr lang="en-US" sz="2000" dirty="0" err="1" smtClean="0"/>
              <a:t>gording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beban</a:t>
            </a:r>
            <a:r>
              <a:rPr lang="en-US" sz="2000" dirty="0" smtClean="0"/>
              <a:t> lain di </a:t>
            </a:r>
            <a:r>
              <a:rPr lang="en-US" sz="2000" dirty="0" err="1" smtClean="0"/>
              <a:t>atasnya</a:t>
            </a:r>
            <a:r>
              <a:rPr lang="en-US" sz="2000" dirty="0" smtClean="0"/>
              <a:t>.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perletakan</a:t>
            </a:r>
            <a:r>
              <a:rPr lang="en-US" sz="2000" dirty="0" smtClean="0"/>
              <a:t> </a:t>
            </a:r>
            <a:r>
              <a:rPr lang="en-US" sz="2000" dirty="0" err="1" smtClean="0"/>
              <a:t>kuda-kuda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duduk</a:t>
            </a:r>
            <a:r>
              <a:rPr lang="en-US" sz="2000" dirty="0" smtClean="0"/>
              <a:t> di </a:t>
            </a:r>
            <a:r>
              <a:rPr lang="en-US" sz="2000" dirty="0" err="1" smtClean="0"/>
              <a:t>tiang</a:t>
            </a:r>
            <a:r>
              <a:rPr lang="en-US" sz="2000" dirty="0" smtClean="0"/>
              <a:t> </a:t>
            </a:r>
            <a:r>
              <a:rPr lang="en-US" sz="2000" dirty="0" err="1" smtClean="0"/>
              <a:t>kayu</a:t>
            </a:r>
            <a:r>
              <a:rPr lang="en-US" sz="2000" dirty="0" smtClean="0"/>
              <a:t>, </a:t>
            </a:r>
            <a:r>
              <a:rPr lang="en-US" sz="2000" dirty="0" err="1" smtClean="0"/>
              <a:t>beton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dinding</a:t>
            </a:r>
            <a:r>
              <a:rPr lang="en-US" sz="2000" dirty="0" smtClean="0"/>
              <a:t> </a:t>
            </a:r>
            <a:r>
              <a:rPr lang="en-US" sz="2000" dirty="0" err="1" smtClean="0"/>
              <a:t>tembok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penopang</a:t>
            </a:r>
            <a:r>
              <a:rPr lang="en-US" sz="2000" dirty="0" smtClean="0"/>
              <a:t>.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Bila</a:t>
            </a:r>
            <a:r>
              <a:rPr lang="en-US" sz="2000" dirty="0" smtClean="0"/>
              <a:t> L &gt;&gt; , </a:t>
            </a:r>
            <a:r>
              <a:rPr lang="en-US" sz="2000" dirty="0" err="1" smtClean="0"/>
              <a:t>beban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besar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bila</a:t>
            </a:r>
            <a:r>
              <a:rPr lang="en-US" sz="2000" dirty="0" smtClean="0"/>
              <a:t> </a:t>
            </a:r>
            <a:r>
              <a:rPr lang="en-US" sz="2000" dirty="0" err="1" smtClean="0"/>
              <a:t>penopang</a:t>
            </a:r>
            <a:r>
              <a:rPr lang="en-US" sz="2000" dirty="0" smtClean="0"/>
              <a:t> / </a:t>
            </a:r>
            <a:r>
              <a:rPr lang="en-US" sz="2000" dirty="0" err="1" smtClean="0"/>
              <a:t>pendukung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kuat</a:t>
            </a:r>
            <a:r>
              <a:rPr lang="en-US" sz="2000" dirty="0" smtClean="0"/>
              <a:t> </a:t>
            </a:r>
            <a:r>
              <a:rPr lang="en-US" sz="2000" dirty="0" err="1" smtClean="0"/>
              <a:t>menahan</a:t>
            </a:r>
            <a:r>
              <a:rPr lang="en-US" sz="2000" dirty="0" smtClean="0"/>
              <a:t>,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tergeser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08443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Bagian Kuda-kuda copy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4" y="3789040"/>
            <a:ext cx="3353891" cy="248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Bagian Kuda-kuda copy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748120"/>
            <a:ext cx="3658691" cy="270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304800"/>
            <a:ext cx="4104456" cy="6199188"/>
          </a:xfrm>
        </p:spPr>
        <p:txBody>
          <a:bodyPr>
            <a:normAutofit fontScale="92500" lnSpcReduction="10000"/>
          </a:bodyPr>
          <a:lstStyle/>
          <a:p>
            <a:pPr marL="457200" indent="-457200" algn="just" eaLnBrk="1" hangingPunct="1">
              <a:buFont typeface="+mj-lt"/>
              <a:buAutoNum type="alphaLcPeriod" startAt="2"/>
            </a:pPr>
            <a:r>
              <a:rPr lang="en-US" sz="2000" dirty="0" err="1" smtClean="0"/>
              <a:t>Balok</a:t>
            </a:r>
            <a:r>
              <a:rPr lang="en-US" sz="2000" dirty="0" smtClean="0"/>
              <a:t> </a:t>
            </a:r>
            <a:r>
              <a:rPr lang="en-US" sz="2000" dirty="0" err="1" smtClean="0"/>
              <a:t>Kuda-kuda</a:t>
            </a:r>
            <a:endParaRPr lang="en-US" sz="2000" dirty="0" smtClean="0"/>
          </a:p>
          <a:p>
            <a:pPr marL="450850" indent="0" algn="just" eaLnBrk="1" hangingPunct="1">
              <a:buFontTx/>
              <a:buNone/>
            </a:pPr>
            <a:r>
              <a:rPr lang="en-US" sz="2000" dirty="0" err="1" smtClean="0"/>
              <a:t>Disebut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balok</a:t>
            </a:r>
            <a:r>
              <a:rPr lang="en-US" sz="2000" dirty="0" smtClean="0"/>
              <a:t> </a:t>
            </a:r>
            <a:r>
              <a:rPr lang="en-US" sz="2000" dirty="0" err="1" smtClean="0"/>
              <a:t>atap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balok</a:t>
            </a:r>
            <a:r>
              <a:rPr lang="en-US" sz="2000" dirty="0" smtClean="0"/>
              <a:t> </a:t>
            </a:r>
            <a:r>
              <a:rPr lang="en-US" sz="2000" dirty="0" err="1" smtClean="0"/>
              <a:t>datar</a:t>
            </a:r>
            <a:r>
              <a:rPr lang="en-US" sz="2000" dirty="0" smtClean="0"/>
              <a:t>, </a:t>
            </a:r>
            <a:r>
              <a:rPr lang="en-US" sz="2000" dirty="0" err="1" smtClean="0"/>
              <a:t>berfungsi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batang</a:t>
            </a:r>
            <a:r>
              <a:rPr lang="en-US" sz="2000" dirty="0" smtClean="0"/>
              <a:t> </a:t>
            </a:r>
            <a:r>
              <a:rPr lang="en-US" sz="2000" dirty="0" err="1" smtClean="0"/>
              <a:t>tarik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menahan</a:t>
            </a:r>
            <a:r>
              <a:rPr lang="en-US" sz="2000" dirty="0" smtClean="0"/>
              <a:t> </a:t>
            </a:r>
            <a:r>
              <a:rPr lang="en-US" sz="2000" dirty="0" err="1" smtClean="0"/>
              <a:t>gaya</a:t>
            </a:r>
            <a:r>
              <a:rPr lang="en-US" sz="2000" dirty="0" smtClean="0"/>
              <a:t> </a:t>
            </a:r>
            <a:r>
              <a:rPr lang="en-US" sz="2000" dirty="0" err="1" smtClean="0"/>
              <a:t>horisontal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timbul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kaki </a:t>
            </a:r>
            <a:r>
              <a:rPr lang="en-US" sz="2000" dirty="0" err="1" smtClean="0"/>
              <a:t>kuda-kuda</a:t>
            </a:r>
            <a:r>
              <a:rPr lang="en-US" sz="2000" dirty="0" smtClean="0"/>
              <a:t>.</a:t>
            </a:r>
          </a:p>
          <a:p>
            <a:pPr marL="450850" indent="0" algn="just" eaLnBrk="1" hangingPunct="1">
              <a:buFontTx/>
              <a:buNone/>
            </a:pPr>
            <a:r>
              <a:rPr lang="en-US" sz="2000" dirty="0" smtClean="0"/>
              <a:t>Gaya </a:t>
            </a:r>
            <a:r>
              <a:rPr lang="en-US" sz="2000" dirty="0" err="1" smtClean="0"/>
              <a:t>vertikal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kaki </a:t>
            </a:r>
            <a:r>
              <a:rPr lang="en-US" sz="2000" dirty="0" err="1" smtClean="0"/>
              <a:t>kuda-kuda</a:t>
            </a:r>
            <a:r>
              <a:rPr lang="en-US" sz="2000" dirty="0" smtClean="0"/>
              <a:t> </a:t>
            </a:r>
            <a:r>
              <a:rPr lang="en-US" sz="2000" dirty="0" err="1" smtClean="0"/>
              <a:t>ditahan</a:t>
            </a:r>
            <a:r>
              <a:rPr lang="en-US" sz="2000" dirty="0" smtClean="0"/>
              <a:t> </a:t>
            </a:r>
            <a:r>
              <a:rPr lang="en-US" sz="2000" dirty="0" err="1" smtClean="0"/>
              <a:t>langsung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tiang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dinding</a:t>
            </a:r>
            <a:endParaRPr lang="en-US" sz="2000" dirty="0" smtClean="0"/>
          </a:p>
          <a:p>
            <a:pPr marL="450850" indent="0" algn="just" eaLnBrk="1" hangingPunct="1">
              <a:buFontTx/>
              <a:buNone/>
            </a:pPr>
            <a:r>
              <a:rPr lang="en-US" sz="2000" dirty="0" err="1" smtClean="0"/>
              <a:t>Bila</a:t>
            </a:r>
            <a:r>
              <a:rPr lang="en-US" sz="2000" dirty="0" smtClean="0"/>
              <a:t> L &gt;&gt;, </a:t>
            </a:r>
            <a:r>
              <a:rPr lang="en-US" sz="2000" dirty="0" err="1" smtClean="0"/>
              <a:t>balok</a:t>
            </a:r>
            <a:r>
              <a:rPr lang="en-US" sz="2000" dirty="0" smtClean="0"/>
              <a:t> </a:t>
            </a:r>
            <a:r>
              <a:rPr lang="en-US" sz="2000" dirty="0" err="1" smtClean="0"/>
              <a:t>datar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melentur</a:t>
            </a:r>
            <a:endParaRPr lang="en-US" sz="2000" dirty="0" smtClean="0"/>
          </a:p>
          <a:p>
            <a:pPr marL="457200" indent="-457200" algn="just">
              <a:buFont typeface="+mj-lt"/>
              <a:buAutoNum type="alphaLcPeriod" startAt="3"/>
            </a:pPr>
            <a:r>
              <a:rPr lang="en-US" sz="2000" dirty="0" err="1" smtClean="0"/>
              <a:t>Balok</a:t>
            </a:r>
            <a:r>
              <a:rPr lang="en-US" sz="2000" dirty="0" smtClean="0"/>
              <a:t> </a:t>
            </a:r>
            <a:r>
              <a:rPr lang="en-US" sz="2000" dirty="0" err="1"/>
              <a:t>Penggantung</a:t>
            </a:r>
            <a:endParaRPr lang="en-US" sz="2000" dirty="0"/>
          </a:p>
          <a:p>
            <a:pPr marL="450850" indent="0" algn="just">
              <a:buNone/>
            </a:pP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/>
              <a:t>menghindari</a:t>
            </a:r>
            <a:r>
              <a:rPr lang="en-US" sz="2000" dirty="0"/>
              <a:t> </a:t>
            </a:r>
            <a:r>
              <a:rPr lang="en-US" sz="2000" dirty="0" err="1"/>
              <a:t>balok</a:t>
            </a:r>
            <a:r>
              <a:rPr lang="en-US" sz="2000" dirty="0"/>
              <a:t> </a:t>
            </a:r>
            <a:r>
              <a:rPr lang="en-US" sz="2000" dirty="0" err="1"/>
              <a:t>datar</a:t>
            </a:r>
            <a:r>
              <a:rPr lang="en-US" sz="2000" dirty="0"/>
              <a:t> </a:t>
            </a:r>
            <a:r>
              <a:rPr lang="en-US" sz="2000" dirty="0" err="1"/>
              <a:t>melentur</a:t>
            </a:r>
            <a:r>
              <a:rPr lang="en-US" sz="2000" dirty="0"/>
              <a:t>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diperlukan</a:t>
            </a:r>
            <a:r>
              <a:rPr lang="en-US" sz="2000" dirty="0"/>
              <a:t> </a:t>
            </a:r>
            <a:r>
              <a:rPr lang="en-US" sz="2000" dirty="0" err="1"/>
              <a:t>balok</a:t>
            </a:r>
            <a:r>
              <a:rPr lang="en-US" sz="2000" dirty="0"/>
              <a:t> </a:t>
            </a:r>
            <a:r>
              <a:rPr lang="en-US" sz="2000" dirty="0" err="1"/>
              <a:t>penggantung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disebut</a:t>
            </a:r>
            <a:r>
              <a:rPr lang="en-US" sz="2000" dirty="0"/>
              <a:t> </a:t>
            </a:r>
            <a:r>
              <a:rPr lang="en-US" sz="2000" i="1" dirty="0"/>
              <a:t>“hanger“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i="1" dirty="0"/>
              <a:t>“ </a:t>
            </a:r>
            <a:r>
              <a:rPr lang="en-US" sz="2000" i="1" dirty="0" err="1"/>
              <a:t>makelar</a:t>
            </a:r>
            <a:r>
              <a:rPr lang="en-US" sz="2000" i="1" dirty="0"/>
              <a:t> ”</a:t>
            </a:r>
          </a:p>
          <a:p>
            <a:pPr marL="450850" indent="0" algn="just">
              <a:buNone/>
            </a:pPr>
            <a:r>
              <a:rPr lang="en-US" sz="2000" dirty="0" err="1" smtClean="0"/>
              <a:t>Bila</a:t>
            </a:r>
            <a:r>
              <a:rPr lang="en-US" sz="2000" dirty="0" smtClean="0"/>
              <a:t> </a:t>
            </a:r>
            <a:r>
              <a:rPr lang="en-US" sz="2000" dirty="0"/>
              <a:t>L &gt;&gt;, kaki </a:t>
            </a:r>
            <a:r>
              <a:rPr lang="en-US" sz="2000" dirty="0" err="1"/>
              <a:t>kuda-kuda</a:t>
            </a:r>
            <a:r>
              <a:rPr lang="en-US" sz="2000" dirty="0"/>
              <a:t> </a:t>
            </a:r>
            <a:r>
              <a:rPr lang="en-US" sz="2000" dirty="0" err="1"/>
              <a:t>juga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bentang</a:t>
            </a:r>
            <a:r>
              <a:rPr lang="en-US" sz="2000" dirty="0"/>
              <a:t> yang </a:t>
            </a:r>
            <a:r>
              <a:rPr lang="en-US" sz="2000" dirty="0" err="1"/>
              <a:t>besar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akibat</a:t>
            </a:r>
            <a:r>
              <a:rPr lang="en-US" sz="2000" dirty="0"/>
              <a:t> </a:t>
            </a:r>
            <a:r>
              <a:rPr lang="en-US" sz="2000" dirty="0" err="1"/>
              <a:t>beban</a:t>
            </a:r>
            <a:r>
              <a:rPr lang="en-US" sz="2000" dirty="0"/>
              <a:t> di </a:t>
            </a:r>
            <a:r>
              <a:rPr lang="en-US" sz="2000" dirty="0" err="1"/>
              <a:t>atasnya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melentur</a:t>
            </a:r>
            <a:endParaRPr lang="en-US" sz="2000" dirty="0"/>
          </a:p>
          <a:p>
            <a:pPr algn="just" eaLnBrk="1" hangingPunct="1">
              <a:buFontTx/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55457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Bagian Kuda-kuda copy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382" y="3856038"/>
            <a:ext cx="3094292" cy="230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733694"/>
            <a:ext cx="4104456" cy="5431609"/>
          </a:xfrm>
        </p:spPr>
        <p:txBody>
          <a:bodyPr>
            <a:normAutofit/>
          </a:bodyPr>
          <a:lstStyle/>
          <a:p>
            <a:pPr marL="525780" indent="-457200" algn="just" eaLnBrk="1" hangingPunct="1">
              <a:buFont typeface="+mj-lt"/>
              <a:buAutoNum type="alphaLcPeriod" startAt="4"/>
            </a:pPr>
            <a:r>
              <a:rPr lang="en-US" sz="2000" dirty="0" err="1" smtClean="0"/>
              <a:t>Balok</a:t>
            </a:r>
            <a:r>
              <a:rPr lang="en-US" sz="2000" dirty="0" smtClean="0"/>
              <a:t> </a:t>
            </a:r>
            <a:r>
              <a:rPr lang="en-US" sz="2000" dirty="0" err="1" smtClean="0"/>
              <a:t>Penyokong</a:t>
            </a:r>
            <a:endParaRPr lang="en-US" sz="2000" dirty="0" smtClean="0"/>
          </a:p>
          <a:p>
            <a:pPr marL="531813" indent="0" algn="just" eaLnBrk="1" hangingPunct="1">
              <a:buFontTx/>
              <a:buNone/>
            </a:pP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menahan</a:t>
            </a:r>
            <a:r>
              <a:rPr lang="en-US" sz="2000" dirty="0" smtClean="0"/>
              <a:t> agar kaki </a:t>
            </a:r>
            <a:r>
              <a:rPr lang="en-US" sz="2000" dirty="0" err="1" smtClean="0"/>
              <a:t>kuda-kuda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melentur</a:t>
            </a:r>
            <a:r>
              <a:rPr lang="en-US" sz="2000" dirty="0" smtClean="0"/>
              <a:t> </a:t>
            </a:r>
            <a:r>
              <a:rPr lang="en-US" sz="2000" dirty="0" err="1" smtClean="0"/>
              <a:t>diperlukan</a:t>
            </a:r>
            <a:r>
              <a:rPr lang="en-US" sz="2000" dirty="0" smtClean="0"/>
              <a:t> </a:t>
            </a:r>
            <a:r>
              <a:rPr lang="en-US" sz="2000" dirty="0" err="1" smtClean="0"/>
              <a:t>balok</a:t>
            </a:r>
            <a:r>
              <a:rPr lang="en-US" sz="2000" dirty="0" smtClean="0"/>
              <a:t> </a:t>
            </a:r>
            <a:r>
              <a:rPr lang="en-US" sz="2000" dirty="0" err="1" smtClean="0"/>
              <a:t>penyokong</a:t>
            </a:r>
            <a:endParaRPr lang="en-US" sz="2000" dirty="0" smtClean="0"/>
          </a:p>
          <a:p>
            <a:pPr marL="531813" indent="0" algn="just" eaLnBrk="1" hangingPunct="1">
              <a:buFontTx/>
              <a:buNone/>
            </a:pPr>
            <a:r>
              <a:rPr lang="en-US" sz="2000" dirty="0" err="1" smtClean="0"/>
              <a:t>Bila</a:t>
            </a:r>
            <a:r>
              <a:rPr lang="en-US" sz="2000" dirty="0" smtClean="0"/>
              <a:t> L &gt;&gt;, </a:t>
            </a:r>
            <a:r>
              <a:rPr lang="en-US" sz="2000" dirty="0" err="1" smtClean="0"/>
              <a:t>rangka</a:t>
            </a:r>
            <a:r>
              <a:rPr lang="en-US" sz="2000" dirty="0" smtClean="0"/>
              <a:t> </a:t>
            </a:r>
            <a:r>
              <a:rPr lang="en-US" sz="2000" dirty="0" err="1" smtClean="0"/>
              <a:t>kuda-kuda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melentur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arah</a:t>
            </a:r>
            <a:r>
              <a:rPr lang="en-US" sz="2000" dirty="0" smtClean="0"/>
              <a:t> </a:t>
            </a:r>
            <a:r>
              <a:rPr lang="en-US" sz="2000" dirty="0" err="1" smtClean="0"/>
              <a:t>samping</a:t>
            </a:r>
            <a:endParaRPr lang="en-US" sz="2000" dirty="0" smtClean="0"/>
          </a:p>
          <a:p>
            <a:pPr algn="just" eaLnBrk="1" hangingPunct="1">
              <a:buFontTx/>
              <a:buNone/>
            </a:pPr>
            <a:endParaRPr lang="en-US" sz="2000" dirty="0" smtClean="0"/>
          </a:p>
          <a:p>
            <a:pPr algn="just" eaLnBrk="1" hangingPunct="1">
              <a:buFontTx/>
              <a:buNone/>
            </a:pPr>
            <a:endParaRPr lang="en-US" sz="2000" dirty="0"/>
          </a:p>
          <a:p>
            <a:pPr marL="525780" indent="-457200" algn="just">
              <a:buFont typeface="+mj-lt"/>
              <a:buAutoNum type="alphaLcPeriod" startAt="5"/>
            </a:pPr>
            <a:r>
              <a:rPr lang="en-US" sz="2000" dirty="0" err="1"/>
              <a:t>Balok</a:t>
            </a:r>
            <a:r>
              <a:rPr lang="en-US" sz="2000" dirty="0"/>
              <a:t> </a:t>
            </a:r>
            <a:r>
              <a:rPr lang="en-US" sz="2000" dirty="0" err="1"/>
              <a:t>Gapit</a:t>
            </a:r>
            <a:endParaRPr lang="en-US" sz="2000" dirty="0"/>
          </a:p>
          <a:p>
            <a:pPr marL="531813" indent="0" algn="just">
              <a:buNone/>
            </a:pP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/>
              <a:t>menahan</a:t>
            </a:r>
            <a:r>
              <a:rPr lang="en-US" sz="2000" dirty="0"/>
              <a:t> agar </a:t>
            </a:r>
            <a:r>
              <a:rPr lang="en-US" sz="2000" dirty="0" err="1"/>
              <a:t>rangka</a:t>
            </a:r>
            <a:r>
              <a:rPr lang="en-US" sz="2000" dirty="0"/>
              <a:t> </a:t>
            </a:r>
            <a:r>
              <a:rPr lang="en-US" sz="2000" dirty="0" err="1"/>
              <a:t>kuda-kuda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melentur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arah</a:t>
            </a:r>
            <a:r>
              <a:rPr lang="en-US" sz="2000" dirty="0"/>
              <a:t> </a:t>
            </a:r>
            <a:r>
              <a:rPr lang="en-US" sz="2000" dirty="0" err="1"/>
              <a:t>samping</a:t>
            </a:r>
            <a:r>
              <a:rPr lang="en-US" sz="2000" dirty="0"/>
              <a:t> </a:t>
            </a:r>
            <a:r>
              <a:rPr lang="en-US" sz="2000" dirty="0" err="1"/>
              <a:t>perlu</a:t>
            </a:r>
            <a:r>
              <a:rPr lang="en-US" sz="2000" dirty="0"/>
              <a:t> </a:t>
            </a:r>
            <a:r>
              <a:rPr lang="en-US" sz="2000" dirty="0" err="1"/>
              <a:t>diperkaku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balok</a:t>
            </a:r>
            <a:r>
              <a:rPr lang="en-US" sz="2000" dirty="0"/>
              <a:t> </a:t>
            </a:r>
            <a:r>
              <a:rPr lang="en-US" sz="2000" dirty="0" err="1"/>
              <a:t>gapit</a:t>
            </a:r>
            <a:endParaRPr lang="en-US" sz="2000" dirty="0"/>
          </a:p>
          <a:p>
            <a:pPr algn="just" eaLnBrk="1" hangingPunct="1">
              <a:buFontTx/>
              <a:buNone/>
            </a:pPr>
            <a:endParaRPr lang="en-US" sz="2000" dirty="0" smtClean="0"/>
          </a:p>
        </p:txBody>
      </p:sp>
      <p:pic>
        <p:nvPicPr>
          <p:cNvPr id="8196" name="Picture 4" descr="Bagian Kuda-kuda copy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733695"/>
            <a:ext cx="3286075" cy="24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11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idx="1"/>
          </p:nvPr>
        </p:nvSpPr>
        <p:spPr>
          <a:xfrm>
            <a:off x="467544" y="692695"/>
            <a:ext cx="8208912" cy="2066711"/>
          </a:xfrm>
        </p:spPr>
        <p:txBody>
          <a:bodyPr>
            <a:normAutofit fontScale="92500" lnSpcReduction="20000"/>
          </a:bodyPr>
          <a:lstStyle/>
          <a:p>
            <a:pPr marL="0" indent="0" algn="just" eaLnBrk="1" hangingPunct="1">
              <a:buFontTx/>
              <a:buNone/>
            </a:pPr>
            <a:r>
              <a:rPr lang="en-US" sz="2000" dirty="0" err="1" smtClean="0"/>
              <a:t>Semakin</a:t>
            </a:r>
            <a:r>
              <a:rPr lang="en-US" sz="2000" dirty="0" smtClean="0"/>
              <a:t> </a:t>
            </a:r>
            <a:r>
              <a:rPr lang="en-US" sz="2000" dirty="0" err="1" smtClean="0"/>
              <a:t>panjang</a:t>
            </a:r>
            <a:r>
              <a:rPr lang="en-US" sz="2000" dirty="0" smtClean="0"/>
              <a:t> L, </a:t>
            </a:r>
            <a:r>
              <a:rPr lang="en-US" sz="2000" dirty="0" err="1" smtClean="0"/>
              <a:t>semakin</a:t>
            </a:r>
            <a:r>
              <a:rPr lang="en-US" sz="2000" dirty="0" smtClean="0"/>
              <a:t> </a:t>
            </a:r>
            <a:r>
              <a:rPr lang="en-US" sz="2000" dirty="0" err="1" smtClean="0"/>
              <a:t>besar</a:t>
            </a:r>
            <a:r>
              <a:rPr lang="en-US" sz="2000" dirty="0" smtClean="0"/>
              <a:t> </a:t>
            </a:r>
            <a:r>
              <a:rPr lang="en-US" sz="2000" dirty="0" err="1" smtClean="0"/>
              <a:t>kuda</a:t>
            </a:r>
            <a:r>
              <a:rPr lang="en-US" sz="2000" dirty="0" smtClean="0"/>
              <a:t> – </a:t>
            </a:r>
            <a:r>
              <a:rPr lang="en-US" sz="2000" dirty="0" err="1" smtClean="0"/>
              <a:t>kuda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semakin</a:t>
            </a:r>
            <a:r>
              <a:rPr lang="en-US" sz="2000" dirty="0" smtClean="0"/>
              <a:t>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batang</a:t>
            </a:r>
            <a:r>
              <a:rPr lang="en-US" sz="2000" dirty="0" smtClean="0"/>
              <a:t> – </a:t>
            </a:r>
            <a:r>
              <a:rPr lang="en-US" sz="2000" dirty="0" err="1" smtClean="0"/>
              <a:t>batang</a:t>
            </a:r>
            <a:r>
              <a:rPr lang="en-US" sz="2000" dirty="0" smtClean="0"/>
              <a:t> </a:t>
            </a:r>
            <a:r>
              <a:rPr lang="en-US" sz="2000" dirty="0" err="1" smtClean="0"/>
              <a:t>penyokong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batang</a:t>
            </a:r>
            <a:r>
              <a:rPr lang="en-US" sz="2000" dirty="0" smtClean="0"/>
              <a:t> </a:t>
            </a:r>
            <a:r>
              <a:rPr lang="en-US" sz="2000" dirty="0" err="1" smtClean="0"/>
              <a:t>penggantung</a:t>
            </a:r>
            <a:r>
              <a:rPr lang="en-US" sz="2000" dirty="0" smtClean="0"/>
              <a:t>.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semakin</a:t>
            </a:r>
            <a:r>
              <a:rPr lang="en-US" sz="2000" dirty="0" smtClean="0"/>
              <a:t> </a:t>
            </a:r>
            <a:r>
              <a:rPr lang="en-US" sz="2000" dirty="0" err="1" smtClean="0"/>
              <a:t>besar</a:t>
            </a:r>
            <a:r>
              <a:rPr lang="en-US" sz="2000" dirty="0" smtClean="0"/>
              <a:t> </a:t>
            </a:r>
            <a:r>
              <a:rPr lang="en-US" sz="2000" dirty="0" err="1" smtClean="0"/>
              <a:t>kuda</a:t>
            </a:r>
            <a:r>
              <a:rPr lang="en-US" sz="2000" dirty="0" smtClean="0"/>
              <a:t> – </a:t>
            </a:r>
            <a:r>
              <a:rPr lang="en-US" sz="2000" dirty="0" err="1" smtClean="0"/>
              <a:t>kuda</a:t>
            </a:r>
            <a:r>
              <a:rPr lang="en-US" sz="2000" dirty="0" smtClean="0"/>
              <a:t>, </a:t>
            </a:r>
            <a:r>
              <a:rPr lang="en-US" sz="2000" dirty="0" err="1" smtClean="0"/>
              <a:t>konstruksi</a:t>
            </a:r>
            <a:r>
              <a:rPr lang="en-US" sz="2000" dirty="0" smtClean="0"/>
              <a:t> </a:t>
            </a:r>
            <a:r>
              <a:rPr lang="en-US" sz="2000" dirty="0" err="1" smtClean="0"/>
              <a:t>kuda</a:t>
            </a:r>
            <a:r>
              <a:rPr lang="en-US" sz="2000" dirty="0" smtClean="0"/>
              <a:t> – </a:t>
            </a:r>
            <a:r>
              <a:rPr lang="en-US" sz="2000" dirty="0" err="1" smtClean="0"/>
              <a:t>kuda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kayu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berat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 </a:t>
            </a:r>
            <a:r>
              <a:rPr lang="en-US" sz="2000" dirty="0" err="1" smtClean="0"/>
              <a:t>puncak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besar</a:t>
            </a:r>
            <a:endParaRPr lang="en-US" sz="2000" dirty="0" smtClean="0"/>
          </a:p>
          <a:p>
            <a:pPr marL="609600" indent="-609600" algn="just" eaLnBrk="1" hangingPunct="1">
              <a:buFontTx/>
              <a:buNone/>
            </a:pPr>
            <a:endParaRPr lang="en-US" sz="2000" dirty="0" smtClean="0"/>
          </a:p>
          <a:p>
            <a:pPr marL="0" indent="0" algn="just" eaLnBrk="1" hangingPunct="1">
              <a:buFontTx/>
              <a:buNone/>
            </a:pP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menghindari</a:t>
            </a:r>
            <a:r>
              <a:rPr lang="en-US" sz="2000" dirty="0" smtClean="0"/>
              <a:t> </a:t>
            </a:r>
            <a:r>
              <a:rPr lang="en-US" sz="2000" dirty="0" err="1" smtClean="0"/>
              <a:t>hal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dibuat</a:t>
            </a:r>
            <a:r>
              <a:rPr lang="en-US" sz="2000" dirty="0" smtClean="0"/>
              <a:t> </a:t>
            </a:r>
            <a:r>
              <a:rPr lang="en-US" sz="2000" dirty="0" err="1" smtClean="0"/>
              <a:t>bermacam</a:t>
            </a:r>
            <a:r>
              <a:rPr lang="en-US" sz="2000" dirty="0" smtClean="0"/>
              <a:t> – </a:t>
            </a:r>
            <a:r>
              <a:rPr lang="en-US" sz="2000" dirty="0" err="1" smtClean="0"/>
              <a:t>macam</a:t>
            </a:r>
            <a:r>
              <a:rPr lang="en-US" sz="2000" dirty="0" smtClean="0"/>
              <a:t> </a:t>
            </a:r>
            <a:r>
              <a:rPr lang="en-US" sz="2000" dirty="0" err="1" smtClean="0"/>
              <a:t>tipe</a:t>
            </a:r>
            <a:r>
              <a:rPr lang="en-US" sz="2000" dirty="0" smtClean="0"/>
              <a:t> </a:t>
            </a:r>
            <a:r>
              <a:rPr lang="en-US" sz="2000" dirty="0" err="1" smtClean="0"/>
              <a:t>kuda</a:t>
            </a:r>
            <a:r>
              <a:rPr lang="en-US" sz="2000" dirty="0" smtClean="0"/>
              <a:t> – </a:t>
            </a:r>
            <a:r>
              <a:rPr lang="en-US" sz="2000" dirty="0" err="1" smtClean="0"/>
              <a:t>kuda</a:t>
            </a:r>
            <a:r>
              <a:rPr lang="en-US" sz="2000" dirty="0" smtClean="0"/>
              <a:t>,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rangka</a:t>
            </a:r>
            <a:r>
              <a:rPr lang="en-US" sz="2000" dirty="0" smtClean="0"/>
              <a:t> </a:t>
            </a:r>
            <a:r>
              <a:rPr lang="en-US" sz="2000" dirty="0" err="1" smtClean="0"/>
              <a:t>kuda</a:t>
            </a:r>
            <a:r>
              <a:rPr lang="en-US" sz="2000" dirty="0" smtClean="0"/>
              <a:t> – </a:t>
            </a:r>
            <a:r>
              <a:rPr lang="en-US" sz="2000" dirty="0" err="1" smtClean="0"/>
              <a:t>kuda</a:t>
            </a:r>
            <a:r>
              <a:rPr lang="en-US" sz="2000" dirty="0" smtClean="0"/>
              <a:t> </a:t>
            </a:r>
            <a:r>
              <a:rPr lang="en-US" sz="2000" dirty="0" err="1" smtClean="0"/>
              <a:t>berbentuk</a:t>
            </a:r>
            <a:r>
              <a:rPr lang="en-US" sz="2000" dirty="0" smtClean="0"/>
              <a:t> “</a:t>
            </a:r>
            <a:r>
              <a:rPr lang="en-US" sz="2000" i="1" dirty="0" err="1" smtClean="0"/>
              <a:t>Polonceau</a:t>
            </a:r>
            <a:r>
              <a:rPr lang="en-US" sz="2000" dirty="0" smtClean="0"/>
              <a:t>”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sebagainya</a:t>
            </a:r>
            <a:r>
              <a:rPr lang="en-US" sz="2000" dirty="0" smtClean="0"/>
              <a:t>.</a:t>
            </a:r>
          </a:p>
        </p:txBody>
      </p:sp>
      <p:pic>
        <p:nvPicPr>
          <p:cNvPr id="9219" name="Picture 6" descr="Polonceau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07" y="3010460"/>
            <a:ext cx="8064896" cy="250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467544" y="5517232"/>
            <a:ext cx="828092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US" sz="1900" dirty="0" err="1"/>
              <a:t>Dengan</a:t>
            </a:r>
            <a:r>
              <a:rPr lang="en-US" sz="1900" dirty="0"/>
              <a:t> </a:t>
            </a:r>
            <a:r>
              <a:rPr lang="en-US" sz="1900" dirty="0" err="1"/>
              <a:t>beratnya</a:t>
            </a:r>
            <a:r>
              <a:rPr lang="en-US" sz="1900" dirty="0"/>
              <a:t> </a:t>
            </a:r>
            <a:r>
              <a:rPr lang="en-US" sz="1900" dirty="0" err="1"/>
              <a:t>rangka</a:t>
            </a:r>
            <a:r>
              <a:rPr lang="en-US" sz="1900" dirty="0"/>
              <a:t> </a:t>
            </a:r>
            <a:r>
              <a:rPr lang="en-US" sz="1900" dirty="0" err="1"/>
              <a:t>kuda</a:t>
            </a:r>
            <a:r>
              <a:rPr lang="en-US" sz="1900" dirty="0"/>
              <a:t> – </a:t>
            </a:r>
            <a:r>
              <a:rPr lang="en-US" sz="1900" dirty="0" err="1"/>
              <a:t>kuda</a:t>
            </a:r>
            <a:r>
              <a:rPr lang="en-US" sz="1900" dirty="0"/>
              <a:t> </a:t>
            </a:r>
            <a:r>
              <a:rPr lang="en-US" sz="1900" dirty="0" err="1"/>
              <a:t>kayu</a:t>
            </a:r>
            <a:r>
              <a:rPr lang="en-US" sz="1900" dirty="0"/>
              <a:t> </a:t>
            </a:r>
            <a:r>
              <a:rPr lang="en-US" sz="1900" dirty="0" err="1"/>
              <a:t>untuk</a:t>
            </a:r>
            <a:r>
              <a:rPr lang="en-US" sz="1900" dirty="0"/>
              <a:t> </a:t>
            </a:r>
            <a:r>
              <a:rPr lang="en-US" sz="1900" dirty="0" err="1"/>
              <a:t>bentang</a:t>
            </a:r>
            <a:r>
              <a:rPr lang="en-US" sz="1900" dirty="0"/>
              <a:t> </a:t>
            </a:r>
            <a:r>
              <a:rPr lang="en-US" sz="1900" dirty="0" err="1"/>
              <a:t>besar</a:t>
            </a:r>
            <a:r>
              <a:rPr lang="en-US" sz="1900" dirty="0"/>
              <a:t> </a:t>
            </a:r>
            <a:r>
              <a:rPr lang="en-US" sz="1900" dirty="0" err="1"/>
              <a:t>dirasakan</a:t>
            </a:r>
            <a:r>
              <a:rPr lang="en-US" sz="1900" dirty="0"/>
              <a:t> </a:t>
            </a:r>
            <a:r>
              <a:rPr lang="en-US" sz="1900" dirty="0" err="1"/>
              <a:t>tidak</a:t>
            </a:r>
            <a:r>
              <a:rPr lang="en-US" sz="1900" dirty="0"/>
              <a:t> </a:t>
            </a:r>
            <a:r>
              <a:rPr lang="en-US" sz="1900" dirty="0" err="1"/>
              <a:t>efisien</a:t>
            </a:r>
            <a:r>
              <a:rPr lang="en-US" sz="1900" dirty="0"/>
              <a:t>, </a:t>
            </a:r>
            <a:r>
              <a:rPr lang="en-US" sz="1900" dirty="0" err="1"/>
              <a:t>maka</a:t>
            </a:r>
            <a:r>
              <a:rPr lang="en-US" sz="1900" dirty="0"/>
              <a:t> </a:t>
            </a:r>
            <a:r>
              <a:rPr lang="en-US" sz="1900" dirty="0" err="1"/>
              <a:t>dapat</a:t>
            </a:r>
            <a:r>
              <a:rPr lang="en-US" sz="1900" dirty="0"/>
              <a:t> </a:t>
            </a:r>
            <a:r>
              <a:rPr lang="en-US" sz="1900" dirty="0" err="1"/>
              <a:t>diganti</a:t>
            </a:r>
            <a:r>
              <a:rPr lang="en-US" sz="1900" dirty="0"/>
              <a:t> </a:t>
            </a:r>
            <a:r>
              <a:rPr lang="en-US" sz="1900" dirty="0" err="1"/>
              <a:t>rangka</a:t>
            </a:r>
            <a:r>
              <a:rPr lang="en-US" sz="1900" dirty="0"/>
              <a:t> </a:t>
            </a:r>
            <a:r>
              <a:rPr lang="en-US" sz="1900" dirty="0" err="1"/>
              <a:t>kuda</a:t>
            </a:r>
            <a:r>
              <a:rPr lang="en-US" sz="1900" dirty="0"/>
              <a:t> – </a:t>
            </a:r>
            <a:r>
              <a:rPr lang="en-US" sz="1900" dirty="0" err="1"/>
              <a:t>kuda</a:t>
            </a:r>
            <a:r>
              <a:rPr lang="en-US" sz="1900" dirty="0"/>
              <a:t> </a:t>
            </a:r>
            <a:r>
              <a:rPr lang="en-US" sz="1900" dirty="0" err="1"/>
              <a:t>dari</a:t>
            </a:r>
            <a:r>
              <a:rPr lang="en-US" sz="1900" dirty="0"/>
              <a:t> </a:t>
            </a:r>
            <a:r>
              <a:rPr lang="en-US" sz="1900" dirty="0" err="1"/>
              <a:t>bahan</a:t>
            </a:r>
            <a:r>
              <a:rPr lang="en-US" sz="1900" dirty="0"/>
              <a:t> </a:t>
            </a:r>
            <a:r>
              <a:rPr lang="en-US" sz="1900" dirty="0" err="1"/>
              <a:t>baja</a:t>
            </a:r>
            <a:r>
              <a:rPr lang="en-US" sz="1900" dirty="0" smtClean="0"/>
              <a:t>.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63121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6" descr="Hubungan Batangl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69604"/>
            <a:ext cx="7632848" cy="207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>
          <a:xfrm>
            <a:off x="467544" y="1027664"/>
            <a:ext cx="828092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err="1" smtClean="0"/>
              <a:t>Hubungan</a:t>
            </a:r>
            <a:r>
              <a:rPr lang="en-US" sz="3600" dirty="0" smtClean="0"/>
              <a:t> </a:t>
            </a:r>
            <a:r>
              <a:rPr lang="en-US" sz="3600" dirty="0" err="1" smtClean="0"/>
              <a:t>masing</a:t>
            </a:r>
            <a:r>
              <a:rPr lang="en-US" sz="3600" dirty="0" smtClean="0"/>
              <a:t> – </a:t>
            </a:r>
            <a:r>
              <a:rPr lang="en-US" sz="3600" dirty="0" err="1" smtClean="0"/>
              <a:t>masing</a:t>
            </a:r>
            <a:r>
              <a:rPr lang="en-US" sz="3600" dirty="0" smtClean="0"/>
              <a:t> </a:t>
            </a:r>
            <a:r>
              <a:rPr lang="en-US" sz="3600" dirty="0" err="1" smtClean="0"/>
              <a:t>batang</a:t>
            </a:r>
            <a:r>
              <a:rPr lang="en-US" sz="3600" dirty="0" smtClean="0"/>
              <a:t> </a:t>
            </a:r>
            <a:r>
              <a:rPr lang="en-US" sz="3600" dirty="0" err="1" smtClean="0"/>
              <a:t>dari</a:t>
            </a:r>
            <a:r>
              <a:rPr lang="en-US" sz="3600" dirty="0" smtClean="0"/>
              <a:t> </a:t>
            </a:r>
            <a:r>
              <a:rPr lang="en-US" sz="3600" dirty="0" err="1" smtClean="0"/>
              <a:t>rangka</a:t>
            </a:r>
            <a:r>
              <a:rPr lang="en-US" sz="3600" dirty="0" smtClean="0"/>
              <a:t> </a:t>
            </a:r>
            <a:r>
              <a:rPr lang="en-US" sz="3600" dirty="0" err="1" smtClean="0"/>
              <a:t>kuda</a:t>
            </a:r>
            <a:r>
              <a:rPr lang="en-US" sz="3600" dirty="0" smtClean="0"/>
              <a:t> – </a:t>
            </a:r>
            <a:r>
              <a:rPr lang="en-US" sz="3600" dirty="0" err="1" smtClean="0"/>
              <a:t>kuda</a:t>
            </a:r>
            <a:endParaRPr lang="en-US" sz="3600" dirty="0" smtClean="0"/>
          </a:p>
        </p:txBody>
      </p:sp>
      <p:sp>
        <p:nvSpPr>
          <p:cNvPr id="10244" name="Rectangle 7"/>
          <p:cNvSpPr>
            <a:spLocks noGrp="1" noChangeArrowheads="1"/>
          </p:cNvSpPr>
          <p:nvPr>
            <p:ph idx="1"/>
          </p:nvPr>
        </p:nvSpPr>
        <p:spPr>
          <a:xfrm>
            <a:off x="885695" y="4221088"/>
            <a:ext cx="381000" cy="381000"/>
          </a:xfrm>
          <a:noFill/>
        </p:spPr>
        <p:txBody>
          <a:bodyPr>
            <a:normAutofit fontScale="92500" lnSpcReduction="10000"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A</a:t>
            </a: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4648200" y="345459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E</a:t>
            </a:r>
          </a:p>
        </p:txBody>
      </p:sp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6530454" y="345459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B</a:t>
            </a:r>
          </a:p>
        </p:txBody>
      </p:sp>
      <p:sp>
        <p:nvSpPr>
          <p:cNvPr id="10247" name="Rectangle 10"/>
          <p:cNvSpPr>
            <a:spLocks noChangeArrowheads="1"/>
          </p:cNvSpPr>
          <p:nvPr/>
        </p:nvSpPr>
        <p:spPr bwMode="auto">
          <a:xfrm>
            <a:off x="4495800" y="238551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C</a:t>
            </a:r>
          </a:p>
        </p:txBody>
      </p:sp>
      <p:sp>
        <p:nvSpPr>
          <p:cNvPr id="10248" name="Rectangle 11"/>
          <p:cNvSpPr>
            <a:spLocks noChangeArrowheads="1"/>
          </p:cNvSpPr>
          <p:nvPr/>
        </p:nvSpPr>
        <p:spPr bwMode="auto">
          <a:xfrm>
            <a:off x="4495800" y="4800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</a:pPr>
            <a:r>
              <a:rPr lang="en-US" sz="240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10666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8208912" cy="1008112"/>
          </a:xfrm>
        </p:spPr>
        <p:txBody>
          <a:bodyPr/>
          <a:lstStyle/>
          <a:p>
            <a:pPr eaLnBrk="1" hangingPunct="1"/>
            <a:r>
              <a:rPr lang="en-US" sz="3200" dirty="0" err="1" smtClean="0"/>
              <a:t>Konstruksi</a:t>
            </a:r>
            <a:r>
              <a:rPr lang="en-US" sz="3200" dirty="0" smtClean="0"/>
              <a:t> </a:t>
            </a:r>
            <a:r>
              <a:rPr lang="en-US" sz="3200" dirty="0" err="1" smtClean="0"/>
              <a:t>Rangka</a:t>
            </a:r>
            <a:r>
              <a:rPr lang="en-US" sz="3200" dirty="0" smtClean="0"/>
              <a:t> </a:t>
            </a:r>
            <a:r>
              <a:rPr lang="en-US" sz="3200" dirty="0" err="1" smtClean="0"/>
              <a:t>atap</a:t>
            </a:r>
            <a:r>
              <a:rPr lang="en-US" sz="3200" dirty="0" smtClean="0"/>
              <a:t> </a:t>
            </a:r>
            <a:r>
              <a:rPr lang="en-US" sz="3200" dirty="0" err="1" smtClean="0"/>
              <a:t>terbagi</a:t>
            </a:r>
            <a:r>
              <a:rPr lang="en-US" sz="3200" dirty="0" smtClean="0"/>
              <a:t> 2 </a:t>
            </a:r>
            <a:r>
              <a:rPr lang="en-US" sz="3200" dirty="0" err="1" smtClean="0"/>
              <a:t>bagian</a:t>
            </a:r>
            <a:endParaRPr lang="en-US" sz="32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2060848"/>
            <a:ext cx="7488832" cy="4464496"/>
          </a:xfrm>
        </p:spPr>
        <p:txBody>
          <a:bodyPr>
            <a:normAutofit/>
          </a:bodyPr>
          <a:lstStyle/>
          <a:p>
            <a:pPr marL="52578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dirty="0" err="1" smtClean="0"/>
              <a:t>Penutup</a:t>
            </a:r>
            <a:r>
              <a:rPr lang="en-US" dirty="0" smtClean="0"/>
              <a:t> </a:t>
            </a:r>
            <a:r>
              <a:rPr lang="en-US" dirty="0" err="1" smtClean="0"/>
              <a:t>atap</a:t>
            </a:r>
            <a:endParaRPr lang="en-US" dirty="0"/>
          </a:p>
          <a:p>
            <a:pPr marL="525780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dirty="0" err="1" smtClean="0"/>
              <a:t>Pendukung</a:t>
            </a:r>
            <a:r>
              <a:rPr lang="en-US" dirty="0" smtClean="0"/>
              <a:t> </a:t>
            </a:r>
            <a:r>
              <a:rPr lang="en-US" dirty="0" err="1" smtClean="0"/>
              <a:t>atap</a:t>
            </a:r>
            <a:r>
              <a:rPr lang="en-US" dirty="0" smtClean="0"/>
              <a:t> (</a:t>
            </a:r>
            <a:r>
              <a:rPr lang="en-US" dirty="0" err="1" smtClean="0"/>
              <a:t>rangka</a:t>
            </a:r>
            <a:r>
              <a:rPr lang="en-US" dirty="0" smtClean="0"/>
              <a:t> </a:t>
            </a:r>
            <a:r>
              <a:rPr lang="en-US" dirty="0" err="1" smtClean="0"/>
              <a:t>kuda-kuda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dirty="0" err="1" smtClean="0"/>
              <a:t>Atap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r>
              <a:rPr lang="en-US" dirty="0" smtClean="0"/>
              <a:t> yang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pelindung</a:t>
            </a:r>
            <a:endParaRPr lang="en-US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dirty="0" err="1" smtClean="0"/>
              <a:t>bangunan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hujan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endParaRPr lang="en-US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menambah</a:t>
            </a:r>
            <a:r>
              <a:rPr lang="en-US" dirty="0" smtClean="0"/>
              <a:t> </a:t>
            </a:r>
            <a:r>
              <a:rPr lang="en-US" dirty="0" err="1" smtClean="0"/>
              <a:t>keindahan</a:t>
            </a:r>
            <a:endParaRPr lang="en-US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dirty="0" err="1"/>
              <a:t>b</a:t>
            </a:r>
            <a:r>
              <a:rPr lang="en-US" dirty="0" err="1" smtClean="0"/>
              <a:t>angunan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155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idx="1"/>
          </p:nvPr>
        </p:nvSpPr>
        <p:spPr>
          <a:xfrm>
            <a:off x="467544" y="620688"/>
            <a:ext cx="8208912" cy="1893912"/>
          </a:xfrm>
        </p:spPr>
        <p:txBody>
          <a:bodyPr>
            <a:normAutofit fontScale="85000" lnSpcReduction="20000"/>
          </a:bodyPr>
          <a:lstStyle/>
          <a:p>
            <a:pPr algn="just" eaLnBrk="1" hangingPunct="1">
              <a:buFontTx/>
              <a:buNone/>
            </a:pPr>
            <a:r>
              <a:rPr lang="en-US" sz="2000" dirty="0" smtClean="0"/>
              <a:t>DETAIL A</a:t>
            </a:r>
          </a:p>
          <a:p>
            <a:pPr algn="just" eaLnBrk="1" hangingPunct="1">
              <a:buFontTx/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Hubungan</a:t>
            </a:r>
            <a:r>
              <a:rPr lang="en-US" sz="2000" dirty="0" smtClean="0"/>
              <a:t> kaki </a:t>
            </a:r>
            <a:r>
              <a:rPr lang="en-US" sz="2000" dirty="0" err="1" smtClean="0"/>
              <a:t>kuda-kuda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balok</a:t>
            </a:r>
            <a:r>
              <a:rPr lang="en-US" sz="2000" dirty="0" smtClean="0"/>
              <a:t> </a:t>
            </a:r>
            <a:r>
              <a:rPr lang="en-US" sz="2000" dirty="0" err="1" smtClean="0"/>
              <a:t>kuda</a:t>
            </a:r>
            <a:r>
              <a:rPr lang="en-US" sz="2000" dirty="0" smtClean="0"/>
              <a:t>–</a:t>
            </a:r>
            <a:r>
              <a:rPr lang="en-US" sz="2000" dirty="0" err="1" smtClean="0"/>
              <a:t>kuda</a:t>
            </a:r>
            <a:r>
              <a:rPr lang="en-US" sz="2000" dirty="0" smtClean="0"/>
              <a:t>:</a:t>
            </a:r>
          </a:p>
          <a:p>
            <a:pPr algn="just" eaLnBrk="1" hangingPunct="1">
              <a:buFontTx/>
              <a:buChar char="-"/>
            </a:pPr>
            <a:r>
              <a:rPr lang="en-US" sz="2000" dirty="0" smtClean="0"/>
              <a:t>Kaki </a:t>
            </a:r>
            <a:r>
              <a:rPr lang="en-US" sz="2000" dirty="0" err="1" smtClean="0"/>
              <a:t>kuda</a:t>
            </a:r>
            <a:r>
              <a:rPr lang="en-US" sz="2000" dirty="0" smtClean="0"/>
              <a:t>–</a:t>
            </a:r>
            <a:r>
              <a:rPr lang="en-US" sz="2000" dirty="0" err="1" smtClean="0"/>
              <a:t>kuda</a:t>
            </a:r>
            <a:r>
              <a:rPr lang="en-US" sz="2000" dirty="0" smtClean="0"/>
              <a:t> </a:t>
            </a:r>
            <a:r>
              <a:rPr lang="en-US" sz="2000" dirty="0" err="1" smtClean="0"/>
              <a:t>batang</a:t>
            </a:r>
            <a:r>
              <a:rPr lang="en-US" sz="2000" dirty="0" smtClean="0"/>
              <a:t> </a:t>
            </a:r>
            <a:r>
              <a:rPr lang="en-US" sz="2000" dirty="0" err="1" smtClean="0"/>
              <a:t>tekan</a:t>
            </a:r>
            <a:r>
              <a:rPr lang="en-US" sz="2000" dirty="0" smtClean="0"/>
              <a:t>, </a:t>
            </a:r>
            <a:r>
              <a:rPr lang="en-US" sz="2000" dirty="0" err="1" smtClean="0"/>
              <a:t>balok</a:t>
            </a:r>
            <a:r>
              <a:rPr lang="en-US" sz="2000" dirty="0" smtClean="0"/>
              <a:t> </a:t>
            </a:r>
            <a:r>
              <a:rPr lang="en-US" sz="2000" dirty="0" err="1" smtClean="0"/>
              <a:t>kuda</a:t>
            </a:r>
            <a:r>
              <a:rPr lang="en-US" sz="2000" dirty="0" smtClean="0"/>
              <a:t>–</a:t>
            </a:r>
            <a:r>
              <a:rPr lang="en-US" sz="2000" dirty="0" err="1" smtClean="0"/>
              <a:t>kuda</a:t>
            </a:r>
            <a:r>
              <a:rPr lang="en-US" sz="2000" dirty="0" smtClean="0"/>
              <a:t> </a:t>
            </a:r>
            <a:r>
              <a:rPr lang="en-US" sz="2000" dirty="0" err="1" smtClean="0"/>
              <a:t>batang</a:t>
            </a:r>
            <a:r>
              <a:rPr lang="en-US" sz="2000" dirty="0" smtClean="0"/>
              <a:t> </a:t>
            </a:r>
            <a:r>
              <a:rPr lang="en-US" sz="2000" dirty="0" err="1" smtClean="0"/>
              <a:t>tarik</a:t>
            </a:r>
            <a:endParaRPr lang="en-US" sz="2000" dirty="0" smtClean="0"/>
          </a:p>
          <a:p>
            <a:pPr algn="just" eaLnBrk="1" hangingPunct="1">
              <a:buFontTx/>
              <a:buChar char="-"/>
            </a:pPr>
            <a:r>
              <a:rPr lang="en-US" sz="2000" dirty="0" smtClean="0"/>
              <a:t>Kaki </a:t>
            </a:r>
            <a:r>
              <a:rPr lang="en-US" sz="2000" dirty="0" err="1" smtClean="0"/>
              <a:t>kuda</a:t>
            </a:r>
            <a:r>
              <a:rPr lang="en-US" sz="2000" dirty="0" smtClean="0"/>
              <a:t>–</a:t>
            </a:r>
            <a:r>
              <a:rPr lang="en-US" sz="2000" dirty="0" err="1" smtClean="0"/>
              <a:t>kuda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masuk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balok</a:t>
            </a:r>
            <a:r>
              <a:rPr lang="en-US" sz="2000" dirty="0" smtClean="0"/>
              <a:t> </a:t>
            </a:r>
            <a:r>
              <a:rPr lang="en-US" sz="2000" dirty="0" err="1" smtClean="0"/>
              <a:t>kuda</a:t>
            </a:r>
            <a:r>
              <a:rPr lang="en-US" sz="2000" dirty="0" smtClean="0"/>
              <a:t>–</a:t>
            </a:r>
            <a:r>
              <a:rPr lang="en-US" sz="2000" dirty="0" err="1" smtClean="0"/>
              <a:t>kuda</a:t>
            </a:r>
            <a:r>
              <a:rPr lang="en-US" sz="2000" dirty="0" smtClean="0"/>
              <a:t> agar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bergeser</a:t>
            </a:r>
            <a:r>
              <a:rPr lang="en-US" sz="2000" dirty="0" smtClean="0"/>
              <a:t> </a:t>
            </a:r>
            <a:r>
              <a:rPr lang="en-US" sz="2000" dirty="0" err="1" smtClean="0"/>
              <a:t>akibat</a:t>
            </a:r>
            <a:r>
              <a:rPr lang="en-US" sz="2000" dirty="0" smtClean="0"/>
              <a:t> </a:t>
            </a:r>
            <a:r>
              <a:rPr lang="en-US" sz="2000" dirty="0" err="1" smtClean="0"/>
              <a:t>gaya</a:t>
            </a:r>
            <a:r>
              <a:rPr lang="en-US" sz="2000" dirty="0" smtClean="0"/>
              <a:t> </a:t>
            </a:r>
            <a:r>
              <a:rPr lang="en-US" sz="2000" dirty="0" err="1" smtClean="0"/>
              <a:t>tekan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timbul</a:t>
            </a:r>
            <a:endParaRPr lang="en-US" sz="2000" dirty="0" smtClean="0"/>
          </a:p>
          <a:p>
            <a:pPr algn="just" eaLnBrk="1" hangingPunct="1">
              <a:buFontTx/>
              <a:buChar char="-"/>
            </a:pPr>
            <a:r>
              <a:rPr lang="en-US" sz="2000" dirty="0" err="1" smtClean="0"/>
              <a:t>Hubungan</a:t>
            </a:r>
            <a:r>
              <a:rPr lang="en-US" sz="2000" dirty="0" smtClean="0"/>
              <a:t> kaki </a:t>
            </a:r>
            <a:r>
              <a:rPr lang="en-US" sz="2000" dirty="0" err="1" smtClean="0"/>
              <a:t>kuda</a:t>
            </a:r>
            <a:r>
              <a:rPr lang="en-US" sz="2000" dirty="0" smtClean="0"/>
              <a:t>–</a:t>
            </a:r>
            <a:r>
              <a:rPr lang="en-US" sz="2000" dirty="0" err="1" smtClean="0"/>
              <a:t>kuda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balok</a:t>
            </a:r>
            <a:r>
              <a:rPr lang="en-US" sz="2000" dirty="0" smtClean="0"/>
              <a:t> </a:t>
            </a:r>
            <a:r>
              <a:rPr lang="en-US" sz="2000" dirty="0" err="1" smtClean="0"/>
              <a:t>kuda</a:t>
            </a:r>
            <a:r>
              <a:rPr lang="en-US" sz="2000" dirty="0" smtClean="0"/>
              <a:t>–</a:t>
            </a:r>
            <a:r>
              <a:rPr lang="en-US" sz="2000" dirty="0" err="1" smtClean="0"/>
              <a:t>kuda</a:t>
            </a:r>
            <a:r>
              <a:rPr lang="en-US" sz="2000" dirty="0" smtClean="0"/>
              <a:t> </a:t>
            </a:r>
            <a:r>
              <a:rPr lang="en-US" sz="2000" dirty="0" err="1" smtClean="0"/>
              <a:t>biasa</a:t>
            </a:r>
            <a:r>
              <a:rPr lang="en-US" sz="2000" dirty="0" smtClean="0"/>
              <a:t> </a:t>
            </a:r>
            <a:r>
              <a:rPr lang="en-US" sz="2000" dirty="0" err="1" smtClean="0"/>
              <a:t>disebut</a:t>
            </a:r>
            <a:r>
              <a:rPr lang="en-US" sz="2000" dirty="0" smtClean="0"/>
              <a:t> </a:t>
            </a:r>
            <a:r>
              <a:rPr lang="en-US" sz="2000" dirty="0" err="1" smtClean="0"/>
              <a:t>hubungan</a:t>
            </a:r>
            <a:r>
              <a:rPr lang="en-US" sz="2000" dirty="0" smtClean="0"/>
              <a:t> </a:t>
            </a:r>
            <a:r>
              <a:rPr lang="en-US" sz="2000" dirty="0" err="1" smtClean="0"/>
              <a:t>Sambungan</a:t>
            </a:r>
            <a:r>
              <a:rPr lang="en-US" sz="2000" dirty="0" smtClean="0"/>
              <a:t> Gigi.</a:t>
            </a:r>
          </a:p>
        </p:txBody>
      </p:sp>
      <p:pic>
        <p:nvPicPr>
          <p:cNvPr id="11267" name="Picture 6" descr="Detail A1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420" y="2438400"/>
            <a:ext cx="4277816" cy="214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467544" y="2595139"/>
            <a:ext cx="319005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700" dirty="0" err="1"/>
              <a:t>Sambungan</a:t>
            </a:r>
            <a:r>
              <a:rPr lang="en-US" sz="1700" dirty="0"/>
              <a:t> Gigi Tunggal</a:t>
            </a:r>
          </a:p>
          <a:p>
            <a:pPr marL="342900" indent="-342900" algn="just">
              <a:spcBef>
                <a:spcPct val="20000"/>
              </a:spcBef>
            </a:pPr>
            <a:r>
              <a:rPr lang="en-US" sz="1700" dirty="0"/>
              <a:t>	t</a:t>
            </a:r>
            <a:r>
              <a:rPr lang="en-US" sz="1700" baseline="-25000" dirty="0"/>
              <a:t>m</a:t>
            </a:r>
            <a:r>
              <a:rPr lang="en-US" sz="1700" dirty="0"/>
              <a:t> </a:t>
            </a:r>
            <a:r>
              <a:rPr lang="en-US" sz="1700" dirty="0">
                <a:cs typeface="Arial" charset="0"/>
              </a:rPr>
              <a:t>≤</a:t>
            </a:r>
            <a:r>
              <a:rPr lang="en-US" sz="1700" dirty="0"/>
              <a:t>¼ h, </a:t>
            </a:r>
            <a:r>
              <a:rPr lang="en-US" sz="1700" dirty="0" err="1"/>
              <a:t>bila</a:t>
            </a:r>
            <a:r>
              <a:rPr lang="en-US" sz="1700" dirty="0"/>
              <a:t> </a:t>
            </a:r>
            <a:r>
              <a:rPr lang="el-GR" sz="1700" dirty="0">
                <a:cs typeface="Arial" charset="0"/>
              </a:rPr>
              <a:t>α</a:t>
            </a:r>
            <a:r>
              <a:rPr lang="en-US" sz="1700" dirty="0">
                <a:cs typeface="Arial" charset="0"/>
              </a:rPr>
              <a:t> ≤</a:t>
            </a:r>
            <a:r>
              <a:rPr lang="en-US" sz="1700" dirty="0"/>
              <a:t> 50</a:t>
            </a:r>
            <a:r>
              <a:rPr lang="en-US" sz="1700" baseline="30000" dirty="0"/>
              <a:t>o</a:t>
            </a:r>
          </a:p>
          <a:p>
            <a:pPr marL="342900" indent="-342900" algn="just">
              <a:spcBef>
                <a:spcPct val="20000"/>
              </a:spcBef>
            </a:pPr>
            <a:r>
              <a:rPr lang="en-US" sz="1700" dirty="0"/>
              <a:t>	t</a:t>
            </a:r>
            <a:r>
              <a:rPr lang="en-US" sz="1700" baseline="-25000" dirty="0"/>
              <a:t>m</a:t>
            </a:r>
            <a:r>
              <a:rPr lang="en-US" sz="1700" dirty="0"/>
              <a:t> </a:t>
            </a:r>
            <a:r>
              <a:rPr lang="en-US" sz="1700" dirty="0">
                <a:cs typeface="Arial" charset="0"/>
              </a:rPr>
              <a:t>≤</a:t>
            </a:r>
            <a:r>
              <a:rPr lang="en-US" sz="1700" dirty="0"/>
              <a:t> 1/6 h, </a:t>
            </a:r>
            <a:r>
              <a:rPr lang="en-US" sz="1700" dirty="0" err="1"/>
              <a:t>bila</a:t>
            </a:r>
            <a:r>
              <a:rPr lang="en-US" sz="1700" dirty="0"/>
              <a:t> </a:t>
            </a:r>
            <a:r>
              <a:rPr lang="el-GR" sz="1700" dirty="0">
                <a:cs typeface="Arial" charset="0"/>
              </a:rPr>
              <a:t>α</a:t>
            </a:r>
            <a:r>
              <a:rPr lang="en-US" sz="1700" dirty="0"/>
              <a:t> </a:t>
            </a:r>
            <a:r>
              <a:rPr lang="en-US" sz="1700" dirty="0">
                <a:cs typeface="Arial" charset="0"/>
              </a:rPr>
              <a:t>≤</a:t>
            </a:r>
            <a:r>
              <a:rPr lang="en-US" sz="1700" dirty="0"/>
              <a:t> 60</a:t>
            </a:r>
            <a:r>
              <a:rPr lang="en-US" sz="1700" baseline="30000" dirty="0"/>
              <a:t>o</a:t>
            </a:r>
            <a:endParaRPr lang="en-US" sz="1700" dirty="0"/>
          </a:p>
          <a:p>
            <a:pPr marL="342900" indent="-342900" algn="just">
              <a:spcBef>
                <a:spcPct val="20000"/>
              </a:spcBef>
            </a:pPr>
            <a:r>
              <a:rPr lang="en-US" sz="1700" dirty="0"/>
              <a:t>	h = </a:t>
            </a:r>
            <a:r>
              <a:rPr lang="en-US" sz="1700" dirty="0" err="1"/>
              <a:t>tinggi</a:t>
            </a:r>
            <a:r>
              <a:rPr lang="en-US" sz="1700" dirty="0"/>
              <a:t> </a:t>
            </a:r>
            <a:r>
              <a:rPr lang="en-US" sz="1700" dirty="0" err="1"/>
              <a:t>balok</a:t>
            </a:r>
            <a:r>
              <a:rPr lang="en-US" sz="1700" dirty="0"/>
              <a:t> </a:t>
            </a:r>
            <a:r>
              <a:rPr lang="en-US" sz="1700" dirty="0" err="1"/>
              <a:t>datar</a:t>
            </a:r>
            <a:r>
              <a:rPr lang="en-US" sz="1700" dirty="0"/>
              <a:t>/</a:t>
            </a:r>
            <a:r>
              <a:rPr lang="en-US" sz="1700" dirty="0" err="1"/>
              <a:t>balok</a:t>
            </a:r>
            <a:r>
              <a:rPr lang="en-US" sz="1700" dirty="0"/>
              <a:t> </a:t>
            </a:r>
            <a:r>
              <a:rPr lang="en-US" sz="1700" dirty="0" err="1"/>
              <a:t>kuda</a:t>
            </a:r>
            <a:r>
              <a:rPr lang="en-US" sz="1700" dirty="0"/>
              <a:t> – </a:t>
            </a:r>
            <a:r>
              <a:rPr lang="en-US" sz="1700" dirty="0" err="1"/>
              <a:t>kuda</a:t>
            </a:r>
            <a:endParaRPr lang="en-US" sz="1700" dirty="0"/>
          </a:p>
        </p:txBody>
      </p:sp>
      <p:sp>
        <p:nvSpPr>
          <p:cNvPr id="11269" name="Rectangle 11"/>
          <p:cNvSpPr>
            <a:spLocks noChangeArrowheads="1"/>
          </p:cNvSpPr>
          <p:nvPr/>
        </p:nvSpPr>
        <p:spPr bwMode="auto">
          <a:xfrm>
            <a:off x="467544" y="4738688"/>
            <a:ext cx="8676456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700" dirty="0" smtClean="0"/>
              <a:t>Gigi </a:t>
            </a:r>
            <a:r>
              <a:rPr lang="en-US" sz="1700" dirty="0" err="1"/>
              <a:t>dibuat</a:t>
            </a:r>
            <a:r>
              <a:rPr lang="en-US" sz="1700" dirty="0"/>
              <a:t> </a:t>
            </a:r>
            <a:r>
              <a:rPr lang="en-US" sz="1700" dirty="0" err="1"/>
              <a:t>menurut</a:t>
            </a:r>
            <a:r>
              <a:rPr lang="en-US" sz="1700" dirty="0"/>
              <a:t> </a:t>
            </a:r>
            <a:r>
              <a:rPr lang="en-US" sz="1700" dirty="0" err="1"/>
              <a:t>garis</a:t>
            </a:r>
            <a:r>
              <a:rPr lang="en-US" sz="1700" dirty="0"/>
              <a:t> </a:t>
            </a:r>
            <a:r>
              <a:rPr lang="en-US" sz="1700" dirty="0" err="1"/>
              <a:t>bagi</a:t>
            </a:r>
            <a:r>
              <a:rPr lang="en-US" sz="1700" dirty="0"/>
              <a:t> </a:t>
            </a:r>
            <a:r>
              <a:rPr lang="en-US" sz="1700" dirty="0" err="1"/>
              <a:t>sudut</a:t>
            </a:r>
            <a:r>
              <a:rPr lang="en-US" sz="1700" dirty="0"/>
              <a:t> </a:t>
            </a:r>
            <a:r>
              <a:rPr lang="en-US" sz="1700" dirty="0" err="1"/>
              <a:t>luar</a:t>
            </a:r>
            <a:r>
              <a:rPr lang="en-US" sz="1700" dirty="0"/>
              <a:t> </a:t>
            </a:r>
            <a:r>
              <a:rPr lang="el-GR" sz="1700" dirty="0" smtClean="0">
                <a:cs typeface="Arial" charset="0"/>
              </a:rPr>
              <a:t>β</a:t>
            </a:r>
            <a:endParaRPr lang="en-US" sz="1700" dirty="0" smtClean="0">
              <a:cs typeface="Arial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700" dirty="0" err="1" smtClean="0"/>
              <a:t>Panjang</a:t>
            </a:r>
            <a:r>
              <a:rPr lang="en-US" sz="1700" dirty="0" smtClean="0"/>
              <a:t> </a:t>
            </a:r>
            <a:r>
              <a:rPr lang="en-US" sz="1700" dirty="0" err="1"/>
              <a:t>kayu</a:t>
            </a:r>
            <a:r>
              <a:rPr lang="en-US" sz="1700" dirty="0"/>
              <a:t> </a:t>
            </a:r>
            <a:r>
              <a:rPr lang="en-US" sz="1700" dirty="0" err="1" smtClean="0"/>
              <a:t>muka</a:t>
            </a:r>
            <a:r>
              <a:rPr lang="en-US" sz="1700" dirty="0" smtClean="0"/>
              <a:t>:</a:t>
            </a:r>
            <a:endParaRPr lang="en-US" sz="1700" dirty="0"/>
          </a:p>
          <a:p>
            <a:r>
              <a:rPr lang="en-US" sz="1700" dirty="0"/>
              <a:t>	</a:t>
            </a:r>
          </a:p>
          <a:p>
            <a:r>
              <a:rPr lang="en-US" sz="1700" dirty="0"/>
              <a:t>	l</a:t>
            </a:r>
            <a:r>
              <a:rPr lang="en-US" sz="1700" baseline="-25000" dirty="0"/>
              <a:t>m</a:t>
            </a:r>
            <a:r>
              <a:rPr lang="en-US" sz="1700" dirty="0"/>
              <a:t> = </a:t>
            </a:r>
            <a:r>
              <a:rPr lang="en-US" sz="1700" u="sng" dirty="0"/>
              <a:t>S </a:t>
            </a:r>
            <a:r>
              <a:rPr lang="en-US" sz="1700" u="sng" dirty="0" err="1"/>
              <a:t>cos</a:t>
            </a:r>
            <a:r>
              <a:rPr lang="en-US" sz="1700" u="sng" dirty="0"/>
              <a:t> </a:t>
            </a:r>
            <a:r>
              <a:rPr lang="el-GR" sz="1700" u="sng" dirty="0"/>
              <a:t>α</a:t>
            </a:r>
            <a:endParaRPr lang="en-US" sz="1700" u="sng" dirty="0"/>
          </a:p>
          <a:p>
            <a:r>
              <a:rPr lang="en-US" sz="1700" dirty="0"/>
              <a:t>	         </a:t>
            </a:r>
            <a:r>
              <a:rPr lang="en-US" sz="1700" dirty="0">
                <a:sym typeface="Symbol" pitchFamily="18" charset="2"/>
              </a:rPr>
              <a:t></a:t>
            </a:r>
            <a:r>
              <a:rPr lang="en-US" sz="1700" baseline="-25000" dirty="0">
                <a:sym typeface="Symbol" pitchFamily="18" charset="2"/>
              </a:rPr>
              <a:t>11</a:t>
            </a:r>
            <a:r>
              <a:rPr lang="en-US" sz="1700" dirty="0"/>
              <a:t>.b</a:t>
            </a:r>
          </a:p>
          <a:p>
            <a:r>
              <a:rPr lang="en-US" sz="1700" dirty="0" smtClean="0"/>
              <a:t>	l</a:t>
            </a:r>
            <a:r>
              <a:rPr lang="en-US" sz="1700" baseline="-25000" dirty="0" smtClean="0"/>
              <a:t>m</a:t>
            </a:r>
            <a:r>
              <a:rPr lang="en-US" sz="1700" dirty="0" smtClean="0"/>
              <a:t> </a:t>
            </a:r>
            <a:r>
              <a:rPr lang="en-US" sz="1700" dirty="0">
                <a:cs typeface="Arial" charset="0"/>
              </a:rPr>
              <a:t>≥ 15 cm</a:t>
            </a:r>
            <a:endParaRPr lang="en-US" sz="1700" baseline="-25000" dirty="0">
              <a:cs typeface="Arial" charset="0"/>
            </a:endParaRPr>
          </a:p>
        </p:txBody>
      </p:sp>
      <p:sp>
        <p:nvSpPr>
          <p:cNvPr id="11270" name="Rectangle 12"/>
          <p:cNvSpPr>
            <a:spLocks noChangeArrowheads="1"/>
          </p:cNvSpPr>
          <p:nvPr/>
        </p:nvSpPr>
        <p:spPr bwMode="auto">
          <a:xfrm>
            <a:off x="3886200" y="5181600"/>
            <a:ext cx="4790256" cy="126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en-US" sz="1700" dirty="0" smtClean="0"/>
              <a:t>S	= </a:t>
            </a:r>
            <a:r>
              <a:rPr lang="en-US" sz="1700" dirty="0" err="1"/>
              <a:t>gaya</a:t>
            </a:r>
            <a:r>
              <a:rPr lang="en-US" sz="1700" dirty="0"/>
              <a:t> </a:t>
            </a:r>
            <a:r>
              <a:rPr lang="en-US" sz="1700" dirty="0" err="1"/>
              <a:t>tekan</a:t>
            </a:r>
            <a:r>
              <a:rPr lang="en-US" sz="1700" dirty="0"/>
              <a:t> kaki </a:t>
            </a:r>
            <a:r>
              <a:rPr lang="en-US" sz="1700" dirty="0" err="1" smtClean="0"/>
              <a:t>kuda</a:t>
            </a:r>
            <a:r>
              <a:rPr lang="en-US" sz="1700" dirty="0" smtClean="0"/>
              <a:t>–</a:t>
            </a:r>
            <a:r>
              <a:rPr lang="en-US" sz="1700" dirty="0" err="1" smtClean="0"/>
              <a:t>kuda</a:t>
            </a:r>
            <a:endParaRPr lang="en-US" sz="1700" dirty="0"/>
          </a:p>
          <a:p>
            <a:pPr marL="342900" indent="-342900" algn="just">
              <a:spcBef>
                <a:spcPct val="20000"/>
              </a:spcBef>
            </a:pPr>
            <a:r>
              <a:rPr lang="en-US" sz="1700" dirty="0" smtClean="0">
                <a:sym typeface="Symbol" pitchFamily="18" charset="2"/>
              </a:rPr>
              <a:t>	</a:t>
            </a:r>
            <a:r>
              <a:rPr lang="en-US" sz="1700" dirty="0" smtClean="0"/>
              <a:t>= </a:t>
            </a:r>
            <a:r>
              <a:rPr lang="en-US" sz="1700" dirty="0" err="1"/>
              <a:t>tegangan</a:t>
            </a:r>
            <a:r>
              <a:rPr lang="en-US" sz="1700" dirty="0"/>
              <a:t> </a:t>
            </a:r>
            <a:r>
              <a:rPr lang="en-US" sz="1700" dirty="0" err="1"/>
              <a:t>geser</a:t>
            </a:r>
            <a:r>
              <a:rPr lang="en-US" sz="1700" dirty="0"/>
              <a:t> yang </a:t>
            </a:r>
            <a:r>
              <a:rPr lang="en-US" sz="1700" dirty="0" err="1" smtClean="0"/>
              <a:t>diizinkan</a:t>
            </a:r>
            <a:r>
              <a:rPr lang="en-US" sz="1700" dirty="0" smtClean="0"/>
              <a:t> </a:t>
            </a:r>
            <a:r>
              <a:rPr lang="en-US" sz="1700" dirty="0" err="1"/>
              <a:t>sesuai</a:t>
            </a:r>
            <a:r>
              <a:rPr lang="en-US" sz="1700" dirty="0"/>
              <a:t> </a:t>
            </a:r>
            <a:r>
              <a:rPr lang="en-US" sz="1700" dirty="0" err="1"/>
              <a:t>mutu</a:t>
            </a:r>
            <a:r>
              <a:rPr lang="en-US" sz="1700" dirty="0"/>
              <a:t> </a:t>
            </a:r>
            <a:r>
              <a:rPr lang="en-US" sz="1700" dirty="0" err="1"/>
              <a:t>kayu</a:t>
            </a:r>
            <a:r>
              <a:rPr lang="en-US" sz="1700" dirty="0"/>
              <a:t> ( 8, 12, 20 kg/m2 )</a:t>
            </a:r>
          </a:p>
          <a:p>
            <a:pPr marL="342900" indent="-342900" algn="just">
              <a:spcBef>
                <a:spcPct val="20000"/>
              </a:spcBef>
            </a:pPr>
            <a:r>
              <a:rPr lang="en-US" sz="1700" dirty="0" smtClean="0"/>
              <a:t>B	= </a:t>
            </a:r>
            <a:r>
              <a:rPr lang="en-US" sz="1700" dirty="0" err="1"/>
              <a:t>lebar</a:t>
            </a:r>
            <a:r>
              <a:rPr lang="en-US" sz="1700" dirty="0"/>
              <a:t> </a:t>
            </a:r>
            <a:r>
              <a:rPr lang="en-US" sz="1700" dirty="0" err="1"/>
              <a:t>balok</a:t>
            </a:r>
            <a:r>
              <a:rPr lang="en-US" sz="1700" dirty="0"/>
              <a:t> </a:t>
            </a:r>
            <a:r>
              <a:rPr lang="en-US" sz="1700" dirty="0" err="1"/>
              <a:t>datar</a:t>
            </a:r>
            <a:r>
              <a:rPr lang="en-US" sz="1700" dirty="0"/>
              <a:t>/</a:t>
            </a:r>
            <a:r>
              <a:rPr lang="en-US" sz="1700" dirty="0" err="1"/>
              <a:t>balok</a:t>
            </a:r>
            <a:r>
              <a:rPr lang="en-US" sz="1700" dirty="0"/>
              <a:t> </a:t>
            </a:r>
            <a:r>
              <a:rPr lang="en-US" sz="1700" dirty="0" err="1" smtClean="0"/>
              <a:t>kuda</a:t>
            </a:r>
            <a:r>
              <a:rPr lang="en-US" sz="1700" dirty="0" smtClean="0"/>
              <a:t>–</a:t>
            </a:r>
            <a:r>
              <a:rPr lang="en-US" sz="1700" dirty="0" err="1" smtClean="0"/>
              <a:t>kuda</a:t>
            </a:r>
            <a:endParaRPr lang="en-US" sz="1700" dirty="0"/>
          </a:p>
        </p:txBody>
      </p:sp>
      <p:pic>
        <p:nvPicPr>
          <p:cNvPr id="11271" name="Picture 13" descr="DIAGRAM cop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65" b="60976"/>
          <a:stretch>
            <a:fillRect/>
          </a:stretch>
        </p:blipFill>
        <p:spPr bwMode="auto">
          <a:xfrm>
            <a:off x="4038600" y="2286000"/>
            <a:ext cx="1676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74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908720"/>
            <a:ext cx="8208912" cy="1261944"/>
          </a:xfrm>
        </p:spPr>
        <p:txBody>
          <a:bodyPr/>
          <a:lstStyle/>
          <a:p>
            <a:pPr eaLnBrk="1" hangingPunct="1"/>
            <a:r>
              <a:rPr lang="en-US" sz="2800" dirty="0" err="1" smtClean="0"/>
              <a:t>Syarat</a:t>
            </a:r>
            <a:r>
              <a:rPr lang="en-US" sz="2800" dirty="0" smtClean="0"/>
              <a:t> yang </a:t>
            </a:r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dipenuhi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konstruksi</a:t>
            </a:r>
            <a:r>
              <a:rPr lang="en-US" sz="2800" dirty="0" smtClean="0"/>
              <a:t> </a:t>
            </a:r>
            <a:r>
              <a:rPr lang="en-US" sz="2800" dirty="0" err="1" smtClean="0"/>
              <a:t>atap</a:t>
            </a:r>
            <a:endParaRPr lang="en-US" sz="28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2636912"/>
            <a:ext cx="7488832" cy="3384376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dirty="0" err="1" smtClean="0"/>
              <a:t>Konstruksi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kokoh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kuat</a:t>
            </a:r>
            <a:r>
              <a:rPr lang="en-US" sz="2400" dirty="0" smtClean="0"/>
              <a:t>, </a:t>
            </a:r>
            <a:r>
              <a:rPr lang="en-US" sz="2400" dirty="0" err="1" smtClean="0"/>
              <a:t>terbuat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mudah</a:t>
            </a:r>
            <a:r>
              <a:rPr lang="en-US" sz="2400" dirty="0" smtClean="0"/>
              <a:t> </a:t>
            </a:r>
            <a:r>
              <a:rPr lang="en-US" sz="2400" dirty="0" err="1" smtClean="0"/>
              <a:t>rusak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pengaruh</a:t>
            </a:r>
            <a:r>
              <a:rPr lang="en-US" sz="2400" dirty="0" smtClean="0"/>
              <a:t> </a:t>
            </a:r>
            <a:r>
              <a:rPr lang="en-US" sz="2400" dirty="0" err="1" smtClean="0"/>
              <a:t>cuaca</a:t>
            </a:r>
            <a:r>
              <a:rPr lang="en-US" sz="2400" dirty="0" smtClean="0"/>
              <a:t> </a:t>
            </a:r>
            <a:r>
              <a:rPr lang="en-US" sz="2400" dirty="0" err="1" smtClean="0"/>
              <a:t>maupun</a:t>
            </a:r>
            <a:r>
              <a:rPr lang="en-US" sz="2400" dirty="0" smtClean="0"/>
              <a:t> </a:t>
            </a:r>
            <a:r>
              <a:rPr lang="en-US" sz="2400" dirty="0" err="1" smtClean="0"/>
              <a:t>serangga</a:t>
            </a:r>
            <a:endParaRPr lang="en-US" sz="24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dirty="0" err="1" smtClean="0"/>
              <a:t>Kemiringan</a:t>
            </a:r>
            <a:r>
              <a:rPr lang="en-US" sz="2400" dirty="0" smtClean="0"/>
              <a:t> </a:t>
            </a:r>
            <a:r>
              <a:rPr lang="en-US" sz="2400" dirty="0" err="1" smtClean="0"/>
              <a:t>sudut</a:t>
            </a:r>
            <a:r>
              <a:rPr lang="en-US" sz="2400" dirty="0" smtClean="0"/>
              <a:t> </a:t>
            </a:r>
            <a:r>
              <a:rPr lang="en-US" sz="2400" dirty="0" err="1" smtClean="0"/>
              <a:t>lereng</a:t>
            </a:r>
            <a:r>
              <a:rPr lang="en-US" sz="2400" dirty="0" smtClean="0"/>
              <a:t> </a:t>
            </a:r>
            <a:r>
              <a:rPr lang="en-US" sz="2400" dirty="0" err="1" smtClean="0"/>
              <a:t>atap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sedemikian</a:t>
            </a:r>
            <a:r>
              <a:rPr lang="en-US" sz="2400" dirty="0" smtClean="0"/>
              <a:t> </a:t>
            </a:r>
            <a:r>
              <a:rPr lang="en-US" sz="2400" dirty="0" err="1" smtClean="0"/>
              <a:t>rupa</a:t>
            </a:r>
            <a:r>
              <a:rPr lang="en-US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air </a:t>
            </a:r>
            <a:r>
              <a:rPr lang="en-US" sz="2400" dirty="0" err="1" smtClean="0"/>
              <a:t>hujan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cepat</a:t>
            </a:r>
            <a:r>
              <a:rPr lang="en-US" sz="2400" dirty="0" smtClean="0"/>
              <a:t> </a:t>
            </a:r>
            <a:r>
              <a:rPr lang="en-US" sz="2400" dirty="0" err="1" smtClean="0"/>
              <a:t>meninggalkan</a:t>
            </a:r>
            <a:r>
              <a:rPr lang="en-US" sz="2400" dirty="0" smtClean="0"/>
              <a:t> </a:t>
            </a:r>
            <a:r>
              <a:rPr lang="en-US" sz="2400" dirty="0" err="1" smtClean="0"/>
              <a:t>penutup</a:t>
            </a:r>
            <a:r>
              <a:rPr lang="en-US" sz="2400" dirty="0" smtClean="0"/>
              <a:t> </a:t>
            </a:r>
            <a:r>
              <a:rPr lang="en-US" sz="2400" dirty="0" err="1" smtClean="0"/>
              <a:t>atap</a:t>
            </a:r>
            <a:endParaRPr lang="en-US" sz="24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atap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bangunan</a:t>
            </a:r>
            <a:r>
              <a:rPr lang="en-US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menambah</a:t>
            </a:r>
            <a:r>
              <a:rPr lang="en-US" sz="2400" dirty="0" smtClean="0"/>
              <a:t> </a:t>
            </a:r>
            <a:r>
              <a:rPr lang="en-US" sz="2400" dirty="0" err="1" smtClean="0"/>
              <a:t>keindahan</a:t>
            </a:r>
            <a:endParaRPr lang="en-US" sz="2400" dirty="0" smtClean="0"/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dirty="0" err="1" smtClean="0"/>
              <a:t>Memberi</a:t>
            </a:r>
            <a:r>
              <a:rPr lang="en-US" sz="2400" dirty="0" smtClean="0"/>
              <a:t> </a:t>
            </a:r>
            <a:r>
              <a:rPr lang="en-US" sz="2400" dirty="0" err="1" smtClean="0"/>
              <a:t>kenyamanan</a:t>
            </a:r>
            <a:r>
              <a:rPr lang="en-US" sz="2400" dirty="0" smtClean="0"/>
              <a:t>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penghuni</a:t>
            </a:r>
            <a:r>
              <a:rPr lang="en-US" sz="2400" dirty="0" smtClean="0"/>
              <a:t> </a:t>
            </a:r>
            <a:r>
              <a:rPr lang="en-US" sz="2400" dirty="0" err="1" smtClean="0"/>
              <a:t>bangunan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5236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027664"/>
            <a:ext cx="8208912" cy="745152"/>
          </a:xfrm>
        </p:spPr>
        <p:txBody>
          <a:bodyPr/>
          <a:lstStyle/>
          <a:p>
            <a:pPr eaLnBrk="1" hangingPunct="1"/>
            <a:r>
              <a:rPr lang="en-US" sz="3200" dirty="0" smtClean="0"/>
              <a:t>1. </a:t>
            </a:r>
            <a:r>
              <a:rPr lang="en-US" sz="3200" dirty="0" err="1" smtClean="0"/>
              <a:t>Penutup</a:t>
            </a:r>
            <a:r>
              <a:rPr lang="en-US" sz="3200" dirty="0" smtClean="0"/>
              <a:t> </a:t>
            </a:r>
            <a:r>
              <a:rPr lang="en-US" sz="3200" dirty="0" err="1" smtClean="0"/>
              <a:t>Atap</a:t>
            </a:r>
            <a:endParaRPr lang="en-US" sz="32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2492896"/>
            <a:ext cx="7488832" cy="3816424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macam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penutup</a:t>
            </a:r>
            <a:r>
              <a:rPr lang="en-US" dirty="0" smtClean="0"/>
              <a:t> </a:t>
            </a:r>
            <a:r>
              <a:rPr lang="en-US" dirty="0" err="1" smtClean="0"/>
              <a:t>atap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,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yang </a:t>
            </a:r>
            <a:r>
              <a:rPr lang="en-US" dirty="0" err="1" smtClean="0"/>
              <a:t>beragam</a:t>
            </a: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err="1" smtClean="0"/>
              <a:t>Bentuk</a:t>
            </a:r>
            <a:r>
              <a:rPr lang="en-US" dirty="0" smtClean="0"/>
              <a:t>,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penutup</a:t>
            </a:r>
            <a:r>
              <a:rPr lang="en-US" dirty="0" smtClean="0"/>
              <a:t> </a:t>
            </a:r>
            <a:r>
              <a:rPr lang="en-US" dirty="0" err="1" smtClean="0"/>
              <a:t>atap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susunan</a:t>
            </a:r>
            <a:r>
              <a:rPr lang="en-US" dirty="0" smtClean="0"/>
              <a:t> </a:t>
            </a:r>
            <a:r>
              <a:rPr lang="en-US" dirty="0" err="1" smtClean="0"/>
              <a:t>konstruksi</a:t>
            </a:r>
            <a:r>
              <a:rPr lang="en-US" dirty="0" smtClean="0"/>
              <a:t> </a:t>
            </a:r>
            <a:r>
              <a:rPr lang="en-US" dirty="0" err="1" smtClean="0"/>
              <a:t>pendukungnya</a:t>
            </a: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penutup</a:t>
            </a:r>
            <a:r>
              <a:rPr lang="en-US" dirty="0" smtClean="0"/>
              <a:t> </a:t>
            </a:r>
            <a:r>
              <a:rPr lang="en-US" dirty="0" err="1" smtClean="0"/>
              <a:t>atap</a:t>
            </a:r>
            <a:r>
              <a:rPr lang="en-US" dirty="0" smtClean="0"/>
              <a:t> yang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dikenal</a:t>
            </a:r>
            <a:r>
              <a:rPr lang="en-US" dirty="0" smtClean="0"/>
              <a:t>: </a:t>
            </a:r>
            <a:r>
              <a:rPr lang="en-US" dirty="0" err="1" smtClean="0"/>
              <a:t>genteng</a:t>
            </a:r>
            <a:r>
              <a:rPr lang="en-US" dirty="0" smtClean="0"/>
              <a:t>, </a:t>
            </a:r>
            <a:r>
              <a:rPr lang="en-US" dirty="0" err="1" smtClean="0"/>
              <a:t>sirap</a:t>
            </a:r>
            <a:r>
              <a:rPr lang="en-US" dirty="0" smtClean="0"/>
              <a:t>, </a:t>
            </a:r>
            <a:r>
              <a:rPr lang="en-US" dirty="0" err="1" smtClean="0"/>
              <a:t>asbes</a:t>
            </a:r>
            <a:r>
              <a:rPr lang="en-US" dirty="0" smtClean="0"/>
              <a:t>, </a:t>
            </a:r>
            <a:r>
              <a:rPr lang="en-US" dirty="0" err="1" smtClean="0"/>
              <a:t>seng</a:t>
            </a:r>
            <a:r>
              <a:rPr lang="en-US" dirty="0" smtClean="0"/>
              <a:t>, </a:t>
            </a:r>
            <a:r>
              <a:rPr lang="en-US" dirty="0" err="1" smtClean="0"/>
              <a:t>aluminium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lain </a:t>
            </a:r>
            <a:r>
              <a:rPr lang="en-US" dirty="0" err="1" smtClean="0"/>
              <a:t>sebagainya</a:t>
            </a: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atap</a:t>
            </a:r>
            <a:r>
              <a:rPr lang="en-US" dirty="0" smtClean="0"/>
              <a:t> 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, </a:t>
            </a:r>
            <a:r>
              <a:rPr lang="en-US" dirty="0" err="1" smtClean="0"/>
              <a:t>atap</a:t>
            </a:r>
            <a:r>
              <a:rPr lang="en-US" dirty="0" smtClean="0"/>
              <a:t> </a:t>
            </a:r>
            <a:r>
              <a:rPr lang="en-US" dirty="0" err="1" smtClean="0"/>
              <a:t>pelana</a:t>
            </a:r>
            <a:r>
              <a:rPr lang="en-US" dirty="0" smtClean="0"/>
              <a:t>, </a:t>
            </a:r>
            <a:r>
              <a:rPr lang="en-US" dirty="0" err="1" smtClean="0"/>
              <a:t>atap</a:t>
            </a:r>
            <a:r>
              <a:rPr lang="en-US" dirty="0" smtClean="0"/>
              <a:t> </a:t>
            </a:r>
            <a:r>
              <a:rPr lang="en-US" dirty="0" err="1" smtClean="0"/>
              <a:t>perisai</a:t>
            </a:r>
            <a:r>
              <a:rPr lang="en-US" dirty="0" smtClean="0"/>
              <a:t>, </a:t>
            </a:r>
            <a:r>
              <a:rPr lang="en-US" dirty="0" err="1" smtClean="0"/>
              <a:t>atap</a:t>
            </a:r>
            <a:r>
              <a:rPr lang="en-US" dirty="0" smtClean="0"/>
              <a:t> </a:t>
            </a:r>
            <a:r>
              <a:rPr lang="en-US" dirty="0" err="1" smtClean="0"/>
              <a:t>gergaji</a:t>
            </a:r>
            <a:r>
              <a:rPr lang="en-US" dirty="0" smtClean="0"/>
              <a:t>, </a:t>
            </a:r>
            <a:r>
              <a:rPr lang="en-US" dirty="0" err="1" smtClean="0"/>
              <a:t>atap</a:t>
            </a:r>
            <a:r>
              <a:rPr lang="en-US" dirty="0" smtClean="0"/>
              <a:t> </a:t>
            </a:r>
            <a:r>
              <a:rPr lang="en-US" dirty="0" err="1" smtClean="0"/>
              <a:t>joglo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98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027664"/>
            <a:ext cx="8208912" cy="1143000"/>
          </a:xfrm>
        </p:spPr>
        <p:txBody>
          <a:bodyPr/>
          <a:lstStyle/>
          <a:p>
            <a:pPr eaLnBrk="1" hangingPunct="1"/>
            <a:r>
              <a:rPr lang="en-US" sz="3200" dirty="0" err="1" smtClean="0"/>
              <a:t>Susunan</a:t>
            </a:r>
            <a:r>
              <a:rPr lang="en-US" sz="3200" dirty="0" smtClean="0"/>
              <a:t> </a:t>
            </a:r>
            <a:r>
              <a:rPr lang="en-US" sz="3200" dirty="0" err="1" smtClean="0"/>
              <a:t>Konstruksi</a:t>
            </a:r>
            <a:r>
              <a:rPr lang="en-US" sz="3200" dirty="0" smtClean="0"/>
              <a:t> </a:t>
            </a:r>
            <a:r>
              <a:rPr lang="en-US" sz="3200" dirty="0" err="1" smtClean="0"/>
              <a:t>pendukung</a:t>
            </a:r>
            <a:r>
              <a:rPr lang="en-US" sz="3200" dirty="0" smtClean="0"/>
              <a:t> </a:t>
            </a:r>
            <a:r>
              <a:rPr lang="en-US" sz="3200" dirty="0" err="1" smtClean="0"/>
              <a:t>penutup</a:t>
            </a:r>
            <a:r>
              <a:rPr lang="en-US" sz="3200" dirty="0" smtClean="0"/>
              <a:t> </a:t>
            </a:r>
            <a:r>
              <a:rPr lang="en-US" sz="3200" dirty="0" err="1" smtClean="0"/>
              <a:t>atap</a:t>
            </a:r>
            <a:r>
              <a:rPr lang="en-US" sz="3200" dirty="0" smtClean="0"/>
              <a:t> </a:t>
            </a:r>
            <a:r>
              <a:rPr lang="en-US" sz="3200" dirty="0" err="1" smtClean="0"/>
              <a:t>terdiri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420888"/>
            <a:ext cx="8208912" cy="4104456"/>
          </a:xfrm>
        </p:spPr>
        <p:txBody>
          <a:bodyPr>
            <a:normAutofit lnSpcReduction="10000"/>
          </a:bodyPr>
          <a:lstStyle/>
          <a:p>
            <a:pPr marL="609600" indent="-609600" algn="just" eaLnBrk="1" hangingPunct="1">
              <a:lnSpc>
                <a:spcPct val="80000"/>
              </a:lnSpc>
              <a:buFontTx/>
              <a:buAutoNum type="arabicPeriod"/>
            </a:pPr>
            <a:r>
              <a:rPr lang="en-US" sz="2400" dirty="0" err="1" smtClean="0"/>
              <a:t>Bila</a:t>
            </a:r>
            <a:r>
              <a:rPr lang="en-US" sz="2400" dirty="0" smtClean="0"/>
              <a:t> </a:t>
            </a:r>
            <a:r>
              <a:rPr lang="en-US" sz="2400" dirty="0" err="1" smtClean="0"/>
              <a:t>penutup</a:t>
            </a:r>
            <a:r>
              <a:rPr lang="en-US" sz="2400" dirty="0" smtClean="0"/>
              <a:t> </a:t>
            </a:r>
            <a:r>
              <a:rPr lang="en-US" sz="2400" dirty="0" err="1" smtClean="0"/>
              <a:t>atap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</a:t>
            </a:r>
            <a:r>
              <a:rPr lang="en-US" sz="2400" dirty="0" err="1" smtClean="0"/>
              <a:t>genteng</a:t>
            </a:r>
            <a:r>
              <a:rPr lang="en-US" sz="2400" dirty="0" smtClean="0"/>
              <a:t>, </a:t>
            </a:r>
            <a:r>
              <a:rPr lang="en-US" sz="2400" dirty="0" err="1" smtClean="0"/>
              <a:t>sirap</a:t>
            </a:r>
            <a:r>
              <a:rPr lang="en-US" sz="2400" dirty="0" smtClean="0"/>
              <a:t>, </a:t>
            </a:r>
            <a:r>
              <a:rPr lang="en-US" sz="2400" dirty="0" err="1" smtClean="0"/>
              <a:t>susunan</a:t>
            </a:r>
            <a:r>
              <a:rPr lang="en-US" sz="2400" dirty="0" smtClean="0"/>
              <a:t> </a:t>
            </a:r>
            <a:r>
              <a:rPr lang="en-US" sz="2400" dirty="0" err="1" smtClean="0"/>
              <a:t>konstruksi</a:t>
            </a:r>
            <a:r>
              <a:rPr lang="en-US" sz="2400" dirty="0" smtClean="0"/>
              <a:t> </a:t>
            </a:r>
            <a:r>
              <a:rPr lang="en-US" sz="2400" dirty="0" err="1" smtClean="0"/>
              <a:t>pendukungnya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: 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- </a:t>
            </a:r>
            <a:r>
              <a:rPr lang="en-US" sz="2400" dirty="0" err="1" smtClean="0"/>
              <a:t>genteng</a:t>
            </a:r>
            <a:r>
              <a:rPr lang="en-US" sz="2400" dirty="0" smtClean="0"/>
              <a:t>/</a:t>
            </a:r>
            <a:r>
              <a:rPr lang="en-US" sz="2400" dirty="0" err="1" smtClean="0"/>
              <a:t>sirap</a:t>
            </a:r>
            <a:endParaRPr lang="en-US" sz="2400" dirty="0" smtClean="0"/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- </a:t>
            </a:r>
            <a:r>
              <a:rPr lang="en-US" sz="2400" dirty="0" err="1" smtClean="0"/>
              <a:t>kaso</a:t>
            </a:r>
            <a:endParaRPr lang="en-US" sz="2400" dirty="0" smtClean="0"/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- </a:t>
            </a:r>
            <a:r>
              <a:rPr lang="en-US" sz="2400" dirty="0" err="1" smtClean="0"/>
              <a:t>gording</a:t>
            </a:r>
            <a:endParaRPr lang="en-US" sz="2400" dirty="0" smtClean="0"/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- </a:t>
            </a:r>
            <a:r>
              <a:rPr lang="en-US" sz="2400" dirty="0" err="1" smtClean="0"/>
              <a:t>rangka</a:t>
            </a:r>
            <a:r>
              <a:rPr lang="en-US" sz="2400" dirty="0" smtClean="0"/>
              <a:t> </a:t>
            </a:r>
            <a:r>
              <a:rPr lang="en-US" sz="2400" dirty="0" err="1" smtClean="0"/>
              <a:t>kuda-kuda</a:t>
            </a:r>
            <a:endParaRPr lang="en-US" sz="2400" dirty="0" smtClean="0"/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marL="609600" indent="-609600" algn="just" eaLnBrk="1" hangingPunct="1">
              <a:lnSpc>
                <a:spcPct val="80000"/>
              </a:lnSpc>
              <a:buFontTx/>
              <a:buAutoNum type="arabicPeriod" startAt="2"/>
            </a:pPr>
            <a:r>
              <a:rPr lang="en-US" sz="2400" dirty="0" err="1" smtClean="0"/>
              <a:t>Bila</a:t>
            </a:r>
            <a:r>
              <a:rPr lang="en-US" sz="2400" dirty="0" smtClean="0"/>
              <a:t> </a:t>
            </a:r>
            <a:r>
              <a:rPr lang="en-US" sz="2400" dirty="0" err="1" smtClean="0"/>
              <a:t>penutup</a:t>
            </a:r>
            <a:r>
              <a:rPr lang="en-US" sz="2400" dirty="0" smtClean="0"/>
              <a:t> </a:t>
            </a:r>
            <a:r>
              <a:rPr lang="en-US" sz="2400" dirty="0" err="1" smtClean="0"/>
              <a:t>atap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asbes</a:t>
            </a:r>
            <a:r>
              <a:rPr lang="en-US" sz="2400" dirty="0" smtClean="0"/>
              <a:t> </a:t>
            </a:r>
            <a:r>
              <a:rPr lang="en-US" sz="2400" dirty="0" err="1" smtClean="0"/>
              <a:t>gelombang</a:t>
            </a:r>
            <a:r>
              <a:rPr lang="en-US" sz="2400" dirty="0" smtClean="0"/>
              <a:t>, </a:t>
            </a:r>
            <a:r>
              <a:rPr lang="en-US" sz="2400" dirty="0" err="1" smtClean="0"/>
              <a:t>seng</a:t>
            </a:r>
            <a:r>
              <a:rPr lang="en-US" sz="2400" dirty="0" smtClean="0"/>
              <a:t> / </a:t>
            </a:r>
            <a:r>
              <a:rPr lang="en-US" sz="2400" dirty="0" err="1" smtClean="0"/>
              <a:t>alluminium</a:t>
            </a:r>
            <a:r>
              <a:rPr lang="en-US" sz="2400" dirty="0" smtClean="0"/>
              <a:t> </a:t>
            </a:r>
            <a:r>
              <a:rPr lang="en-US" sz="2400" dirty="0" err="1" smtClean="0"/>
              <a:t>gelombang</a:t>
            </a:r>
            <a:r>
              <a:rPr lang="en-US" sz="2400" dirty="0" smtClean="0"/>
              <a:t>, </a:t>
            </a:r>
            <a:r>
              <a:rPr lang="en-US" sz="2400" dirty="0" err="1" smtClean="0"/>
              <a:t>susunan</a:t>
            </a:r>
            <a:r>
              <a:rPr lang="en-US" sz="2400" dirty="0" smtClean="0"/>
              <a:t> </a:t>
            </a:r>
            <a:r>
              <a:rPr lang="en-US" sz="2400" dirty="0" err="1" smtClean="0"/>
              <a:t>konstruksi</a:t>
            </a:r>
            <a:r>
              <a:rPr lang="en-US" sz="2400" dirty="0" smtClean="0"/>
              <a:t> </a:t>
            </a:r>
            <a:r>
              <a:rPr lang="en-US" sz="2400" dirty="0" err="1" smtClean="0"/>
              <a:t>pendukungnya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:</a:t>
            </a:r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- </a:t>
            </a:r>
            <a:r>
              <a:rPr lang="en-US" sz="2400" dirty="0" err="1" smtClean="0"/>
              <a:t>asbes</a:t>
            </a:r>
            <a:r>
              <a:rPr lang="en-US" sz="2400" dirty="0" smtClean="0"/>
              <a:t>/</a:t>
            </a:r>
            <a:r>
              <a:rPr lang="en-US" sz="2400" dirty="0" err="1" smtClean="0"/>
              <a:t>seng</a:t>
            </a:r>
            <a:endParaRPr lang="en-US" sz="2400" dirty="0" smtClean="0"/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- </a:t>
            </a:r>
            <a:r>
              <a:rPr lang="en-US" sz="2400" dirty="0" err="1" smtClean="0"/>
              <a:t>gording</a:t>
            </a:r>
            <a:endParaRPr lang="en-US" sz="2400" dirty="0" smtClean="0"/>
          </a:p>
          <a:p>
            <a:pPr marL="609600" indent="-609600" algn="just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- </a:t>
            </a:r>
            <a:r>
              <a:rPr lang="en-US" sz="2400" dirty="0" err="1" smtClean="0"/>
              <a:t>rangka</a:t>
            </a:r>
            <a:r>
              <a:rPr lang="en-US" sz="2400" dirty="0" smtClean="0"/>
              <a:t> </a:t>
            </a:r>
            <a:r>
              <a:rPr lang="en-US" sz="2400" dirty="0" err="1" smtClean="0"/>
              <a:t>kuda-kuda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9420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027664"/>
            <a:ext cx="820891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dirty="0" err="1" smtClean="0"/>
              <a:t>Jarak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dimensi</a:t>
            </a:r>
            <a:r>
              <a:rPr lang="en-US" sz="2800" dirty="0" smtClean="0"/>
              <a:t> </a:t>
            </a:r>
            <a:r>
              <a:rPr lang="en-US" sz="2800" dirty="0" err="1" smtClean="0"/>
              <a:t>reng</a:t>
            </a:r>
            <a:r>
              <a:rPr lang="en-US" sz="2800" dirty="0" smtClean="0"/>
              <a:t>, </a:t>
            </a:r>
            <a:r>
              <a:rPr lang="en-US" sz="2800" dirty="0" err="1" smtClean="0"/>
              <a:t>kaso</a:t>
            </a:r>
            <a:r>
              <a:rPr lang="en-US" sz="2800" dirty="0" smtClean="0"/>
              <a:t>, </a:t>
            </a:r>
            <a:r>
              <a:rPr lang="en-US" sz="2800" dirty="0" err="1" smtClean="0"/>
              <a:t>gording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rangka</a:t>
            </a:r>
            <a:r>
              <a:rPr lang="en-US" sz="2800" dirty="0" smtClean="0"/>
              <a:t> </a:t>
            </a:r>
            <a:r>
              <a:rPr lang="en-US" sz="2800" dirty="0" err="1" smtClean="0"/>
              <a:t>kuda-kuda</a:t>
            </a:r>
            <a:r>
              <a:rPr lang="en-US" sz="2800" dirty="0" smtClean="0"/>
              <a:t> </a:t>
            </a:r>
            <a:r>
              <a:rPr lang="en-US" sz="2800" dirty="0" err="1" smtClean="0"/>
              <a:t>bila</a:t>
            </a:r>
            <a:r>
              <a:rPr lang="en-US" sz="2800" dirty="0" smtClean="0"/>
              <a:t> </a:t>
            </a:r>
            <a:r>
              <a:rPr lang="en-US" sz="2800" dirty="0" err="1" smtClean="0"/>
              <a:t>bahan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kayu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204864"/>
            <a:ext cx="8208912" cy="3921299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FontTx/>
              <a:buAutoNum type="arabicPeriod"/>
            </a:pPr>
            <a:r>
              <a:rPr lang="en-US" sz="2400" dirty="0" err="1" smtClean="0"/>
              <a:t>Penutup</a:t>
            </a:r>
            <a:r>
              <a:rPr lang="en-US" sz="2400" dirty="0" smtClean="0"/>
              <a:t> </a:t>
            </a:r>
            <a:r>
              <a:rPr lang="en-US" sz="2400" dirty="0" err="1" smtClean="0"/>
              <a:t>atap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genteng</a:t>
            </a:r>
            <a:endParaRPr lang="en-US" sz="2400" dirty="0" smtClean="0"/>
          </a:p>
          <a:p>
            <a:pPr marL="609600" indent="-609600" eaLnBrk="1" hangingPunct="1">
              <a:buFontTx/>
              <a:buNone/>
            </a:pPr>
            <a:r>
              <a:rPr lang="en-US" sz="2400" dirty="0" smtClean="0"/>
              <a:t>	a. </a:t>
            </a:r>
            <a:r>
              <a:rPr lang="en-US" sz="2400" dirty="0" err="1" smtClean="0"/>
              <a:t>genteng</a:t>
            </a:r>
            <a:r>
              <a:rPr lang="en-US" sz="2400" dirty="0" smtClean="0"/>
              <a:t> </a:t>
            </a:r>
            <a:r>
              <a:rPr lang="en-US" sz="2400" dirty="0" err="1" smtClean="0"/>
              <a:t>tanah</a:t>
            </a:r>
            <a:r>
              <a:rPr lang="en-US" sz="2400" dirty="0" smtClean="0"/>
              <a:t> </a:t>
            </a:r>
            <a:r>
              <a:rPr lang="en-US" sz="2400" dirty="0" err="1" smtClean="0"/>
              <a:t>liat</a:t>
            </a:r>
            <a:r>
              <a:rPr lang="en-US" sz="2400" dirty="0" smtClean="0"/>
              <a:t> :</a:t>
            </a:r>
          </a:p>
          <a:p>
            <a:pPr marL="1371600" lvl="2" indent="-457200" eaLnBrk="1" hangingPunct="1">
              <a:buFontTx/>
              <a:buChar char="-"/>
            </a:pP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reng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3300"/>
                </a:solidFill>
              </a:rPr>
              <a:t>20 x 30 mm</a:t>
            </a:r>
            <a:r>
              <a:rPr lang="en-US" dirty="0" smtClean="0"/>
              <a:t>,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reng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3300"/>
                </a:solidFill>
              </a:rPr>
              <a:t>200 – 220 mm</a:t>
            </a:r>
          </a:p>
          <a:p>
            <a:pPr marL="1371600" lvl="2" indent="-457200" eaLnBrk="1" hangingPunct="1">
              <a:buFontTx/>
              <a:buChar char="-"/>
            </a:pP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kaso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3300"/>
                </a:solidFill>
              </a:rPr>
              <a:t>50 x 70 mm</a:t>
            </a:r>
            <a:r>
              <a:rPr lang="en-US" dirty="0" smtClean="0"/>
              <a:t>,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kaso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3300"/>
                </a:solidFill>
              </a:rPr>
              <a:t>500 mm</a:t>
            </a:r>
          </a:p>
          <a:p>
            <a:pPr marL="1371600" lvl="2" indent="-457200" eaLnBrk="1" hangingPunct="1">
              <a:buFontTx/>
              <a:buChar char="-"/>
            </a:pP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gording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rangka</a:t>
            </a:r>
            <a:r>
              <a:rPr lang="en-US" dirty="0" smtClean="0"/>
              <a:t> </a:t>
            </a:r>
            <a:r>
              <a:rPr lang="en-US" dirty="0" err="1" smtClean="0"/>
              <a:t>kuda-kuda</a:t>
            </a:r>
            <a:r>
              <a:rPr lang="en-US" dirty="0" smtClean="0"/>
              <a:t>, </a:t>
            </a:r>
            <a:r>
              <a:rPr lang="en-US" dirty="0" err="1" smtClean="0"/>
              <a:t>biasa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balok</a:t>
            </a:r>
            <a:r>
              <a:rPr lang="en-US" dirty="0" smtClean="0"/>
              <a:t> </a:t>
            </a:r>
            <a:r>
              <a:rPr lang="en-US" dirty="0" err="1" smtClean="0"/>
              <a:t>berukuran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3300"/>
                </a:solidFill>
              </a:rPr>
              <a:t>60/120 mm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3300"/>
                </a:solidFill>
              </a:rPr>
              <a:t>80/120 mm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3300"/>
                </a:solidFill>
              </a:rPr>
              <a:t>80/150 mm</a:t>
            </a:r>
            <a:r>
              <a:rPr lang="en-US" dirty="0" smtClean="0"/>
              <a:t> ,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gording</a:t>
            </a:r>
            <a:r>
              <a:rPr lang="en-US" dirty="0" smtClean="0"/>
              <a:t> 1750 – 2250 mm</a:t>
            </a:r>
          </a:p>
          <a:p>
            <a:pPr marL="1371600" lvl="2" indent="-457200" eaLnBrk="1" hangingPunct="1">
              <a:buFontTx/>
              <a:buChar char="-"/>
            </a:pP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rangka</a:t>
            </a:r>
            <a:r>
              <a:rPr lang="en-US" dirty="0" smtClean="0"/>
              <a:t> </a:t>
            </a:r>
            <a:r>
              <a:rPr lang="en-US" dirty="0" err="1" smtClean="0"/>
              <a:t>kuda-kuda</a:t>
            </a:r>
            <a:r>
              <a:rPr lang="en-US" dirty="0" smtClean="0"/>
              <a:t> </a:t>
            </a:r>
            <a:r>
              <a:rPr lang="en-US" dirty="0" err="1" smtClean="0"/>
              <a:t>maksimum</a:t>
            </a:r>
            <a:r>
              <a:rPr lang="en-US" dirty="0" smtClean="0"/>
              <a:t> 3000 mm</a:t>
            </a:r>
          </a:p>
          <a:p>
            <a:pPr marL="1371600" lvl="2" indent="-457200" eaLnBrk="1" hangingPunct="1">
              <a:buFontTx/>
              <a:buChar char="-"/>
            </a:pP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lereng</a:t>
            </a:r>
            <a:r>
              <a:rPr lang="en-US" dirty="0" smtClean="0"/>
              <a:t> </a:t>
            </a:r>
            <a:r>
              <a:rPr lang="en-US" dirty="0" err="1" smtClean="0"/>
              <a:t>atap</a:t>
            </a:r>
            <a:r>
              <a:rPr lang="en-US" dirty="0" smtClean="0"/>
              <a:t>  &gt;  25 </a:t>
            </a:r>
            <a:r>
              <a:rPr lang="en-US" dirty="0" err="1" smtClean="0"/>
              <a:t>derajat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227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00200"/>
            <a:ext cx="8208912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		b. </a:t>
            </a:r>
            <a:r>
              <a:rPr lang="en-US" sz="2400" dirty="0" err="1" smtClean="0"/>
              <a:t>genteng</a:t>
            </a:r>
            <a:r>
              <a:rPr lang="en-US" sz="2400" dirty="0" smtClean="0"/>
              <a:t> </a:t>
            </a:r>
            <a:r>
              <a:rPr lang="en-US" sz="2400" dirty="0" err="1" smtClean="0"/>
              <a:t>beton</a:t>
            </a:r>
            <a:r>
              <a:rPr lang="en-US" sz="2400" dirty="0" smtClean="0"/>
              <a:t> :</a:t>
            </a:r>
          </a:p>
          <a:p>
            <a:pPr lvl="2" eaLnBrk="1" hangingPunct="1">
              <a:lnSpc>
                <a:spcPct val="90000"/>
              </a:lnSpc>
              <a:buFontTx/>
              <a:buChar char="-"/>
            </a:pP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reng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3300"/>
                </a:solidFill>
              </a:rPr>
              <a:t>30 x 40 mm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reng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F3300"/>
                </a:solidFill>
              </a:rPr>
              <a:t>265 – 300 mm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cetakan</a:t>
            </a:r>
            <a:r>
              <a:rPr lang="en-US" dirty="0" smtClean="0"/>
              <a:t> </a:t>
            </a:r>
            <a:r>
              <a:rPr lang="en-US" dirty="0" err="1" smtClean="0"/>
              <a:t>genteng</a:t>
            </a:r>
            <a:endParaRPr lang="en-US" dirty="0" smtClean="0"/>
          </a:p>
          <a:p>
            <a:pPr lvl="2" eaLnBrk="1" hangingPunct="1">
              <a:lnSpc>
                <a:spcPct val="90000"/>
              </a:lnSpc>
              <a:buFontTx/>
              <a:buChar char="-"/>
            </a:pP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kaso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3300"/>
                </a:solidFill>
              </a:rPr>
              <a:t>50 x 70 mm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kaso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3300"/>
                </a:solidFill>
              </a:rPr>
              <a:t>500 mm</a:t>
            </a:r>
          </a:p>
          <a:p>
            <a:pPr lvl="2" eaLnBrk="1" hangingPunct="1">
              <a:lnSpc>
                <a:spcPct val="90000"/>
              </a:lnSpc>
              <a:buFontTx/>
              <a:buChar char="-"/>
            </a:pP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gording</a:t>
            </a:r>
            <a:r>
              <a:rPr lang="en-US" dirty="0" smtClean="0"/>
              <a:t>,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rangka</a:t>
            </a:r>
            <a:r>
              <a:rPr lang="en-US" dirty="0" smtClean="0"/>
              <a:t> </a:t>
            </a:r>
            <a:r>
              <a:rPr lang="en-US" dirty="0" err="1" smtClean="0"/>
              <a:t>kuda-kuda</a:t>
            </a:r>
            <a:r>
              <a:rPr lang="en-US" dirty="0" smtClean="0"/>
              <a:t>,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lereng</a:t>
            </a:r>
            <a:r>
              <a:rPr lang="en-US" dirty="0" smtClean="0"/>
              <a:t> </a:t>
            </a:r>
            <a:r>
              <a:rPr lang="en-US" dirty="0" err="1" smtClean="0"/>
              <a:t>atap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penutup</a:t>
            </a:r>
            <a:r>
              <a:rPr lang="en-US" dirty="0" smtClean="0"/>
              <a:t> </a:t>
            </a:r>
            <a:r>
              <a:rPr lang="en-US" dirty="0" err="1" smtClean="0"/>
              <a:t>atap</a:t>
            </a:r>
            <a:r>
              <a:rPr lang="en-US" dirty="0" smtClean="0"/>
              <a:t> </a:t>
            </a:r>
            <a:r>
              <a:rPr lang="en-US" dirty="0" err="1" smtClean="0"/>
              <a:t>genteng</a:t>
            </a:r>
            <a:r>
              <a:rPr lang="en-US" dirty="0" smtClean="0"/>
              <a:t> </a:t>
            </a:r>
            <a:r>
              <a:rPr lang="en-US" dirty="0" err="1" smtClean="0"/>
              <a:t>tanah</a:t>
            </a:r>
            <a:r>
              <a:rPr lang="en-US" dirty="0" smtClean="0"/>
              <a:t> </a:t>
            </a:r>
            <a:r>
              <a:rPr lang="en-US" dirty="0" err="1" smtClean="0"/>
              <a:t>liat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33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4744"/>
            <a:ext cx="8208912" cy="5112568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2. </a:t>
            </a:r>
            <a:r>
              <a:rPr lang="en-US" sz="2400" dirty="0" err="1" smtClean="0"/>
              <a:t>Sirap</a:t>
            </a:r>
            <a:r>
              <a:rPr lang="en-US" sz="2400" dirty="0" smtClean="0"/>
              <a:t> :</a:t>
            </a:r>
          </a:p>
          <a:p>
            <a:pPr lvl="1" algn="just" eaLnBrk="1" hangingPunct="1">
              <a:lnSpc>
                <a:spcPct val="80000"/>
              </a:lnSpc>
              <a:buFontTx/>
              <a:buChar char="-"/>
            </a:pPr>
            <a:r>
              <a:rPr lang="en-US" sz="2400" dirty="0" err="1" smtClean="0"/>
              <a:t>ukuran</a:t>
            </a:r>
            <a:r>
              <a:rPr lang="en-US" sz="2400" dirty="0" smtClean="0"/>
              <a:t> </a:t>
            </a:r>
            <a:r>
              <a:rPr lang="en-US" sz="2400" dirty="0" err="1" smtClean="0"/>
              <a:t>reng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3300"/>
                </a:solidFill>
              </a:rPr>
              <a:t>20 x 30 mm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jarak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reng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3300"/>
                </a:solidFill>
              </a:rPr>
              <a:t>150 mm</a:t>
            </a:r>
          </a:p>
          <a:p>
            <a:pPr lvl="1" algn="just" eaLnBrk="1" hangingPunct="1">
              <a:lnSpc>
                <a:spcPct val="80000"/>
              </a:lnSpc>
              <a:buFontTx/>
              <a:buChar char="-"/>
            </a:pPr>
            <a:r>
              <a:rPr lang="en-US" sz="2400" dirty="0" err="1" smtClean="0"/>
              <a:t>ukuran</a:t>
            </a:r>
            <a:r>
              <a:rPr lang="en-US" sz="2400" dirty="0" smtClean="0"/>
              <a:t>  lain-</a:t>
            </a:r>
            <a:r>
              <a:rPr lang="en-US" sz="2400" dirty="0" err="1" smtClean="0"/>
              <a:t>lainnya</a:t>
            </a:r>
            <a:r>
              <a:rPr lang="en-US" sz="2400" dirty="0" smtClean="0"/>
              <a:t>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penutup</a:t>
            </a:r>
            <a:r>
              <a:rPr lang="en-US" sz="2400" dirty="0" smtClean="0"/>
              <a:t> </a:t>
            </a:r>
            <a:r>
              <a:rPr lang="en-US" sz="2400" dirty="0" err="1" smtClean="0"/>
              <a:t>atap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genteng</a:t>
            </a:r>
            <a:endParaRPr lang="en-US" sz="2400" dirty="0" smtClean="0"/>
          </a:p>
          <a:p>
            <a:pPr lvl="1" algn="just"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3. </a:t>
            </a:r>
            <a:r>
              <a:rPr lang="en-US" sz="2400" dirty="0" err="1" smtClean="0"/>
              <a:t>Asbes</a:t>
            </a:r>
            <a:r>
              <a:rPr lang="en-US" sz="2400" dirty="0" smtClean="0"/>
              <a:t> </a:t>
            </a:r>
            <a:r>
              <a:rPr lang="en-US" sz="2400" dirty="0" err="1" smtClean="0"/>
              <a:t>gelombang</a:t>
            </a:r>
            <a:endParaRPr lang="en-US" sz="2400" dirty="0" smtClean="0"/>
          </a:p>
          <a:p>
            <a:pPr lvl="1" algn="just" eaLnBrk="1" hangingPunct="1">
              <a:lnSpc>
                <a:spcPct val="80000"/>
              </a:lnSpc>
              <a:buFontTx/>
              <a:buChar char="-"/>
            </a:pPr>
            <a:r>
              <a:rPr lang="en-US" sz="2400" dirty="0" err="1" smtClean="0"/>
              <a:t>ukuran</a:t>
            </a:r>
            <a:r>
              <a:rPr lang="en-US" sz="2400" dirty="0" smtClean="0"/>
              <a:t> </a:t>
            </a:r>
            <a:r>
              <a:rPr lang="en-US" sz="2400" dirty="0" err="1" smtClean="0"/>
              <a:t>asbes</a:t>
            </a:r>
            <a:r>
              <a:rPr lang="en-US" sz="2400" dirty="0" smtClean="0"/>
              <a:t> </a:t>
            </a:r>
            <a:r>
              <a:rPr lang="en-US" sz="2400" dirty="0" err="1" smtClean="0"/>
              <a:t>gelombang</a:t>
            </a:r>
            <a:r>
              <a:rPr lang="en-US" sz="2400" dirty="0" smtClean="0"/>
              <a:t> </a:t>
            </a:r>
            <a:r>
              <a:rPr lang="en-US" sz="2400" dirty="0" err="1" smtClean="0"/>
              <a:t>lebar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3300"/>
                </a:solidFill>
              </a:rPr>
              <a:t>1000 mm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panjang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3300"/>
                </a:solidFill>
              </a:rPr>
              <a:t>1000 – 2400 mm</a:t>
            </a:r>
          </a:p>
          <a:p>
            <a:pPr lvl="1" algn="just" eaLnBrk="1" hangingPunct="1">
              <a:lnSpc>
                <a:spcPct val="80000"/>
              </a:lnSpc>
              <a:buFontTx/>
              <a:buChar char="-"/>
            </a:pPr>
            <a:r>
              <a:rPr lang="en-US" sz="2400" dirty="0" err="1" smtClean="0"/>
              <a:t>jarak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gording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3300"/>
                </a:solidFill>
              </a:rPr>
              <a:t>1000 mm – 1100 mm</a:t>
            </a:r>
          </a:p>
          <a:p>
            <a:pPr lvl="1" algn="just"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4. </a:t>
            </a:r>
            <a:r>
              <a:rPr lang="en-US" sz="2400" dirty="0" err="1" smtClean="0"/>
              <a:t>Seng</a:t>
            </a:r>
            <a:r>
              <a:rPr lang="en-US" sz="2400" dirty="0" smtClean="0"/>
              <a:t>/</a:t>
            </a:r>
            <a:r>
              <a:rPr lang="en-US" sz="2400" dirty="0" err="1" smtClean="0"/>
              <a:t>alluminium</a:t>
            </a:r>
            <a:r>
              <a:rPr lang="en-US" sz="2400" dirty="0" smtClean="0"/>
              <a:t> </a:t>
            </a:r>
            <a:r>
              <a:rPr lang="en-US" sz="2400" dirty="0" err="1" smtClean="0"/>
              <a:t>gelombang</a:t>
            </a:r>
            <a:endParaRPr lang="en-US" sz="2400" dirty="0" smtClean="0"/>
          </a:p>
          <a:p>
            <a:pPr lvl="1" algn="just" eaLnBrk="1" hangingPunct="1">
              <a:lnSpc>
                <a:spcPct val="80000"/>
              </a:lnSpc>
              <a:buFontTx/>
              <a:buChar char="-"/>
            </a:pPr>
            <a:r>
              <a:rPr lang="en-US" sz="2400" dirty="0" err="1" smtClean="0"/>
              <a:t>panjang</a:t>
            </a:r>
            <a:r>
              <a:rPr lang="en-US" sz="2400" dirty="0" smtClean="0"/>
              <a:t> </a:t>
            </a:r>
            <a:r>
              <a:rPr lang="en-US" sz="2400" dirty="0" err="1" smtClean="0"/>
              <a:t>seng</a:t>
            </a:r>
            <a:r>
              <a:rPr lang="en-US" sz="2400" dirty="0" smtClean="0"/>
              <a:t>/</a:t>
            </a:r>
            <a:r>
              <a:rPr lang="en-US" sz="2400" dirty="0" err="1" smtClean="0"/>
              <a:t>alluminium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dibuat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kebutuhan</a:t>
            </a:r>
            <a:r>
              <a:rPr lang="en-US" sz="2400" dirty="0" smtClean="0"/>
              <a:t>, </a:t>
            </a:r>
            <a:r>
              <a:rPr lang="en-US" sz="2400" dirty="0" err="1" smtClean="0"/>
              <a:t>umumnya</a:t>
            </a:r>
            <a:r>
              <a:rPr lang="en-US" sz="2400" dirty="0" smtClean="0"/>
              <a:t> paling </a:t>
            </a:r>
            <a:r>
              <a:rPr lang="en-US" sz="2400" dirty="0" err="1" smtClean="0"/>
              <a:t>panjang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3300"/>
                </a:solidFill>
              </a:rPr>
              <a:t>12000 mm</a:t>
            </a:r>
          </a:p>
          <a:p>
            <a:pPr lvl="1" algn="just" eaLnBrk="1" hangingPunct="1">
              <a:lnSpc>
                <a:spcPct val="80000"/>
              </a:lnSpc>
              <a:buFontTx/>
              <a:buChar char="-"/>
            </a:pPr>
            <a:r>
              <a:rPr lang="en-US" sz="2400" dirty="0" err="1" smtClean="0"/>
              <a:t>jarak</a:t>
            </a:r>
            <a:r>
              <a:rPr lang="en-US" sz="2400" dirty="0" smtClean="0"/>
              <a:t> </a:t>
            </a:r>
            <a:r>
              <a:rPr lang="en-US" sz="2400" dirty="0" err="1" smtClean="0"/>
              <a:t>gording</a:t>
            </a:r>
            <a:r>
              <a:rPr lang="en-US" sz="2400" dirty="0" smtClean="0"/>
              <a:t> </a:t>
            </a:r>
            <a:r>
              <a:rPr lang="en-US" sz="2400" dirty="0" err="1" smtClean="0"/>
              <a:t>tergantung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ketebalan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type </a:t>
            </a:r>
            <a:r>
              <a:rPr lang="en-US" sz="2400" dirty="0" err="1" smtClean="0"/>
              <a:t>gelombang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seng</a:t>
            </a:r>
            <a:r>
              <a:rPr lang="en-US" sz="2400" dirty="0" smtClean="0"/>
              <a:t>/</a:t>
            </a:r>
            <a:r>
              <a:rPr lang="en-US" sz="2400" dirty="0" err="1" smtClean="0"/>
              <a:t>alluminium</a:t>
            </a:r>
            <a:endParaRPr lang="en-US" sz="2400" dirty="0" smtClean="0"/>
          </a:p>
          <a:p>
            <a:pPr lvl="1" algn="just" eaLnBrk="1" hangingPunct="1">
              <a:lnSpc>
                <a:spcPct val="80000"/>
              </a:lnSpc>
              <a:buFontTx/>
              <a:buNone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77914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908720"/>
            <a:ext cx="8208912" cy="936104"/>
          </a:xfrm>
        </p:spPr>
        <p:txBody>
          <a:bodyPr>
            <a:normAutofit lnSpcReduction="10000"/>
          </a:bodyPr>
          <a:lstStyle/>
          <a:p>
            <a:pPr marL="95250" indent="0" eaLnBrk="1" hangingPunct="1">
              <a:buFontTx/>
              <a:buNone/>
            </a:pPr>
            <a:r>
              <a:rPr lang="en-US" sz="2000" dirty="0" err="1" smtClean="0"/>
              <a:t>Penutup</a:t>
            </a:r>
            <a:r>
              <a:rPr lang="en-US" sz="2000" dirty="0" smtClean="0"/>
              <a:t> </a:t>
            </a:r>
            <a:r>
              <a:rPr lang="en-US" sz="2000" dirty="0" err="1" smtClean="0"/>
              <a:t>atap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genteng</a:t>
            </a:r>
            <a:r>
              <a:rPr lang="en-US" sz="2000" dirty="0" smtClean="0"/>
              <a:t> </a:t>
            </a:r>
            <a:r>
              <a:rPr lang="en-US" sz="2000" dirty="0" err="1" smtClean="0"/>
              <a:t>dilengkapi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berbagai</a:t>
            </a:r>
            <a:r>
              <a:rPr lang="en-US" sz="2000" dirty="0" smtClean="0"/>
              <a:t> </a:t>
            </a:r>
            <a:r>
              <a:rPr lang="en-US" sz="2000" dirty="0" err="1" smtClean="0"/>
              <a:t>macam</a:t>
            </a:r>
            <a:r>
              <a:rPr lang="en-US" sz="2000" dirty="0" smtClean="0"/>
              <a:t> </a:t>
            </a:r>
            <a:r>
              <a:rPr lang="en-US" sz="2000" dirty="0" err="1" smtClean="0"/>
              <a:t>bentuk</a:t>
            </a:r>
            <a:r>
              <a:rPr lang="en-US" sz="2000" dirty="0" smtClean="0"/>
              <a:t> </a:t>
            </a:r>
            <a:r>
              <a:rPr lang="en-US" sz="2000" dirty="0" err="1" smtClean="0"/>
              <a:t>genteng</a:t>
            </a:r>
            <a:r>
              <a:rPr lang="en-US" sz="2000" dirty="0" smtClean="0"/>
              <a:t> </a:t>
            </a:r>
            <a:r>
              <a:rPr lang="en-US" sz="2000" dirty="0" err="1" smtClean="0"/>
              <a:t>pelengkap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digambarkan</a:t>
            </a:r>
            <a:r>
              <a:rPr lang="en-US" sz="2000" dirty="0" smtClean="0"/>
              <a:t> di </a:t>
            </a:r>
            <a:r>
              <a:rPr lang="en-US" sz="2000" dirty="0" err="1" smtClean="0"/>
              <a:t>bawah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:</a:t>
            </a:r>
          </a:p>
        </p:txBody>
      </p:sp>
      <p:pic>
        <p:nvPicPr>
          <p:cNvPr id="10243" name="Picture 4" descr="Gambar 1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4793746" cy="43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5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192</TotalTime>
  <Words>712</Words>
  <Application>Microsoft Office PowerPoint</Application>
  <PresentationFormat>On-screen Show (4:3)</PresentationFormat>
  <Paragraphs>124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Century Gothic</vt:lpstr>
      <vt:lpstr>Symbol</vt:lpstr>
      <vt:lpstr>Wingdings 2</vt:lpstr>
      <vt:lpstr>Austin</vt:lpstr>
      <vt:lpstr>Konstruksi Rangka Atap</vt:lpstr>
      <vt:lpstr>Konstruksi Rangka atap terbagi 2 bagian</vt:lpstr>
      <vt:lpstr>Syarat yang harus dipenuhi untuk konstruksi atap</vt:lpstr>
      <vt:lpstr>1. Penutup Atap</vt:lpstr>
      <vt:lpstr>Susunan Konstruksi pendukung penutup atap terdiri dari :</vt:lpstr>
      <vt:lpstr>Jarak dan dimensi reng, kaso, gording dan rangka kuda-kuda bila bahan dari kayu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Konstruksi Rangka Kuda - Kuda</vt:lpstr>
      <vt:lpstr>Bahan Konstruksi rangka kuda-kuda</vt:lpstr>
      <vt:lpstr>PowerPoint Presentation</vt:lpstr>
      <vt:lpstr>Bagian dari rangka kuda - kuda</vt:lpstr>
      <vt:lpstr>PowerPoint Presentation</vt:lpstr>
      <vt:lpstr>PowerPoint Presentation</vt:lpstr>
      <vt:lpstr>PowerPoint Presentation</vt:lpstr>
      <vt:lpstr>Hubungan masing – masing batang dari rangka kuda – kuda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Konstruksi Rangka Atap</dc:title>
  <dc:creator>Tri N Adi Kesuma</dc:creator>
  <cp:lastModifiedBy>Tri Nugraha Adikesuma</cp:lastModifiedBy>
  <cp:revision>14</cp:revision>
  <dcterms:created xsi:type="dcterms:W3CDTF">2014-03-11T08:43:46Z</dcterms:created>
  <dcterms:modified xsi:type="dcterms:W3CDTF">2016-10-13T22:44:11Z</dcterms:modified>
</cp:coreProperties>
</file>