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70" r:id="rId22"/>
  </p:sldIdLst>
  <p:sldSz cx="9144000" cy="5143500" type="screen16x9"/>
  <p:notesSz cx="6858000" cy="9144000"/>
  <p:embeddedFontLst>
    <p:embeddedFont>
      <p:font typeface="Impact" pitchFamily="34" charset="0"/>
      <p:regular r:id="rId24"/>
    </p:embeddedFont>
    <p:embeddedFont>
      <p:font typeface="Sniglet" charset="0"/>
      <p:regular r:id="rId25"/>
    </p:embeddedFont>
    <p:embeddedFont>
      <p:font typeface="Walter Turncoat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AA779C8-6149-45B7-AA1C-1EA225FCDFC8}">
  <a:tblStyle styleId="{7AA779C8-6149-45B7-AA1C-1EA225FCDF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510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05740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1700925" y="1399800"/>
            <a:ext cx="57423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✘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3593400" y="8575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“</a:t>
            </a:r>
            <a:endParaRPr sz="9600">
              <a:solidFill>
                <a:srgbClr val="FFFFFF"/>
              </a:solidFill>
              <a:latin typeface="Walter Turncoat"/>
              <a:ea typeface="Walter Turncoat"/>
              <a:cs typeface="Walter Turncoat"/>
              <a:sym typeface="Walter Turncoat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4128150" y="550650"/>
            <a:ext cx="887711" cy="849160"/>
          </a:xfrm>
          <a:custGeom>
            <a:avLst/>
            <a:gdLst/>
            <a:ahLst/>
            <a:cxnLst/>
            <a:rect l="l" t="t" r="r" b="b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●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○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Sniglet"/>
              <a:buChar char="■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ctrTitle"/>
          </p:nvPr>
        </p:nvSpPr>
        <p:spPr>
          <a:xfrm>
            <a:off x="685800" y="19918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Konflik dalam </a:t>
            </a:r>
            <a:br>
              <a:rPr lang="en" sz="4400" dirty="0" smtClean="0"/>
            </a:br>
            <a:r>
              <a:rPr lang="en" sz="4400" dirty="0" smtClean="0"/>
              <a:t>Komunikasi Interpersonal</a:t>
            </a:r>
            <a:endParaRPr sz="4400" dirty="0"/>
          </a:p>
        </p:txBody>
      </p:sp>
      <p:grpSp>
        <p:nvGrpSpPr>
          <p:cNvPr id="48" name="Google Shape;48;p11"/>
          <p:cNvGrpSpPr/>
          <p:nvPr/>
        </p:nvGrpSpPr>
        <p:grpSpPr>
          <a:xfrm rot="2194107">
            <a:off x="803001" y="3346301"/>
            <a:ext cx="1014485" cy="642684"/>
            <a:chOff x="238125" y="1918825"/>
            <a:chExt cx="1042450" cy="660400"/>
          </a:xfrm>
        </p:grpSpPr>
        <p:sp>
          <p:nvSpPr>
            <p:cNvPr id="49" name="Google Shape;49;p11"/>
            <p:cNvSpPr/>
            <p:nvPr/>
          </p:nvSpPr>
          <p:spPr>
            <a:xfrm>
              <a:off x="238125" y="1918825"/>
              <a:ext cx="966975" cy="660400"/>
            </a:xfrm>
            <a:custGeom>
              <a:avLst/>
              <a:gdLst/>
              <a:ahLst/>
              <a:cxnLst/>
              <a:rect l="l" t="t" r="r" b="b"/>
              <a:pathLst>
                <a:path w="38679" h="26416" extrusionOk="0">
                  <a:moveTo>
                    <a:pt x="377" y="7642"/>
                  </a:moveTo>
                  <a:lnTo>
                    <a:pt x="377" y="7925"/>
                  </a:lnTo>
                  <a:lnTo>
                    <a:pt x="472" y="7642"/>
                  </a:lnTo>
                  <a:close/>
                  <a:moveTo>
                    <a:pt x="33584" y="19246"/>
                  </a:moveTo>
                  <a:lnTo>
                    <a:pt x="33396" y="19434"/>
                  </a:lnTo>
                  <a:lnTo>
                    <a:pt x="33396" y="19623"/>
                  </a:lnTo>
                  <a:lnTo>
                    <a:pt x="33584" y="19246"/>
                  </a:lnTo>
                  <a:close/>
                  <a:moveTo>
                    <a:pt x="24434" y="24151"/>
                  </a:moveTo>
                  <a:lnTo>
                    <a:pt x="24339" y="24245"/>
                  </a:lnTo>
                  <a:lnTo>
                    <a:pt x="24434" y="24340"/>
                  </a:lnTo>
                  <a:lnTo>
                    <a:pt x="24434" y="24245"/>
                  </a:lnTo>
                  <a:lnTo>
                    <a:pt x="24434" y="24151"/>
                  </a:lnTo>
                  <a:close/>
                  <a:moveTo>
                    <a:pt x="14717" y="24434"/>
                  </a:moveTo>
                  <a:lnTo>
                    <a:pt x="14764" y="24481"/>
                  </a:lnTo>
                  <a:lnTo>
                    <a:pt x="14764" y="24481"/>
                  </a:lnTo>
                  <a:lnTo>
                    <a:pt x="14811" y="24434"/>
                  </a:lnTo>
                  <a:close/>
                  <a:moveTo>
                    <a:pt x="2924" y="1"/>
                  </a:moveTo>
                  <a:lnTo>
                    <a:pt x="2641" y="95"/>
                  </a:lnTo>
                  <a:lnTo>
                    <a:pt x="2547" y="378"/>
                  </a:lnTo>
                  <a:lnTo>
                    <a:pt x="2547" y="189"/>
                  </a:lnTo>
                  <a:lnTo>
                    <a:pt x="2453" y="378"/>
                  </a:lnTo>
                  <a:lnTo>
                    <a:pt x="2358" y="567"/>
                  </a:lnTo>
                  <a:lnTo>
                    <a:pt x="2453" y="944"/>
                  </a:lnTo>
                  <a:lnTo>
                    <a:pt x="2358" y="850"/>
                  </a:lnTo>
                  <a:lnTo>
                    <a:pt x="2170" y="944"/>
                  </a:lnTo>
                  <a:lnTo>
                    <a:pt x="2358" y="944"/>
                  </a:lnTo>
                  <a:lnTo>
                    <a:pt x="2453" y="1133"/>
                  </a:lnTo>
                  <a:lnTo>
                    <a:pt x="2264" y="1227"/>
                  </a:lnTo>
                  <a:lnTo>
                    <a:pt x="2170" y="1227"/>
                  </a:lnTo>
                  <a:lnTo>
                    <a:pt x="2170" y="1604"/>
                  </a:lnTo>
                  <a:lnTo>
                    <a:pt x="2075" y="1887"/>
                  </a:lnTo>
                  <a:lnTo>
                    <a:pt x="1792" y="2453"/>
                  </a:lnTo>
                  <a:lnTo>
                    <a:pt x="1415" y="3019"/>
                  </a:lnTo>
                  <a:lnTo>
                    <a:pt x="1321" y="3397"/>
                  </a:lnTo>
                  <a:lnTo>
                    <a:pt x="1321" y="3680"/>
                  </a:lnTo>
                  <a:lnTo>
                    <a:pt x="1226" y="3774"/>
                  </a:lnTo>
                  <a:lnTo>
                    <a:pt x="1226" y="3963"/>
                  </a:lnTo>
                  <a:lnTo>
                    <a:pt x="1321" y="4529"/>
                  </a:lnTo>
                  <a:lnTo>
                    <a:pt x="1226" y="4529"/>
                  </a:lnTo>
                  <a:lnTo>
                    <a:pt x="1132" y="4435"/>
                  </a:lnTo>
                  <a:lnTo>
                    <a:pt x="1038" y="4340"/>
                  </a:lnTo>
                  <a:lnTo>
                    <a:pt x="943" y="4340"/>
                  </a:lnTo>
                  <a:lnTo>
                    <a:pt x="1038" y="4435"/>
                  </a:lnTo>
                  <a:lnTo>
                    <a:pt x="1132" y="4623"/>
                  </a:lnTo>
                  <a:lnTo>
                    <a:pt x="1038" y="4812"/>
                  </a:lnTo>
                  <a:lnTo>
                    <a:pt x="849" y="4906"/>
                  </a:lnTo>
                  <a:lnTo>
                    <a:pt x="943" y="4906"/>
                  </a:lnTo>
                  <a:lnTo>
                    <a:pt x="943" y="5001"/>
                  </a:lnTo>
                  <a:lnTo>
                    <a:pt x="943" y="5189"/>
                  </a:lnTo>
                  <a:lnTo>
                    <a:pt x="755" y="5284"/>
                  </a:lnTo>
                  <a:lnTo>
                    <a:pt x="566" y="5378"/>
                  </a:lnTo>
                  <a:lnTo>
                    <a:pt x="566" y="5472"/>
                  </a:lnTo>
                  <a:lnTo>
                    <a:pt x="755" y="5567"/>
                  </a:lnTo>
                  <a:lnTo>
                    <a:pt x="849" y="5661"/>
                  </a:lnTo>
                  <a:lnTo>
                    <a:pt x="755" y="5755"/>
                  </a:lnTo>
                  <a:lnTo>
                    <a:pt x="472" y="5755"/>
                  </a:lnTo>
                  <a:lnTo>
                    <a:pt x="566" y="6604"/>
                  </a:lnTo>
                  <a:lnTo>
                    <a:pt x="566" y="7076"/>
                  </a:lnTo>
                  <a:lnTo>
                    <a:pt x="566" y="7265"/>
                  </a:lnTo>
                  <a:lnTo>
                    <a:pt x="755" y="7265"/>
                  </a:lnTo>
                  <a:lnTo>
                    <a:pt x="849" y="7359"/>
                  </a:lnTo>
                  <a:lnTo>
                    <a:pt x="849" y="7453"/>
                  </a:lnTo>
                  <a:lnTo>
                    <a:pt x="755" y="7548"/>
                  </a:lnTo>
                  <a:lnTo>
                    <a:pt x="566" y="7453"/>
                  </a:lnTo>
                  <a:lnTo>
                    <a:pt x="566" y="7736"/>
                  </a:lnTo>
                  <a:lnTo>
                    <a:pt x="566" y="8114"/>
                  </a:lnTo>
                  <a:lnTo>
                    <a:pt x="472" y="8019"/>
                  </a:lnTo>
                  <a:lnTo>
                    <a:pt x="472" y="7925"/>
                  </a:lnTo>
                  <a:lnTo>
                    <a:pt x="472" y="7831"/>
                  </a:lnTo>
                  <a:lnTo>
                    <a:pt x="377" y="7925"/>
                  </a:lnTo>
                  <a:lnTo>
                    <a:pt x="377" y="8680"/>
                  </a:lnTo>
                  <a:lnTo>
                    <a:pt x="283" y="8868"/>
                  </a:lnTo>
                  <a:lnTo>
                    <a:pt x="189" y="8963"/>
                  </a:lnTo>
                  <a:lnTo>
                    <a:pt x="94" y="8963"/>
                  </a:lnTo>
                  <a:lnTo>
                    <a:pt x="0" y="9151"/>
                  </a:lnTo>
                  <a:lnTo>
                    <a:pt x="94" y="9340"/>
                  </a:lnTo>
                  <a:lnTo>
                    <a:pt x="189" y="9434"/>
                  </a:lnTo>
                  <a:lnTo>
                    <a:pt x="283" y="9623"/>
                  </a:lnTo>
                  <a:lnTo>
                    <a:pt x="283" y="9812"/>
                  </a:lnTo>
                  <a:lnTo>
                    <a:pt x="94" y="9717"/>
                  </a:lnTo>
                  <a:lnTo>
                    <a:pt x="94" y="9906"/>
                  </a:lnTo>
                  <a:lnTo>
                    <a:pt x="189" y="10000"/>
                  </a:lnTo>
                  <a:lnTo>
                    <a:pt x="283" y="10095"/>
                  </a:lnTo>
                  <a:lnTo>
                    <a:pt x="283" y="10378"/>
                  </a:lnTo>
                  <a:lnTo>
                    <a:pt x="94" y="10095"/>
                  </a:lnTo>
                  <a:lnTo>
                    <a:pt x="94" y="10283"/>
                  </a:lnTo>
                  <a:lnTo>
                    <a:pt x="94" y="10566"/>
                  </a:lnTo>
                  <a:lnTo>
                    <a:pt x="94" y="11510"/>
                  </a:lnTo>
                  <a:lnTo>
                    <a:pt x="189" y="12453"/>
                  </a:lnTo>
                  <a:lnTo>
                    <a:pt x="377" y="13208"/>
                  </a:lnTo>
                  <a:lnTo>
                    <a:pt x="566" y="13680"/>
                  </a:lnTo>
                  <a:lnTo>
                    <a:pt x="849" y="14340"/>
                  </a:lnTo>
                  <a:lnTo>
                    <a:pt x="1132" y="14906"/>
                  </a:lnTo>
                  <a:lnTo>
                    <a:pt x="1226" y="15189"/>
                  </a:lnTo>
                  <a:lnTo>
                    <a:pt x="1132" y="15378"/>
                  </a:lnTo>
                  <a:lnTo>
                    <a:pt x="1321" y="15944"/>
                  </a:lnTo>
                  <a:lnTo>
                    <a:pt x="1698" y="16510"/>
                  </a:lnTo>
                  <a:lnTo>
                    <a:pt x="2453" y="17736"/>
                  </a:lnTo>
                  <a:lnTo>
                    <a:pt x="3019" y="18491"/>
                  </a:lnTo>
                  <a:lnTo>
                    <a:pt x="3679" y="19057"/>
                  </a:lnTo>
                  <a:lnTo>
                    <a:pt x="3491" y="19246"/>
                  </a:lnTo>
                  <a:lnTo>
                    <a:pt x="3774" y="19434"/>
                  </a:lnTo>
                  <a:lnTo>
                    <a:pt x="3868" y="19434"/>
                  </a:lnTo>
                  <a:lnTo>
                    <a:pt x="4151" y="19623"/>
                  </a:lnTo>
                  <a:lnTo>
                    <a:pt x="4245" y="19906"/>
                  </a:lnTo>
                  <a:lnTo>
                    <a:pt x="4434" y="20189"/>
                  </a:lnTo>
                  <a:lnTo>
                    <a:pt x="4717" y="20378"/>
                  </a:lnTo>
                  <a:lnTo>
                    <a:pt x="4623" y="20472"/>
                  </a:lnTo>
                  <a:lnTo>
                    <a:pt x="4717" y="20472"/>
                  </a:lnTo>
                  <a:lnTo>
                    <a:pt x="4811" y="20566"/>
                  </a:lnTo>
                  <a:lnTo>
                    <a:pt x="5566" y="21321"/>
                  </a:lnTo>
                  <a:lnTo>
                    <a:pt x="5849" y="21604"/>
                  </a:lnTo>
                  <a:lnTo>
                    <a:pt x="6415" y="22076"/>
                  </a:lnTo>
                  <a:lnTo>
                    <a:pt x="6415" y="21887"/>
                  </a:lnTo>
                  <a:lnTo>
                    <a:pt x="6604" y="21793"/>
                  </a:lnTo>
                  <a:lnTo>
                    <a:pt x="6604" y="21793"/>
                  </a:lnTo>
                  <a:lnTo>
                    <a:pt x="6509" y="21981"/>
                  </a:lnTo>
                  <a:lnTo>
                    <a:pt x="6604" y="21887"/>
                  </a:lnTo>
                  <a:lnTo>
                    <a:pt x="6698" y="21887"/>
                  </a:lnTo>
                  <a:lnTo>
                    <a:pt x="6698" y="22076"/>
                  </a:lnTo>
                  <a:lnTo>
                    <a:pt x="6509" y="22076"/>
                  </a:lnTo>
                  <a:lnTo>
                    <a:pt x="7075" y="22547"/>
                  </a:lnTo>
                  <a:lnTo>
                    <a:pt x="7924" y="23113"/>
                  </a:lnTo>
                  <a:lnTo>
                    <a:pt x="8773" y="23585"/>
                  </a:lnTo>
                  <a:lnTo>
                    <a:pt x="9245" y="23679"/>
                  </a:lnTo>
                  <a:lnTo>
                    <a:pt x="9622" y="23679"/>
                  </a:lnTo>
                  <a:lnTo>
                    <a:pt x="9528" y="23868"/>
                  </a:lnTo>
                  <a:lnTo>
                    <a:pt x="9622" y="23962"/>
                  </a:lnTo>
                  <a:lnTo>
                    <a:pt x="10094" y="24151"/>
                  </a:lnTo>
                  <a:lnTo>
                    <a:pt x="10660" y="24151"/>
                  </a:lnTo>
                  <a:lnTo>
                    <a:pt x="11226" y="24340"/>
                  </a:lnTo>
                  <a:lnTo>
                    <a:pt x="11981" y="24811"/>
                  </a:lnTo>
                  <a:lnTo>
                    <a:pt x="13113" y="25377"/>
                  </a:lnTo>
                  <a:lnTo>
                    <a:pt x="13490" y="25377"/>
                  </a:lnTo>
                  <a:lnTo>
                    <a:pt x="13868" y="25472"/>
                  </a:lnTo>
                  <a:lnTo>
                    <a:pt x="14811" y="25660"/>
                  </a:lnTo>
                  <a:lnTo>
                    <a:pt x="16320" y="26226"/>
                  </a:lnTo>
                  <a:lnTo>
                    <a:pt x="16415" y="26132"/>
                  </a:lnTo>
                  <a:lnTo>
                    <a:pt x="16604" y="26038"/>
                  </a:lnTo>
                  <a:lnTo>
                    <a:pt x="17264" y="26132"/>
                  </a:lnTo>
                  <a:lnTo>
                    <a:pt x="18490" y="26321"/>
                  </a:lnTo>
                  <a:lnTo>
                    <a:pt x="19056" y="26415"/>
                  </a:lnTo>
                  <a:lnTo>
                    <a:pt x="19811" y="26415"/>
                  </a:lnTo>
                  <a:lnTo>
                    <a:pt x="19905" y="26226"/>
                  </a:lnTo>
                  <a:lnTo>
                    <a:pt x="20094" y="26132"/>
                  </a:lnTo>
                  <a:lnTo>
                    <a:pt x="20283" y="26132"/>
                  </a:lnTo>
                  <a:lnTo>
                    <a:pt x="20188" y="26321"/>
                  </a:lnTo>
                  <a:lnTo>
                    <a:pt x="20754" y="26226"/>
                  </a:lnTo>
                  <a:lnTo>
                    <a:pt x="21415" y="26132"/>
                  </a:lnTo>
                  <a:lnTo>
                    <a:pt x="21981" y="26038"/>
                  </a:lnTo>
                  <a:lnTo>
                    <a:pt x="22641" y="25849"/>
                  </a:lnTo>
                  <a:lnTo>
                    <a:pt x="22641" y="25943"/>
                  </a:lnTo>
                  <a:lnTo>
                    <a:pt x="23113" y="25943"/>
                  </a:lnTo>
                  <a:lnTo>
                    <a:pt x="23679" y="25849"/>
                  </a:lnTo>
                  <a:lnTo>
                    <a:pt x="24151" y="25566"/>
                  </a:lnTo>
                  <a:lnTo>
                    <a:pt x="24811" y="25283"/>
                  </a:lnTo>
                  <a:lnTo>
                    <a:pt x="25943" y="24906"/>
                  </a:lnTo>
                  <a:lnTo>
                    <a:pt x="26603" y="24717"/>
                  </a:lnTo>
                  <a:lnTo>
                    <a:pt x="27358" y="24340"/>
                  </a:lnTo>
                  <a:lnTo>
                    <a:pt x="28113" y="23962"/>
                  </a:lnTo>
                  <a:lnTo>
                    <a:pt x="28867" y="23396"/>
                  </a:lnTo>
                  <a:lnTo>
                    <a:pt x="28867" y="23491"/>
                  </a:lnTo>
                  <a:lnTo>
                    <a:pt x="28773" y="23585"/>
                  </a:lnTo>
                  <a:lnTo>
                    <a:pt x="28679" y="23679"/>
                  </a:lnTo>
                  <a:lnTo>
                    <a:pt x="28490" y="23868"/>
                  </a:lnTo>
                  <a:lnTo>
                    <a:pt x="28396" y="23868"/>
                  </a:lnTo>
                  <a:lnTo>
                    <a:pt x="28490" y="23962"/>
                  </a:lnTo>
                  <a:lnTo>
                    <a:pt x="29056" y="23302"/>
                  </a:lnTo>
                  <a:lnTo>
                    <a:pt x="29433" y="23113"/>
                  </a:lnTo>
                  <a:lnTo>
                    <a:pt x="29528" y="23113"/>
                  </a:lnTo>
                  <a:lnTo>
                    <a:pt x="29528" y="23208"/>
                  </a:lnTo>
                  <a:lnTo>
                    <a:pt x="30094" y="22736"/>
                  </a:lnTo>
                  <a:lnTo>
                    <a:pt x="30377" y="22547"/>
                  </a:lnTo>
                  <a:lnTo>
                    <a:pt x="30660" y="22264"/>
                  </a:lnTo>
                  <a:lnTo>
                    <a:pt x="30754" y="22264"/>
                  </a:lnTo>
                  <a:lnTo>
                    <a:pt x="30754" y="22170"/>
                  </a:lnTo>
                  <a:lnTo>
                    <a:pt x="30754" y="21981"/>
                  </a:lnTo>
                  <a:lnTo>
                    <a:pt x="30754" y="21793"/>
                  </a:lnTo>
                  <a:lnTo>
                    <a:pt x="31132" y="21793"/>
                  </a:lnTo>
                  <a:lnTo>
                    <a:pt x="31226" y="21981"/>
                  </a:lnTo>
                  <a:lnTo>
                    <a:pt x="31415" y="21604"/>
                  </a:lnTo>
                  <a:lnTo>
                    <a:pt x="31509" y="21510"/>
                  </a:lnTo>
                  <a:lnTo>
                    <a:pt x="31603" y="21510"/>
                  </a:lnTo>
                  <a:lnTo>
                    <a:pt x="31698" y="21227"/>
                  </a:lnTo>
                  <a:lnTo>
                    <a:pt x="31886" y="21038"/>
                  </a:lnTo>
                  <a:lnTo>
                    <a:pt x="32264" y="20566"/>
                  </a:lnTo>
                  <a:lnTo>
                    <a:pt x="33207" y="20000"/>
                  </a:lnTo>
                  <a:lnTo>
                    <a:pt x="33018" y="20000"/>
                  </a:lnTo>
                  <a:lnTo>
                    <a:pt x="33396" y="19434"/>
                  </a:lnTo>
                  <a:lnTo>
                    <a:pt x="33584" y="18963"/>
                  </a:lnTo>
                  <a:lnTo>
                    <a:pt x="33679" y="18679"/>
                  </a:lnTo>
                  <a:lnTo>
                    <a:pt x="33962" y="18491"/>
                  </a:lnTo>
                  <a:lnTo>
                    <a:pt x="34150" y="18679"/>
                  </a:lnTo>
                  <a:lnTo>
                    <a:pt x="34339" y="18019"/>
                  </a:lnTo>
                  <a:lnTo>
                    <a:pt x="34433" y="18113"/>
                  </a:lnTo>
                  <a:lnTo>
                    <a:pt x="34528" y="18019"/>
                  </a:lnTo>
                  <a:lnTo>
                    <a:pt x="34622" y="17736"/>
                  </a:lnTo>
                  <a:lnTo>
                    <a:pt x="34716" y="17642"/>
                  </a:lnTo>
                  <a:lnTo>
                    <a:pt x="34905" y="17359"/>
                  </a:lnTo>
                  <a:lnTo>
                    <a:pt x="35282" y="16887"/>
                  </a:lnTo>
                  <a:lnTo>
                    <a:pt x="35282" y="16981"/>
                  </a:lnTo>
                  <a:lnTo>
                    <a:pt x="35282" y="17076"/>
                  </a:lnTo>
                  <a:lnTo>
                    <a:pt x="35282" y="17170"/>
                  </a:lnTo>
                  <a:lnTo>
                    <a:pt x="35377" y="17170"/>
                  </a:lnTo>
                  <a:lnTo>
                    <a:pt x="35565" y="16510"/>
                  </a:lnTo>
                  <a:lnTo>
                    <a:pt x="35754" y="16132"/>
                  </a:lnTo>
                  <a:lnTo>
                    <a:pt x="35943" y="15755"/>
                  </a:lnTo>
                  <a:lnTo>
                    <a:pt x="36226" y="15189"/>
                  </a:lnTo>
                  <a:lnTo>
                    <a:pt x="36698" y="14340"/>
                  </a:lnTo>
                  <a:lnTo>
                    <a:pt x="37075" y="13114"/>
                  </a:lnTo>
                  <a:lnTo>
                    <a:pt x="37358" y="12359"/>
                  </a:lnTo>
                  <a:lnTo>
                    <a:pt x="37452" y="12170"/>
                  </a:lnTo>
                  <a:lnTo>
                    <a:pt x="37641" y="11887"/>
                  </a:lnTo>
                  <a:lnTo>
                    <a:pt x="37641" y="11982"/>
                  </a:lnTo>
                  <a:lnTo>
                    <a:pt x="37641" y="12076"/>
                  </a:lnTo>
                  <a:lnTo>
                    <a:pt x="37735" y="11604"/>
                  </a:lnTo>
                  <a:lnTo>
                    <a:pt x="37547" y="11699"/>
                  </a:lnTo>
                  <a:lnTo>
                    <a:pt x="37452" y="11416"/>
                  </a:lnTo>
                  <a:lnTo>
                    <a:pt x="37547" y="11416"/>
                  </a:lnTo>
                  <a:lnTo>
                    <a:pt x="37641" y="11321"/>
                  </a:lnTo>
                  <a:lnTo>
                    <a:pt x="37735" y="11321"/>
                  </a:lnTo>
                  <a:lnTo>
                    <a:pt x="37735" y="11227"/>
                  </a:lnTo>
                  <a:lnTo>
                    <a:pt x="37641" y="10944"/>
                  </a:lnTo>
                  <a:lnTo>
                    <a:pt x="37735" y="10472"/>
                  </a:lnTo>
                  <a:lnTo>
                    <a:pt x="37924" y="10661"/>
                  </a:lnTo>
                  <a:lnTo>
                    <a:pt x="37830" y="10378"/>
                  </a:lnTo>
                  <a:lnTo>
                    <a:pt x="37924" y="10095"/>
                  </a:lnTo>
                  <a:lnTo>
                    <a:pt x="37924" y="10283"/>
                  </a:lnTo>
                  <a:lnTo>
                    <a:pt x="38018" y="10283"/>
                  </a:lnTo>
                  <a:lnTo>
                    <a:pt x="38207" y="9906"/>
                  </a:lnTo>
                  <a:lnTo>
                    <a:pt x="38301" y="9812"/>
                  </a:lnTo>
                  <a:lnTo>
                    <a:pt x="38113" y="9623"/>
                  </a:lnTo>
                  <a:lnTo>
                    <a:pt x="38113" y="9434"/>
                  </a:lnTo>
                  <a:lnTo>
                    <a:pt x="38113" y="9246"/>
                  </a:lnTo>
                  <a:lnTo>
                    <a:pt x="38018" y="8963"/>
                  </a:lnTo>
                  <a:lnTo>
                    <a:pt x="38207" y="9151"/>
                  </a:lnTo>
                  <a:lnTo>
                    <a:pt x="38301" y="9057"/>
                  </a:lnTo>
                  <a:lnTo>
                    <a:pt x="38490" y="8680"/>
                  </a:lnTo>
                  <a:lnTo>
                    <a:pt x="38679" y="8302"/>
                  </a:lnTo>
                  <a:lnTo>
                    <a:pt x="38490" y="8302"/>
                  </a:lnTo>
                  <a:lnTo>
                    <a:pt x="38490" y="8114"/>
                  </a:lnTo>
                  <a:lnTo>
                    <a:pt x="38490" y="7831"/>
                  </a:lnTo>
                  <a:lnTo>
                    <a:pt x="38584" y="7642"/>
                  </a:lnTo>
                  <a:lnTo>
                    <a:pt x="38584" y="7359"/>
                  </a:lnTo>
                  <a:lnTo>
                    <a:pt x="38396" y="6793"/>
                  </a:lnTo>
                  <a:lnTo>
                    <a:pt x="38207" y="6321"/>
                  </a:lnTo>
                  <a:lnTo>
                    <a:pt x="38301" y="6321"/>
                  </a:lnTo>
                  <a:lnTo>
                    <a:pt x="38396" y="6416"/>
                  </a:lnTo>
                  <a:lnTo>
                    <a:pt x="38396" y="6133"/>
                  </a:lnTo>
                  <a:lnTo>
                    <a:pt x="38490" y="5850"/>
                  </a:lnTo>
                  <a:lnTo>
                    <a:pt x="38490" y="5567"/>
                  </a:lnTo>
                  <a:lnTo>
                    <a:pt x="38584" y="5567"/>
                  </a:lnTo>
                  <a:lnTo>
                    <a:pt x="38679" y="5661"/>
                  </a:lnTo>
                  <a:lnTo>
                    <a:pt x="38490" y="5189"/>
                  </a:lnTo>
                  <a:lnTo>
                    <a:pt x="38679" y="5284"/>
                  </a:lnTo>
                  <a:lnTo>
                    <a:pt x="38584" y="5001"/>
                  </a:lnTo>
                  <a:lnTo>
                    <a:pt x="38490" y="5095"/>
                  </a:lnTo>
                  <a:lnTo>
                    <a:pt x="38396" y="5095"/>
                  </a:lnTo>
                  <a:lnTo>
                    <a:pt x="38396" y="5001"/>
                  </a:lnTo>
                  <a:lnTo>
                    <a:pt x="38301" y="5095"/>
                  </a:lnTo>
                  <a:lnTo>
                    <a:pt x="38207" y="5189"/>
                  </a:lnTo>
                  <a:lnTo>
                    <a:pt x="38301" y="5378"/>
                  </a:lnTo>
                  <a:lnTo>
                    <a:pt x="38396" y="5755"/>
                  </a:lnTo>
                  <a:lnTo>
                    <a:pt x="38396" y="5755"/>
                  </a:lnTo>
                  <a:lnTo>
                    <a:pt x="38207" y="5661"/>
                  </a:lnTo>
                  <a:lnTo>
                    <a:pt x="38396" y="5944"/>
                  </a:lnTo>
                  <a:lnTo>
                    <a:pt x="38207" y="6038"/>
                  </a:lnTo>
                  <a:lnTo>
                    <a:pt x="38113" y="5944"/>
                  </a:lnTo>
                  <a:lnTo>
                    <a:pt x="38113" y="6038"/>
                  </a:lnTo>
                  <a:lnTo>
                    <a:pt x="38113" y="6133"/>
                  </a:lnTo>
                  <a:lnTo>
                    <a:pt x="38113" y="6416"/>
                  </a:lnTo>
                  <a:lnTo>
                    <a:pt x="38018" y="6416"/>
                  </a:lnTo>
                  <a:lnTo>
                    <a:pt x="38018" y="6887"/>
                  </a:lnTo>
                  <a:lnTo>
                    <a:pt x="38018" y="7076"/>
                  </a:lnTo>
                  <a:lnTo>
                    <a:pt x="38113" y="7170"/>
                  </a:lnTo>
                  <a:lnTo>
                    <a:pt x="38207" y="7170"/>
                  </a:lnTo>
                  <a:lnTo>
                    <a:pt x="38301" y="7359"/>
                  </a:lnTo>
                  <a:lnTo>
                    <a:pt x="37830" y="7548"/>
                  </a:lnTo>
                  <a:lnTo>
                    <a:pt x="38018" y="7642"/>
                  </a:lnTo>
                  <a:lnTo>
                    <a:pt x="38113" y="8019"/>
                  </a:lnTo>
                  <a:lnTo>
                    <a:pt x="38113" y="8302"/>
                  </a:lnTo>
                  <a:lnTo>
                    <a:pt x="38018" y="8397"/>
                  </a:lnTo>
                  <a:lnTo>
                    <a:pt x="37830" y="8397"/>
                  </a:lnTo>
                  <a:lnTo>
                    <a:pt x="37924" y="8585"/>
                  </a:lnTo>
                  <a:lnTo>
                    <a:pt x="38018" y="8774"/>
                  </a:lnTo>
                  <a:lnTo>
                    <a:pt x="37924" y="8963"/>
                  </a:lnTo>
                  <a:lnTo>
                    <a:pt x="37830" y="8774"/>
                  </a:lnTo>
                  <a:lnTo>
                    <a:pt x="37641" y="8868"/>
                  </a:lnTo>
                  <a:lnTo>
                    <a:pt x="37735" y="8963"/>
                  </a:lnTo>
                  <a:lnTo>
                    <a:pt x="37735" y="9246"/>
                  </a:lnTo>
                  <a:lnTo>
                    <a:pt x="37641" y="9812"/>
                  </a:lnTo>
                  <a:lnTo>
                    <a:pt x="37358" y="10378"/>
                  </a:lnTo>
                  <a:lnTo>
                    <a:pt x="37169" y="10755"/>
                  </a:lnTo>
                  <a:lnTo>
                    <a:pt x="37358" y="11038"/>
                  </a:lnTo>
                  <a:lnTo>
                    <a:pt x="37264" y="11321"/>
                  </a:lnTo>
                  <a:lnTo>
                    <a:pt x="37075" y="11227"/>
                  </a:lnTo>
                  <a:lnTo>
                    <a:pt x="37075" y="11321"/>
                  </a:lnTo>
                  <a:lnTo>
                    <a:pt x="37075" y="11604"/>
                  </a:lnTo>
                  <a:lnTo>
                    <a:pt x="36981" y="11510"/>
                  </a:lnTo>
                  <a:lnTo>
                    <a:pt x="36886" y="11887"/>
                  </a:lnTo>
                  <a:lnTo>
                    <a:pt x="36792" y="12265"/>
                  </a:lnTo>
                  <a:lnTo>
                    <a:pt x="36886" y="12359"/>
                  </a:lnTo>
                  <a:lnTo>
                    <a:pt x="37169" y="12359"/>
                  </a:lnTo>
                  <a:lnTo>
                    <a:pt x="37264" y="12548"/>
                  </a:lnTo>
                  <a:lnTo>
                    <a:pt x="37075" y="12453"/>
                  </a:lnTo>
                  <a:lnTo>
                    <a:pt x="36981" y="12548"/>
                  </a:lnTo>
                  <a:lnTo>
                    <a:pt x="36886" y="12359"/>
                  </a:lnTo>
                  <a:lnTo>
                    <a:pt x="36981" y="12642"/>
                  </a:lnTo>
                  <a:lnTo>
                    <a:pt x="36981" y="12642"/>
                  </a:lnTo>
                  <a:lnTo>
                    <a:pt x="36886" y="12548"/>
                  </a:lnTo>
                  <a:lnTo>
                    <a:pt x="36792" y="12453"/>
                  </a:lnTo>
                  <a:lnTo>
                    <a:pt x="36414" y="13114"/>
                  </a:lnTo>
                  <a:lnTo>
                    <a:pt x="36320" y="13491"/>
                  </a:lnTo>
                  <a:lnTo>
                    <a:pt x="36320" y="13868"/>
                  </a:lnTo>
                  <a:lnTo>
                    <a:pt x="35754" y="15095"/>
                  </a:lnTo>
                  <a:lnTo>
                    <a:pt x="35377" y="15755"/>
                  </a:lnTo>
                  <a:lnTo>
                    <a:pt x="34999" y="16227"/>
                  </a:lnTo>
                  <a:lnTo>
                    <a:pt x="34999" y="16038"/>
                  </a:lnTo>
                  <a:lnTo>
                    <a:pt x="34716" y="16321"/>
                  </a:lnTo>
                  <a:lnTo>
                    <a:pt x="34528" y="16698"/>
                  </a:lnTo>
                  <a:lnTo>
                    <a:pt x="34528" y="16698"/>
                  </a:lnTo>
                  <a:lnTo>
                    <a:pt x="34716" y="16604"/>
                  </a:lnTo>
                  <a:lnTo>
                    <a:pt x="34150" y="17170"/>
                  </a:lnTo>
                  <a:lnTo>
                    <a:pt x="33584" y="17736"/>
                  </a:lnTo>
                  <a:lnTo>
                    <a:pt x="33679" y="17830"/>
                  </a:lnTo>
                  <a:lnTo>
                    <a:pt x="33773" y="17736"/>
                  </a:lnTo>
                  <a:lnTo>
                    <a:pt x="33867" y="17736"/>
                  </a:lnTo>
                  <a:lnTo>
                    <a:pt x="33867" y="17830"/>
                  </a:lnTo>
                  <a:lnTo>
                    <a:pt x="33679" y="17925"/>
                  </a:lnTo>
                  <a:lnTo>
                    <a:pt x="33490" y="18019"/>
                  </a:lnTo>
                  <a:lnTo>
                    <a:pt x="33396" y="18113"/>
                  </a:lnTo>
                  <a:lnTo>
                    <a:pt x="33207" y="18208"/>
                  </a:lnTo>
                  <a:lnTo>
                    <a:pt x="33113" y="18585"/>
                  </a:lnTo>
                  <a:lnTo>
                    <a:pt x="33207" y="18679"/>
                  </a:lnTo>
                  <a:lnTo>
                    <a:pt x="33207" y="18774"/>
                  </a:lnTo>
                  <a:lnTo>
                    <a:pt x="33018" y="18963"/>
                  </a:lnTo>
                  <a:lnTo>
                    <a:pt x="32924" y="18963"/>
                  </a:lnTo>
                  <a:lnTo>
                    <a:pt x="32924" y="18868"/>
                  </a:lnTo>
                  <a:lnTo>
                    <a:pt x="32924" y="18679"/>
                  </a:lnTo>
                  <a:lnTo>
                    <a:pt x="32735" y="18868"/>
                  </a:lnTo>
                  <a:lnTo>
                    <a:pt x="32641" y="18963"/>
                  </a:lnTo>
                  <a:lnTo>
                    <a:pt x="32547" y="18963"/>
                  </a:lnTo>
                  <a:lnTo>
                    <a:pt x="32547" y="19057"/>
                  </a:lnTo>
                  <a:lnTo>
                    <a:pt x="32735" y="18963"/>
                  </a:lnTo>
                  <a:lnTo>
                    <a:pt x="32735" y="18963"/>
                  </a:lnTo>
                  <a:lnTo>
                    <a:pt x="32075" y="19717"/>
                  </a:lnTo>
                  <a:lnTo>
                    <a:pt x="31698" y="20000"/>
                  </a:lnTo>
                  <a:lnTo>
                    <a:pt x="31603" y="20000"/>
                  </a:lnTo>
                  <a:lnTo>
                    <a:pt x="31603" y="19906"/>
                  </a:lnTo>
                  <a:lnTo>
                    <a:pt x="31320" y="20095"/>
                  </a:lnTo>
                  <a:lnTo>
                    <a:pt x="31037" y="20283"/>
                  </a:lnTo>
                  <a:lnTo>
                    <a:pt x="31132" y="20095"/>
                  </a:lnTo>
                  <a:lnTo>
                    <a:pt x="30943" y="20283"/>
                  </a:lnTo>
                  <a:lnTo>
                    <a:pt x="31132" y="20378"/>
                  </a:lnTo>
                  <a:lnTo>
                    <a:pt x="31037" y="20661"/>
                  </a:lnTo>
                  <a:lnTo>
                    <a:pt x="30849" y="20849"/>
                  </a:lnTo>
                  <a:lnTo>
                    <a:pt x="30754" y="20944"/>
                  </a:lnTo>
                  <a:lnTo>
                    <a:pt x="30660" y="20849"/>
                  </a:lnTo>
                  <a:lnTo>
                    <a:pt x="30849" y="20755"/>
                  </a:lnTo>
                  <a:lnTo>
                    <a:pt x="30754" y="20755"/>
                  </a:lnTo>
                  <a:lnTo>
                    <a:pt x="30754" y="20661"/>
                  </a:lnTo>
                  <a:lnTo>
                    <a:pt x="30754" y="20566"/>
                  </a:lnTo>
                  <a:lnTo>
                    <a:pt x="30660" y="20661"/>
                  </a:lnTo>
                  <a:lnTo>
                    <a:pt x="30471" y="20849"/>
                  </a:lnTo>
                  <a:lnTo>
                    <a:pt x="30094" y="21038"/>
                  </a:lnTo>
                  <a:lnTo>
                    <a:pt x="30188" y="21038"/>
                  </a:lnTo>
                  <a:lnTo>
                    <a:pt x="30188" y="21227"/>
                  </a:lnTo>
                  <a:lnTo>
                    <a:pt x="29905" y="21604"/>
                  </a:lnTo>
                  <a:lnTo>
                    <a:pt x="30188" y="21415"/>
                  </a:lnTo>
                  <a:lnTo>
                    <a:pt x="29905" y="21793"/>
                  </a:lnTo>
                  <a:lnTo>
                    <a:pt x="29905" y="21698"/>
                  </a:lnTo>
                  <a:lnTo>
                    <a:pt x="29811" y="21793"/>
                  </a:lnTo>
                  <a:lnTo>
                    <a:pt x="29716" y="21887"/>
                  </a:lnTo>
                  <a:lnTo>
                    <a:pt x="29339" y="21981"/>
                  </a:lnTo>
                  <a:lnTo>
                    <a:pt x="28867" y="21981"/>
                  </a:lnTo>
                  <a:lnTo>
                    <a:pt x="28773" y="22076"/>
                  </a:lnTo>
                  <a:lnTo>
                    <a:pt x="28584" y="22170"/>
                  </a:lnTo>
                  <a:lnTo>
                    <a:pt x="28679" y="22264"/>
                  </a:lnTo>
                  <a:lnTo>
                    <a:pt x="28679" y="22453"/>
                  </a:lnTo>
                  <a:lnTo>
                    <a:pt x="28962" y="22076"/>
                  </a:lnTo>
                  <a:lnTo>
                    <a:pt x="28867" y="22453"/>
                  </a:lnTo>
                  <a:lnTo>
                    <a:pt x="29150" y="22264"/>
                  </a:lnTo>
                  <a:lnTo>
                    <a:pt x="29150" y="22359"/>
                  </a:lnTo>
                  <a:lnTo>
                    <a:pt x="28679" y="22642"/>
                  </a:lnTo>
                  <a:lnTo>
                    <a:pt x="28490" y="22547"/>
                  </a:lnTo>
                  <a:lnTo>
                    <a:pt x="28396" y="22453"/>
                  </a:lnTo>
                  <a:lnTo>
                    <a:pt x="28301" y="22453"/>
                  </a:lnTo>
                  <a:lnTo>
                    <a:pt x="28207" y="22547"/>
                  </a:lnTo>
                  <a:lnTo>
                    <a:pt x="27924" y="22736"/>
                  </a:lnTo>
                  <a:lnTo>
                    <a:pt x="27641" y="22925"/>
                  </a:lnTo>
                  <a:lnTo>
                    <a:pt x="27735" y="22925"/>
                  </a:lnTo>
                  <a:lnTo>
                    <a:pt x="26886" y="23491"/>
                  </a:lnTo>
                  <a:lnTo>
                    <a:pt x="26132" y="23962"/>
                  </a:lnTo>
                  <a:lnTo>
                    <a:pt x="26132" y="23774"/>
                  </a:lnTo>
                  <a:lnTo>
                    <a:pt x="26226" y="23585"/>
                  </a:lnTo>
                  <a:lnTo>
                    <a:pt x="25754" y="23868"/>
                  </a:lnTo>
                  <a:lnTo>
                    <a:pt x="25471" y="24151"/>
                  </a:lnTo>
                  <a:lnTo>
                    <a:pt x="25377" y="24245"/>
                  </a:lnTo>
                  <a:lnTo>
                    <a:pt x="25471" y="24340"/>
                  </a:lnTo>
                  <a:lnTo>
                    <a:pt x="25188" y="24245"/>
                  </a:lnTo>
                  <a:lnTo>
                    <a:pt x="24905" y="24245"/>
                  </a:lnTo>
                  <a:lnTo>
                    <a:pt x="24434" y="24340"/>
                  </a:lnTo>
                  <a:lnTo>
                    <a:pt x="23585" y="24811"/>
                  </a:lnTo>
                  <a:lnTo>
                    <a:pt x="23207" y="24906"/>
                  </a:lnTo>
                  <a:lnTo>
                    <a:pt x="22924" y="25000"/>
                  </a:lnTo>
                  <a:lnTo>
                    <a:pt x="22830" y="24906"/>
                  </a:lnTo>
                  <a:lnTo>
                    <a:pt x="22924" y="24811"/>
                  </a:lnTo>
                  <a:lnTo>
                    <a:pt x="22830" y="24717"/>
                  </a:lnTo>
                  <a:lnTo>
                    <a:pt x="21886" y="24717"/>
                  </a:lnTo>
                  <a:lnTo>
                    <a:pt x="21509" y="24906"/>
                  </a:lnTo>
                  <a:lnTo>
                    <a:pt x="21037" y="25189"/>
                  </a:lnTo>
                  <a:lnTo>
                    <a:pt x="20660" y="25283"/>
                  </a:lnTo>
                  <a:lnTo>
                    <a:pt x="20754" y="25189"/>
                  </a:lnTo>
                  <a:lnTo>
                    <a:pt x="20754" y="25094"/>
                  </a:lnTo>
                  <a:lnTo>
                    <a:pt x="20471" y="25283"/>
                  </a:lnTo>
                  <a:lnTo>
                    <a:pt x="20377" y="25377"/>
                  </a:lnTo>
                  <a:lnTo>
                    <a:pt x="20188" y="25094"/>
                  </a:lnTo>
                  <a:lnTo>
                    <a:pt x="20471" y="25094"/>
                  </a:lnTo>
                  <a:lnTo>
                    <a:pt x="20094" y="25000"/>
                  </a:lnTo>
                  <a:lnTo>
                    <a:pt x="19339" y="25094"/>
                  </a:lnTo>
                  <a:lnTo>
                    <a:pt x="18019" y="25377"/>
                  </a:lnTo>
                  <a:lnTo>
                    <a:pt x="18019" y="25377"/>
                  </a:lnTo>
                  <a:lnTo>
                    <a:pt x="18679" y="25000"/>
                  </a:lnTo>
                  <a:lnTo>
                    <a:pt x="18396" y="25000"/>
                  </a:lnTo>
                  <a:lnTo>
                    <a:pt x="18113" y="25094"/>
                  </a:lnTo>
                  <a:lnTo>
                    <a:pt x="17830" y="25094"/>
                  </a:lnTo>
                  <a:lnTo>
                    <a:pt x="17075" y="25000"/>
                  </a:lnTo>
                  <a:lnTo>
                    <a:pt x="15943" y="24717"/>
                  </a:lnTo>
                  <a:lnTo>
                    <a:pt x="15094" y="24623"/>
                  </a:lnTo>
                  <a:lnTo>
                    <a:pt x="14811" y="24528"/>
                  </a:lnTo>
                  <a:lnTo>
                    <a:pt x="14764" y="24481"/>
                  </a:lnTo>
                  <a:lnTo>
                    <a:pt x="14764" y="24481"/>
                  </a:lnTo>
                  <a:lnTo>
                    <a:pt x="14717" y="24528"/>
                  </a:lnTo>
                  <a:lnTo>
                    <a:pt x="14339" y="24340"/>
                  </a:lnTo>
                  <a:lnTo>
                    <a:pt x="13868" y="24057"/>
                  </a:lnTo>
                  <a:lnTo>
                    <a:pt x="13868" y="24057"/>
                  </a:lnTo>
                  <a:lnTo>
                    <a:pt x="14056" y="24245"/>
                  </a:lnTo>
                  <a:lnTo>
                    <a:pt x="13868" y="24245"/>
                  </a:lnTo>
                  <a:lnTo>
                    <a:pt x="13679" y="24151"/>
                  </a:lnTo>
                  <a:lnTo>
                    <a:pt x="13585" y="23962"/>
                  </a:lnTo>
                  <a:lnTo>
                    <a:pt x="13396" y="23962"/>
                  </a:lnTo>
                  <a:lnTo>
                    <a:pt x="13490" y="23868"/>
                  </a:lnTo>
                  <a:lnTo>
                    <a:pt x="12924" y="23868"/>
                  </a:lnTo>
                  <a:lnTo>
                    <a:pt x="12170" y="23679"/>
                  </a:lnTo>
                  <a:lnTo>
                    <a:pt x="11509" y="23491"/>
                  </a:lnTo>
                  <a:lnTo>
                    <a:pt x="11226" y="23302"/>
                  </a:lnTo>
                  <a:lnTo>
                    <a:pt x="11132" y="23113"/>
                  </a:lnTo>
                  <a:lnTo>
                    <a:pt x="10755" y="23113"/>
                  </a:lnTo>
                  <a:lnTo>
                    <a:pt x="10472" y="22925"/>
                  </a:lnTo>
                  <a:lnTo>
                    <a:pt x="10566" y="22925"/>
                  </a:lnTo>
                  <a:lnTo>
                    <a:pt x="10094" y="22736"/>
                  </a:lnTo>
                  <a:lnTo>
                    <a:pt x="9717" y="22642"/>
                  </a:lnTo>
                  <a:lnTo>
                    <a:pt x="9339" y="22642"/>
                  </a:lnTo>
                  <a:lnTo>
                    <a:pt x="9339" y="22453"/>
                  </a:lnTo>
                  <a:lnTo>
                    <a:pt x="9339" y="22264"/>
                  </a:lnTo>
                  <a:lnTo>
                    <a:pt x="9056" y="21981"/>
                  </a:lnTo>
                  <a:lnTo>
                    <a:pt x="7924" y="21321"/>
                  </a:lnTo>
                  <a:lnTo>
                    <a:pt x="7453" y="21038"/>
                  </a:lnTo>
                  <a:lnTo>
                    <a:pt x="6887" y="20566"/>
                  </a:lnTo>
                  <a:lnTo>
                    <a:pt x="6132" y="19906"/>
                  </a:lnTo>
                  <a:lnTo>
                    <a:pt x="5755" y="19717"/>
                  </a:lnTo>
                  <a:lnTo>
                    <a:pt x="5660" y="19623"/>
                  </a:lnTo>
                  <a:lnTo>
                    <a:pt x="5472" y="19623"/>
                  </a:lnTo>
                  <a:lnTo>
                    <a:pt x="5283" y="19246"/>
                  </a:lnTo>
                  <a:lnTo>
                    <a:pt x="4906" y="18774"/>
                  </a:lnTo>
                  <a:lnTo>
                    <a:pt x="4528" y="18302"/>
                  </a:lnTo>
                  <a:lnTo>
                    <a:pt x="4151" y="18019"/>
                  </a:lnTo>
                  <a:lnTo>
                    <a:pt x="4151" y="17736"/>
                  </a:lnTo>
                  <a:lnTo>
                    <a:pt x="4057" y="17547"/>
                  </a:lnTo>
                  <a:lnTo>
                    <a:pt x="3679" y="17076"/>
                  </a:lnTo>
                  <a:lnTo>
                    <a:pt x="3868" y="17076"/>
                  </a:lnTo>
                  <a:lnTo>
                    <a:pt x="3113" y="16887"/>
                  </a:lnTo>
                  <a:lnTo>
                    <a:pt x="3207" y="16604"/>
                  </a:lnTo>
                  <a:lnTo>
                    <a:pt x="3113" y="16227"/>
                  </a:lnTo>
                  <a:lnTo>
                    <a:pt x="2924" y="15849"/>
                  </a:lnTo>
                  <a:lnTo>
                    <a:pt x="2641" y="15661"/>
                  </a:lnTo>
                  <a:lnTo>
                    <a:pt x="2736" y="15566"/>
                  </a:lnTo>
                  <a:lnTo>
                    <a:pt x="2641" y="15472"/>
                  </a:lnTo>
                  <a:lnTo>
                    <a:pt x="2453" y="15095"/>
                  </a:lnTo>
                  <a:lnTo>
                    <a:pt x="1981" y="14529"/>
                  </a:lnTo>
                  <a:lnTo>
                    <a:pt x="2170" y="14434"/>
                  </a:lnTo>
                  <a:lnTo>
                    <a:pt x="1981" y="14340"/>
                  </a:lnTo>
                  <a:lnTo>
                    <a:pt x="1887" y="14246"/>
                  </a:lnTo>
                  <a:lnTo>
                    <a:pt x="1792" y="14151"/>
                  </a:lnTo>
                  <a:lnTo>
                    <a:pt x="1604" y="13680"/>
                  </a:lnTo>
                  <a:lnTo>
                    <a:pt x="1698" y="13774"/>
                  </a:lnTo>
                  <a:lnTo>
                    <a:pt x="1698" y="13774"/>
                  </a:lnTo>
                  <a:lnTo>
                    <a:pt x="1509" y="13302"/>
                  </a:lnTo>
                  <a:lnTo>
                    <a:pt x="1321" y="12831"/>
                  </a:lnTo>
                  <a:lnTo>
                    <a:pt x="1226" y="12453"/>
                  </a:lnTo>
                  <a:lnTo>
                    <a:pt x="1226" y="12170"/>
                  </a:lnTo>
                  <a:lnTo>
                    <a:pt x="1321" y="11982"/>
                  </a:lnTo>
                  <a:lnTo>
                    <a:pt x="1415" y="12453"/>
                  </a:lnTo>
                  <a:lnTo>
                    <a:pt x="1509" y="12359"/>
                  </a:lnTo>
                  <a:lnTo>
                    <a:pt x="1792" y="12359"/>
                  </a:lnTo>
                  <a:lnTo>
                    <a:pt x="1604" y="12170"/>
                  </a:lnTo>
                  <a:lnTo>
                    <a:pt x="1604" y="11887"/>
                  </a:lnTo>
                  <a:lnTo>
                    <a:pt x="1509" y="11227"/>
                  </a:lnTo>
                  <a:lnTo>
                    <a:pt x="1415" y="11132"/>
                  </a:lnTo>
                  <a:lnTo>
                    <a:pt x="1415" y="10944"/>
                  </a:lnTo>
                  <a:lnTo>
                    <a:pt x="1321" y="10849"/>
                  </a:lnTo>
                  <a:lnTo>
                    <a:pt x="1226" y="10849"/>
                  </a:lnTo>
                  <a:lnTo>
                    <a:pt x="1226" y="11038"/>
                  </a:lnTo>
                  <a:lnTo>
                    <a:pt x="1321" y="11321"/>
                  </a:lnTo>
                  <a:lnTo>
                    <a:pt x="1132" y="11227"/>
                  </a:lnTo>
                  <a:lnTo>
                    <a:pt x="1132" y="11132"/>
                  </a:lnTo>
                  <a:lnTo>
                    <a:pt x="1132" y="11038"/>
                  </a:lnTo>
                  <a:lnTo>
                    <a:pt x="943" y="10849"/>
                  </a:lnTo>
                  <a:lnTo>
                    <a:pt x="1038" y="10661"/>
                  </a:lnTo>
                  <a:lnTo>
                    <a:pt x="1132" y="10378"/>
                  </a:lnTo>
                  <a:lnTo>
                    <a:pt x="1226" y="9812"/>
                  </a:lnTo>
                  <a:lnTo>
                    <a:pt x="1132" y="9340"/>
                  </a:lnTo>
                  <a:lnTo>
                    <a:pt x="1132" y="9151"/>
                  </a:lnTo>
                  <a:lnTo>
                    <a:pt x="1226" y="9057"/>
                  </a:lnTo>
                  <a:lnTo>
                    <a:pt x="1226" y="8491"/>
                  </a:lnTo>
                  <a:lnTo>
                    <a:pt x="1321" y="7831"/>
                  </a:lnTo>
                  <a:lnTo>
                    <a:pt x="1604" y="6416"/>
                  </a:lnTo>
                  <a:lnTo>
                    <a:pt x="1981" y="4906"/>
                  </a:lnTo>
                  <a:lnTo>
                    <a:pt x="2453" y="3302"/>
                  </a:lnTo>
                  <a:lnTo>
                    <a:pt x="2736" y="2359"/>
                  </a:lnTo>
                  <a:lnTo>
                    <a:pt x="2924" y="1887"/>
                  </a:lnTo>
                  <a:lnTo>
                    <a:pt x="3019" y="1416"/>
                  </a:lnTo>
                  <a:lnTo>
                    <a:pt x="3302" y="1133"/>
                  </a:lnTo>
                  <a:lnTo>
                    <a:pt x="3491" y="755"/>
                  </a:lnTo>
                  <a:lnTo>
                    <a:pt x="3585" y="567"/>
                  </a:lnTo>
                  <a:lnTo>
                    <a:pt x="3585" y="472"/>
                  </a:lnTo>
                  <a:lnTo>
                    <a:pt x="3491" y="378"/>
                  </a:lnTo>
                  <a:lnTo>
                    <a:pt x="3302" y="284"/>
                  </a:lnTo>
                  <a:lnTo>
                    <a:pt x="3207" y="95"/>
                  </a:lnTo>
                  <a:lnTo>
                    <a:pt x="31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1091875" y="1951850"/>
              <a:ext cx="188700" cy="136800"/>
            </a:xfrm>
            <a:custGeom>
              <a:avLst/>
              <a:gdLst/>
              <a:ahLst/>
              <a:cxnLst/>
              <a:rect l="l" t="t" r="r" b="b"/>
              <a:pathLst>
                <a:path w="7548" h="5472" extrusionOk="0">
                  <a:moveTo>
                    <a:pt x="5000" y="0"/>
                  </a:moveTo>
                  <a:lnTo>
                    <a:pt x="4812" y="95"/>
                  </a:lnTo>
                  <a:lnTo>
                    <a:pt x="4717" y="95"/>
                  </a:lnTo>
                  <a:lnTo>
                    <a:pt x="4340" y="472"/>
                  </a:lnTo>
                  <a:lnTo>
                    <a:pt x="4057" y="566"/>
                  </a:lnTo>
                  <a:lnTo>
                    <a:pt x="3774" y="566"/>
                  </a:lnTo>
                  <a:lnTo>
                    <a:pt x="3397" y="378"/>
                  </a:lnTo>
                  <a:lnTo>
                    <a:pt x="3208" y="944"/>
                  </a:lnTo>
                  <a:lnTo>
                    <a:pt x="2548" y="1887"/>
                  </a:lnTo>
                  <a:lnTo>
                    <a:pt x="2170" y="2359"/>
                  </a:lnTo>
                  <a:lnTo>
                    <a:pt x="1793" y="2736"/>
                  </a:lnTo>
                  <a:lnTo>
                    <a:pt x="1415" y="2925"/>
                  </a:lnTo>
                  <a:lnTo>
                    <a:pt x="1321" y="2925"/>
                  </a:lnTo>
                  <a:lnTo>
                    <a:pt x="1227" y="2831"/>
                  </a:lnTo>
                  <a:lnTo>
                    <a:pt x="1321" y="3114"/>
                  </a:lnTo>
                  <a:lnTo>
                    <a:pt x="1132" y="3114"/>
                  </a:lnTo>
                  <a:lnTo>
                    <a:pt x="1227" y="3302"/>
                  </a:lnTo>
                  <a:lnTo>
                    <a:pt x="1227" y="3208"/>
                  </a:lnTo>
                  <a:lnTo>
                    <a:pt x="1321" y="3302"/>
                  </a:lnTo>
                  <a:lnTo>
                    <a:pt x="1510" y="3491"/>
                  </a:lnTo>
                  <a:lnTo>
                    <a:pt x="1321" y="3397"/>
                  </a:lnTo>
                  <a:lnTo>
                    <a:pt x="1132" y="3491"/>
                  </a:lnTo>
                  <a:lnTo>
                    <a:pt x="755" y="3963"/>
                  </a:lnTo>
                  <a:lnTo>
                    <a:pt x="472" y="4529"/>
                  </a:lnTo>
                  <a:lnTo>
                    <a:pt x="283" y="4623"/>
                  </a:lnTo>
                  <a:lnTo>
                    <a:pt x="0" y="4623"/>
                  </a:lnTo>
                  <a:lnTo>
                    <a:pt x="378" y="5095"/>
                  </a:lnTo>
                  <a:lnTo>
                    <a:pt x="944" y="5472"/>
                  </a:lnTo>
                  <a:lnTo>
                    <a:pt x="849" y="5378"/>
                  </a:lnTo>
                  <a:lnTo>
                    <a:pt x="944" y="5283"/>
                  </a:lnTo>
                  <a:lnTo>
                    <a:pt x="1132" y="5189"/>
                  </a:lnTo>
                  <a:lnTo>
                    <a:pt x="1321" y="5000"/>
                  </a:lnTo>
                  <a:lnTo>
                    <a:pt x="1321" y="4812"/>
                  </a:lnTo>
                  <a:lnTo>
                    <a:pt x="1227" y="4623"/>
                  </a:lnTo>
                  <a:lnTo>
                    <a:pt x="1227" y="4623"/>
                  </a:lnTo>
                  <a:lnTo>
                    <a:pt x="1510" y="4812"/>
                  </a:lnTo>
                  <a:lnTo>
                    <a:pt x="1415" y="4717"/>
                  </a:lnTo>
                  <a:lnTo>
                    <a:pt x="1415" y="4717"/>
                  </a:lnTo>
                  <a:lnTo>
                    <a:pt x="1604" y="4812"/>
                  </a:lnTo>
                  <a:lnTo>
                    <a:pt x="1698" y="4906"/>
                  </a:lnTo>
                  <a:lnTo>
                    <a:pt x="1604" y="4717"/>
                  </a:lnTo>
                  <a:lnTo>
                    <a:pt x="1415" y="4151"/>
                  </a:lnTo>
                  <a:lnTo>
                    <a:pt x="1510" y="4340"/>
                  </a:lnTo>
                  <a:lnTo>
                    <a:pt x="1887" y="4529"/>
                  </a:lnTo>
                  <a:lnTo>
                    <a:pt x="4812" y="1321"/>
                  </a:lnTo>
                  <a:lnTo>
                    <a:pt x="4812" y="1415"/>
                  </a:lnTo>
                  <a:lnTo>
                    <a:pt x="4812" y="1510"/>
                  </a:lnTo>
                  <a:lnTo>
                    <a:pt x="5095" y="1510"/>
                  </a:lnTo>
                  <a:lnTo>
                    <a:pt x="5000" y="1604"/>
                  </a:lnTo>
                  <a:lnTo>
                    <a:pt x="5000" y="1698"/>
                  </a:lnTo>
                  <a:lnTo>
                    <a:pt x="5189" y="1981"/>
                  </a:lnTo>
                  <a:lnTo>
                    <a:pt x="5472" y="2264"/>
                  </a:lnTo>
                  <a:lnTo>
                    <a:pt x="5661" y="2264"/>
                  </a:lnTo>
                  <a:lnTo>
                    <a:pt x="5944" y="2170"/>
                  </a:lnTo>
                  <a:lnTo>
                    <a:pt x="5661" y="2359"/>
                  </a:lnTo>
                  <a:lnTo>
                    <a:pt x="5566" y="2453"/>
                  </a:lnTo>
                  <a:lnTo>
                    <a:pt x="5566" y="2642"/>
                  </a:lnTo>
                  <a:lnTo>
                    <a:pt x="5661" y="2736"/>
                  </a:lnTo>
                  <a:lnTo>
                    <a:pt x="5944" y="2831"/>
                  </a:lnTo>
                  <a:lnTo>
                    <a:pt x="6132" y="2831"/>
                  </a:lnTo>
                  <a:lnTo>
                    <a:pt x="6227" y="3114"/>
                  </a:lnTo>
                  <a:lnTo>
                    <a:pt x="6415" y="3585"/>
                  </a:lnTo>
                  <a:lnTo>
                    <a:pt x="6698" y="4057"/>
                  </a:lnTo>
                  <a:lnTo>
                    <a:pt x="6887" y="4151"/>
                  </a:lnTo>
                  <a:lnTo>
                    <a:pt x="7076" y="4151"/>
                  </a:lnTo>
                  <a:lnTo>
                    <a:pt x="6887" y="4340"/>
                  </a:lnTo>
                  <a:lnTo>
                    <a:pt x="6793" y="4434"/>
                  </a:lnTo>
                  <a:lnTo>
                    <a:pt x="6887" y="4529"/>
                  </a:lnTo>
                  <a:lnTo>
                    <a:pt x="7076" y="4717"/>
                  </a:lnTo>
                  <a:lnTo>
                    <a:pt x="7453" y="4812"/>
                  </a:lnTo>
                  <a:lnTo>
                    <a:pt x="7264" y="5000"/>
                  </a:lnTo>
                  <a:lnTo>
                    <a:pt x="7076" y="5095"/>
                  </a:lnTo>
                  <a:lnTo>
                    <a:pt x="7359" y="5095"/>
                  </a:lnTo>
                  <a:lnTo>
                    <a:pt x="7547" y="4717"/>
                  </a:lnTo>
                  <a:lnTo>
                    <a:pt x="7453" y="4623"/>
                  </a:lnTo>
                  <a:lnTo>
                    <a:pt x="7264" y="4717"/>
                  </a:lnTo>
                  <a:lnTo>
                    <a:pt x="7453" y="4434"/>
                  </a:lnTo>
                  <a:lnTo>
                    <a:pt x="7453" y="4340"/>
                  </a:lnTo>
                  <a:lnTo>
                    <a:pt x="7453" y="4151"/>
                  </a:lnTo>
                  <a:lnTo>
                    <a:pt x="7170" y="3963"/>
                  </a:lnTo>
                  <a:lnTo>
                    <a:pt x="6793" y="3868"/>
                  </a:lnTo>
                  <a:lnTo>
                    <a:pt x="6981" y="3774"/>
                  </a:lnTo>
                  <a:lnTo>
                    <a:pt x="7264" y="3585"/>
                  </a:lnTo>
                  <a:lnTo>
                    <a:pt x="6981" y="3114"/>
                  </a:lnTo>
                  <a:lnTo>
                    <a:pt x="6698" y="2831"/>
                  </a:lnTo>
                  <a:lnTo>
                    <a:pt x="6415" y="2642"/>
                  </a:lnTo>
                  <a:lnTo>
                    <a:pt x="6604" y="2264"/>
                  </a:lnTo>
                  <a:lnTo>
                    <a:pt x="6887" y="1981"/>
                  </a:lnTo>
                  <a:lnTo>
                    <a:pt x="6415" y="2076"/>
                  </a:lnTo>
                  <a:lnTo>
                    <a:pt x="6604" y="1887"/>
                  </a:lnTo>
                  <a:lnTo>
                    <a:pt x="6227" y="1887"/>
                  </a:lnTo>
                  <a:lnTo>
                    <a:pt x="6415" y="1698"/>
                  </a:lnTo>
                  <a:lnTo>
                    <a:pt x="6510" y="1604"/>
                  </a:lnTo>
                  <a:lnTo>
                    <a:pt x="6510" y="1510"/>
                  </a:lnTo>
                  <a:lnTo>
                    <a:pt x="6227" y="1604"/>
                  </a:lnTo>
                  <a:lnTo>
                    <a:pt x="6132" y="1793"/>
                  </a:lnTo>
                  <a:lnTo>
                    <a:pt x="6132" y="1510"/>
                  </a:lnTo>
                  <a:lnTo>
                    <a:pt x="6038" y="1321"/>
                  </a:lnTo>
                  <a:lnTo>
                    <a:pt x="5755" y="944"/>
                  </a:lnTo>
                  <a:lnTo>
                    <a:pt x="5283" y="566"/>
                  </a:lnTo>
                  <a:lnTo>
                    <a:pt x="5095" y="283"/>
                  </a:lnTo>
                  <a:lnTo>
                    <a:pt x="50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51;p11"/>
          <p:cNvGrpSpPr/>
          <p:nvPr/>
        </p:nvGrpSpPr>
        <p:grpSpPr>
          <a:xfrm rot="-9269861">
            <a:off x="6165721" y="1346512"/>
            <a:ext cx="750220" cy="664172"/>
            <a:chOff x="1113100" y="2199475"/>
            <a:chExt cx="801900" cy="709925"/>
          </a:xfrm>
        </p:grpSpPr>
        <p:sp>
          <p:nvSpPr>
            <p:cNvPr id="52" name="Google Shape;52;p11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1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11"/>
          <p:cNvSpPr/>
          <p:nvPr/>
        </p:nvSpPr>
        <p:spPr>
          <a:xfrm>
            <a:off x="2497627" y="2497075"/>
            <a:ext cx="1442481" cy="102978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/>
          <p:nvPr/>
        </p:nvSpPr>
        <p:spPr>
          <a:xfrm>
            <a:off x="3923928" y="2600050"/>
            <a:ext cx="4411543" cy="1015968"/>
          </a:xfrm>
          <a:custGeom>
            <a:avLst/>
            <a:gdLst/>
            <a:ahLst/>
            <a:cxnLst/>
            <a:rect l="l" t="t" r="r" b="b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1"/>
          <p:cNvSpPr/>
          <p:nvPr/>
        </p:nvSpPr>
        <p:spPr>
          <a:xfrm>
            <a:off x="4045614" y="719848"/>
            <a:ext cx="1052762" cy="922444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25" y="411510"/>
            <a:ext cx="9156000" cy="857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Konflik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Dikelola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Buruk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2503200"/>
          </a:xfrm>
        </p:spPr>
        <p:txBody>
          <a:bodyPr/>
          <a:lstStyle/>
          <a:p>
            <a:pPr marL="914400"/>
            <a:r>
              <a:rPr lang="en-US" sz="1800" dirty="0" err="1" smtClean="0">
                <a:solidFill>
                  <a:schemeClr val="bg1"/>
                </a:solidFill>
              </a:rPr>
              <a:t>Konflik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tidak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menjadi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pertengkaran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ketika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ditangani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dengan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baik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karena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manusia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biasanya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mengenal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potensi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tersebut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marL="914400"/>
            <a:r>
              <a:rPr lang="en-US" sz="1800" b="1" dirty="0">
                <a:solidFill>
                  <a:schemeClr val="bg1"/>
                </a:solidFill>
              </a:rPr>
              <a:t>4 </a:t>
            </a:r>
            <a:r>
              <a:rPr lang="en-US" sz="1800" b="1" dirty="0" err="1">
                <a:solidFill>
                  <a:schemeClr val="bg1"/>
                </a:solidFill>
              </a:rPr>
              <a:t>komponen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konflik</a:t>
            </a:r>
            <a:r>
              <a:rPr lang="en-US" sz="1800" b="1" dirty="0">
                <a:solidFill>
                  <a:schemeClr val="bg1"/>
                </a:solidFill>
              </a:rPr>
              <a:t> yang </a:t>
            </a:r>
            <a:r>
              <a:rPr lang="en-US" sz="1800" b="1" dirty="0" err="1">
                <a:solidFill>
                  <a:schemeClr val="bg1"/>
                </a:solidFill>
              </a:rPr>
              <a:t>harus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dipahami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;</a:t>
            </a:r>
          </a:p>
          <a:p>
            <a:pPr lvl="2"/>
            <a:r>
              <a:rPr lang="en-US" sz="1800" dirty="0" err="1" smtClean="0">
                <a:solidFill>
                  <a:srgbClr val="FF0000"/>
                </a:solidFill>
              </a:rPr>
              <a:t>Kepentingan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Konflik</a:t>
            </a:r>
            <a:r>
              <a:rPr lang="en-US" sz="1800" dirty="0" smtClean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opini</a:t>
            </a:r>
            <a:r>
              <a:rPr lang="en-US" sz="1800" dirty="0">
                <a:solidFill>
                  <a:schemeClr val="bg1"/>
                </a:solidFill>
              </a:rPr>
              <a:t>/ </a:t>
            </a:r>
            <a:r>
              <a:rPr lang="en-US" sz="1800" dirty="0" err="1">
                <a:solidFill>
                  <a:schemeClr val="bg1"/>
                </a:solidFill>
              </a:rPr>
              <a:t>sudut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pandang</a:t>
            </a:r>
            <a:r>
              <a:rPr lang="en-US" sz="1800" dirty="0">
                <a:solidFill>
                  <a:schemeClr val="bg1"/>
                </a:solidFill>
              </a:rPr>
              <a:t>/ </a:t>
            </a:r>
            <a:r>
              <a:rPr lang="en-US" sz="1800" dirty="0" err="1">
                <a:solidFill>
                  <a:schemeClr val="bg1"/>
                </a:solidFill>
              </a:rPr>
              <a:t>tujuan</a:t>
            </a:r>
            <a:r>
              <a:rPr lang="en-US" sz="1800" dirty="0">
                <a:solidFill>
                  <a:schemeClr val="bg1"/>
                </a:solidFill>
              </a:rPr>
              <a:t>/ </a:t>
            </a:r>
            <a:r>
              <a:rPr lang="en-US" sz="1800" dirty="0" err="1">
                <a:solidFill>
                  <a:schemeClr val="bg1"/>
                </a:solidFill>
              </a:rPr>
              <a:t>kepentingan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terlihat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bertentangan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merupakan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penyebab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sz="1800" dirty="0" err="1">
                <a:solidFill>
                  <a:srgbClr val="FF0000"/>
                </a:solidFill>
              </a:rPr>
              <a:t>Orientasi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b="1" dirty="0" err="1">
                <a:solidFill>
                  <a:schemeClr val="bg1"/>
                </a:solidFill>
              </a:rPr>
              <a:t>sikap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terhadap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 (win/ loose)</a:t>
            </a:r>
          </a:p>
          <a:p>
            <a:pPr lvl="2"/>
            <a:r>
              <a:rPr lang="en-US" sz="1800" dirty="0" err="1">
                <a:solidFill>
                  <a:srgbClr val="FF0000"/>
                </a:solidFill>
              </a:rPr>
              <a:t>Respons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b="1" dirty="0" err="1">
                <a:solidFill>
                  <a:schemeClr val="bg1"/>
                </a:solidFill>
              </a:rPr>
              <a:t>respon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perilaku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terhadap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</a:rPr>
              <a:t>metode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pemecahan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strategi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dapat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mempertahankan</a:t>
            </a:r>
            <a:r>
              <a:rPr lang="en-US" sz="1800" dirty="0">
                <a:solidFill>
                  <a:schemeClr val="bg1"/>
                </a:solidFill>
              </a:rPr>
              <a:t>/ </a:t>
            </a:r>
            <a:r>
              <a:rPr lang="en-US" sz="1800" dirty="0" err="1">
                <a:solidFill>
                  <a:schemeClr val="bg1"/>
                </a:solidFill>
              </a:rPr>
              <a:t>meningkatkan</a:t>
            </a:r>
            <a:r>
              <a:rPr lang="en-US" sz="1800" dirty="0">
                <a:solidFill>
                  <a:schemeClr val="bg1"/>
                </a:solidFill>
              </a:rPr>
              <a:t>/ </a:t>
            </a:r>
            <a:r>
              <a:rPr lang="en-US" sz="1800" dirty="0" err="1">
                <a:solidFill>
                  <a:schemeClr val="bg1"/>
                </a:solidFill>
              </a:rPr>
              <a:t>meredakan</a:t>
            </a:r>
            <a:r>
              <a:rPr lang="en-US" sz="1800" dirty="0">
                <a:solidFill>
                  <a:schemeClr val="bg1"/>
                </a:solidFill>
              </a:rPr>
              <a:t>/ </a:t>
            </a:r>
            <a:r>
              <a:rPr lang="en-US" sz="1800" dirty="0" err="1">
                <a:solidFill>
                  <a:schemeClr val="bg1"/>
                </a:solidFill>
              </a:rPr>
              <a:t>menyelesaikan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sz="1800" dirty="0" err="1">
                <a:solidFill>
                  <a:srgbClr val="FF0000"/>
                </a:solidFill>
              </a:rPr>
              <a:t>Hasil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b="1" dirty="0" err="1">
                <a:solidFill>
                  <a:schemeClr val="bg1"/>
                </a:solidFill>
              </a:rPr>
              <a:t>hasil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dari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bagaimana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kepentingan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konflik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dipecahkan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seberapa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adil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prosesnya</a:t>
            </a:r>
            <a:r>
              <a:rPr lang="en-US" sz="1800" b="1" dirty="0">
                <a:solidFill>
                  <a:schemeClr val="bg1"/>
                </a:solidFill>
              </a:rPr>
              <a:t>, </a:t>
            </a:r>
            <a:r>
              <a:rPr lang="en-US" sz="1800" b="1" dirty="0" err="1">
                <a:solidFill>
                  <a:schemeClr val="bg1"/>
                </a:solidFill>
              </a:rPr>
              <a:t>bagaimana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konflik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mempengaruhi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kedekatan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49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25" y="411510"/>
            <a:ext cx="9156000" cy="8574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dirty="0" err="1">
                <a:solidFill>
                  <a:schemeClr val="bg1"/>
                </a:solidFill>
              </a:rPr>
              <a:t>Konflik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Merefleksikan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 err="1">
                <a:solidFill>
                  <a:schemeClr val="bg1"/>
                </a:solidFill>
              </a:rPr>
              <a:t>Mengekspresikan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Budaya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Komunitas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Sosial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0678"/>
            <a:ext cx="8229600" cy="2503200"/>
          </a:xfrm>
        </p:spPr>
        <p:txBody>
          <a:bodyPr/>
          <a:lstStyle/>
          <a:p>
            <a:pPr lvl="0"/>
            <a:r>
              <a:rPr lang="en-US" sz="1800" dirty="0" err="1">
                <a:solidFill>
                  <a:schemeClr val="bg1"/>
                </a:solidFill>
              </a:rPr>
              <a:t>Bagaimana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manusia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melihat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bertindak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konflik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dibentuk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oleh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budaya</a:t>
            </a:r>
            <a:r>
              <a:rPr lang="en-US" sz="1800" b="1" dirty="0">
                <a:solidFill>
                  <a:schemeClr val="bg1"/>
                </a:solidFill>
              </a:rPr>
              <a:t> / </a:t>
            </a:r>
            <a:r>
              <a:rPr lang="en-US" sz="1800" b="1" dirty="0" err="1">
                <a:solidFill>
                  <a:schemeClr val="bg1"/>
                </a:solidFill>
              </a:rPr>
              <a:t>komunitas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sosial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tertentu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53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25" y="411510"/>
            <a:ext cx="9156000" cy="8574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Konflik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Mungkin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0678"/>
            <a:ext cx="8229600" cy="2503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selalu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dikelola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konstruktif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Konflik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membantu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tumbuh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memperkuat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</a:rPr>
              <a:t>Konflik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memungkinkan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mengatasi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 err="1">
                <a:solidFill>
                  <a:schemeClr val="bg1"/>
                </a:solidFill>
              </a:rPr>
              <a:t>menyelesaikan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perbedaan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mengganggu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641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4</a:t>
            </a:r>
            <a:r>
              <a:rPr lang="en" sz="6000" dirty="0" smtClean="0"/>
              <a:t>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Respon Konflik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8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Cara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/>
          </a:p>
          <a:p>
            <a:pPr lvl="1"/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merusak</a:t>
            </a:r>
            <a:endParaRPr lang="en-US" dirty="0" smtClean="0"/>
          </a:p>
          <a:p>
            <a:pPr lvl="0"/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Pengabaian</a:t>
            </a:r>
            <a:endParaRPr lang="en-US" dirty="0"/>
          </a:p>
          <a:p>
            <a:pPr lvl="1"/>
            <a:r>
              <a:rPr lang="en-US" dirty="0" err="1"/>
              <a:t>Menyangkal</a:t>
            </a:r>
            <a:r>
              <a:rPr lang="en-US" dirty="0"/>
              <a:t>/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mengkonfirmasi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mengakui</a:t>
            </a:r>
            <a:r>
              <a:rPr lang="en-US" dirty="0"/>
              <a:t> &amp;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orang lain.</a:t>
            </a:r>
          </a:p>
          <a:p>
            <a:pPr lvl="1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merusak</a:t>
            </a:r>
            <a:endParaRPr lang="en-US" dirty="0"/>
          </a:p>
          <a:p>
            <a:pPr lvl="1"/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61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Cara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Loyalitas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Berkomitmen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perbedaannya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Penyuaraan</a:t>
            </a:r>
            <a:endParaRPr lang="en-US" dirty="0"/>
          </a:p>
          <a:p>
            <a:pPr lvl="1"/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</a:t>
            </a:r>
            <a:r>
              <a:rPr lang="en-US" dirty="0" err="1"/>
              <a:t>tulus</a:t>
            </a:r>
            <a:r>
              <a:rPr lang="en-US" dirty="0"/>
              <a:t>,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perbedaan</a:t>
            </a:r>
            <a:endParaRPr lang="en-US" dirty="0"/>
          </a:p>
          <a:p>
            <a:pPr lvl="1"/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753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3644198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5</a:t>
            </a:r>
            <a:r>
              <a:rPr lang="en" sz="6000" dirty="0" smtClean="0"/>
              <a:t>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indent="-342900"/>
            <a:r>
              <a:rPr lang="en-US" dirty="0" err="1">
                <a:latin typeface="Sniglet" charset="0"/>
                <a:cs typeface="Impact"/>
              </a:rPr>
              <a:t>Panduan</a:t>
            </a:r>
            <a:r>
              <a:rPr lang="en-US" dirty="0">
                <a:latin typeface="Sniglet" charset="0"/>
                <a:cs typeface="Impact"/>
              </a:rPr>
              <a:t> </a:t>
            </a:r>
            <a:r>
              <a:rPr lang="en-US" dirty="0" err="1">
                <a:latin typeface="Sniglet" charset="0"/>
                <a:cs typeface="Impact"/>
              </a:rPr>
              <a:t>Menciptakan</a:t>
            </a:r>
            <a:r>
              <a:rPr lang="en-US" dirty="0">
                <a:latin typeface="Sniglet" charset="0"/>
                <a:cs typeface="Impact"/>
              </a:rPr>
              <a:t> &amp; </a:t>
            </a:r>
            <a:r>
              <a:rPr lang="en-US" dirty="0" err="1">
                <a:latin typeface="Sniglet" charset="0"/>
                <a:cs typeface="Impact"/>
              </a:rPr>
              <a:t>Mempertahankan</a:t>
            </a:r>
            <a:r>
              <a:rPr lang="en-US" dirty="0">
                <a:latin typeface="Sniglet" charset="0"/>
                <a:cs typeface="Impact"/>
              </a:rPr>
              <a:t> </a:t>
            </a:r>
            <a:r>
              <a:rPr lang="en-US" dirty="0" err="1">
                <a:latin typeface="Sniglet" charset="0"/>
                <a:cs typeface="Impact"/>
              </a:rPr>
              <a:t>Iklim</a:t>
            </a:r>
            <a:r>
              <a:rPr lang="en-US" dirty="0">
                <a:latin typeface="Sniglet" charset="0"/>
                <a:cs typeface="Impact"/>
              </a:rPr>
              <a:t> </a:t>
            </a:r>
            <a:r>
              <a:rPr lang="en-US" dirty="0" err="1">
                <a:latin typeface="Sniglet" charset="0"/>
                <a:cs typeface="Impact"/>
              </a:rPr>
              <a:t>Sehat</a:t>
            </a:r>
            <a:r>
              <a:rPr lang="en-US" dirty="0">
                <a:latin typeface="Sniglet" charset="0"/>
                <a:cs typeface="Impact"/>
              </a:rPr>
              <a:t> </a:t>
            </a:r>
            <a:endParaRPr lang="en-US" dirty="0">
              <a:latin typeface="Sniglet" charset="0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16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Komunikasi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Iklim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Komunikasi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mempengaruhi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iklim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prinsip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memupuk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iklim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efektif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Menghargai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mengakui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mengesahkan</a:t>
            </a:r>
            <a:r>
              <a:rPr lang="en-US" dirty="0">
                <a:solidFill>
                  <a:schemeClr val="bg1"/>
                </a:solidFill>
              </a:rPr>
              <a:t> orang lain </a:t>
            </a:r>
            <a:r>
              <a:rPr lang="en-US" dirty="0" err="1">
                <a:solidFill>
                  <a:schemeClr val="bg1"/>
                </a:solidFill>
              </a:rPr>
              <a:t>kapanpun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bisa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komunikasi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memupuk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iklim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mengkonfirmasikan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mendukung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1016000" lvl="2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08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1590"/>
            <a:ext cx="8229600" cy="2503200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bg1"/>
                </a:solidFill>
              </a:rPr>
              <a:t>Menerima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Mengonfirmasikan</a:t>
            </a:r>
            <a:r>
              <a:rPr lang="en-US" dirty="0">
                <a:solidFill>
                  <a:schemeClr val="bg1"/>
                </a:solidFill>
              </a:rPr>
              <a:t> Orang Lain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Mengakui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menghormati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kebutuhan</a:t>
            </a:r>
            <a:r>
              <a:rPr lang="en-US" dirty="0">
                <a:solidFill>
                  <a:schemeClr val="bg1"/>
                </a:solidFill>
              </a:rPr>
              <a:t> orang lain </a:t>
            </a:r>
            <a:r>
              <a:rPr lang="en-US" dirty="0" err="1">
                <a:solidFill>
                  <a:schemeClr val="bg1"/>
                </a:solidFill>
              </a:rPr>
              <a:t>seperti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ingin</a:t>
            </a:r>
            <a:r>
              <a:rPr lang="en-US" dirty="0">
                <a:solidFill>
                  <a:schemeClr val="bg1"/>
                </a:solidFill>
              </a:rPr>
              <a:t> orang lain </a:t>
            </a:r>
            <a:r>
              <a:rPr lang="en-US" dirty="0" err="1">
                <a:solidFill>
                  <a:schemeClr val="bg1"/>
                </a:solidFill>
              </a:rPr>
              <a:t>menghormati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Konfirmasikan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Sendiri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Sama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mengkonfirmasi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pihak</a:t>
            </a:r>
            <a:r>
              <a:rPr lang="en-US" dirty="0">
                <a:solidFill>
                  <a:schemeClr val="bg1"/>
                </a:solidFill>
              </a:rPr>
              <a:t> lain, </a:t>
            </a:r>
            <a:r>
              <a:rPr lang="en-US" dirty="0" err="1">
                <a:solidFill>
                  <a:schemeClr val="bg1"/>
                </a:solidFill>
              </a:rPr>
              <a:t>menusia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mengungkapkan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perasaannya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sendiri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mengungkapkan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bagaimana</a:t>
            </a:r>
            <a:r>
              <a:rPr lang="en-US" dirty="0">
                <a:solidFill>
                  <a:schemeClr val="bg1"/>
                </a:solidFill>
              </a:rPr>
              <a:t> orang lain </a:t>
            </a:r>
            <a:r>
              <a:rPr lang="en-US" dirty="0" err="1">
                <a:solidFill>
                  <a:schemeClr val="bg1"/>
                </a:solidFill>
              </a:rPr>
              <a:t>mampu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mengkonfirmasikan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tersebut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Bedakan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agresif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tegas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segan</a:t>
            </a:r>
            <a:r>
              <a:rPr lang="en-US" dirty="0">
                <a:solidFill>
                  <a:schemeClr val="bg1"/>
                </a:solidFill>
              </a:rPr>
              <a:t>. (hal.172)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000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1590"/>
            <a:ext cx="8229600" cy="2503200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bg1"/>
                </a:solidFill>
              </a:rPr>
              <a:t>Membuka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Saat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Tepat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Membuka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keterampilan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komunikasi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penting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terutama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awal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Meningkatkan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kepercayaan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kedekatan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Keterbukaan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memiliki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resiko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namun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bagaimana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tersebut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percaya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terlibat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 smtClean="0">
                <a:solidFill>
                  <a:schemeClr val="bg1"/>
                </a:solidFill>
              </a:rPr>
              <a:t>dalamnya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951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 idx="4294967295"/>
          </p:nvPr>
        </p:nvSpPr>
        <p:spPr>
          <a:xfrm>
            <a:off x="1822500" y="1202350"/>
            <a:ext cx="545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pembahasan!</a:t>
            </a:r>
            <a:endParaRPr sz="4800"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4294967295"/>
          </p:nvPr>
        </p:nvSpPr>
        <p:spPr>
          <a:xfrm>
            <a:off x="1275150" y="2376673"/>
            <a:ext cx="6593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pPr marL="342900" indent="-342900"/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 marL="342900" indent="-342900"/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pPr marL="342900" indent="-342900"/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</a:p>
          <a:p>
            <a:pPr marL="342900" indent="-342900"/>
            <a:r>
              <a:rPr lang="en-US" dirty="0" err="1" smtClean="0">
                <a:latin typeface="Sniglet" charset="0"/>
                <a:cs typeface="Impact"/>
              </a:rPr>
              <a:t>Panduan</a:t>
            </a:r>
            <a:r>
              <a:rPr lang="en-US" dirty="0" smtClean="0">
                <a:latin typeface="Sniglet" charset="0"/>
                <a:cs typeface="Impact"/>
              </a:rPr>
              <a:t> </a:t>
            </a:r>
            <a:r>
              <a:rPr lang="en-US" dirty="0" err="1" smtClean="0">
                <a:latin typeface="Sniglet" charset="0"/>
                <a:cs typeface="Impact"/>
              </a:rPr>
              <a:t>Menciptakan</a:t>
            </a:r>
            <a:r>
              <a:rPr lang="en-US" dirty="0" smtClean="0">
                <a:latin typeface="Sniglet" charset="0"/>
                <a:cs typeface="Impact"/>
              </a:rPr>
              <a:t> &amp; </a:t>
            </a:r>
            <a:r>
              <a:rPr lang="en-US" dirty="0" err="1" smtClean="0">
                <a:latin typeface="Sniglet" charset="0"/>
                <a:cs typeface="Impact"/>
              </a:rPr>
              <a:t>Mempertahankan</a:t>
            </a:r>
            <a:r>
              <a:rPr lang="en-US" dirty="0" smtClean="0">
                <a:latin typeface="Sniglet" charset="0"/>
                <a:cs typeface="Impact"/>
              </a:rPr>
              <a:t> </a:t>
            </a:r>
            <a:r>
              <a:rPr lang="en-US" dirty="0" err="1" smtClean="0">
                <a:latin typeface="Sniglet" charset="0"/>
                <a:cs typeface="Impact"/>
              </a:rPr>
              <a:t>Iklim</a:t>
            </a:r>
            <a:r>
              <a:rPr lang="en-US" dirty="0" smtClean="0">
                <a:latin typeface="Sniglet" charset="0"/>
                <a:cs typeface="Impact"/>
              </a:rPr>
              <a:t> </a:t>
            </a:r>
            <a:r>
              <a:rPr lang="en-US" dirty="0" err="1" smtClean="0">
                <a:latin typeface="Sniglet" charset="0"/>
                <a:cs typeface="Impact"/>
              </a:rPr>
              <a:t>Sehat</a:t>
            </a:r>
            <a:r>
              <a:rPr lang="en-US" dirty="0" smtClean="0">
                <a:latin typeface="Sniglet" charset="0"/>
                <a:cs typeface="Impact"/>
              </a:rPr>
              <a:t> </a:t>
            </a:r>
            <a:endParaRPr lang="en-US" dirty="0" smtClean="0">
              <a:latin typeface="Sniglet" charset="0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74" name="Google Shape;74;p13"/>
          <p:cNvSpPr/>
          <p:nvPr/>
        </p:nvSpPr>
        <p:spPr>
          <a:xfrm>
            <a:off x="3799402" y="2051575"/>
            <a:ext cx="1442481" cy="102978"/>
          </a:xfrm>
          <a:custGeom>
            <a:avLst/>
            <a:gdLst/>
            <a:ahLst/>
            <a:cxnLst/>
            <a:rect l="l" t="t" r="r" b="b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4249880" y="630379"/>
            <a:ext cx="602256" cy="637792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1590"/>
            <a:ext cx="8229600" cy="2503200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bg1"/>
                </a:solidFill>
              </a:rPr>
              <a:t>Hormati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Keragaman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Terdapat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variasi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luas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mengenai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hubungan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nyaman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menegaskan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memuaskan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interaksi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Cara orang </a:t>
            </a:r>
            <a:r>
              <a:rPr lang="en-US" dirty="0" err="1" smtClean="0">
                <a:solidFill>
                  <a:schemeClr val="bg1"/>
                </a:solidFill>
              </a:rPr>
              <a:t>menciptakan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kedekatan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orang lain </a:t>
            </a:r>
            <a:r>
              <a:rPr lang="en-US" dirty="0" err="1">
                <a:solidFill>
                  <a:schemeClr val="bg1"/>
                </a:solidFill>
              </a:rPr>
              <a:t>berbeda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Kedekatan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dialog; </a:t>
            </a:r>
            <a:r>
              <a:rPr lang="en-US" dirty="0" err="1">
                <a:solidFill>
                  <a:schemeClr val="bg1"/>
                </a:solidFill>
              </a:rPr>
              <a:t>mengandalkan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berbicara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menciptakan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kedekatan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orang lain.</a:t>
            </a:r>
          </a:p>
          <a:p>
            <a:pPr lvl="2"/>
            <a:r>
              <a:rPr lang="en-US" dirty="0" err="1">
                <a:solidFill>
                  <a:schemeClr val="bg1"/>
                </a:solidFill>
              </a:rPr>
              <a:t>Kedekatan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tindakan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melihat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aktivitas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menciptakan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kedekatan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14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 txBox="1">
            <a:spLocks noGrp="1"/>
          </p:cNvSpPr>
          <p:nvPr>
            <p:ph type="ctrTitle" idx="4294967295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Apa konflik yang menurut Anda paling destruktif dalam hidup Anda, dan analisis bagaimana seharusnya konflik dihadapi!</a:t>
            </a:r>
            <a:endParaRPr sz="2800" dirty="0"/>
          </a:p>
        </p:txBody>
      </p:sp>
      <p:sp>
        <p:nvSpPr>
          <p:cNvPr id="200" name="Google Shape;200;p25"/>
          <p:cNvSpPr txBox="1">
            <a:spLocks noGrp="1"/>
          </p:cNvSpPr>
          <p:nvPr>
            <p:ph type="subTitle" idx="4294967295"/>
          </p:nvPr>
        </p:nvSpPr>
        <p:spPr>
          <a:xfrm>
            <a:off x="685800" y="31448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Pengayaan</a:t>
            </a:r>
            <a:endParaRPr dirty="0"/>
          </a:p>
        </p:txBody>
      </p:sp>
      <p:sp>
        <p:nvSpPr>
          <p:cNvPr id="201" name="Google Shape;201;p25"/>
          <p:cNvSpPr/>
          <p:nvPr/>
        </p:nvSpPr>
        <p:spPr>
          <a:xfrm rot="231374">
            <a:off x="2662148" y="2994784"/>
            <a:ext cx="3491296" cy="326027"/>
          </a:xfrm>
          <a:custGeom>
            <a:avLst/>
            <a:gdLst/>
            <a:ahLst/>
            <a:cxnLst/>
            <a:rect l="l" t="t" r="r" b="b"/>
            <a:pathLst>
              <a:path w="82170" h="8963" extrusionOk="0">
                <a:moveTo>
                  <a:pt x="60471" y="1"/>
                </a:moveTo>
                <a:lnTo>
                  <a:pt x="60547" y="39"/>
                </a:lnTo>
                <a:lnTo>
                  <a:pt x="60660" y="1"/>
                </a:lnTo>
                <a:close/>
                <a:moveTo>
                  <a:pt x="63019" y="95"/>
                </a:moveTo>
                <a:lnTo>
                  <a:pt x="62924" y="190"/>
                </a:lnTo>
                <a:lnTo>
                  <a:pt x="63019" y="190"/>
                </a:lnTo>
                <a:lnTo>
                  <a:pt x="63019" y="95"/>
                </a:lnTo>
                <a:close/>
                <a:moveTo>
                  <a:pt x="82075" y="944"/>
                </a:moveTo>
                <a:lnTo>
                  <a:pt x="82075" y="1039"/>
                </a:lnTo>
                <a:lnTo>
                  <a:pt x="81980" y="1133"/>
                </a:lnTo>
                <a:lnTo>
                  <a:pt x="81792" y="1133"/>
                </a:lnTo>
                <a:lnTo>
                  <a:pt x="81697" y="1039"/>
                </a:lnTo>
                <a:lnTo>
                  <a:pt x="81509" y="1227"/>
                </a:lnTo>
                <a:lnTo>
                  <a:pt x="81886" y="1227"/>
                </a:lnTo>
                <a:lnTo>
                  <a:pt x="82169" y="1039"/>
                </a:lnTo>
                <a:lnTo>
                  <a:pt x="82075" y="944"/>
                </a:lnTo>
                <a:close/>
                <a:moveTo>
                  <a:pt x="44151" y="1510"/>
                </a:moveTo>
                <a:lnTo>
                  <a:pt x="43962" y="1605"/>
                </a:lnTo>
                <a:lnTo>
                  <a:pt x="44245" y="1605"/>
                </a:lnTo>
                <a:lnTo>
                  <a:pt x="44151" y="1510"/>
                </a:lnTo>
                <a:close/>
                <a:moveTo>
                  <a:pt x="43019" y="1699"/>
                </a:moveTo>
                <a:lnTo>
                  <a:pt x="42830" y="1793"/>
                </a:lnTo>
                <a:lnTo>
                  <a:pt x="42956" y="1762"/>
                </a:lnTo>
                <a:lnTo>
                  <a:pt x="43019" y="1699"/>
                </a:lnTo>
                <a:close/>
                <a:moveTo>
                  <a:pt x="13585" y="5472"/>
                </a:moveTo>
                <a:lnTo>
                  <a:pt x="13585" y="5504"/>
                </a:lnTo>
                <a:lnTo>
                  <a:pt x="13585" y="5504"/>
                </a:lnTo>
                <a:lnTo>
                  <a:pt x="13680" y="5472"/>
                </a:lnTo>
                <a:close/>
                <a:moveTo>
                  <a:pt x="15095" y="6321"/>
                </a:moveTo>
                <a:lnTo>
                  <a:pt x="14812" y="6416"/>
                </a:lnTo>
                <a:lnTo>
                  <a:pt x="14812" y="6321"/>
                </a:lnTo>
                <a:close/>
                <a:moveTo>
                  <a:pt x="60547" y="39"/>
                </a:moveTo>
                <a:lnTo>
                  <a:pt x="60377" y="95"/>
                </a:lnTo>
                <a:lnTo>
                  <a:pt x="60471" y="190"/>
                </a:lnTo>
                <a:lnTo>
                  <a:pt x="60094" y="378"/>
                </a:lnTo>
                <a:lnTo>
                  <a:pt x="59811" y="473"/>
                </a:lnTo>
                <a:lnTo>
                  <a:pt x="59717" y="473"/>
                </a:lnTo>
                <a:lnTo>
                  <a:pt x="59622" y="378"/>
                </a:lnTo>
                <a:lnTo>
                  <a:pt x="59811" y="378"/>
                </a:lnTo>
                <a:lnTo>
                  <a:pt x="59811" y="284"/>
                </a:lnTo>
                <a:lnTo>
                  <a:pt x="59811" y="190"/>
                </a:lnTo>
                <a:lnTo>
                  <a:pt x="58962" y="190"/>
                </a:lnTo>
                <a:lnTo>
                  <a:pt x="58773" y="284"/>
                </a:lnTo>
                <a:lnTo>
                  <a:pt x="58396" y="473"/>
                </a:lnTo>
                <a:lnTo>
                  <a:pt x="58585" y="473"/>
                </a:lnTo>
                <a:lnTo>
                  <a:pt x="58396" y="661"/>
                </a:lnTo>
                <a:lnTo>
                  <a:pt x="58207" y="661"/>
                </a:lnTo>
                <a:lnTo>
                  <a:pt x="58302" y="567"/>
                </a:lnTo>
                <a:lnTo>
                  <a:pt x="58113" y="661"/>
                </a:lnTo>
                <a:lnTo>
                  <a:pt x="57924" y="661"/>
                </a:lnTo>
                <a:lnTo>
                  <a:pt x="57453" y="473"/>
                </a:lnTo>
                <a:lnTo>
                  <a:pt x="56981" y="284"/>
                </a:lnTo>
                <a:lnTo>
                  <a:pt x="56604" y="284"/>
                </a:lnTo>
                <a:lnTo>
                  <a:pt x="56604" y="473"/>
                </a:lnTo>
                <a:lnTo>
                  <a:pt x="56415" y="567"/>
                </a:lnTo>
                <a:lnTo>
                  <a:pt x="57075" y="473"/>
                </a:lnTo>
                <a:lnTo>
                  <a:pt x="56698" y="661"/>
                </a:lnTo>
                <a:lnTo>
                  <a:pt x="57170" y="567"/>
                </a:lnTo>
                <a:lnTo>
                  <a:pt x="57075" y="661"/>
                </a:lnTo>
                <a:lnTo>
                  <a:pt x="57075" y="756"/>
                </a:lnTo>
                <a:lnTo>
                  <a:pt x="56321" y="756"/>
                </a:lnTo>
                <a:lnTo>
                  <a:pt x="56226" y="567"/>
                </a:lnTo>
                <a:lnTo>
                  <a:pt x="56132" y="473"/>
                </a:lnTo>
                <a:lnTo>
                  <a:pt x="55849" y="473"/>
                </a:lnTo>
                <a:lnTo>
                  <a:pt x="55471" y="567"/>
                </a:lnTo>
                <a:lnTo>
                  <a:pt x="55000" y="661"/>
                </a:lnTo>
                <a:lnTo>
                  <a:pt x="55094" y="661"/>
                </a:lnTo>
                <a:lnTo>
                  <a:pt x="53868" y="850"/>
                </a:lnTo>
                <a:lnTo>
                  <a:pt x="52830" y="1039"/>
                </a:lnTo>
                <a:lnTo>
                  <a:pt x="52830" y="1039"/>
                </a:lnTo>
                <a:lnTo>
                  <a:pt x="52924" y="850"/>
                </a:lnTo>
                <a:lnTo>
                  <a:pt x="53019" y="756"/>
                </a:lnTo>
                <a:lnTo>
                  <a:pt x="53019" y="756"/>
                </a:lnTo>
                <a:lnTo>
                  <a:pt x="52358" y="944"/>
                </a:lnTo>
                <a:lnTo>
                  <a:pt x="51981" y="1039"/>
                </a:lnTo>
                <a:lnTo>
                  <a:pt x="51887" y="1133"/>
                </a:lnTo>
                <a:lnTo>
                  <a:pt x="51887" y="1227"/>
                </a:lnTo>
                <a:lnTo>
                  <a:pt x="51604" y="1039"/>
                </a:lnTo>
                <a:lnTo>
                  <a:pt x="50755" y="1039"/>
                </a:lnTo>
                <a:lnTo>
                  <a:pt x="50755" y="944"/>
                </a:lnTo>
                <a:lnTo>
                  <a:pt x="50755" y="850"/>
                </a:lnTo>
                <a:lnTo>
                  <a:pt x="50660" y="850"/>
                </a:lnTo>
                <a:lnTo>
                  <a:pt x="50660" y="1039"/>
                </a:lnTo>
                <a:lnTo>
                  <a:pt x="49623" y="1322"/>
                </a:lnTo>
                <a:lnTo>
                  <a:pt x="49151" y="1416"/>
                </a:lnTo>
                <a:lnTo>
                  <a:pt x="48679" y="1416"/>
                </a:lnTo>
                <a:lnTo>
                  <a:pt x="48679" y="1322"/>
                </a:lnTo>
                <a:lnTo>
                  <a:pt x="48773" y="1322"/>
                </a:lnTo>
                <a:lnTo>
                  <a:pt x="48585" y="1133"/>
                </a:lnTo>
                <a:lnTo>
                  <a:pt x="47547" y="1133"/>
                </a:lnTo>
                <a:lnTo>
                  <a:pt x="46981" y="1322"/>
                </a:lnTo>
                <a:lnTo>
                  <a:pt x="46038" y="1699"/>
                </a:lnTo>
                <a:lnTo>
                  <a:pt x="46038" y="1699"/>
                </a:lnTo>
                <a:lnTo>
                  <a:pt x="46132" y="1605"/>
                </a:lnTo>
                <a:lnTo>
                  <a:pt x="46038" y="1510"/>
                </a:lnTo>
                <a:lnTo>
                  <a:pt x="45755" y="1699"/>
                </a:lnTo>
                <a:lnTo>
                  <a:pt x="45660" y="1793"/>
                </a:lnTo>
                <a:lnTo>
                  <a:pt x="45566" y="1793"/>
                </a:lnTo>
                <a:lnTo>
                  <a:pt x="45472" y="1699"/>
                </a:lnTo>
                <a:lnTo>
                  <a:pt x="45472" y="1510"/>
                </a:lnTo>
                <a:lnTo>
                  <a:pt x="45755" y="1510"/>
                </a:lnTo>
                <a:lnTo>
                  <a:pt x="45566" y="1416"/>
                </a:lnTo>
                <a:lnTo>
                  <a:pt x="45189" y="1416"/>
                </a:lnTo>
                <a:lnTo>
                  <a:pt x="44245" y="1605"/>
                </a:lnTo>
                <a:lnTo>
                  <a:pt x="42736" y="2076"/>
                </a:lnTo>
                <a:lnTo>
                  <a:pt x="42736" y="2076"/>
                </a:lnTo>
                <a:lnTo>
                  <a:pt x="43113" y="1793"/>
                </a:lnTo>
                <a:lnTo>
                  <a:pt x="43491" y="1605"/>
                </a:lnTo>
                <a:lnTo>
                  <a:pt x="43208" y="1699"/>
                </a:lnTo>
                <a:lnTo>
                  <a:pt x="42956" y="1762"/>
                </a:lnTo>
                <a:lnTo>
                  <a:pt x="42924" y="1793"/>
                </a:lnTo>
                <a:lnTo>
                  <a:pt x="42453" y="1982"/>
                </a:lnTo>
                <a:lnTo>
                  <a:pt x="42075" y="1982"/>
                </a:lnTo>
                <a:lnTo>
                  <a:pt x="41981" y="1888"/>
                </a:lnTo>
                <a:lnTo>
                  <a:pt x="40377" y="1888"/>
                </a:lnTo>
                <a:lnTo>
                  <a:pt x="38962" y="1982"/>
                </a:lnTo>
                <a:lnTo>
                  <a:pt x="39057" y="2076"/>
                </a:lnTo>
                <a:lnTo>
                  <a:pt x="38962" y="2171"/>
                </a:lnTo>
                <a:lnTo>
                  <a:pt x="38679" y="2265"/>
                </a:lnTo>
                <a:lnTo>
                  <a:pt x="38774" y="2076"/>
                </a:lnTo>
                <a:lnTo>
                  <a:pt x="38679" y="2076"/>
                </a:lnTo>
                <a:lnTo>
                  <a:pt x="38585" y="2171"/>
                </a:lnTo>
                <a:lnTo>
                  <a:pt x="38491" y="2265"/>
                </a:lnTo>
                <a:lnTo>
                  <a:pt x="38302" y="2171"/>
                </a:lnTo>
                <a:lnTo>
                  <a:pt x="38208" y="1982"/>
                </a:lnTo>
                <a:lnTo>
                  <a:pt x="37453" y="1982"/>
                </a:lnTo>
                <a:lnTo>
                  <a:pt x="37736" y="2171"/>
                </a:lnTo>
                <a:lnTo>
                  <a:pt x="37264" y="2171"/>
                </a:lnTo>
                <a:lnTo>
                  <a:pt x="37076" y="2076"/>
                </a:lnTo>
                <a:lnTo>
                  <a:pt x="36793" y="2171"/>
                </a:lnTo>
                <a:lnTo>
                  <a:pt x="36887" y="1982"/>
                </a:lnTo>
                <a:lnTo>
                  <a:pt x="35943" y="2359"/>
                </a:lnTo>
                <a:lnTo>
                  <a:pt x="34906" y="2548"/>
                </a:lnTo>
                <a:lnTo>
                  <a:pt x="33868" y="2737"/>
                </a:lnTo>
                <a:lnTo>
                  <a:pt x="32925" y="2737"/>
                </a:lnTo>
                <a:lnTo>
                  <a:pt x="33113" y="2642"/>
                </a:lnTo>
                <a:lnTo>
                  <a:pt x="32830" y="2642"/>
                </a:lnTo>
                <a:lnTo>
                  <a:pt x="32547" y="2737"/>
                </a:lnTo>
                <a:lnTo>
                  <a:pt x="32076" y="2925"/>
                </a:lnTo>
                <a:lnTo>
                  <a:pt x="31321" y="2925"/>
                </a:lnTo>
                <a:lnTo>
                  <a:pt x="30472" y="3020"/>
                </a:lnTo>
                <a:lnTo>
                  <a:pt x="29623" y="3114"/>
                </a:lnTo>
                <a:lnTo>
                  <a:pt x="27736" y="3397"/>
                </a:lnTo>
                <a:lnTo>
                  <a:pt x="26698" y="3491"/>
                </a:lnTo>
                <a:lnTo>
                  <a:pt x="26415" y="3586"/>
                </a:lnTo>
                <a:lnTo>
                  <a:pt x="26321" y="3680"/>
                </a:lnTo>
                <a:lnTo>
                  <a:pt x="26132" y="3586"/>
                </a:lnTo>
                <a:lnTo>
                  <a:pt x="25944" y="3491"/>
                </a:lnTo>
                <a:lnTo>
                  <a:pt x="25755" y="3586"/>
                </a:lnTo>
                <a:lnTo>
                  <a:pt x="25661" y="3869"/>
                </a:lnTo>
                <a:lnTo>
                  <a:pt x="25189" y="3774"/>
                </a:lnTo>
                <a:lnTo>
                  <a:pt x="24623" y="3774"/>
                </a:lnTo>
                <a:lnTo>
                  <a:pt x="23491" y="3963"/>
                </a:lnTo>
                <a:lnTo>
                  <a:pt x="22642" y="4057"/>
                </a:lnTo>
                <a:lnTo>
                  <a:pt x="21793" y="4152"/>
                </a:lnTo>
                <a:lnTo>
                  <a:pt x="21887" y="4057"/>
                </a:lnTo>
                <a:lnTo>
                  <a:pt x="21698" y="4152"/>
                </a:lnTo>
                <a:lnTo>
                  <a:pt x="21510" y="4340"/>
                </a:lnTo>
                <a:lnTo>
                  <a:pt x="21415" y="4529"/>
                </a:lnTo>
                <a:lnTo>
                  <a:pt x="21227" y="4623"/>
                </a:lnTo>
                <a:lnTo>
                  <a:pt x="21132" y="4529"/>
                </a:lnTo>
                <a:lnTo>
                  <a:pt x="20944" y="4435"/>
                </a:lnTo>
                <a:lnTo>
                  <a:pt x="20378" y="4340"/>
                </a:lnTo>
                <a:lnTo>
                  <a:pt x="19906" y="4435"/>
                </a:lnTo>
                <a:lnTo>
                  <a:pt x="19529" y="4623"/>
                </a:lnTo>
                <a:lnTo>
                  <a:pt x="19434" y="4529"/>
                </a:lnTo>
                <a:lnTo>
                  <a:pt x="19340" y="4529"/>
                </a:lnTo>
                <a:lnTo>
                  <a:pt x="18868" y="4623"/>
                </a:lnTo>
                <a:lnTo>
                  <a:pt x="17925" y="5001"/>
                </a:lnTo>
                <a:lnTo>
                  <a:pt x="17925" y="4812"/>
                </a:lnTo>
                <a:lnTo>
                  <a:pt x="17736" y="5001"/>
                </a:lnTo>
                <a:lnTo>
                  <a:pt x="17548" y="5095"/>
                </a:lnTo>
                <a:lnTo>
                  <a:pt x="17359" y="5189"/>
                </a:lnTo>
                <a:lnTo>
                  <a:pt x="16887" y="5284"/>
                </a:lnTo>
                <a:lnTo>
                  <a:pt x="16982" y="5189"/>
                </a:lnTo>
                <a:lnTo>
                  <a:pt x="16982" y="5189"/>
                </a:lnTo>
                <a:lnTo>
                  <a:pt x="16321" y="5284"/>
                </a:lnTo>
                <a:lnTo>
                  <a:pt x="15755" y="5472"/>
                </a:lnTo>
                <a:lnTo>
                  <a:pt x="15189" y="5567"/>
                </a:lnTo>
                <a:lnTo>
                  <a:pt x="14623" y="5567"/>
                </a:lnTo>
                <a:lnTo>
                  <a:pt x="15283" y="5472"/>
                </a:lnTo>
                <a:lnTo>
                  <a:pt x="15189" y="5378"/>
                </a:lnTo>
                <a:lnTo>
                  <a:pt x="15095" y="5284"/>
                </a:lnTo>
                <a:lnTo>
                  <a:pt x="15095" y="5189"/>
                </a:lnTo>
                <a:lnTo>
                  <a:pt x="15095" y="5095"/>
                </a:lnTo>
                <a:lnTo>
                  <a:pt x="14906" y="5189"/>
                </a:lnTo>
                <a:lnTo>
                  <a:pt x="14529" y="5284"/>
                </a:lnTo>
                <a:lnTo>
                  <a:pt x="13680" y="5472"/>
                </a:lnTo>
                <a:lnTo>
                  <a:pt x="13680" y="5567"/>
                </a:lnTo>
                <a:lnTo>
                  <a:pt x="13585" y="5567"/>
                </a:lnTo>
                <a:lnTo>
                  <a:pt x="13585" y="5504"/>
                </a:lnTo>
                <a:lnTo>
                  <a:pt x="13585" y="5504"/>
                </a:lnTo>
                <a:lnTo>
                  <a:pt x="13397" y="5567"/>
                </a:lnTo>
                <a:lnTo>
                  <a:pt x="13208" y="5661"/>
                </a:lnTo>
                <a:lnTo>
                  <a:pt x="13302" y="5755"/>
                </a:lnTo>
                <a:lnTo>
                  <a:pt x="13585" y="5661"/>
                </a:lnTo>
                <a:lnTo>
                  <a:pt x="13868" y="5661"/>
                </a:lnTo>
                <a:lnTo>
                  <a:pt x="13585" y="5850"/>
                </a:lnTo>
                <a:lnTo>
                  <a:pt x="13302" y="5850"/>
                </a:lnTo>
                <a:lnTo>
                  <a:pt x="13019" y="5755"/>
                </a:lnTo>
                <a:lnTo>
                  <a:pt x="12736" y="5755"/>
                </a:lnTo>
                <a:lnTo>
                  <a:pt x="11133" y="6227"/>
                </a:lnTo>
                <a:lnTo>
                  <a:pt x="11038" y="6133"/>
                </a:lnTo>
                <a:lnTo>
                  <a:pt x="10472" y="6321"/>
                </a:lnTo>
                <a:lnTo>
                  <a:pt x="10001" y="6416"/>
                </a:lnTo>
                <a:lnTo>
                  <a:pt x="9434" y="6510"/>
                </a:lnTo>
                <a:lnTo>
                  <a:pt x="8680" y="6699"/>
                </a:lnTo>
                <a:lnTo>
                  <a:pt x="7642" y="6888"/>
                </a:lnTo>
                <a:lnTo>
                  <a:pt x="6416" y="7076"/>
                </a:lnTo>
                <a:lnTo>
                  <a:pt x="3963" y="7454"/>
                </a:lnTo>
                <a:lnTo>
                  <a:pt x="1604" y="7831"/>
                </a:lnTo>
                <a:lnTo>
                  <a:pt x="944" y="8020"/>
                </a:lnTo>
                <a:lnTo>
                  <a:pt x="567" y="7925"/>
                </a:lnTo>
                <a:lnTo>
                  <a:pt x="284" y="7831"/>
                </a:lnTo>
                <a:lnTo>
                  <a:pt x="189" y="7831"/>
                </a:lnTo>
                <a:lnTo>
                  <a:pt x="189" y="7925"/>
                </a:lnTo>
                <a:lnTo>
                  <a:pt x="189" y="8208"/>
                </a:lnTo>
                <a:lnTo>
                  <a:pt x="1" y="8397"/>
                </a:lnTo>
                <a:lnTo>
                  <a:pt x="1" y="8586"/>
                </a:lnTo>
                <a:lnTo>
                  <a:pt x="1" y="8680"/>
                </a:lnTo>
                <a:lnTo>
                  <a:pt x="95" y="8774"/>
                </a:lnTo>
                <a:lnTo>
                  <a:pt x="472" y="8869"/>
                </a:lnTo>
                <a:lnTo>
                  <a:pt x="755" y="8869"/>
                </a:lnTo>
                <a:lnTo>
                  <a:pt x="567" y="8963"/>
                </a:lnTo>
                <a:lnTo>
                  <a:pt x="755" y="8963"/>
                </a:lnTo>
                <a:lnTo>
                  <a:pt x="1038" y="8869"/>
                </a:lnTo>
                <a:lnTo>
                  <a:pt x="1416" y="8586"/>
                </a:lnTo>
                <a:lnTo>
                  <a:pt x="1416" y="8774"/>
                </a:lnTo>
                <a:lnTo>
                  <a:pt x="1510" y="8869"/>
                </a:lnTo>
                <a:lnTo>
                  <a:pt x="1699" y="8774"/>
                </a:lnTo>
                <a:lnTo>
                  <a:pt x="1793" y="8774"/>
                </a:lnTo>
                <a:lnTo>
                  <a:pt x="2265" y="8586"/>
                </a:lnTo>
                <a:lnTo>
                  <a:pt x="2642" y="8491"/>
                </a:lnTo>
                <a:lnTo>
                  <a:pt x="3397" y="8491"/>
                </a:lnTo>
                <a:lnTo>
                  <a:pt x="4152" y="8397"/>
                </a:lnTo>
                <a:lnTo>
                  <a:pt x="4623" y="8397"/>
                </a:lnTo>
                <a:lnTo>
                  <a:pt x="5001" y="8114"/>
                </a:lnTo>
                <a:lnTo>
                  <a:pt x="5001" y="8208"/>
                </a:lnTo>
                <a:lnTo>
                  <a:pt x="5284" y="8114"/>
                </a:lnTo>
                <a:lnTo>
                  <a:pt x="5850" y="7831"/>
                </a:lnTo>
                <a:lnTo>
                  <a:pt x="5944" y="7925"/>
                </a:lnTo>
                <a:lnTo>
                  <a:pt x="5850" y="8020"/>
                </a:lnTo>
                <a:lnTo>
                  <a:pt x="5850" y="8114"/>
                </a:lnTo>
                <a:lnTo>
                  <a:pt x="5944" y="8020"/>
                </a:lnTo>
                <a:lnTo>
                  <a:pt x="6416" y="7925"/>
                </a:lnTo>
                <a:lnTo>
                  <a:pt x="7170" y="7925"/>
                </a:lnTo>
                <a:lnTo>
                  <a:pt x="7170" y="8020"/>
                </a:lnTo>
                <a:lnTo>
                  <a:pt x="7076" y="8114"/>
                </a:lnTo>
                <a:lnTo>
                  <a:pt x="7265" y="8020"/>
                </a:lnTo>
                <a:lnTo>
                  <a:pt x="7359" y="7925"/>
                </a:lnTo>
                <a:lnTo>
                  <a:pt x="7359" y="7831"/>
                </a:lnTo>
                <a:lnTo>
                  <a:pt x="7548" y="8020"/>
                </a:lnTo>
                <a:lnTo>
                  <a:pt x="8397" y="7642"/>
                </a:lnTo>
                <a:lnTo>
                  <a:pt x="8963" y="7454"/>
                </a:lnTo>
                <a:lnTo>
                  <a:pt x="9151" y="7359"/>
                </a:lnTo>
                <a:lnTo>
                  <a:pt x="9246" y="7359"/>
                </a:lnTo>
                <a:lnTo>
                  <a:pt x="9151" y="7171"/>
                </a:lnTo>
                <a:lnTo>
                  <a:pt x="9246" y="7076"/>
                </a:lnTo>
                <a:lnTo>
                  <a:pt x="9340" y="7076"/>
                </a:lnTo>
                <a:lnTo>
                  <a:pt x="9340" y="7171"/>
                </a:lnTo>
                <a:lnTo>
                  <a:pt x="9434" y="7076"/>
                </a:lnTo>
                <a:lnTo>
                  <a:pt x="9529" y="7171"/>
                </a:lnTo>
                <a:lnTo>
                  <a:pt x="9434" y="7265"/>
                </a:lnTo>
                <a:lnTo>
                  <a:pt x="9340" y="7265"/>
                </a:lnTo>
                <a:lnTo>
                  <a:pt x="9340" y="7359"/>
                </a:lnTo>
                <a:lnTo>
                  <a:pt x="9717" y="7171"/>
                </a:lnTo>
                <a:lnTo>
                  <a:pt x="10095" y="7076"/>
                </a:lnTo>
                <a:lnTo>
                  <a:pt x="10095" y="7171"/>
                </a:lnTo>
                <a:lnTo>
                  <a:pt x="10001" y="7171"/>
                </a:lnTo>
                <a:lnTo>
                  <a:pt x="9906" y="7265"/>
                </a:lnTo>
                <a:lnTo>
                  <a:pt x="9906" y="7359"/>
                </a:lnTo>
                <a:lnTo>
                  <a:pt x="9623" y="7265"/>
                </a:lnTo>
                <a:lnTo>
                  <a:pt x="9717" y="7454"/>
                </a:lnTo>
                <a:lnTo>
                  <a:pt x="10850" y="7076"/>
                </a:lnTo>
                <a:lnTo>
                  <a:pt x="11038" y="7076"/>
                </a:lnTo>
                <a:lnTo>
                  <a:pt x="11133" y="7171"/>
                </a:lnTo>
                <a:lnTo>
                  <a:pt x="11321" y="7265"/>
                </a:lnTo>
                <a:lnTo>
                  <a:pt x="11416" y="7265"/>
                </a:lnTo>
                <a:lnTo>
                  <a:pt x="11604" y="7171"/>
                </a:lnTo>
                <a:lnTo>
                  <a:pt x="11793" y="6982"/>
                </a:lnTo>
                <a:lnTo>
                  <a:pt x="11887" y="6888"/>
                </a:lnTo>
                <a:lnTo>
                  <a:pt x="12170" y="6888"/>
                </a:lnTo>
                <a:lnTo>
                  <a:pt x="12076" y="7076"/>
                </a:lnTo>
                <a:lnTo>
                  <a:pt x="12265" y="7076"/>
                </a:lnTo>
                <a:lnTo>
                  <a:pt x="12359" y="6888"/>
                </a:lnTo>
                <a:lnTo>
                  <a:pt x="12548" y="6793"/>
                </a:lnTo>
                <a:lnTo>
                  <a:pt x="12736" y="6793"/>
                </a:lnTo>
                <a:lnTo>
                  <a:pt x="12453" y="6982"/>
                </a:lnTo>
                <a:lnTo>
                  <a:pt x="12925" y="6982"/>
                </a:lnTo>
                <a:lnTo>
                  <a:pt x="13491" y="6888"/>
                </a:lnTo>
                <a:lnTo>
                  <a:pt x="14434" y="6605"/>
                </a:lnTo>
                <a:lnTo>
                  <a:pt x="15849" y="6510"/>
                </a:lnTo>
                <a:lnTo>
                  <a:pt x="16510" y="6416"/>
                </a:lnTo>
                <a:lnTo>
                  <a:pt x="16982" y="6227"/>
                </a:lnTo>
                <a:lnTo>
                  <a:pt x="17831" y="6038"/>
                </a:lnTo>
                <a:lnTo>
                  <a:pt x="18680" y="6038"/>
                </a:lnTo>
                <a:lnTo>
                  <a:pt x="19057" y="5850"/>
                </a:lnTo>
                <a:lnTo>
                  <a:pt x="19340" y="5755"/>
                </a:lnTo>
                <a:lnTo>
                  <a:pt x="20472" y="5661"/>
                </a:lnTo>
                <a:lnTo>
                  <a:pt x="21604" y="5567"/>
                </a:lnTo>
                <a:lnTo>
                  <a:pt x="22736" y="5378"/>
                </a:lnTo>
                <a:lnTo>
                  <a:pt x="23774" y="5095"/>
                </a:lnTo>
                <a:lnTo>
                  <a:pt x="23774" y="5284"/>
                </a:lnTo>
                <a:lnTo>
                  <a:pt x="24151" y="5189"/>
                </a:lnTo>
                <a:lnTo>
                  <a:pt x="24246" y="5189"/>
                </a:lnTo>
                <a:lnTo>
                  <a:pt x="24246" y="5095"/>
                </a:lnTo>
                <a:lnTo>
                  <a:pt x="24623" y="5001"/>
                </a:lnTo>
                <a:lnTo>
                  <a:pt x="25000" y="5095"/>
                </a:lnTo>
                <a:lnTo>
                  <a:pt x="25378" y="5095"/>
                </a:lnTo>
                <a:lnTo>
                  <a:pt x="25755" y="4906"/>
                </a:lnTo>
                <a:lnTo>
                  <a:pt x="25755" y="5095"/>
                </a:lnTo>
                <a:lnTo>
                  <a:pt x="25849" y="5001"/>
                </a:lnTo>
                <a:lnTo>
                  <a:pt x="26132" y="4906"/>
                </a:lnTo>
                <a:lnTo>
                  <a:pt x="27264" y="4906"/>
                </a:lnTo>
                <a:lnTo>
                  <a:pt x="28491" y="4718"/>
                </a:lnTo>
                <a:lnTo>
                  <a:pt x="28302" y="4529"/>
                </a:lnTo>
                <a:lnTo>
                  <a:pt x="28491" y="4435"/>
                </a:lnTo>
                <a:lnTo>
                  <a:pt x="28585" y="4340"/>
                </a:lnTo>
                <a:lnTo>
                  <a:pt x="28774" y="4529"/>
                </a:lnTo>
                <a:lnTo>
                  <a:pt x="28679" y="4623"/>
                </a:lnTo>
                <a:lnTo>
                  <a:pt x="29717" y="4623"/>
                </a:lnTo>
                <a:lnTo>
                  <a:pt x="30189" y="4529"/>
                </a:lnTo>
                <a:lnTo>
                  <a:pt x="31510" y="4246"/>
                </a:lnTo>
                <a:lnTo>
                  <a:pt x="32076" y="4057"/>
                </a:lnTo>
                <a:lnTo>
                  <a:pt x="32547" y="3869"/>
                </a:lnTo>
                <a:lnTo>
                  <a:pt x="32642" y="3963"/>
                </a:lnTo>
                <a:lnTo>
                  <a:pt x="32830" y="4057"/>
                </a:lnTo>
                <a:lnTo>
                  <a:pt x="33019" y="4057"/>
                </a:lnTo>
                <a:lnTo>
                  <a:pt x="33679" y="3869"/>
                </a:lnTo>
                <a:lnTo>
                  <a:pt x="33962" y="3586"/>
                </a:lnTo>
                <a:lnTo>
                  <a:pt x="34623" y="3586"/>
                </a:lnTo>
                <a:lnTo>
                  <a:pt x="35660" y="3491"/>
                </a:lnTo>
                <a:lnTo>
                  <a:pt x="37170" y="3586"/>
                </a:lnTo>
                <a:lnTo>
                  <a:pt x="37547" y="3397"/>
                </a:lnTo>
                <a:lnTo>
                  <a:pt x="38019" y="3303"/>
                </a:lnTo>
                <a:lnTo>
                  <a:pt x="39151" y="3208"/>
                </a:lnTo>
                <a:lnTo>
                  <a:pt x="41038" y="3208"/>
                </a:lnTo>
                <a:lnTo>
                  <a:pt x="41038" y="3114"/>
                </a:lnTo>
                <a:lnTo>
                  <a:pt x="41226" y="3020"/>
                </a:lnTo>
                <a:lnTo>
                  <a:pt x="41981" y="2925"/>
                </a:lnTo>
                <a:lnTo>
                  <a:pt x="44811" y="2925"/>
                </a:lnTo>
                <a:lnTo>
                  <a:pt x="45000" y="2831"/>
                </a:lnTo>
                <a:lnTo>
                  <a:pt x="45189" y="2642"/>
                </a:lnTo>
                <a:lnTo>
                  <a:pt x="45283" y="2548"/>
                </a:lnTo>
                <a:lnTo>
                  <a:pt x="45566" y="2548"/>
                </a:lnTo>
                <a:lnTo>
                  <a:pt x="45472" y="2737"/>
                </a:lnTo>
                <a:lnTo>
                  <a:pt x="45472" y="2737"/>
                </a:lnTo>
                <a:lnTo>
                  <a:pt x="46132" y="2548"/>
                </a:lnTo>
                <a:lnTo>
                  <a:pt x="46887" y="2548"/>
                </a:lnTo>
                <a:lnTo>
                  <a:pt x="47547" y="2454"/>
                </a:lnTo>
                <a:lnTo>
                  <a:pt x="48207" y="2265"/>
                </a:lnTo>
                <a:lnTo>
                  <a:pt x="48302" y="2359"/>
                </a:lnTo>
                <a:lnTo>
                  <a:pt x="49434" y="2359"/>
                </a:lnTo>
                <a:lnTo>
                  <a:pt x="49717" y="2265"/>
                </a:lnTo>
                <a:lnTo>
                  <a:pt x="50094" y="2171"/>
                </a:lnTo>
                <a:lnTo>
                  <a:pt x="50755" y="2076"/>
                </a:lnTo>
                <a:lnTo>
                  <a:pt x="52170" y="1982"/>
                </a:lnTo>
                <a:lnTo>
                  <a:pt x="54056" y="1793"/>
                </a:lnTo>
                <a:lnTo>
                  <a:pt x="56132" y="1510"/>
                </a:lnTo>
                <a:lnTo>
                  <a:pt x="56037" y="1605"/>
                </a:lnTo>
                <a:lnTo>
                  <a:pt x="55943" y="1699"/>
                </a:lnTo>
                <a:lnTo>
                  <a:pt x="55754" y="1699"/>
                </a:lnTo>
                <a:lnTo>
                  <a:pt x="55471" y="1793"/>
                </a:lnTo>
                <a:lnTo>
                  <a:pt x="55377" y="1888"/>
                </a:lnTo>
                <a:lnTo>
                  <a:pt x="56415" y="1605"/>
                </a:lnTo>
                <a:lnTo>
                  <a:pt x="56887" y="1510"/>
                </a:lnTo>
                <a:lnTo>
                  <a:pt x="56981" y="1605"/>
                </a:lnTo>
                <a:lnTo>
                  <a:pt x="56887" y="1699"/>
                </a:lnTo>
                <a:lnTo>
                  <a:pt x="57358" y="1605"/>
                </a:lnTo>
                <a:lnTo>
                  <a:pt x="57736" y="1605"/>
                </a:lnTo>
                <a:lnTo>
                  <a:pt x="58207" y="1510"/>
                </a:lnTo>
                <a:lnTo>
                  <a:pt x="58679" y="1510"/>
                </a:lnTo>
                <a:lnTo>
                  <a:pt x="58773" y="1416"/>
                </a:lnTo>
                <a:lnTo>
                  <a:pt x="58868" y="1322"/>
                </a:lnTo>
                <a:lnTo>
                  <a:pt x="59056" y="1133"/>
                </a:lnTo>
                <a:lnTo>
                  <a:pt x="59151" y="1227"/>
                </a:lnTo>
                <a:lnTo>
                  <a:pt x="59339" y="1227"/>
                </a:lnTo>
                <a:lnTo>
                  <a:pt x="59434" y="1322"/>
                </a:lnTo>
                <a:lnTo>
                  <a:pt x="59339" y="1510"/>
                </a:lnTo>
                <a:lnTo>
                  <a:pt x="59811" y="1416"/>
                </a:lnTo>
                <a:lnTo>
                  <a:pt x="60000" y="1322"/>
                </a:lnTo>
                <a:lnTo>
                  <a:pt x="60094" y="1416"/>
                </a:lnTo>
                <a:lnTo>
                  <a:pt x="60377" y="1322"/>
                </a:lnTo>
                <a:lnTo>
                  <a:pt x="60660" y="1227"/>
                </a:lnTo>
                <a:lnTo>
                  <a:pt x="61320" y="1133"/>
                </a:lnTo>
                <a:lnTo>
                  <a:pt x="61981" y="1227"/>
                </a:lnTo>
                <a:lnTo>
                  <a:pt x="62641" y="1227"/>
                </a:lnTo>
                <a:lnTo>
                  <a:pt x="62547" y="1133"/>
                </a:lnTo>
                <a:lnTo>
                  <a:pt x="63207" y="1039"/>
                </a:lnTo>
                <a:lnTo>
                  <a:pt x="63019" y="1133"/>
                </a:lnTo>
                <a:lnTo>
                  <a:pt x="63585" y="1133"/>
                </a:lnTo>
                <a:lnTo>
                  <a:pt x="63302" y="1039"/>
                </a:lnTo>
                <a:lnTo>
                  <a:pt x="63773" y="850"/>
                </a:lnTo>
                <a:lnTo>
                  <a:pt x="64151" y="756"/>
                </a:lnTo>
                <a:lnTo>
                  <a:pt x="64434" y="850"/>
                </a:lnTo>
                <a:lnTo>
                  <a:pt x="64434" y="1133"/>
                </a:lnTo>
                <a:lnTo>
                  <a:pt x="65283" y="850"/>
                </a:lnTo>
                <a:lnTo>
                  <a:pt x="65283" y="944"/>
                </a:lnTo>
                <a:lnTo>
                  <a:pt x="65471" y="944"/>
                </a:lnTo>
                <a:lnTo>
                  <a:pt x="65566" y="850"/>
                </a:lnTo>
                <a:lnTo>
                  <a:pt x="65754" y="944"/>
                </a:lnTo>
                <a:lnTo>
                  <a:pt x="66132" y="850"/>
                </a:lnTo>
                <a:lnTo>
                  <a:pt x="66981" y="850"/>
                </a:lnTo>
                <a:lnTo>
                  <a:pt x="66981" y="944"/>
                </a:lnTo>
                <a:lnTo>
                  <a:pt x="66886" y="1039"/>
                </a:lnTo>
                <a:lnTo>
                  <a:pt x="66792" y="1039"/>
                </a:lnTo>
                <a:lnTo>
                  <a:pt x="66792" y="1133"/>
                </a:lnTo>
                <a:lnTo>
                  <a:pt x="67641" y="944"/>
                </a:lnTo>
                <a:lnTo>
                  <a:pt x="68113" y="850"/>
                </a:lnTo>
                <a:lnTo>
                  <a:pt x="68584" y="850"/>
                </a:lnTo>
                <a:lnTo>
                  <a:pt x="68773" y="944"/>
                </a:lnTo>
                <a:lnTo>
                  <a:pt x="68962" y="944"/>
                </a:lnTo>
                <a:lnTo>
                  <a:pt x="69150" y="850"/>
                </a:lnTo>
                <a:lnTo>
                  <a:pt x="70849" y="944"/>
                </a:lnTo>
                <a:lnTo>
                  <a:pt x="71509" y="850"/>
                </a:lnTo>
                <a:lnTo>
                  <a:pt x="72169" y="756"/>
                </a:lnTo>
                <a:lnTo>
                  <a:pt x="73207" y="756"/>
                </a:lnTo>
                <a:lnTo>
                  <a:pt x="73584" y="944"/>
                </a:lnTo>
                <a:lnTo>
                  <a:pt x="73962" y="944"/>
                </a:lnTo>
                <a:lnTo>
                  <a:pt x="73773" y="756"/>
                </a:lnTo>
                <a:lnTo>
                  <a:pt x="74056" y="567"/>
                </a:lnTo>
                <a:lnTo>
                  <a:pt x="74150" y="567"/>
                </a:lnTo>
                <a:lnTo>
                  <a:pt x="74150" y="756"/>
                </a:lnTo>
                <a:lnTo>
                  <a:pt x="74339" y="850"/>
                </a:lnTo>
                <a:lnTo>
                  <a:pt x="74433" y="756"/>
                </a:lnTo>
                <a:lnTo>
                  <a:pt x="74716" y="661"/>
                </a:lnTo>
                <a:lnTo>
                  <a:pt x="75188" y="661"/>
                </a:lnTo>
                <a:lnTo>
                  <a:pt x="75188" y="756"/>
                </a:lnTo>
                <a:lnTo>
                  <a:pt x="74999" y="850"/>
                </a:lnTo>
                <a:lnTo>
                  <a:pt x="75377" y="756"/>
                </a:lnTo>
                <a:lnTo>
                  <a:pt x="75754" y="756"/>
                </a:lnTo>
                <a:lnTo>
                  <a:pt x="75471" y="850"/>
                </a:lnTo>
                <a:lnTo>
                  <a:pt x="75565" y="944"/>
                </a:lnTo>
                <a:lnTo>
                  <a:pt x="76226" y="1039"/>
                </a:lnTo>
                <a:lnTo>
                  <a:pt x="76320" y="850"/>
                </a:lnTo>
                <a:lnTo>
                  <a:pt x="76509" y="850"/>
                </a:lnTo>
                <a:lnTo>
                  <a:pt x="76792" y="756"/>
                </a:lnTo>
                <a:lnTo>
                  <a:pt x="77075" y="661"/>
                </a:lnTo>
                <a:lnTo>
                  <a:pt x="76886" y="850"/>
                </a:lnTo>
                <a:lnTo>
                  <a:pt x="76981" y="944"/>
                </a:lnTo>
                <a:lnTo>
                  <a:pt x="77264" y="1039"/>
                </a:lnTo>
                <a:lnTo>
                  <a:pt x="77547" y="1133"/>
                </a:lnTo>
                <a:lnTo>
                  <a:pt x="77924" y="1227"/>
                </a:lnTo>
                <a:lnTo>
                  <a:pt x="78018" y="1133"/>
                </a:lnTo>
                <a:lnTo>
                  <a:pt x="77924" y="1039"/>
                </a:lnTo>
                <a:lnTo>
                  <a:pt x="78207" y="944"/>
                </a:lnTo>
                <a:lnTo>
                  <a:pt x="78490" y="1039"/>
                </a:lnTo>
                <a:lnTo>
                  <a:pt x="78773" y="1039"/>
                </a:lnTo>
                <a:lnTo>
                  <a:pt x="79056" y="1133"/>
                </a:lnTo>
                <a:lnTo>
                  <a:pt x="79716" y="944"/>
                </a:lnTo>
                <a:lnTo>
                  <a:pt x="80282" y="756"/>
                </a:lnTo>
                <a:lnTo>
                  <a:pt x="80282" y="850"/>
                </a:lnTo>
                <a:lnTo>
                  <a:pt x="80188" y="944"/>
                </a:lnTo>
                <a:lnTo>
                  <a:pt x="80848" y="1039"/>
                </a:lnTo>
                <a:lnTo>
                  <a:pt x="81131" y="1039"/>
                </a:lnTo>
                <a:lnTo>
                  <a:pt x="81131" y="1133"/>
                </a:lnTo>
                <a:lnTo>
                  <a:pt x="81037" y="1227"/>
                </a:lnTo>
                <a:lnTo>
                  <a:pt x="81697" y="1039"/>
                </a:lnTo>
                <a:lnTo>
                  <a:pt x="81886" y="944"/>
                </a:lnTo>
                <a:lnTo>
                  <a:pt x="81792" y="850"/>
                </a:lnTo>
                <a:lnTo>
                  <a:pt x="81414" y="850"/>
                </a:lnTo>
                <a:lnTo>
                  <a:pt x="80943" y="944"/>
                </a:lnTo>
                <a:lnTo>
                  <a:pt x="81037" y="756"/>
                </a:lnTo>
                <a:lnTo>
                  <a:pt x="80754" y="944"/>
                </a:lnTo>
                <a:lnTo>
                  <a:pt x="80660" y="756"/>
                </a:lnTo>
                <a:lnTo>
                  <a:pt x="80754" y="661"/>
                </a:lnTo>
                <a:lnTo>
                  <a:pt x="80188" y="661"/>
                </a:lnTo>
                <a:lnTo>
                  <a:pt x="80188" y="567"/>
                </a:lnTo>
                <a:lnTo>
                  <a:pt x="80282" y="567"/>
                </a:lnTo>
                <a:lnTo>
                  <a:pt x="79528" y="473"/>
                </a:lnTo>
                <a:lnTo>
                  <a:pt x="79339" y="567"/>
                </a:lnTo>
                <a:lnTo>
                  <a:pt x="79245" y="567"/>
                </a:lnTo>
                <a:lnTo>
                  <a:pt x="79245" y="661"/>
                </a:lnTo>
                <a:lnTo>
                  <a:pt x="79056" y="850"/>
                </a:lnTo>
                <a:lnTo>
                  <a:pt x="78867" y="378"/>
                </a:lnTo>
                <a:lnTo>
                  <a:pt x="78679" y="473"/>
                </a:lnTo>
                <a:lnTo>
                  <a:pt x="78396" y="567"/>
                </a:lnTo>
                <a:lnTo>
                  <a:pt x="78018" y="661"/>
                </a:lnTo>
                <a:lnTo>
                  <a:pt x="77924" y="661"/>
                </a:lnTo>
                <a:lnTo>
                  <a:pt x="77830" y="567"/>
                </a:lnTo>
                <a:lnTo>
                  <a:pt x="77075" y="567"/>
                </a:lnTo>
                <a:lnTo>
                  <a:pt x="77264" y="473"/>
                </a:lnTo>
                <a:lnTo>
                  <a:pt x="77169" y="284"/>
                </a:lnTo>
                <a:lnTo>
                  <a:pt x="76981" y="378"/>
                </a:lnTo>
                <a:lnTo>
                  <a:pt x="76792" y="473"/>
                </a:lnTo>
                <a:lnTo>
                  <a:pt x="76037" y="473"/>
                </a:lnTo>
                <a:lnTo>
                  <a:pt x="74716" y="190"/>
                </a:lnTo>
                <a:lnTo>
                  <a:pt x="74433" y="378"/>
                </a:lnTo>
                <a:lnTo>
                  <a:pt x="74056" y="378"/>
                </a:lnTo>
                <a:lnTo>
                  <a:pt x="74150" y="190"/>
                </a:lnTo>
                <a:lnTo>
                  <a:pt x="74056" y="190"/>
                </a:lnTo>
                <a:lnTo>
                  <a:pt x="73773" y="284"/>
                </a:lnTo>
                <a:lnTo>
                  <a:pt x="73773" y="95"/>
                </a:lnTo>
                <a:lnTo>
                  <a:pt x="73301" y="190"/>
                </a:lnTo>
                <a:lnTo>
                  <a:pt x="72830" y="190"/>
                </a:lnTo>
                <a:lnTo>
                  <a:pt x="72830" y="378"/>
                </a:lnTo>
                <a:lnTo>
                  <a:pt x="72924" y="473"/>
                </a:lnTo>
                <a:lnTo>
                  <a:pt x="72924" y="567"/>
                </a:lnTo>
                <a:lnTo>
                  <a:pt x="72735" y="661"/>
                </a:lnTo>
                <a:lnTo>
                  <a:pt x="72735" y="567"/>
                </a:lnTo>
                <a:lnTo>
                  <a:pt x="72547" y="473"/>
                </a:lnTo>
                <a:lnTo>
                  <a:pt x="72452" y="378"/>
                </a:lnTo>
                <a:lnTo>
                  <a:pt x="72641" y="284"/>
                </a:lnTo>
                <a:lnTo>
                  <a:pt x="71603" y="284"/>
                </a:lnTo>
                <a:lnTo>
                  <a:pt x="70849" y="190"/>
                </a:lnTo>
                <a:lnTo>
                  <a:pt x="70660" y="284"/>
                </a:lnTo>
                <a:lnTo>
                  <a:pt x="69905" y="473"/>
                </a:lnTo>
                <a:lnTo>
                  <a:pt x="69056" y="473"/>
                </a:lnTo>
                <a:lnTo>
                  <a:pt x="68207" y="378"/>
                </a:lnTo>
                <a:lnTo>
                  <a:pt x="67547" y="284"/>
                </a:lnTo>
                <a:lnTo>
                  <a:pt x="67641" y="190"/>
                </a:lnTo>
                <a:lnTo>
                  <a:pt x="67735" y="190"/>
                </a:lnTo>
                <a:lnTo>
                  <a:pt x="67169" y="95"/>
                </a:lnTo>
                <a:lnTo>
                  <a:pt x="66698" y="95"/>
                </a:lnTo>
                <a:lnTo>
                  <a:pt x="66886" y="190"/>
                </a:lnTo>
                <a:lnTo>
                  <a:pt x="65283" y="190"/>
                </a:lnTo>
                <a:lnTo>
                  <a:pt x="64905" y="95"/>
                </a:lnTo>
                <a:lnTo>
                  <a:pt x="64905" y="190"/>
                </a:lnTo>
                <a:lnTo>
                  <a:pt x="65000" y="190"/>
                </a:lnTo>
                <a:lnTo>
                  <a:pt x="65094" y="284"/>
                </a:lnTo>
                <a:lnTo>
                  <a:pt x="65094" y="378"/>
                </a:lnTo>
                <a:lnTo>
                  <a:pt x="64528" y="284"/>
                </a:lnTo>
                <a:lnTo>
                  <a:pt x="63962" y="190"/>
                </a:lnTo>
                <a:lnTo>
                  <a:pt x="63773" y="284"/>
                </a:lnTo>
                <a:lnTo>
                  <a:pt x="63585" y="473"/>
                </a:lnTo>
                <a:lnTo>
                  <a:pt x="63396" y="567"/>
                </a:lnTo>
                <a:lnTo>
                  <a:pt x="63302" y="567"/>
                </a:lnTo>
                <a:lnTo>
                  <a:pt x="63207" y="473"/>
                </a:lnTo>
                <a:lnTo>
                  <a:pt x="63207" y="284"/>
                </a:lnTo>
                <a:lnTo>
                  <a:pt x="63396" y="284"/>
                </a:lnTo>
                <a:lnTo>
                  <a:pt x="63490" y="190"/>
                </a:lnTo>
                <a:lnTo>
                  <a:pt x="63113" y="190"/>
                </a:lnTo>
                <a:lnTo>
                  <a:pt x="61981" y="284"/>
                </a:lnTo>
                <a:lnTo>
                  <a:pt x="61320" y="284"/>
                </a:lnTo>
                <a:lnTo>
                  <a:pt x="61226" y="190"/>
                </a:lnTo>
                <a:lnTo>
                  <a:pt x="61320" y="95"/>
                </a:lnTo>
                <a:lnTo>
                  <a:pt x="60849" y="190"/>
                </a:lnTo>
                <a:lnTo>
                  <a:pt x="60547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02;p25"/>
          <p:cNvGrpSpPr/>
          <p:nvPr/>
        </p:nvGrpSpPr>
        <p:grpSpPr>
          <a:xfrm rot="-8273672">
            <a:off x="7095801" y="1108847"/>
            <a:ext cx="1166676" cy="1032863"/>
            <a:chOff x="1113100" y="2199475"/>
            <a:chExt cx="801900" cy="709925"/>
          </a:xfrm>
        </p:grpSpPr>
        <p:sp>
          <p:nvSpPr>
            <p:cNvPr id="203" name="Google Shape;203;p25"/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05;p25"/>
          <p:cNvGrpSpPr/>
          <p:nvPr/>
        </p:nvGrpSpPr>
        <p:grpSpPr>
          <a:xfrm rot="2272541">
            <a:off x="1155376" y="1159396"/>
            <a:ext cx="1115297" cy="322611"/>
            <a:chOff x="271125" y="812725"/>
            <a:chExt cx="766525" cy="221725"/>
          </a:xfrm>
        </p:grpSpPr>
        <p:sp>
          <p:nvSpPr>
            <p:cNvPr id="206" name="Google Shape;206;p25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l" t="t" r="r" b="b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l" t="t" r="r" b="b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8" name="Google Shape;208;p2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1.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Definisi Konflik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1700925" y="1399800"/>
            <a:ext cx="57423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ketika</a:t>
            </a:r>
            <a:r>
              <a:rPr lang="en-US" b="1" dirty="0">
                <a:solidFill>
                  <a:srgbClr val="FF0000"/>
                </a:solidFill>
              </a:rPr>
              <a:t> orang </a:t>
            </a:r>
            <a:r>
              <a:rPr lang="en-US" b="1" dirty="0" err="1">
                <a:solidFill>
                  <a:srgbClr val="FF0000"/>
                </a:solidFill>
              </a:rPr>
              <a:t>saling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bergantung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memiliki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pandangan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minat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tujuan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berbeda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mempersepsikan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perbedaan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sebagai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pertentangan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Kata Kunci Konflik</a:t>
            </a:r>
            <a:endParaRPr dirty="0"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✘"/>
            </a:pPr>
            <a:r>
              <a:rPr lang="en" dirty="0" smtClean="0">
                <a:solidFill>
                  <a:schemeClr val="bg1"/>
                </a:solidFill>
              </a:rPr>
              <a:t>Orang saling bergantung</a:t>
            </a:r>
            <a:endParaRPr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b="1" dirty="0" err="1" smtClean="0">
                <a:solidFill>
                  <a:schemeClr val="bg1"/>
                </a:solidFill>
              </a:rPr>
              <a:t>Memiliki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pandangan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minat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atau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tujuan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berbeda</a:t>
            </a:r>
            <a:endParaRPr lang="en-US" b="1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b="1" dirty="0" err="1">
                <a:solidFill>
                  <a:schemeClr val="bg1"/>
                </a:solidFill>
              </a:rPr>
              <a:t>P</a:t>
            </a:r>
            <a:r>
              <a:rPr lang="en-US" b="1" dirty="0" err="1" smtClean="0">
                <a:solidFill>
                  <a:schemeClr val="bg1"/>
                </a:solidFill>
              </a:rPr>
              <a:t>ersepsikan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beda</a:t>
            </a:r>
            <a:r>
              <a:rPr lang="en-US" b="1" dirty="0" smtClean="0">
                <a:solidFill>
                  <a:schemeClr val="bg1"/>
                </a:solidFill>
              </a:rPr>
              <a:t> = </a:t>
            </a:r>
            <a:r>
              <a:rPr lang="en-US" b="1" dirty="0" err="1" smtClean="0">
                <a:solidFill>
                  <a:schemeClr val="bg1"/>
                </a:solidFill>
              </a:rPr>
              <a:t>pertentangan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4141750" y="281249"/>
            <a:ext cx="788694" cy="805193"/>
          </a:xfrm>
          <a:custGeom>
            <a:avLst/>
            <a:gdLst/>
            <a:ahLst/>
            <a:cxnLst/>
            <a:rect l="l" t="t" r="r" b="b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4363252" y="476438"/>
            <a:ext cx="345681" cy="414830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2</a:t>
            </a:r>
            <a:r>
              <a:rPr lang="en" sz="6000" dirty="0" smtClean="0"/>
              <a:t>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Konflik dalam Hubungan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0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mempererat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572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ctrTitle"/>
          </p:nvPr>
        </p:nvSpPr>
        <p:spPr>
          <a:xfrm>
            <a:off x="685800" y="1964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3</a:t>
            </a:r>
            <a:r>
              <a:rPr lang="en" sz="6000" dirty="0" smtClean="0"/>
              <a:t>.</a:t>
            </a:r>
            <a:endParaRPr sz="6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Prinsip Konflik</a:t>
            </a:r>
            <a:endParaRPr dirty="0"/>
          </a:p>
        </p:txBody>
      </p:sp>
      <p:sp>
        <p:nvSpPr>
          <p:cNvPr id="83" name="Google Shape;83;p14"/>
          <p:cNvSpPr/>
          <p:nvPr/>
        </p:nvSpPr>
        <p:spPr>
          <a:xfrm>
            <a:off x="3617075" y="256025"/>
            <a:ext cx="1824693" cy="1702276"/>
          </a:xfrm>
          <a:custGeom>
            <a:avLst/>
            <a:gdLst/>
            <a:ahLst/>
            <a:cxnLst/>
            <a:rect l="l" t="t" r="r" b="b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4297650" y="4832975"/>
            <a:ext cx="548700" cy="3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01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1. </a:t>
            </a:r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Terbuka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Rahasia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terbuka</a:t>
            </a:r>
            <a:r>
              <a:rPr lang="en-US" dirty="0">
                <a:solidFill>
                  <a:schemeClr val="bg1"/>
                </a:solidFill>
              </a:rPr>
              <a:t> (overt conflict) </a:t>
            </a:r>
            <a:r>
              <a:rPr lang="en-US" dirty="0" err="1">
                <a:solidFill>
                  <a:schemeClr val="bg1"/>
                </a:solidFill>
              </a:rPr>
              <a:t>mengekspresikan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perbedaan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terang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Konflik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rahasia</a:t>
            </a:r>
            <a:r>
              <a:rPr lang="en-US" dirty="0">
                <a:solidFill>
                  <a:schemeClr val="bg1"/>
                </a:solidFill>
              </a:rPr>
              <a:t> (covert conflict) </a:t>
            </a:r>
            <a:r>
              <a:rPr lang="en-US" dirty="0" err="1">
                <a:solidFill>
                  <a:schemeClr val="bg1"/>
                </a:solidFill>
              </a:rPr>
              <a:t>ketika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seseorang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menutupi</a:t>
            </a:r>
            <a:r>
              <a:rPr lang="en-US" dirty="0">
                <a:solidFill>
                  <a:schemeClr val="bg1"/>
                </a:solidFill>
              </a:rPr>
              <a:t>/ </a:t>
            </a:r>
            <a:r>
              <a:rPr lang="en-US" dirty="0" err="1">
                <a:solidFill>
                  <a:schemeClr val="bg1"/>
                </a:solidFill>
              </a:rPr>
              <a:t>menyangkal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pertentangan</a:t>
            </a:r>
            <a:r>
              <a:rPr lang="en-US" dirty="0">
                <a:solidFill>
                  <a:schemeClr val="bg1"/>
                </a:solidFill>
              </a:rPr>
              <a:t>/ </a:t>
            </a:r>
            <a:r>
              <a:rPr lang="en-US" dirty="0" err="1">
                <a:solidFill>
                  <a:schemeClr val="bg1"/>
                </a:solidFill>
              </a:rPr>
              <a:t>kemarahan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mengekspresikan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tidak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langsung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05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640</Words>
  <Application>Microsoft Office PowerPoint</Application>
  <PresentationFormat>On-screen Show (16:9)</PresentationFormat>
  <Paragraphs>99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Impact</vt:lpstr>
      <vt:lpstr>Sniglet</vt:lpstr>
      <vt:lpstr>Walter Turncoat</vt:lpstr>
      <vt:lpstr>Ursula template</vt:lpstr>
      <vt:lpstr>Konflik dalam  Komunikasi Interpersonal</vt:lpstr>
      <vt:lpstr>pembahasan!</vt:lpstr>
      <vt:lpstr>1.  Definisi Konflik</vt:lpstr>
      <vt:lpstr>PowerPoint Presentation</vt:lpstr>
      <vt:lpstr>Kata Kunci Konflik</vt:lpstr>
      <vt:lpstr>2.  Konflik dalam Hubungan</vt:lpstr>
      <vt:lpstr>PowerPoint Presentation</vt:lpstr>
      <vt:lpstr>3.  Prinsip Konflik</vt:lpstr>
      <vt:lpstr>1. Konflik Dapat Terbuka atau Rahasia </vt:lpstr>
      <vt:lpstr>2. Konflik Dapat Dikelola Baik atau Buruk </vt:lpstr>
      <vt:lpstr>3. Konflik Merefleksikan &amp; Mengekspresikan Budaya dan Komunitas Sosial</vt:lpstr>
      <vt:lpstr>4. Konflik Mungkin Baik untuk Individu dan Hubungan</vt:lpstr>
      <vt:lpstr>4.  Respon Konflik</vt:lpstr>
      <vt:lpstr>4 Cara Merespon Konflik</vt:lpstr>
      <vt:lpstr>4 Cara Merespon Konflik</vt:lpstr>
      <vt:lpstr>5.  Panduan Menciptakan &amp; Mempertahankan Iklim Sehat </vt:lpstr>
      <vt:lpstr>PowerPoint Presentation</vt:lpstr>
      <vt:lpstr>PowerPoint Presentation</vt:lpstr>
      <vt:lpstr>PowerPoint Presentation</vt:lpstr>
      <vt:lpstr>PowerPoint Presentation</vt:lpstr>
      <vt:lpstr>Apa konflik yang menurut Anda paling destruktif dalam hidup Anda, dan analisis bagaimana seharusnya konflik dihadapi!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suxi</dc:creator>
  <cp:lastModifiedBy>Suci Marini</cp:lastModifiedBy>
  <cp:revision>14</cp:revision>
  <dcterms:modified xsi:type="dcterms:W3CDTF">2019-11-08T02:17:49Z</dcterms:modified>
</cp:coreProperties>
</file>