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44"/>
  </p:notesMasterIdLst>
  <p:sldIdLst>
    <p:sldId id="256" r:id="rId2"/>
    <p:sldId id="321" r:id="rId3"/>
    <p:sldId id="322" r:id="rId4"/>
    <p:sldId id="277" r:id="rId5"/>
    <p:sldId id="278" r:id="rId6"/>
    <p:sldId id="323" r:id="rId7"/>
    <p:sldId id="280" r:id="rId8"/>
    <p:sldId id="281" r:id="rId9"/>
    <p:sldId id="283" r:id="rId10"/>
    <p:sldId id="257" r:id="rId11"/>
    <p:sldId id="273" r:id="rId12"/>
    <p:sldId id="258" r:id="rId13"/>
    <p:sldId id="284" r:id="rId14"/>
    <p:sldId id="285" r:id="rId15"/>
    <p:sldId id="259" r:id="rId16"/>
    <p:sldId id="260" r:id="rId17"/>
    <p:sldId id="286" r:id="rId18"/>
    <p:sldId id="287" r:id="rId19"/>
    <p:sldId id="261" r:id="rId20"/>
    <p:sldId id="262" r:id="rId21"/>
    <p:sldId id="263" r:id="rId22"/>
    <p:sldId id="264" r:id="rId23"/>
    <p:sldId id="288" r:id="rId24"/>
    <p:sldId id="267" r:id="rId25"/>
    <p:sldId id="320" r:id="rId26"/>
    <p:sldId id="304" r:id="rId27"/>
    <p:sldId id="297" r:id="rId28"/>
    <p:sldId id="324" r:id="rId29"/>
    <p:sldId id="298" r:id="rId30"/>
    <p:sldId id="325" r:id="rId31"/>
    <p:sldId id="305" r:id="rId32"/>
    <p:sldId id="312" r:id="rId33"/>
    <p:sldId id="313" r:id="rId34"/>
    <p:sldId id="326" r:id="rId35"/>
    <p:sldId id="314" r:id="rId36"/>
    <p:sldId id="315" r:id="rId37"/>
    <p:sldId id="316" r:id="rId38"/>
    <p:sldId id="317" r:id="rId39"/>
    <p:sldId id="318" r:id="rId40"/>
    <p:sldId id="319" r:id="rId41"/>
    <p:sldId id="327" r:id="rId42"/>
    <p:sldId id="31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566160-63B8-4BCA-A774-98F6FCC782E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DE3882-2E3B-4611-9660-6D430371BBEF}">
      <dgm:prSet phldrT="[Text]"/>
      <dgm:spPr/>
      <dgm:t>
        <a:bodyPr/>
        <a:lstStyle/>
        <a:p>
          <a:r>
            <a:rPr lang="en-US" dirty="0" err="1" smtClean="0"/>
            <a:t>Penggunaan</a:t>
          </a:r>
          <a:r>
            <a:rPr lang="en-US" dirty="0" smtClean="0"/>
            <a:t> telegram di masa </a:t>
          </a:r>
          <a:r>
            <a:rPr lang="en-US" dirty="0" err="1" smtClean="0"/>
            <a:t>perang</a:t>
          </a:r>
          <a:r>
            <a:rPr lang="en-US" dirty="0" smtClean="0"/>
            <a:t> </a:t>
          </a:r>
          <a:r>
            <a:rPr lang="en-US" dirty="0" err="1" smtClean="0"/>
            <a:t>merubah</a:t>
          </a:r>
          <a:r>
            <a:rPr lang="en-US" dirty="0" smtClean="0"/>
            <a:t> </a:t>
          </a:r>
          <a:r>
            <a:rPr lang="en-US" dirty="0" err="1" smtClean="0"/>
            <a:t>strategi</a:t>
          </a:r>
          <a:r>
            <a:rPr lang="en-US" dirty="0" smtClean="0"/>
            <a:t> </a:t>
          </a:r>
          <a:r>
            <a:rPr lang="en-US" dirty="0" err="1" smtClean="0"/>
            <a:t>perang</a:t>
          </a:r>
          <a:r>
            <a:rPr lang="en-US" dirty="0" smtClean="0"/>
            <a:t> di </a:t>
          </a:r>
          <a:r>
            <a:rPr lang="en-US" dirty="0" err="1" smtClean="0"/>
            <a:t>mana</a:t>
          </a:r>
          <a:r>
            <a:rPr lang="en-US" dirty="0" smtClean="0"/>
            <a:t> </a:t>
          </a:r>
          <a:r>
            <a:rPr lang="en-US" dirty="0" err="1" smtClean="0"/>
            <a:t>jarak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lagi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masalah</a:t>
          </a:r>
          <a:r>
            <a:rPr lang="en-US" dirty="0" smtClean="0"/>
            <a:t>.</a:t>
          </a:r>
        </a:p>
        <a:p>
          <a:r>
            <a:rPr lang="en-US" dirty="0" err="1" smtClean="0"/>
            <a:t>Koordinasi</a:t>
          </a:r>
          <a:r>
            <a:rPr lang="en-US" dirty="0" smtClean="0"/>
            <a:t> </a:t>
          </a:r>
          <a:r>
            <a:rPr lang="en-US" dirty="0" err="1" smtClean="0"/>
            <a:t>markas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lapangan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mudah</a:t>
          </a:r>
          <a:endParaRPr lang="en-US" dirty="0"/>
        </a:p>
      </dgm:t>
    </dgm:pt>
    <dgm:pt modelId="{92CE8843-02EF-4B36-B7AD-B09A2193E8E3}" type="parTrans" cxnId="{3F185AF1-0619-4BD4-8934-A11C087D8D0B}">
      <dgm:prSet/>
      <dgm:spPr/>
      <dgm:t>
        <a:bodyPr/>
        <a:lstStyle/>
        <a:p>
          <a:endParaRPr lang="en-US"/>
        </a:p>
      </dgm:t>
    </dgm:pt>
    <dgm:pt modelId="{FE79C6B6-1774-4BA6-9F1C-F29D944935B2}" type="sibTrans" cxnId="{3F185AF1-0619-4BD4-8934-A11C087D8D0B}">
      <dgm:prSet/>
      <dgm:spPr/>
      <dgm:t>
        <a:bodyPr/>
        <a:lstStyle/>
        <a:p>
          <a:endParaRPr lang="en-US"/>
        </a:p>
      </dgm:t>
    </dgm:pt>
    <dgm:pt modelId="{811F5902-ACE4-4066-930B-A8B9B0896D76}">
      <dgm:prSet phldrT="[Text]"/>
      <dgm:spPr/>
      <dgm:t>
        <a:bodyPr/>
        <a:lstStyle/>
        <a:p>
          <a:r>
            <a:rPr lang="en-US" dirty="0" err="1" smtClean="0"/>
            <a:t>Pelaporan</a:t>
          </a:r>
          <a:r>
            <a:rPr lang="en-US" dirty="0" smtClean="0"/>
            <a:t> </a:t>
          </a:r>
          <a:r>
            <a:rPr lang="en-US" dirty="0" err="1" smtClean="0"/>
            <a:t>perang</a:t>
          </a:r>
          <a:r>
            <a:rPr lang="en-US" dirty="0" smtClean="0"/>
            <a:t> di </a:t>
          </a:r>
          <a:r>
            <a:rPr lang="en-US" dirty="0" err="1" smtClean="0"/>
            <a:t>koran</a:t>
          </a:r>
          <a:r>
            <a:rPr lang="en-US" dirty="0" smtClean="0"/>
            <a:t> </a:t>
          </a:r>
          <a:r>
            <a:rPr lang="en-US" dirty="0" err="1" smtClean="0"/>
            <a:t>juga</a:t>
          </a:r>
          <a:r>
            <a:rPr lang="en-US" dirty="0" smtClean="0"/>
            <a:t> </a:t>
          </a:r>
          <a:r>
            <a:rPr lang="en-US" dirty="0" err="1" smtClean="0"/>
            <a:t>mendorong</a:t>
          </a:r>
          <a:r>
            <a:rPr lang="en-US" dirty="0" smtClean="0"/>
            <a:t> </a:t>
          </a:r>
          <a:r>
            <a:rPr lang="en-US" dirty="0" err="1" smtClean="0"/>
            <a:t>opini</a:t>
          </a:r>
          <a:r>
            <a:rPr lang="en-US" dirty="0" smtClean="0"/>
            <a:t> </a:t>
          </a:r>
          <a:r>
            <a:rPr lang="en-US" dirty="0" err="1" smtClean="0"/>
            <a:t>publik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</a:t>
          </a:r>
          <a:r>
            <a:rPr lang="en-US" dirty="0" err="1" smtClean="0"/>
            <a:t>penting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pengambil</a:t>
          </a:r>
          <a:r>
            <a:rPr lang="en-US" dirty="0" smtClean="0"/>
            <a:t> </a:t>
          </a:r>
          <a:r>
            <a:rPr lang="en-US" dirty="0" err="1" smtClean="0"/>
            <a:t>keputusan</a:t>
          </a:r>
          <a:r>
            <a:rPr lang="en-US" dirty="0" smtClean="0"/>
            <a:t>. </a:t>
          </a:r>
          <a:endParaRPr lang="en-US" dirty="0"/>
        </a:p>
      </dgm:t>
    </dgm:pt>
    <dgm:pt modelId="{B4B8E939-E93E-4D8E-86B6-5EEEA06CA651}" type="parTrans" cxnId="{B8E1B1BE-C4D4-4029-BCB3-5A3DC9BC332E}">
      <dgm:prSet/>
      <dgm:spPr/>
      <dgm:t>
        <a:bodyPr/>
        <a:lstStyle/>
        <a:p>
          <a:endParaRPr lang="en-US"/>
        </a:p>
      </dgm:t>
    </dgm:pt>
    <dgm:pt modelId="{E437C4C3-1F86-429B-92E3-04A507750273}" type="sibTrans" cxnId="{B8E1B1BE-C4D4-4029-BCB3-5A3DC9BC332E}">
      <dgm:prSet/>
      <dgm:spPr/>
      <dgm:t>
        <a:bodyPr/>
        <a:lstStyle/>
        <a:p>
          <a:endParaRPr lang="en-US"/>
        </a:p>
      </dgm:t>
    </dgm:pt>
    <dgm:pt modelId="{7A88CB7E-497C-4472-A4DD-265778526F1C}">
      <dgm:prSet phldrT="[Text]"/>
      <dgm:spPr/>
      <dgm:t>
        <a:bodyPr/>
        <a:lstStyle/>
        <a:p>
          <a:r>
            <a:rPr lang="en-US" dirty="0" err="1" smtClean="0"/>
            <a:t>Politikus</a:t>
          </a:r>
          <a:r>
            <a:rPr lang="en-US" dirty="0" smtClean="0"/>
            <a:t> di </a:t>
          </a:r>
          <a:r>
            <a:rPr lang="en-US" dirty="0" err="1" smtClean="0"/>
            <a:t>negara</a:t>
          </a:r>
          <a:r>
            <a:rPr lang="en-US" dirty="0" smtClean="0"/>
            <a:t> </a:t>
          </a:r>
          <a:r>
            <a:rPr lang="en-US" dirty="0" err="1" smtClean="0"/>
            <a:t>asal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campur</a:t>
          </a:r>
          <a:r>
            <a:rPr lang="en-US" dirty="0" smtClean="0"/>
            <a:t> </a:t>
          </a:r>
          <a:r>
            <a:rPr lang="en-US" dirty="0" err="1" smtClean="0"/>
            <a:t>tangan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perang</a:t>
          </a:r>
          <a:r>
            <a:rPr lang="en-US" dirty="0" smtClean="0"/>
            <a:t>. </a:t>
          </a:r>
          <a:endParaRPr lang="en-US" dirty="0"/>
        </a:p>
      </dgm:t>
    </dgm:pt>
    <dgm:pt modelId="{70B71329-4366-4B9D-8B04-5BEC9C5F7C2E}" type="parTrans" cxnId="{93322FBF-DCBA-4F91-90E8-AC4A3DCBB888}">
      <dgm:prSet/>
      <dgm:spPr/>
      <dgm:t>
        <a:bodyPr/>
        <a:lstStyle/>
        <a:p>
          <a:endParaRPr lang="en-US"/>
        </a:p>
      </dgm:t>
    </dgm:pt>
    <dgm:pt modelId="{650154DC-7F8A-4ABA-9FBE-690FBD3E627E}" type="sibTrans" cxnId="{93322FBF-DCBA-4F91-90E8-AC4A3DCBB888}">
      <dgm:prSet/>
      <dgm:spPr/>
      <dgm:t>
        <a:bodyPr/>
        <a:lstStyle/>
        <a:p>
          <a:endParaRPr lang="en-US"/>
        </a:p>
      </dgm:t>
    </dgm:pt>
    <dgm:pt modelId="{B9993C48-467E-4611-8171-ACF74E72E76D}" type="pres">
      <dgm:prSet presAssocID="{66566160-63B8-4BCA-A774-98F6FCC782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0133D3-484A-40E6-AC8D-AC21F6C60874}" type="pres">
      <dgm:prSet presAssocID="{3DDE3882-2E3B-4611-9660-6D430371BBEF}" presName="comp" presStyleCnt="0"/>
      <dgm:spPr/>
    </dgm:pt>
    <dgm:pt modelId="{BCD7D0EB-3620-4B1E-9F91-7CC5486C951E}" type="pres">
      <dgm:prSet presAssocID="{3DDE3882-2E3B-4611-9660-6D430371BBEF}" presName="box" presStyleLbl="node1" presStyleIdx="0" presStyleCnt="3"/>
      <dgm:spPr/>
      <dgm:t>
        <a:bodyPr/>
        <a:lstStyle/>
        <a:p>
          <a:endParaRPr lang="en-US"/>
        </a:p>
      </dgm:t>
    </dgm:pt>
    <dgm:pt modelId="{D197BC9C-E190-4FBA-880F-FA6225AA0707}" type="pres">
      <dgm:prSet presAssocID="{3DDE3882-2E3B-4611-9660-6D430371BBEF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DEB123-E47B-488E-95EC-C43FDEDD12F0}" type="pres">
      <dgm:prSet presAssocID="{3DDE3882-2E3B-4611-9660-6D430371BBE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FA9DF-5A8E-436E-B42C-660C071B20BA}" type="pres">
      <dgm:prSet presAssocID="{FE79C6B6-1774-4BA6-9F1C-F29D944935B2}" presName="spacer" presStyleCnt="0"/>
      <dgm:spPr/>
    </dgm:pt>
    <dgm:pt modelId="{358EC675-9257-41C8-8FF3-2F7E96C80B1E}" type="pres">
      <dgm:prSet presAssocID="{811F5902-ACE4-4066-930B-A8B9B0896D76}" presName="comp" presStyleCnt="0"/>
      <dgm:spPr/>
    </dgm:pt>
    <dgm:pt modelId="{56D98198-9A3A-4688-8410-B66E1A231A70}" type="pres">
      <dgm:prSet presAssocID="{811F5902-ACE4-4066-930B-A8B9B0896D76}" presName="box" presStyleLbl="node1" presStyleIdx="1" presStyleCnt="3"/>
      <dgm:spPr/>
      <dgm:t>
        <a:bodyPr/>
        <a:lstStyle/>
        <a:p>
          <a:endParaRPr lang="en-US"/>
        </a:p>
      </dgm:t>
    </dgm:pt>
    <dgm:pt modelId="{7514583C-543D-4EEE-8868-79FBB93DE446}" type="pres">
      <dgm:prSet presAssocID="{811F5902-ACE4-4066-930B-A8B9B0896D76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EA87EBE-C7B4-4961-A163-85425F7ED722}" type="pres">
      <dgm:prSet presAssocID="{811F5902-ACE4-4066-930B-A8B9B0896D7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BE584-1C5D-4F0A-BA5F-2B4E5534D231}" type="pres">
      <dgm:prSet presAssocID="{E437C4C3-1F86-429B-92E3-04A507750273}" presName="spacer" presStyleCnt="0"/>
      <dgm:spPr/>
    </dgm:pt>
    <dgm:pt modelId="{0DF06A84-F2B2-46CB-BFAB-68BCDDC8E889}" type="pres">
      <dgm:prSet presAssocID="{7A88CB7E-497C-4472-A4DD-265778526F1C}" presName="comp" presStyleCnt="0"/>
      <dgm:spPr/>
    </dgm:pt>
    <dgm:pt modelId="{180BB7D2-7602-4E02-AB11-9385F87DE4B9}" type="pres">
      <dgm:prSet presAssocID="{7A88CB7E-497C-4472-A4DD-265778526F1C}" presName="box" presStyleLbl="node1" presStyleIdx="2" presStyleCnt="3"/>
      <dgm:spPr/>
      <dgm:t>
        <a:bodyPr/>
        <a:lstStyle/>
        <a:p>
          <a:endParaRPr lang="en-US"/>
        </a:p>
      </dgm:t>
    </dgm:pt>
    <dgm:pt modelId="{AAC6E8D3-43C5-4760-9720-244F20351E90}" type="pres">
      <dgm:prSet presAssocID="{7A88CB7E-497C-4472-A4DD-265778526F1C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326A54C-A72E-4EEA-9687-D4A90A214B0B}" type="pres">
      <dgm:prSet presAssocID="{7A88CB7E-497C-4472-A4DD-265778526F1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A1488D-C5EE-41D3-91D9-01F90041FCEF}" type="presOf" srcId="{7A88CB7E-497C-4472-A4DD-265778526F1C}" destId="{180BB7D2-7602-4E02-AB11-9385F87DE4B9}" srcOrd="0" destOrd="0" presId="urn:microsoft.com/office/officeart/2005/8/layout/vList4"/>
    <dgm:cxn modelId="{3A1CDCF4-C2FB-47C4-8197-0A1DAB27FE57}" type="presOf" srcId="{811F5902-ACE4-4066-930B-A8B9B0896D76}" destId="{EEA87EBE-C7B4-4961-A163-85425F7ED722}" srcOrd="1" destOrd="0" presId="urn:microsoft.com/office/officeart/2005/8/layout/vList4"/>
    <dgm:cxn modelId="{260EB4CA-89A7-4185-954E-4CAD9EB5A6BA}" type="presOf" srcId="{3DDE3882-2E3B-4611-9660-6D430371BBEF}" destId="{BCD7D0EB-3620-4B1E-9F91-7CC5486C951E}" srcOrd="0" destOrd="0" presId="urn:microsoft.com/office/officeart/2005/8/layout/vList4"/>
    <dgm:cxn modelId="{93322FBF-DCBA-4F91-90E8-AC4A3DCBB888}" srcId="{66566160-63B8-4BCA-A774-98F6FCC782EC}" destId="{7A88CB7E-497C-4472-A4DD-265778526F1C}" srcOrd="2" destOrd="0" parTransId="{70B71329-4366-4B9D-8B04-5BEC9C5F7C2E}" sibTransId="{650154DC-7F8A-4ABA-9FBE-690FBD3E627E}"/>
    <dgm:cxn modelId="{EC1E9672-01A3-4E1B-AE17-634DDC721103}" type="presOf" srcId="{66566160-63B8-4BCA-A774-98F6FCC782EC}" destId="{B9993C48-467E-4611-8171-ACF74E72E76D}" srcOrd="0" destOrd="0" presId="urn:microsoft.com/office/officeart/2005/8/layout/vList4"/>
    <dgm:cxn modelId="{3D085A91-D65A-438B-A968-698629A06045}" type="presOf" srcId="{7A88CB7E-497C-4472-A4DD-265778526F1C}" destId="{C326A54C-A72E-4EEA-9687-D4A90A214B0B}" srcOrd="1" destOrd="0" presId="urn:microsoft.com/office/officeart/2005/8/layout/vList4"/>
    <dgm:cxn modelId="{C78F3379-1A0C-42CB-B45B-A3C905ED3851}" type="presOf" srcId="{811F5902-ACE4-4066-930B-A8B9B0896D76}" destId="{56D98198-9A3A-4688-8410-B66E1A231A70}" srcOrd="0" destOrd="0" presId="urn:microsoft.com/office/officeart/2005/8/layout/vList4"/>
    <dgm:cxn modelId="{DFDBE84D-7885-4BAD-B0C9-2309611707CA}" type="presOf" srcId="{3DDE3882-2E3B-4611-9660-6D430371BBEF}" destId="{65DEB123-E47B-488E-95EC-C43FDEDD12F0}" srcOrd="1" destOrd="0" presId="urn:microsoft.com/office/officeart/2005/8/layout/vList4"/>
    <dgm:cxn modelId="{B8E1B1BE-C4D4-4029-BCB3-5A3DC9BC332E}" srcId="{66566160-63B8-4BCA-A774-98F6FCC782EC}" destId="{811F5902-ACE4-4066-930B-A8B9B0896D76}" srcOrd="1" destOrd="0" parTransId="{B4B8E939-E93E-4D8E-86B6-5EEEA06CA651}" sibTransId="{E437C4C3-1F86-429B-92E3-04A507750273}"/>
    <dgm:cxn modelId="{3F185AF1-0619-4BD4-8934-A11C087D8D0B}" srcId="{66566160-63B8-4BCA-A774-98F6FCC782EC}" destId="{3DDE3882-2E3B-4611-9660-6D430371BBEF}" srcOrd="0" destOrd="0" parTransId="{92CE8843-02EF-4B36-B7AD-B09A2193E8E3}" sibTransId="{FE79C6B6-1774-4BA6-9F1C-F29D944935B2}"/>
    <dgm:cxn modelId="{0E91F4E8-593B-48FA-AEAC-72C4D3963D8B}" type="presParOf" srcId="{B9993C48-467E-4611-8171-ACF74E72E76D}" destId="{CD0133D3-484A-40E6-AC8D-AC21F6C60874}" srcOrd="0" destOrd="0" presId="urn:microsoft.com/office/officeart/2005/8/layout/vList4"/>
    <dgm:cxn modelId="{92E426FA-9384-441E-8621-45F67332F464}" type="presParOf" srcId="{CD0133D3-484A-40E6-AC8D-AC21F6C60874}" destId="{BCD7D0EB-3620-4B1E-9F91-7CC5486C951E}" srcOrd="0" destOrd="0" presId="urn:microsoft.com/office/officeart/2005/8/layout/vList4"/>
    <dgm:cxn modelId="{13A5909D-7B99-4727-A30D-7EEFF28AD8C3}" type="presParOf" srcId="{CD0133D3-484A-40E6-AC8D-AC21F6C60874}" destId="{D197BC9C-E190-4FBA-880F-FA6225AA0707}" srcOrd="1" destOrd="0" presId="urn:microsoft.com/office/officeart/2005/8/layout/vList4"/>
    <dgm:cxn modelId="{E3BFEBE6-4003-4944-AE78-3F673E104700}" type="presParOf" srcId="{CD0133D3-484A-40E6-AC8D-AC21F6C60874}" destId="{65DEB123-E47B-488E-95EC-C43FDEDD12F0}" srcOrd="2" destOrd="0" presId="urn:microsoft.com/office/officeart/2005/8/layout/vList4"/>
    <dgm:cxn modelId="{F1CC6F54-455B-4A7D-AE6E-0FBFED54646D}" type="presParOf" srcId="{B9993C48-467E-4611-8171-ACF74E72E76D}" destId="{EEDFA9DF-5A8E-436E-B42C-660C071B20BA}" srcOrd="1" destOrd="0" presId="urn:microsoft.com/office/officeart/2005/8/layout/vList4"/>
    <dgm:cxn modelId="{342E08F8-448A-4A97-B8EB-BDA10ACD0B0E}" type="presParOf" srcId="{B9993C48-467E-4611-8171-ACF74E72E76D}" destId="{358EC675-9257-41C8-8FF3-2F7E96C80B1E}" srcOrd="2" destOrd="0" presId="urn:microsoft.com/office/officeart/2005/8/layout/vList4"/>
    <dgm:cxn modelId="{C97E2786-85BB-4201-BB94-F411B41AA07A}" type="presParOf" srcId="{358EC675-9257-41C8-8FF3-2F7E96C80B1E}" destId="{56D98198-9A3A-4688-8410-B66E1A231A70}" srcOrd="0" destOrd="0" presId="urn:microsoft.com/office/officeart/2005/8/layout/vList4"/>
    <dgm:cxn modelId="{D7658F00-EA3C-49D3-B128-5145062845C9}" type="presParOf" srcId="{358EC675-9257-41C8-8FF3-2F7E96C80B1E}" destId="{7514583C-543D-4EEE-8868-79FBB93DE446}" srcOrd="1" destOrd="0" presId="urn:microsoft.com/office/officeart/2005/8/layout/vList4"/>
    <dgm:cxn modelId="{E8E40F05-F042-42BC-8E8B-1B892D3A9768}" type="presParOf" srcId="{358EC675-9257-41C8-8FF3-2F7E96C80B1E}" destId="{EEA87EBE-C7B4-4961-A163-85425F7ED722}" srcOrd="2" destOrd="0" presId="urn:microsoft.com/office/officeart/2005/8/layout/vList4"/>
    <dgm:cxn modelId="{6650D8BE-8CA1-4B24-89EE-EF8B628E9DAF}" type="presParOf" srcId="{B9993C48-467E-4611-8171-ACF74E72E76D}" destId="{F59BE584-1C5D-4F0A-BA5F-2B4E5534D231}" srcOrd="3" destOrd="0" presId="urn:microsoft.com/office/officeart/2005/8/layout/vList4"/>
    <dgm:cxn modelId="{74C66DD8-5DCA-40F7-915B-AC7A1389950E}" type="presParOf" srcId="{B9993C48-467E-4611-8171-ACF74E72E76D}" destId="{0DF06A84-F2B2-46CB-BFAB-68BCDDC8E889}" srcOrd="4" destOrd="0" presId="urn:microsoft.com/office/officeart/2005/8/layout/vList4"/>
    <dgm:cxn modelId="{51F3D491-ECFF-4B7B-8719-CF802B0E07D8}" type="presParOf" srcId="{0DF06A84-F2B2-46CB-BFAB-68BCDDC8E889}" destId="{180BB7D2-7602-4E02-AB11-9385F87DE4B9}" srcOrd="0" destOrd="0" presId="urn:microsoft.com/office/officeart/2005/8/layout/vList4"/>
    <dgm:cxn modelId="{12D7D77C-BF4C-401E-A5CE-95710F5CA0BB}" type="presParOf" srcId="{0DF06A84-F2B2-46CB-BFAB-68BCDDC8E889}" destId="{AAC6E8D3-43C5-4760-9720-244F20351E90}" srcOrd="1" destOrd="0" presId="urn:microsoft.com/office/officeart/2005/8/layout/vList4"/>
    <dgm:cxn modelId="{BE54D1F4-9C2A-4605-875E-99B4B3CDE0B0}" type="presParOf" srcId="{0DF06A84-F2B2-46CB-BFAB-68BCDDC8E889}" destId="{C326A54C-A72E-4EEA-9687-D4A90A214B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566160-63B8-4BCA-A774-98F6FCC782E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88CB7E-497C-4472-A4DD-265778526F1C}">
      <dgm:prSet phldrT="[Text]"/>
      <dgm:spPr/>
      <dgm:t>
        <a:bodyPr/>
        <a:lstStyle/>
        <a:p>
          <a:r>
            <a:rPr lang="en-US" dirty="0" smtClean="0"/>
            <a:t>Telegram </a:t>
          </a:r>
          <a:r>
            <a:rPr lang="en-US" dirty="0" err="1" smtClean="0"/>
            <a:t>menjadi</a:t>
          </a:r>
          <a:r>
            <a:rPr lang="en-US" dirty="0" smtClean="0"/>
            <a:t> media </a:t>
          </a:r>
          <a:r>
            <a:rPr lang="en-US" dirty="0" err="1" smtClean="0"/>
            <a:t>penyampai</a:t>
          </a:r>
          <a:r>
            <a:rPr lang="en-US" dirty="0" smtClean="0"/>
            <a:t> </a:t>
          </a:r>
          <a:r>
            <a:rPr lang="en-US" dirty="0" err="1" smtClean="0"/>
            <a:t>pesan</a:t>
          </a:r>
          <a:r>
            <a:rPr lang="en-US" dirty="0" smtClean="0"/>
            <a:t> </a:t>
          </a:r>
          <a:r>
            <a:rPr lang="en-US" dirty="0" err="1" smtClean="0"/>
            <a:t>baik</a:t>
          </a:r>
          <a:r>
            <a:rPr lang="en-US" dirty="0" smtClean="0"/>
            <a:t> </a:t>
          </a:r>
          <a:r>
            <a:rPr lang="en-US" dirty="0" err="1" smtClean="0"/>
            <a:t>keluarga</a:t>
          </a:r>
          <a:r>
            <a:rPr lang="en-US" dirty="0" smtClean="0"/>
            <a:t> </a:t>
          </a:r>
          <a:r>
            <a:rPr lang="en-US" dirty="0" err="1" smtClean="0"/>
            <a:t>korban</a:t>
          </a:r>
          <a:r>
            <a:rPr lang="en-US" dirty="0" smtClean="0"/>
            <a:t> yang </a:t>
          </a:r>
          <a:r>
            <a:rPr lang="en-US" dirty="0" err="1" smtClean="0"/>
            <a:t>gugur</a:t>
          </a:r>
          <a:r>
            <a:rPr lang="en-US" dirty="0" smtClean="0"/>
            <a:t> di </a:t>
          </a:r>
          <a:r>
            <a:rPr lang="en-US" dirty="0" err="1" smtClean="0"/>
            <a:t>medan</a:t>
          </a:r>
          <a:r>
            <a:rPr lang="en-US" dirty="0" smtClean="0"/>
            <a:t> </a:t>
          </a:r>
          <a:r>
            <a:rPr lang="en-US" dirty="0" err="1" smtClean="0"/>
            <a:t>perang</a:t>
          </a:r>
          <a:r>
            <a:rPr lang="en-US" dirty="0" smtClean="0"/>
            <a:t>. </a:t>
          </a:r>
          <a:r>
            <a:rPr lang="en-US" dirty="0" err="1" smtClean="0"/>
            <a:t>Seringkali</a:t>
          </a:r>
          <a:r>
            <a:rPr lang="en-US" dirty="0" smtClean="0"/>
            <a:t> </a:t>
          </a:r>
          <a:r>
            <a:rPr lang="en-US" dirty="0" err="1" smtClean="0"/>
            <a:t>penyampai</a:t>
          </a:r>
          <a:r>
            <a:rPr lang="en-US" dirty="0" smtClean="0"/>
            <a:t> </a:t>
          </a:r>
          <a:r>
            <a:rPr lang="en-US" dirty="0" err="1" smtClean="0"/>
            <a:t>pesan</a:t>
          </a:r>
          <a:r>
            <a:rPr lang="en-US" dirty="0" smtClean="0"/>
            <a:t> </a:t>
          </a:r>
          <a:r>
            <a:rPr lang="en-US" dirty="0" err="1" smtClean="0"/>
            <a:t>disambut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rasa </a:t>
          </a:r>
          <a:r>
            <a:rPr lang="en-US" dirty="0" err="1" smtClean="0"/>
            <a:t>marah</a:t>
          </a:r>
          <a:r>
            <a:rPr lang="en-US" dirty="0" smtClean="0"/>
            <a:t>. </a:t>
          </a:r>
        </a:p>
        <a:p>
          <a:endParaRPr lang="en-US" dirty="0"/>
        </a:p>
      </dgm:t>
    </dgm:pt>
    <dgm:pt modelId="{70B71329-4366-4B9D-8B04-5BEC9C5F7C2E}" type="parTrans" cxnId="{93322FBF-DCBA-4F91-90E8-AC4A3DCBB888}">
      <dgm:prSet/>
      <dgm:spPr/>
      <dgm:t>
        <a:bodyPr/>
        <a:lstStyle/>
        <a:p>
          <a:endParaRPr lang="en-US"/>
        </a:p>
      </dgm:t>
    </dgm:pt>
    <dgm:pt modelId="{650154DC-7F8A-4ABA-9FBE-690FBD3E627E}" type="sibTrans" cxnId="{93322FBF-DCBA-4F91-90E8-AC4A3DCBB888}">
      <dgm:prSet/>
      <dgm:spPr/>
      <dgm:t>
        <a:bodyPr/>
        <a:lstStyle/>
        <a:p>
          <a:endParaRPr lang="en-US"/>
        </a:p>
      </dgm:t>
    </dgm:pt>
    <dgm:pt modelId="{AE8AF2F6-8C50-42BA-AF41-7AE9B7AEFB01}">
      <dgm:prSet/>
      <dgm:spPr/>
      <dgm:t>
        <a:bodyPr/>
        <a:lstStyle/>
        <a:p>
          <a:r>
            <a:rPr lang="en-US" smtClean="0"/>
            <a:t>Setiap negara berusaha untuk melakukan penyadapan terhadap pesan-pesan musuh yang disandikan untuk melakukan serangan antisipasi</a:t>
          </a:r>
          <a:endParaRPr lang="en-US"/>
        </a:p>
      </dgm:t>
    </dgm:pt>
    <dgm:pt modelId="{5C1F0B5D-F4B4-48C2-8786-8A32B4D85A8B}" type="parTrans" cxnId="{2F01D9C7-8453-4B44-8EE6-A807E0649036}">
      <dgm:prSet/>
      <dgm:spPr/>
      <dgm:t>
        <a:bodyPr/>
        <a:lstStyle/>
        <a:p>
          <a:endParaRPr lang="en-US"/>
        </a:p>
      </dgm:t>
    </dgm:pt>
    <dgm:pt modelId="{2DD9A086-AEBA-400D-B581-55BF66C23CD4}" type="sibTrans" cxnId="{2F01D9C7-8453-4B44-8EE6-A807E0649036}">
      <dgm:prSet/>
      <dgm:spPr/>
      <dgm:t>
        <a:bodyPr/>
        <a:lstStyle/>
        <a:p>
          <a:endParaRPr lang="en-US"/>
        </a:p>
      </dgm:t>
    </dgm:pt>
    <dgm:pt modelId="{B9993C48-467E-4611-8171-ACF74E72E76D}" type="pres">
      <dgm:prSet presAssocID="{66566160-63B8-4BCA-A774-98F6FCC782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4D2652-1530-4F6A-8FE9-B2E0BB2CCBBF}" type="pres">
      <dgm:prSet presAssocID="{AE8AF2F6-8C50-42BA-AF41-7AE9B7AEFB01}" presName="comp" presStyleCnt="0"/>
      <dgm:spPr/>
    </dgm:pt>
    <dgm:pt modelId="{3127EAC6-AD19-4790-8ACF-92D3BFD70C15}" type="pres">
      <dgm:prSet presAssocID="{AE8AF2F6-8C50-42BA-AF41-7AE9B7AEFB01}" presName="box" presStyleLbl="node1" presStyleIdx="0" presStyleCnt="2"/>
      <dgm:spPr/>
      <dgm:t>
        <a:bodyPr/>
        <a:lstStyle/>
        <a:p>
          <a:endParaRPr lang="en-US"/>
        </a:p>
      </dgm:t>
    </dgm:pt>
    <dgm:pt modelId="{EAD978FC-325A-4FF3-935E-ED2C27E88C16}" type="pres">
      <dgm:prSet presAssocID="{AE8AF2F6-8C50-42BA-AF41-7AE9B7AEFB01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05126F4-3ED2-4566-8CFA-66FABA0F9EC0}" type="pres">
      <dgm:prSet presAssocID="{AE8AF2F6-8C50-42BA-AF41-7AE9B7AEFB01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7106B2-722C-4A18-A9BA-2CD567994E1E}" type="pres">
      <dgm:prSet presAssocID="{2DD9A086-AEBA-400D-B581-55BF66C23CD4}" presName="spacer" presStyleCnt="0"/>
      <dgm:spPr/>
    </dgm:pt>
    <dgm:pt modelId="{0DF06A84-F2B2-46CB-BFAB-68BCDDC8E889}" type="pres">
      <dgm:prSet presAssocID="{7A88CB7E-497C-4472-A4DD-265778526F1C}" presName="comp" presStyleCnt="0"/>
      <dgm:spPr/>
    </dgm:pt>
    <dgm:pt modelId="{180BB7D2-7602-4E02-AB11-9385F87DE4B9}" type="pres">
      <dgm:prSet presAssocID="{7A88CB7E-497C-4472-A4DD-265778526F1C}" presName="box" presStyleLbl="node1" presStyleIdx="1" presStyleCnt="2"/>
      <dgm:spPr/>
      <dgm:t>
        <a:bodyPr/>
        <a:lstStyle/>
        <a:p>
          <a:endParaRPr lang="en-US"/>
        </a:p>
      </dgm:t>
    </dgm:pt>
    <dgm:pt modelId="{AAC6E8D3-43C5-4760-9720-244F20351E90}" type="pres">
      <dgm:prSet presAssocID="{7A88CB7E-497C-4472-A4DD-265778526F1C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326A54C-A72E-4EEA-9687-D4A90A214B0B}" type="pres">
      <dgm:prSet presAssocID="{7A88CB7E-497C-4472-A4DD-265778526F1C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9E1F50-C914-49BB-8C2D-EAFEF6D8787B}" type="presOf" srcId="{7A88CB7E-497C-4472-A4DD-265778526F1C}" destId="{C326A54C-A72E-4EEA-9687-D4A90A214B0B}" srcOrd="1" destOrd="0" presId="urn:microsoft.com/office/officeart/2005/8/layout/vList4"/>
    <dgm:cxn modelId="{D1F34B55-7A2A-4BD6-9BB2-BE972C56CCBC}" type="presOf" srcId="{AE8AF2F6-8C50-42BA-AF41-7AE9B7AEFB01}" destId="{3127EAC6-AD19-4790-8ACF-92D3BFD70C15}" srcOrd="0" destOrd="0" presId="urn:microsoft.com/office/officeart/2005/8/layout/vList4"/>
    <dgm:cxn modelId="{94F67C19-4530-43D6-84D1-4FEF1B44DDAE}" type="presOf" srcId="{AE8AF2F6-8C50-42BA-AF41-7AE9B7AEFB01}" destId="{E05126F4-3ED2-4566-8CFA-66FABA0F9EC0}" srcOrd="1" destOrd="0" presId="urn:microsoft.com/office/officeart/2005/8/layout/vList4"/>
    <dgm:cxn modelId="{2F01D9C7-8453-4B44-8EE6-A807E0649036}" srcId="{66566160-63B8-4BCA-A774-98F6FCC782EC}" destId="{AE8AF2F6-8C50-42BA-AF41-7AE9B7AEFB01}" srcOrd="0" destOrd="0" parTransId="{5C1F0B5D-F4B4-48C2-8786-8A32B4D85A8B}" sibTransId="{2DD9A086-AEBA-400D-B581-55BF66C23CD4}"/>
    <dgm:cxn modelId="{9A9558F2-12F8-4DE2-B477-3C51A765B62D}" type="presOf" srcId="{66566160-63B8-4BCA-A774-98F6FCC782EC}" destId="{B9993C48-467E-4611-8171-ACF74E72E76D}" srcOrd="0" destOrd="0" presId="urn:microsoft.com/office/officeart/2005/8/layout/vList4"/>
    <dgm:cxn modelId="{40F5C2B0-1255-4FD3-A6FA-B63C2F27AE7B}" type="presOf" srcId="{7A88CB7E-497C-4472-A4DD-265778526F1C}" destId="{180BB7D2-7602-4E02-AB11-9385F87DE4B9}" srcOrd="0" destOrd="0" presId="urn:microsoft.com/office/officeart/2005/8/layout/vList4"/>
    <dgm:cxn modelId="{93322FBF-DCBA-4F91-90E8-AC4A3DCBB888}" srcId="{66566160-63B8-4BCA-A774-98F6FCC782EC}" destId="{7A88CB7E-497C-4472-A4DD-265778526F1C}" srcOrd="1" destOrd="0" parTransId="{70B71329-4366-4B9D-8B04-5BEC9C5F7C2E}" sibTransId="{650154DC-7F8A-4ABA-9FBE-690FBD3E627E}"/>
    <dgm:cxn modelId="{8AE55685-D255-4999-A8D3-F474475C23AF}" type="presParOf" srcId="{B9993C48-467E-4611-8171-ACF74E72E76D}" destId="{1C4D2652-1530-4F6A-8FE9-B2E0BB2CCBBF}" srcOrd="0" destOrd="0" presId="urn:microsoft.com/office/officeart/2005/8/layout/vList4"/>
    <dgm:cxn modelId="{5F5D8FBB-6257-49F3-A41A-A95AF4DD8B03}" type="presParOf" srcId="{1C4D2652-1530-4F6A-8FE9-B2E0BB2CCBBF}" destId="{3127EAC6-AD19-4790-8ACF-92D3BFD70C15}" srcOrd="0" destOrd="0" presId="urn:microsoft.com/office/officeart/2005/8/layout/vList4"/>
    <dgm:cxn modelId="{5564E8B9-F33C-4DC2-B8F7-29F385B56B85}" type="presParOf" srcId="{1C4D2652-1530-4F6A-8FE9-B2E0BB2CCBBF}" destId="{EAD978FC-325A-4FF3-935E-ED2C27E88C16}" srcOrd="1" destOrd="0" presId="urn:microsoft.com/office/officeart/2005/8/layout/vList4"/>
    <dgm:cxn modelId="{F0E3C027-C70D-42A2-A4ED-3E7087E00B7C}" type="presParOf" srcId="{1C4D2652-1530-4F6A-8FE9-B2E0BB2CCBBF}" destId="{E05126F4-3ED2-4566-8CFA-66FABA0F9EC0}" srcOrd="2" destOrd="0" presId="urn:microsoft.com/office/officeart/2005/8/layout/vList4"/>
    <dgm:cxn modelId="{EAFAA051-B222-4035-A626-AE7F29A220C4}" type="presParOf" srcId="{B9993C48-467E-4611-8171-ACF74E72E76D}" destId="{D57106B2-722C-4A18-A9BA-2CD567994E1E}" srcOrd="1" destOrd="0" presId="urn:microsoft.com/office/officeart/2005/8/layout/vList4"/>
    <dgm:cxn modelId="{0F82E70C-FF8C-4C73-BD1C-49EB68F5C05E}" type="presParOf" srcId="{B9993C48-467E-4611-8171-ACF74E72E76D}" destId="{0DF06A84-F2B2-46CB-BFAB-68BCDDC8E889}" srcOrd="2" destOrd="0" presId="urn:microsoft.com/office/officeart/2005/8/layout/vList4"/>
    <dgm:cxn modelId="{02E38C91-B4CA-4A52-AD9D-1814C25F5536}" type="presParOf" srcId="{0DF06A84-F2B2-46CB-BFAB-68BCDDC8E889}" destId="{180BB7D2-7602-4E02-AB11-9385F87DE4B9}" srcOrd="0" destOrd="0" presId="urn:microsoft.com/office/officeart/2005/8/layout/vList4"/>
    <dgm:cxn modelId="{DD47D7FE-29B0-45B3-9742-9FF680F5B119}" type="presParOf" srcId="{0DF06A84-F2B2-46CB-BFAB-68BCDDC8E889}" destId="{AAC6E8D3-43C5-4760-9720-244F20351E90}" srcOrd="1" destOrd="0" presId="urn:microsoft.com/office/officeart/2005/8/layout/vList4"/>
    <dgm:cxn modelId="{F0384035-0702-4ACC-B834-90A1BC78AA4B}" type="presParOf" srcId="{0DF06A84-F2B2-46CB-BFAB-68BCDDC8E889}" destId="{C326A54C-A72E-4EEA-9687-D4A90A214B0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566160-63B8-4BCA-A774-98F6FCC782EC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DE3882-2E3B-4611-9660-6D430371BBEF}">
      <dgm:prSet phldrT="[Text]"/>
      <dgm:spPr/>
      <dgm:t>
        <a:bodyPr/>
        <a:lstStyle/>
        <a:p>
          <a:r>
            <a:rPr lang="en-US" dirty="0" err="1" smtClean="0"/>
            <a:t>Mendorong</a:t>
          </a:r>
          <a:r>
            <a:rPr lang="en-US" dirty="0" smtClean="0"/>
            <a:t> </a:t>
          </a:r>
          <a:r>
            <a:rPr lang="en-US" dirty="0" err="1" smtClean="0"/>
            <a:t>kelas</a:t>
          </a:r>
          <a:r>
            <a:rPr lang="en-US" dirty="0" smtClean="0"/>
            <a:t> </a:t>
          </a:r>
          <a:r>
            <a:rPr lang="en-US" dirty="0" err="1" smtClean="0"/>
            <a:t>sosial</a:t>
          </a:r>
          <a:endParaRPr lang="en-US" dirty="0"/>
        </a:p>
      </dgm:t>
    </dgm:pt>
    <dgm:pt modelId="{92CE8843-02EF-4B36-B7AD-B09A2193E8E3}" type="parTrans" cxnId="{3F185AF1-0619-4BD4-8934-A11C087D8D0B}">
      <dgm:prSet/>
      <dgm:spPr/>
      <dgm:t>
        <a:bodyPr/>
        <a:lstStyle/>
        <a:p>
          <a:endParaRPr lang="en-US"/>
        </a:p>
      </dgm:t>
    </dgm:pt>
    <dgm:pt modelId="{FE79C6B6-1774-4BA6-9F1C-F29D944935B2}" type="sibTrans" cxnId="{3F185AF1-0619-4BD4-8934-A11C087D8D0B}">
      <dgm:prSet/>
      <dgm:spPr/>
      <dgm:t>
        <a:bodyPr/>
        <a:lstStyle/>
        <a:p>
          <a:endParaRPr lang="en-US"/>
        </a:p>
      </dgm:t>
    </dgm:pt>
    <dgm:pt modelId="{DE83F5DE-F5BE-4955-BDE3-AC1CE3E739E2}">
      <dgm:prSet phldrT="[Text]"/>
      <dgm:spPr/>
      <dgm:t>
        <a:bodyPr/>
        <a:lstStyle/>
        <a:p>
          <a:r>
            <a:rPr lang="en-US" dirty="0" err="1" smtClean="0"/>
            <a:t>pelayan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staff yang </a:t>
          </a:r>
          <a:r>
            <a:rPr lang="en-US" dirty="0" err="1" smtClean="0"/>
            <a:t>diwajibkan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menjawab</a:t>
          </a:r>
          <a:r>
            <a:rPr lang="en-US" dirty="0" smtClean="0"/>
            <a:t> </a:t>
          </a:r>
          <a:r>
            <a:rPr lang="en-US" dirty="0" err="1" smtClean="0"/>
            <a:t>telepon</a:t>
          </a:r>
          <a:r>
            <a:rPr lang="en-US" dirty="0" smtClean="0"/>
            <a:t> di </a:t>
          </a:r>
          <a:r>
            <a:rPr lang="en-US" dirty="0" err="1" smtClean="0"/>
            <a:t>rumah</a:t>
          </a:r>
          <a:r>
            <a:rPr lang="en-US" dirty="0" smtClean="0"/>
            <a:t> </a:t>
          </a:r>
          <a:r>
            <a:rPr lang="en-US" dirty="0" err="1" smtClean="0"/>
            <a:t>keluarga</a:t>
          </a:r>
          <a:r>
            <a:rPr lang="en-US" dirty="0" smtClean="0"/>
            <a:t> kaya. </a:t>
          </a:r>
          <a:r>
            <a:rPr lang="en-US" dirty="0" err="1" smtClean="0"/>
            <a:t>Tahun</a:t>
          </a:r>
          <a:r>
            <a:rPr lang="en-US" dirty="0" smtClean="0"/>
            <a:t> 1920, </a:t>
          </a:r>
          <a:r>
            <a:rPr lang="en-US" dirty="0" err="1" smtClean="0"/>
            <a:t>hal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 </a:t>
          </a:r>
          <a:r>
            <a:rPr lang="en-US" dirty="0" err="1" smtClean="0"/>
            <a:t>mulai</a:t>
          </a:r>
          <a:r>
            <a:rPr lang="en-US" dirty="0" smtClean="0"/>
            <a:t> </a:t>
          </a:r>
          <a:r>
            <a:rPr lang="en-US" dirty="0" err="1" smtClean="0"/>
            <a:t>berubah</a:t>
          </a:r>
          <a:r>
            <a:rPr lang="en-US" dirty="0" smtClean="0"/>
            <a:t> di </a:t>
          </a:r>
          <a:r>
            <a:rPr lang="en-US" dirty="0" err="1" smtClean="0"/>
            <a:t>mana</a:t>
          </a:r>
          <a:r>
            <a:rPr lang="en-US" dirty="0" smtClean="0"/>
            <a:t> </a:t>
          </a:r>
          <a:r>
            <a:rPr lang="en-US" dirty="0" err="1" smtClean="0"/>
            <a:t>keluarga</a:t>
          </a:r>
          <a:r>
            <a:rPr lang="en-US" dirty="0" smtClean="0"/>
            <a:t> kaya </a:t>
          </a:r>
          <a:r>
            <a:rPr lang="en-US" dirty="0" err="1" smtClean="0"/>
            <a:t>mulai</a:t>
          </a:r>
          <a:r>
            <a:rPr lang="en-US" dirty="0" smtClean="0"/>
            <a:t> </a:t>
          </a:r>
          <a:r>
            <a:rPr lang="en-US" dirty="0" err="1" smtClean="0"/>
            <a:t>menjawab</a:t>
          </a:r>
          <a:r>
            <a:rPr lang="en-US" dirty="0" smtClean="0"/>
            <a:t> </a:t>
          </a:r>
          <a:r>
            <a:rPr lang="en-US" dirty="0" err="1" smtClean="0"/>
            <a:t>sendiri</a:t>
          </a:r>
          <a:r>
            <a:rPr lang="en-US" dirty="0" smtClean="0"/>
            <a:t> </a:t>
          </a:r>
          <a:r>
            <a:rPr lang="en-US" dirty="0" err="1" smtClean="0"/>
            <a:t>panggilan</a:t>
          </a:r>
          <a:r>
            <a:rPr lang="en-US" dirty="0" smtClean="0"/>
            <a:t> </a:t>
          </a:r>
          <a:r>
            <a:rPr lang="en-US" dirty="0" err="1" smtClean="0"/>
            <a:t>telepon</a:t>
          </a:r>
          <a:r>
            <a:rPr lang="en-US" dirty="0" smtClean="0"/>
            <a:t> </a:t>
          </a:r>
          <a:r>
            <a:rPr lang="en-US" dirty="0" err="1" smtClean="0"/>
            <a:t>mereka</a:t>
          </a:r>
          <a:r>
            <a:rPr lang="en-US" dirty="0" smtClean="0"/>
            <a:t>.</a:t>
          </a:r>
          <a:endParaRPr lang="en-US" dirty="0"/>
        </a:p>
      </dgm:t>
    </dgm:pt>
    <dgm:pt modelId="{A31CF069-505B-425B-9A29-195FF1F3E55B}" type="parTrans" cxnId="{820AED2B-915A-47C1-A570-2FB07B7C1E1F}">
      <dgm:prSet/>
      <dgm:spPr/>
      <dgm:t>
        <a:bodyPr/>
        <a:lstStyle/>
        <a:p>
          <a:endParaRPr lang="en-US"/>
        </a:p>
      </dgm:t>
    </dgm:pt>
    <dgm:pt modelId="{2BA441A0-F91F-4894-A171-BC34FD292FFB}" type="sibTrans" cxnId="{820AED2B-915A-47C1-A570-2FB07B7C1E1F}">
      <dgm:prSet/>
      <dgm:spPr/>
      <dgm:t>
        <a:bodyPr/>
        <a:lstStyle/>
        <a:p>
          <a:endParaRPr lang="en-US"/>
        </a:p>
      </dgm:t>
    </dgm:pt>
    <dgm:pt modelId="{811F5902-ACE4-4066-930B-A8B9B0896D76}">
      <dgm:prSet phldrT="[Text]"/>
      <dgm:spPr/>
      <dgm:t>
        <a:bodyPr/>
        <a:lstStyle/>
        <a:p>
          <a:r>
            <a:rPr lang="en-US" dirty="0" err="1" smtClean="0"/>
            <a:t>Buku</a:t>
          </a:r>
          <a:r>
            <a:rPr lang="en-US" dirty="0" smtClean="0"/>
            <a:t> </a:t>
          </a:r>
          <a:r>
            <a:rPr lang="en-US" dirty="0" err="1" smtClean="0"/>
            <a:t>Telepon</a:t>
          </a:r>
          <a:r>
            <a:rPr lang="en-US" dirty="0" smtClean="0"/>
            <a:t> </a:t>
          </a:r>
          <a:endParaRPr lang="en-US" dirty="0"/>
        </a:p>
      </dgm:t>
    </dgm:pt>
    <dgm:pt modelId="{B4B8E939-E93E-4D8E-86B6-5EEEA06CA651}" type="parTrans" cxnId="{B8E1B1BE-C4D4-4029-BCB3-5A3DC9BC332E}">
      <dgm:prSet/>
      <dgm:spPr/>
      <dgm:t>
        <a:bodyPr/>
        <a:lstStyle/>
        <a:p>
          <a:endParaRPr lang="en-US"/>
        </a:p>
      </dgm:t>
    </dgm:pt>
    <dgm:pt modelId="{E437C4C3-1F86-429B-92E3-04A507750273}" type="sibTrans" cxnId="{B8E1B1BE-C4D4-4029-BCB3-5A3DC9BC332E}">
      <dgm:prSet/>
      <dgm:spPr/>
      <dgm:t>
        <a:bodyPr/>
        <a:lstStyle/>
        <a:p>
          <a:endParaRPr lang="en-US"/>
        </a:p>
      </dgm:t>
    </dgm:pt>
    <dgm:pt modelId="{5279671B-0560-4530-9D8E-43E44E7B899B}">
      <dgm:prSet phldrT="[Text]"/>
      <dgm:spPr/>
      <dgm:t>
        <a:bodyPr/>
        <a:lstStyle/>
        <a:p>
          <a:r>
            <a:rPr lang="en-US" dirty="0" err="1" smtClean="0"/>
            <a:t>Muncul</a:t>
          </a:r>
          <a:r>
            <a:rPr lang="en-US" dirty="0" smtClean="0"/>
            <a:t> </a:t>
          </a:r>
          <a:r>
            <a:rPr lang="en-US" dirty="0" err="1" smtClean="0"/>
            <a:t>buku</a:t>
          </a:r>
          <a:r>
            <a:rPr lang="en-US" dirty="0" smtClean="0"/>
            <a:t> </a:t>
          </a:r>
          <a:r>
            <a:rPr lang="en-US" dirty="0" err="1" smtClean="0"/>
            <a:t>telepon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alat</a:t>
          </a:r>
          <a:r>
            <a:rPr lang="en-US" dirty="0" smtClean="0"/>
            <a:t> </a:t>
          </a:r>
          <a:r>
            <a:rPr lang="en-US" dirty="0" err="1" smtClean="0"/>
            <a:t>bisnis</a:t>
          </a:r>
          <a:r>
            <a:rPr lang="en-US" dirty="0" smtClean="0"/>
            <a:t> yang </a:t>
          </a:r>
          <a:r>
            <a:rPr lang="en-US" dirty="0" err="1" smtClean="0"/>
            <a:t>memuat</a:t>
          </a:r>
          <a:r>
            <a:rPr lang="en-US" dirty="0" smtClean="0"/>
            <a:t> </a:t>
          </a:r>
          <a:r>
            <a:rPr lang="en-US" dirty="0" err="1" smtClean="0"/>
            <a:t>berbagai</a:t>
          </a:r>
          <a:r>
            <a:rPr lang="en-US" dirty="0" smtClean="0"/>
            <a:t> </a:t>
          </a:r>
          <a:r>
            <a:rPr lang="en-US" dirty="0" err="1" smtClean="0"/>
            <a:t>nama</a:t>
          </a:r>
          <a:r>
            <a:rPr lang="en-US" dirty="0" smtClean="0"/>
            <a:t> </a:t>
          </a:r>
          <a:r>
            <a:rPr lang="en-US" dirty="0" err="1" smtClean="0"/>
            <a:t>pelanggan</a:t>
          </a:r>
          <a:r>
            <a:rPr lang="en-US" dirty="0" smtClean="0"/>
            <a:t> </a:t>
          </a:r>
          <a:r>
            <a:rPr lang="en-US" dirty="0" err="1" smtClean="0"/>
            <a:t>telepon</a:t>
          </a:r>
          <a:r>
            <a:rPr lang="en-US" dirty="0" smtClean="0"/>
            <a:t> </a:t>
          </a:r>
          <a:r>
            <a:rPr lang="en-US" dirty="0" err="1" smtClean="0"/>
            <a:t>sekaligus</a:t>
          </a:r>
          <a:r>
            <a:rPr lang="en-US" dirty="0" smtClean="0"/>
            <a:t> </a:t>
          </a:r>
          <a:r>
            <a:rPr lang="en-US" dirty="0" err="1" smtClean="0"/>
            <a:t>profesinya</a:t>
          </a:r>
          <a:r>
            <a:rPr lang="en-US" dirty="0" smtClean="0"/>
            <a:t> </a:t>
          </a:r>
          <a:r>
            <a:rPr lang="en-US" dirty="0" err="1" smtClean="0"/>
            <a:t>mulai</a:t>
          </a:r>
          <a:r>
            <a:rPr lang="en-US" dirty="0" smtClean="0"/>
            <a:t> </a:t>
          </a:r>
          <a:r>
            <a:rPr lang="en-US" dirty="0" err="1" smtClean="0"/>
            <a:t>dokter</a:t>
          </a:r>
          <a:r>
            <a:rPr lang="en-US" dirty="0" smtClean="0"/>
            <a:t>, </a:t>
          </a:r>
          <a:r>
            <a:rPr lang="en-US" dirty="0" err="1" smtClean="0"/>
            <a:t>politikus</a:t>
          </a:r>
          <a:r>
            <a:rPr lang="en-US" dirty="0" smtClean="0"/>
            <a:t>, </a:t>
          </a:r>
          <a:r>
            <a:rPr lang="en-US" dirty="0" err="1" smtClean="0"/>
            <a:t>pedagang</a:t>
          </a:r>
          <a:r>
            <a:rPr lang="en-US" dirty="0" smtClean="0"/>
            <a:t>, </a:t>
          </a:r>
          <a:r>
            <a:rPr lang="en-US" dirty="0" err="1" smtClean="0"/>
            <a:t>jasa</a:t>
          </a:r>
          <a:r>
            <a:rPr lang="en-US" dirty="0" smtClean="0"/>
            <a:t>, </a:t>
          </a:r>
          <a:r>
            <a:rPr lang="en-US" dirty="0" err="1" smtClean="0"/>
            <a:t>dsb</a:t>
          </a:r>
          <a:r>
            <a:rPr lang="en-US" dirty="0" smtClean="0"/>
            <a:t>.</a:t>
          </a:r>
          <a:endParaRPr lang="en-US" dirty="0"/>
        </a:p>
      </dgm:t>
    </dgm:pt>
    <dgm:pt modelId="{5FA8CE47-88D4-45AB-B2C1-703369404047}" type="parTrans" cxnId="{BAEAA170-DCFA-4B8E-A1DE-43EE1F058372}">
      <dgm:prSet/>
      <dgm:spPr/>
      <dgm:t>
        <a:bodyPr/>
        <a:lstStyle/>
        <a:p>
          <a:endParaRPr lang="en-US"/>
        </a:p>
      </dgm:t>
    </dgm:pt>
    <dgm:pt modelId="{52DD2583-1B06-4FB8-95CB-37FCCA70FCA4}" type="sibTrans" cxnId="{BAEAA170-DCFA-4B8E-A1DE-43EE1F058372}">
      <dgm:prSet/>
      <dgm:spPr/>
      <dgm:t>
        <a:bodyPr/>
        <a:lstStyle/>
        <a:p>
          <a:endParaRPr lang="en-US"/>
        </a:p>
      </dgm:t>
    </dgm:pt>
    <dgm:pt modelId="{C8629697-DBA5-443D-8444-7DC24B371D00}">
      <dgm:prSet/>
      <dgm:spPr/>
      <dgm:t>
        <a:bodyPr/>
        <a:lstStyle/>
        <a:p>
          <a:r>
            <a:rPr lang="en-US" dirty="0" err="1" smtClean="0"/>
            <a:t>Buku</a:t>
          </a:r>
          <a:r>
            <a:rPr lang="en-US" dirty="0" smtClean="0"/>
            <a:t> </a:t>
          </a:r>
          <a:r>
            <a:rPr lang="en-US" dirty="0" err="1" smtClean="0"/>
            <a:t>telepon</a:t>
          </a:r>
          <a:r>
            <a:rPr lang="en-US" dirty="0" smtClean="0"/>
            <a:t> </a:t>
          </a:r>
          <a:r>
            <a:rPr lang="en-US" dirty="0" err="1" smtClean="0"/>
            <a:t>inilah</a:t>
          </a:r>
          <a:r>
            <a:rPr lang="en-US" dirty="0" smtClean="0"/>
            <a:t> yang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berkembang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r>
            <a:rPr lang="en-US" dirty="0" smtClean="0"/>
            <a:t> Yellow Pages. </a:t>
          </a:r>
          <a:endParaRPr lang="en-US" dirty="0"/>
        </a:p>
      </dgm:t>
    </dgm:pt>
    <dgm:pt modelId="{15140E10-8A2C-4BF1-8A44-463F9B602F43}" type="parTrans" cxnId="{A4343EAC-5CDB-4640-A471-C0D0B20F3003}">
      <dgm:prSet/>
      <dgm:spPr/>
      <dgm:t>
        <a:bodyPr/>
        <a:lstStyle/>
        <a:p>
          <a:endParaRPr lang="en-US"/>
        </a:p>
      </dgm:t>
    </dgm:pt>
    <dgm:pt modelId="{2D3B3F30-2446-419E-B52D-DBF45D8ABE6E}" type="sibTrans" cxnId="{A4343EAC-5CDB-4640-A471-C0D0B20F3003}">
      <dgm:prSet/>
      <dgm:spPr/>
      <dgm:t>
        <a:bodyPr/>
        <a:lstStyle/>
        <a:p>
          <a:endParaRPr lang="en-US"/>
        </a:p>
      </dgm:t>
    </dgm:pt>
    <dgm:pt modelId="{B9993C48-467E-4611-8171-ACF74E72E76D}" type="pres">
      <dgm:prSet presAssocID="{66566160-63B8-4BCA-A774-98F6FCC782E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0133D3-484A-40E6-AC8D-AC21F6C60874}" type="pres">
      <dgm:prSet presAssocID="{3DDE3882-2E3B-4611-9660-6D430371BBEF}" presName="comp" presStyleCnt="0"/>
      <dgm:spPr/>
    </dgm:pt>
    <dgm:pt modelId="{BCD7D0EB-3620-4B1E-9F91-7CC5486C951E}" type="pres">
      <dgm:prSet presAssocID="{3DDE3882-2E3B-4611-9660-6D430371BBEF}" presName="box" presStyleLbl="node1" presStyleIdx="0" presStyleCnt="2"/>
      <dgm:spPr/>
      <dgm:t>
        <a:bodyPr/>
        <a:lstStyle/>
        <a:p>
          <a:endParaRPr lang="en-US"/>
        </a:p>
      </dgm:t>
    </dgm:pt>
    <dgm:pt modelId="{D197BC9C-E190-4FBA-880F-FA6225AA0707}" type="pres">
      <dgm:prSet presAssocID="{3DDE3882-2E3B-4611-9660-6D430371BBEF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5DEB123-E47B-488E-95EC-C43FDEDD12F0}" type="pres">
      <dgm:prSet presAssocID="{3DDE3882-2E3B-4611-9660-6D430371BBE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DFA9DF-5A8E-436E-B42C-660C071B20BA}" type="pres">
      <dgm:prSet presAssocID="{FE79C6B6-1774-4BA6-9F1C-F29D944935B2}" presName="spacer" presStyleCnt="0"/>
      <dgm:spPr/>
    </dgm:pt>
    <dgm:pt modelId="{358EC675-9257-41C8-8FF3-2F7E96C80B1E}" type="pres">
      <dgm:prSet presAssocID="{811F5902-ACE4-4066-930B-A8B9B0896D76}" presName="comp" presStyleCnt="0"/>
      <dgm:spPr/>
    </dgm:pt>
    <dgm:pt modelId="{56D98198-9A3A-4688-8410-B66E1A231A70}" type="pres">
      <dgm:prSet presAssocID="{811F5902-ACE4-4066-930B-A8B9B0896D76}" presName="box" presStyleLbl="node1" presStyleIdx="1" presStyleCnt="2"/>
      <dgm:spPr/>
      <dgm:t>
        <a:bodyPr/>
        <a:lstStyle/>
        <a:p>
          <a:endParaRPr lang="en-US"/>
        </a:p>
      </dgm:t>
    </dgm:pt>
    <dgm:pt modelId="{7514583C-543D-4EEE-8868-79FBB93DE446}" type="pres">
      <dgm:prSet presAssocID="{811F5902-ACE4-4066-930B-A8B9B0896D76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EA87EBE-C7B4-4961-A163-85425F7ED722}" type="pres">
      <dgm:prSet presAssocID="{811F5902-ACE4-4066-930B-A8B9B0896D7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EAA170-DCFA-4B8E-A1DE-43EE1F058372}" srcId="{811F5902-ACE4-4066-930B-A8B9B0896D76}" destId="{5279671B-0560-4530-9D8E-43E44E7B899B}" srcOrd="0" destOrd="0" parTransId="{5FA8CE47-88D4-45AB-B2C1-703369404047}" sibTransId="{52DD2583-1B06-4FB8-95CB-37FCCA70FCA4}"/>
    <dgm:cxn modelId="{2446C347-C24D-4123-BA05-95730AF7B7E3}" type="presOf" srcId="{DE83F5DE-F5BE-4955-BDE3-AC1CE3E739E2}" destId="{BCD7D0EB-3620-4B1E-9F91-7CC5486C951E}" srcOrd="0" destOrd="1" presId="urn:microsoft.com/office/officeart/2005/8/layout/vList4"/>
    <dgm:cxn modelId="{DDD91A24-0622-4427-8150-F1F8D9DA95B6}" type="presOf" srcId="{5279671B-0560-4530-9D8E-43E44E7B899B}" destId="{EEA87EBE-C7B4-4961-A163-85425F7ED722}" srcOrd="1" destOrd="1" presId="urn:microsoft.com/office/officeart/2005/8/layout/vList4"/>
    <dgm:cxn modelId="{8BA01EF6-299C-4B27-A680-40BBB01DFDB1}" type="presOf" srcId="{5279671B-0560-4530-9D8E-43E44E7B899B}" destId="{56D98198-9A3A-4688-8410-B66E1A231A70}" srcOrd="0" destOrd="1" presId="urn:microsoft.com/office/officeart/2005/8/layout/vList4"/>
    <dgm:cxn modelId="{3F185AF1-0619-4BD4-8934-A11C087D8D0B}" srcId="{66566160-63B8-4BCA-A774-98F6FCC782EC}" destId="{3DDE3882-2E3B-4611-9660-6D430371BBEF}" srcOrd="0" destOrd="0" parTransId="{92CE8843-02EF-4B36-B7AD-B09A2193E8E3}" sibTransId="{FE79C6B6-1774-4BA6-9F1C-F29D944935B2}"/>
    <dgm:cxn modelId="{A4343EAC-5CDB-4640-A471-C0D0B20F3003}" srcId="{811F5902-ACE4-4066-930B-A8B9B0896D76}" destId="{C8629697-DBA5-443D-8444-7DC24B371D00}" srcOrd="1" destOrd="0" parTransId="{15140E10-8A2C-4BF1-8A44-463F9B602F43}" sibTransId="{2D3B3F30-2446-419E-B52D-DBF45D8ABE6E}"/>
    <dgm:cxn modelId="{5169D1BD-5F8F-486A-92DA-3383DEBF6CE7}" type="presOf" srcId="{811F5902-ACE4-4066-930B-A8B9B0896D76}" destId="{EEA87EBE-C7B4-4961-A163-85425F7ED722}" srcOrd="1" destOrd="0" presId="urn:microsoft.com/office/officeart/2005/8/layout/vList4"/>
    <dgm:cxn modelId="{9929562D-B5A8-44ED-9C51-06E1A6008E94}" type="presOf" srcId="{3DDE3882-2E3B-4611-9660-6D430371BBEF}" destId="{BCD7D0EB-3620-4B1E-9F91-7CC5486C951E}" srcOrd="0" destOrd="0" presId="urn:microsoft.com/office/officeart/2005/8/layout/vList4"/>
    <dgm:cxn modelId="{B8E1B1BE-C4D4-4029-BCB3-5A3DC9BC332E}" srcId="{66566160-63B8-4BCA-A774-98F6FCC782EC}" destId="{811F5902-ACE4-4066-930B-A8B9B0896D76}" srcOrd="1" destOrd="0" parTransId="{B4B8E939-E93E-4D8E-86B6-5EEEA06CA651}" sibTransId="{E437C4C3-1F86-429B-92E3-04A507750273}"/>
    <dgm:cxn modelId="{EBDA7BF7-F900-4292-B99B-B24335A141DC}" type="presOf" srcId="{C8629697-DBA5-443D-8444-7DC24B371D00}" destId="{EEA87EBE-C7B4-4961-A163-85425F7ED722}" srcOrd="1" destOrd="2" presId="urn:microsoft.com/office/officeart/2005/8/layout/vList4"/>
    <dgm:cxn modelId="{55C12507-B6F8-47CA-B1F0-CE1EA3FE2656}" type="presOf" srcId="{DE83F5DE-F5BE-4955-BDE3-AC1CE3E739E2}" destId="{65DEB123-E47B-488E-95EC-C43FDEDD12F0}" srcOrd="1" destOrd="1" presId="urn:microsoft.com/office/officeart/2005/8/layout/vList4"/>
    <dgm:cxn modelId="{820AED2B-915A-47C1-A570-2FB07B7C1E1F}" srcId="{3DDE3882-2E3B-4611-9660-6D430371BBEF}" destId="{DE83F5DE-F5BE-4955-BDE3-AC1CE3E739E2}" srcOrd="0" destOrd="0" parTransId="{A31CF069-505B-425B-9A29-195FF1F3E55B}" sibTransId="{2BA441A0-F91F-4894-A171-BC34FD292FFB}"/>
    <dgm:cxn modelId="{786C6477-D866-473C-9030-93DE377AF9F7}" type="presOf" srcId="{3DDE3882-2E3B-4611-9660-6D430371BBEF}" destId="{65DEB123-E47B-488E-95EC-C43FDEDD12F0}" srcOrd="1" destOrd="0" presId="urn:microsoft.com/office/officeart/2005/8/layout/vList4"/>
    <dgm:cxn modelId="{D8AC9189-1A94-443B-97F4-52FA6DA73937}" type="presOf" srcId="{66566160-63B8-4BCA-A774-98F6FCC782EC}" destId="{B9993C48-467E-4611-8171-ACF74E72E76D}" srcOrd="0" destOrd="0" presId="urn:microsoft.com/office/officeart/2005/8/layout/vList4"/>
    <dgm:cxn modelId="{E0461ED4-056D-456A-A836-7418AEFA8293}" type="presOf" srcId="{811F5902-ACE4-4066-930B-A8B9B0896D76}" destId="{56D98198-9A3A-4688-8410-B66E1A231A70}" srcOrd="0" destOrd="0" presId="urn:microsoft.com/office/officeart/2005/8/layout/vList4"/>
    <dgm:cxn modelId="{CFCB2C4A-8AE3-45AF-874F-9C5AB502A288}" type="presOf" srcId="{C8629697-DBA5-443D-8444-7DC24B371D00}" destId="{56D98198-9A3A-4688-8410-B66E1A231A70}" srcOrd="0" destOrd="2" presId="urn:microsoft.com/office/officeart/2005/8/layout/vList4"/>
    <dgm:cxn modelId="{2776DBD2-8515-431D-9B51-45C11C921B5E}" type="presParOf" srcId="{B9993C48-467E-4611-8171-ACF74E72E76D}" destId="{CD0133D3-484A-40E6-AC8D-AC21F6C60874}" srcOrd="0" destOrd="0" presId="urn:microsoft.com/office/officeart/2005/8/layout/vList4"/>
    <dgm:cxn modelId="{C195DC52-EB22-4C5E-BBF6-EEA67BB211F8}" type="presParOf" srcId="{CD0133D3-484A-40E6-AC8D-AC21F6C60874}" destId="{BCD7D0EB-3620-4B1E-9F91-7CC5486C951E}" srcOrd="0" destOrd="0" presId="urn:microsoft.com/office/officeart/2005/8/layout/vList4"/>
    <dgm:cxn modelId="{C6571CAC-45DF-4D22-81D8-DCFC2B9484E2}" type="presParOf" srcId="{CD0133D3-484A-40E6-AC8D-AC21F6C60874}" destId="{D197BC9C-E190-4FBA-880F-FA6225AA0707}" srcOrd="1" destOrd="0" presId="urn:microsoft.com/office/officeart/2005/8/layout/vList4"/>
    <dgm:cxn modelId="{EBD9635B-08FA-44AF-8F21-0AD7B63A6C27}" type="presParOf" srcId="{CD0133D3-484A-40E6-AC8D-AC21F6C60874}" destId="{65DEB123-E47B-488E-95EC-C43FDEDD12F0}" srcOrd="2" destOrd="0" presId="urn:microsoft.com/office/officeart/2005/8/layout/vList4"/>
    <dgm:cxn modelId="{7C1C017D-6163-4D36-A6BD-66BC87C9DAC3}" type="presParOf" srcId="{B9993C48-467E-4611-8171-ACF74E72E76D}" destId="{EEDFA9DF-5A8E-436E-B42C-660C071B20BA}" srcOrd="1" destOrd="0" presId="urn:microsoft.com/office/officeart/2005/8/layout/vList4"/>
    <dgm:cxn modelId="{DA2DDB8D-C1B1-437F-A724-64185DB44B74}" type="presParOf" srcId="{B9993C48-467E-4611-8171-ACF74E72E76D}" destId="{358EC675-9257-41C8-8FF3-2F7E96C80B1E}" srcOrd="2" destOrd="0" presId="urn:microsoft.com/office/officeart/2005/8/layout/vList4"/>
    <dgm:cxn modelId="{232CF756-5B97-4B68-8928-27A814DBAE8A}" type="presParOf" srcId="{358EC675-9257-41C8-8FF3-2F7E96C80B1E}" destId="{56D98198-9A3A-4688-8410-B66E1A231A70}" srcOrd="0" destOrd="0" presId="urn:microsoft.com/office/officeart/2005/8/layout/vList4"/>
    <dgm:cxn modelId="{14E61B61-9D7D-4647-89C8-41594FE30565}" type="presParOf" srcId="{358EC675-9257-41C8-8FF3-2F7E96C80B1E}" destId="{7514583C-543D-4EEE-8868-79FBB93DE446}" srcOrd="1" destOrd="0" presId="urn:microsoft.com/office/officeart/2005/8/layout/vList4"/>
    <dgm:cxn modelId="{33F232B6-304F-4993-BDA8-6ADD094DE133}" type="presParOf" srcId="{358EC675-9257-41C8-8FF3-2F7E96C80B1E}" destId="{EEA87EBE-C7B4-4961-A163-85425F7ED72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7D0EB-3620-4B1E-9F91-7CC5486C951E}">
      <dsp:nvSpPr>
        <dsp:cNvPr id="0" name=""/>
        <dsp:cNvSpPr/>
      </dsp:nvSpPr>
      <dsp:spPr>
        <a:xfrm>
          <a:off x="0" y="0"/>
          <a:ext cx="8229600" cy="1523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Penggunaan</a:t>
          </a:r>
          <a:r>
            <a:rPr lang="en-US" sz="2000" kern="1200" dirty="0" smtClean="0"/>
            <a:t> telegram di masa </a:t>
          </a:r>
          <a:r>
            <a:rPr lang="en-US" sz="2000" kern="1200" dirty="0" err="1" smtClean="0"/>
            <a:t>perang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merubah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strategi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perang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mana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jarak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menjadi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masalah</a:t>
          </a:r>
          <a:r>
            <a:rPr lang="en-US" sz="2000" kern="1200" dirty="0" smtClean="0"/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Koordinasi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markas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besar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lapangan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menjadi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mudah</a:t>
          </a:r>
          <a:endParaRPr lang="en-US" sz="2000" kern="1200" dirty="0"/>
        </a:p>
      </dsp:txBody>
      <dsp:txXfrm>
        <a:off x="1798320" y="0"/>
        <a:ext cx="6431279" cy="1523999"/>
      </dsp:txXfrm>
    </dsp:sp>
    <dsp:sp modelId="{D197BC9C-E190-4FBA-880F-FA6225AA0707}">
      <dsp:nvSpPr>
        <dsp:cNvPr id="0" name=""/>
        <dsp:cNvSpPr/>
      </dsp:nvSpPr>
      <dsp:spPr>
        <a:xfrm>
          <a:off x="152400" y="152399"/>
          <a:ext cx="1645920" cy="12191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98198-9A3A-4688-8410-B66E1A231A70}">
      <dsp:nvSpPr>
        <dsp:cNvPr id="0" name=""/>
        <dsp:cNvSpPr/>
      </dsp:nvSpPr>
      <dsp:spPr>
        <a:xfrm>
          <a:off x="0" y="1676399"/>
          <a:ext cx="8229600" cy="1523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Pelaporan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perang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koran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juga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mendorong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opini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publik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menjadi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penting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pengambil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keputusan</a:t>
          </a:r>
          <a:r>
            <a:rPr lang="en-US" sz="2000" kern="1200" dirty="0" smtClean="0"/>
            <a:t>. </a:t>
          </a:r>
          <a:endParaRPr lang="en-US" sz="2000" kern="1200" dirty="0"/>
        </a:p>
      </dsp:txBody>
      <dsp:txXfrm>
        <a:off x="1798320" y="1676399"/>
        <a:ext cx="6431279" cy="1523999"/>
      </dsp:txXfrm>
    </dsp:sp>
    <dsp:sp modelId="{7514583C-543D-4EEE-8868-79FBB93DE446}">
      <dsp:nvSpPr>
        <dsp:cNvPr id="0" name=""/>
        <dsp:cNvSpPr/>
      </dsp:nvSpPr>
      <dsp:spPr>
        <a:xfrm>
          <a:off x="152400" y="1828799"/>
          <a:ext cx="1645920" cy="12191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BB7D2-7602-4E02-AB11-9385F87DE4B9}">
      <dsp:nvSpPr>
        <dsp:cNvPr id="0" name=""/>
        <dsp:cNvSpPr/>
      </dsp:nvSpPr>
      <dsp:spPr>
        <a:xfrm>
          <a:off x="0" y="3352799"/>
          <a:ext cx="8229600" cy="1523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Politikus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negara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asal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campur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pelaksanaan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perang</a:t>
          </a:r>
          <a:r>
            <a:rPr lang="en-US" sz="2000" kern="1200" dirty="0" smtClean="0"/>
            <a:t>. </a:t>
          </a:r>
          <a:endParaRPr lang="en-US" sz="2000" kern="1200" dirty="0"/>
        </a:p>
      </dsp:txBody>
      <dsp:txXfrm>
        <a:off x="1798320" y="3352799"/>
        <a:ext cx="6431279" cy="1523999"/>
      </dsp:txXfrm>
    </dsp:sp>
    <dsp:sp modelId="{AAC6E8D3-43C5-4760-9720-244F20351E90}">
      <dsp:nvSpPr>
        <dsp:cNvPr id="0" name=""/>
        <dsp:cNvSpPr/>
      </dsp:nvSpPr>
      <dsp:spPr>
        <a:xfrm>
          <a:off x="152400" y="3505199"/>
          <a:ext cx="1645920" cy="12191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7EAC6-AD19-4790-8ACF-92D3BFD70C15}">
      <dsp:nvSpPr>
        <dsp:cNvPr id="0" name=""/>
        <dsp:cNvSpPr/>
      </dsp:nvSpPr>
      <dsp:spPr>
        <a:xfrm>
          <a:off x="0" y="0"/>
          <a:ext cx="8229600" cy="232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Setiap negara berusaha untuk melakukan penyadapan terhadap pesan-pesan musuh yang disandikan untuk melakukan serangan antisipasi</a:t>
          </a:r>
          <a:endParaRPr lang="en-US" sz="2700" kern="1200"/>
        </a:p>
      </dsp:txBody>
      <dsp:txXfrm>
        <a:off x="1878091" y="0"/>
        <a:ext cx="6351508" cy="2321718"/>
      </dsp:txXfrm>
    </dsp:sp>
    <dsp:sp modelId="{EAD978FC-325A-4FF3-935E-ED2C27E88C16}">
      <dsp:nvSpPr>
        <dsp:cNvPr id="0" name=""/>
        <dsp:cNvSpPr/>
      </dsp:nvSpPr>
      <dsp:spPr>
        <a:xfrm>
          <a:off x="232171" y="232171"/>
          <a:ext cx="1645920" cy="18573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0BB7D2-7602-4E02-AB11-9385F87DE4B9}">
      <dsp:nvSpPr>
        <dsp:cNvPr id="0" name=""/>
        <dsp:cNvSpPr/>
      </dsp:nvSpPr>
      <dsp:spPr>
        <a:xfrm>
          <a:off x="0" y="2553890"/>
          <a:ext cx="8229600" cy="232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Telegram </a:t>
          </a:r>
          <a:r>
            <a:rPr lang="en-US" sz="2700" kern="1200" dirty="0" err="1" smtClean="0"/>
            <a:t>menjadi</a:t>
          </a:r>
          <a:r>
            <a:rPr lang="en-US" sz="2700" kern="1200" dirty="0" smtClean="0"/>
            <a:t> media </a:t>
          </a:r>
          <a:r>
            <a:rPr lang="en-US" sz="2700" kern="1200" dirty="0" err="1" smtClean="0"/>
            <a:t>penyampai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pesan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baik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keluarga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korban</a:t>
          </a:r>
          <a:r>
            <a:rPr lang="en-US" sz="2700" kern="1200" dirty="0" smtClean="0"/>
            <a:t> yang </a:t>
          </a:r>
          <a:r>
            <a:rPr lang="en-US" sz="2700" kern="1200" dirty="0" err="1" smtClean="0"/>
            <a:t>gugur</a:t>
          </a:r>
          <a:r>
            <a:rPr lang="en-US" sz="2700" kern="1200" dirty="0" smtClean="0"/>
            <a:t> di </a:t>
          </a:r>
          <a:r>
            <a:rPr lang="en-US" sz="2700" kern="1200" dirty="0" err="1" smtClean="0"/>
            <a:t>medan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perang</a:t>
          </a:r>
          <a:r>
            <a:rPr lang="en-US" sz="2700" kern="1200" dirty="0" smtClean="0"/>
            <a:t>. </a:t>
          </a:r>
          <a:r>
            <a:rPr lang="en-US" sz="2700" kern="1200" dirty="0" err="1" smtClean="0"/>
            <a:t>Seringkali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penyampai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pesan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disambut</a:t>
          </a:r>
          <a:r>
            <a:rPr lang="en-US" sz="2700" kern="1200" dirty="0" smtClean="0"/>
            <a:t> </a:t>
          </a:r>
          <a:r>
            <a:rPr lang="en-US" sz="2700" kern="1200" dirty="0" err="1" smtClean="0"/>
            <a:t>dengan</a:t>
          </a:r>
          <a:r>
            <a:rPr lang="en-US" sz="2700" kern="1200" dirty="0" smtClean="0"/>
            <a:t> rasa </a:t>
          </a:r>
          <a:r>
            <a:rPr lang="en-US" sz="2700" kern="1200" dirty="0" err="1" smtClean="0"/>
            <a:t>marah</a:t>
          </a:r>
          <a:r>
            <a:rPr lang="en-US" sz="2700" kern="1200" dirty="0" smtClean="0"/>
            <a:t>. 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1878091" y="2553890"/>
        <a:ext cx="6351508" cy="2321718"/>
      </dsp:txXfrm>
    </dsp:sp>
    <dsp:sp modelId="{AAC6E8D3-43C5-4760-9720-244F20351E90}">
      <dsp:nvSpPr>
        <dsp:cNvPr id="0" name=""/>
        <dsp:cNvSpPr/>
      </dsp:nvSpPr>
      <dsp:spPr>
        <a:xfrm>
          <a:off x="232171" y="2786062"/>
          <a:ext cx="1645920" cy="18573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7D0EB-3620-4B1E-9F91-7CC5486C951E}">
      <dsp:nvSpPr>
        <dsp:cNvPr id="0" name=""/>
        <dsp:cNvSpPr/>
      </dsp:nvSpPr>
      <dsp:spPr>
        <a:xfrm>
          <a:off x="0" y="0"/>
          <a:ext cx="8229600" cy="232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Mendorong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kelas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sosial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pelayan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staff yang </a:t>
          </a:r>
          <a:r>
            <a:rPr lang="en-US" sz="2000" kern="1200" dirty="0" err="1" smtClean="0"/>
            <a:t>diwajibkan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menjawab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telepon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rumah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keluarga</a:t>
          </a:r>
          <a:r>
            <a:rPr lang="en-US" sz="2000" kern="1200" dirty="0" smtClean="0"/>
            <a:t> kaya. </a:t>
          </a:r>
          <a:r>
            <a:rPr lang="en-US" sz="2000" kern="1200" dirty="0" err="1" smtClean="0"/>
            <a:t>Tahun</a:t>
          </a:r>
          <a:r>
            <a:rPr lang="en-US" sz="2000" kern="1200" dirty="0" smtClean="0"/>
            <a:t> 1920, </a:t>
          </a:r>
          <a:r>
            <a:rPr lang="en-US" sz="2000" kern="1200" dirty="0" err="1" smtClean="0"/>
            <a:t>hal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mulai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berubah</a:t>
          </a:r>
          <a:r>
            <a:rPr lang="en-US" sz="2000" kern="1200" dirty="0" smtClean="0"/>
            <a:t> di </a:t>
          </a:r>
          <a:r>
            <a:rPr lang="en-US" sz="2000" kern="1200" dirty="0" err="1" smtClean="0"/>
            <a:t>mana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keluarga</a:t>
          </a:r>
          <a:r>
            <a:rPr lang="en-US" sz="2000" kern="1200" dirty="0" smtClean="0"/>
            <a:t> kaya </a:t>
          </a:r>
          <a:r>
            <a:rPr lang="en-US" sz="2000" kern="1200" dirty="0" err="1" smtClean="0"/>
            <a:t>mulai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menjawab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sendiri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panggilan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telepon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mereka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1878091" y="0"/>
        <a:ext cx="6351508" cy="2321718"/>
      </dsp:txXfrm>
    </dsp:sp>
    <dsp:sp modelId="{D197BC9C-E190-4FBA-880F-FA6225AA0707}">
      <dsp:nvSpPr>
        <dsp:cNvPr id="0" name=""/>
        <dsp:cNvSpPr/>
      </dsp:nvSpPr>
      <dsp:spPr>
        <a:xfrm>
          <a:off x="232171" y="232171"/>
          <a:ext cx="1645920" cy="18573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98198-9A3A-4688-8410-B66E1A231A70}">
      <dsp:nvSpPr>
        <dsp:cNvPr id="0" name=""/>
        <dsp:cNvSpPr/>
      </dsp:nvSpPr>
      <dsp:spPr>
        <a:xfrm>
          <a:off x="0" y="2553890"/>
          <a:ext cx="8229600" cy="2321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Buku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Telepon</a:t>
          </a:r>
          <a:r>
            <a:rPr lang="en-US" sz="2600" kern="1200" dirty="0" smtClean="0"/>
            <a:t> 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Muncul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buku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telepon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sebagai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alat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bisnis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memuat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berbagai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nama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pelanggan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telepon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sekaligus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profesinya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mulai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dokter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politikus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pedagang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jasa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dsb</a:t>
          </a:r>
          <a:r>
            <a:rPr lang="en-US" sz="2000" kern="1200" dirty="0" smtClean="0"/>
            <a:t>.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 smtClean="0"/>
            <a:t>Buku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telepon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inilah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akan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berkembang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menjadi</a:t>
          </a:r>
          <a:r>
            <a:rPr lang="en-US" sz="2000" kern="1200" dirty="0" smtClean="0"/>
            <a:t> Yellow Pages. </a:t>
          </a:r>
          <a:endParaRPr lang="en-US" sz="2000" kern="1200" dirty="0"/>
        </a:p>
      </dsp:txBody>
      <dsp:txXfrm>
        <a:off x="1878091" y="2553890"/>
        <a:ext cx="6351508" cy="2321718"/>
      </dsp:txXfrm>
    </dsp:sp>
    <dsp:sp modelId="{7514583C-543D-4EEE-8868-79FBB93DE446}">
      <dsp:nvSpPr>
        <dsp:cNvPr id="0" name=""/>
        <dsp:cNvSpPr/>
      </dsp:nvSpPr>
      <dsp:spPr>
        <a:xfrm>
          <a:off x="232171" y="2786062"/>
          <a:ext cx="1645920" cy="185737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C76C7-D262-4CD0-952E-7C5EA5798BE0}" type="datetimeFigureOut">
              <a:rPr lang="en-US" smtClean="0"/>
              <a:t>12/25/2013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B0D36-8154-469F-8ED7-211592F5D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78981-B290-4C1D-A88F-D3A9EA8661E2}" type="datetime1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1AE-E0AF-4896-ADE0-58CCB1A44ACD}" type="datetime1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E421-5913-4165-9B26-9B3F2B50CF9A}" type="datetime1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E7875-8141-46F7-BCB8-9FFCD29A539A}" type="datetime1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E2D3-B982-43E0-8F22-790E20323B04}" type="datetime1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530B-E0BB-4A69-B72E-4832DCBB893E}" type="datetime1">
              <a:rPr lang="en-US" smtClean="0"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960B7-BF8A-449B-8422-5A8A552EF964}" type="datetime1">
              <a:rPr lang="en-US" smtClean="0"/>
              <a:t>12/25/2013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7A884-0822-43F3-BE90-627A591D500A}" type="datetime1">
              <a:rPr lang="en-US" smtClean="0"/>
              <a:t>12/25/2013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97375-5353-4BFD-8C53-09AF27384207}" type="datetime1">
              <a:rPr lang="en-US" smtClean="0"/>
              <a:t>12/25/2013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FF04F-F9A0-4598-B792-E9ABE265B8DD}" type="datetime1">
              <a:rPr lang="en-US" smtClean="0"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65C6-8049-43E1-91D3-902F067D5210}" type="datetime1">
              <a:rPr lang="en-US" smtClean="0"/>
              <a:t>12/25/2013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0485A7F-FE07-436B-AA13-02BF549C5F1A}" type="datetime1">
              <a:rPr lang="en-US" smtClean="0"/>
              <a:t>12/25/2013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0C86D7D-F1C8-4618-B0CE-C14A6F1C29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Telekomunikasi Dan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7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TELEKOMUNIKASI DAN </a:t>
            </a:r>
            <a:r>
              <a:rPr lang="en-US" dirty="0" err="1"/>
              <a:t>MASYARAKAT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MIKRO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56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hi\Pictures\ptik nusantara\146264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90" y="14748"/>
            <a:ext cx="9156290" cy="6843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55" y="5410200"/>
            <a:ext cx="8229600" cy="129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kota</a:t>
            </a:r>
            <a:r>
              <a:rPr lang="en-US" dirty="0" smtClean="0"/>
              <a:t> di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, orang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memesan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pizza </a:t>
            </a:r>
            <a:r>
              <a:rPr lang="en-US" dirty="0" err="1" smtClean="0"/>
              <a:t>sampai</a:t>
            </a:r>
            <a:r>
              <a:rPr lang="en-US" dirty="0" smtClean="0"/>
              <a:t> </a:t>
            </a:r>
            <a:r>
              <a:rPr lang="en-US" dirty="0" err="1" smtClean="0"/>
              <a:t>tukang</a:t>
            </a:r>
            <a:r>
              <a:rPr lang="en-US" dirty="0" smtClean="0"/>
              <a:t> </a:t>
            </a:r>
            <a:r>
              <a:rPr lang="en-US" dirty="0" err="1" smtClean="0"/>
              <a:t>listrik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0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hi\Pictures\ptik nusantara\1083514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4000" cy="68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81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miskin</a:t>
            </a:r>
            <a:r>
              <a:rPr lang="en-US" dirty="0" smtClean="0"/>
              <a:t> </a:t>
            </a:r>
            <a:r>
              <a:rPr lang="en-US" dirty="0" err="1" smtClean="0"/>
              <a:t>tercatat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narshingdi</a:t>
            </a:r>
            <a:r>
              <a:rPr lang="en-US" dirty="0" smtClean="0"/>
              <a:t> di </a:t>
            </a:r>
            <a:r>
              <a:rPr lang="en-US" dirty="0" err="1" smtClean="0"/>
              <a:t>bangladesh</a:t>
            </a:r>
            <a:r>
              <a:rPr lang="en-US" dirty="0" smtClean="0"/>
              <a:t>, </a:t>
            </a:r>
            <a:r>
              <a:rPr lang="en-US" dirty="0" err="1" smtClean="0"/>
              <a:t>penduduk</a:t>
            </a:r>
            <a:r>
              <a:rPr lang="en-US" dirty="0" smtClean="0"/>
              <a:t> </a:t>
            </a:r>
            <a:r>
              <a:rPr lang="en-US" dirty="0" err="1" smtClean="0"/>
              <a:t>terpencil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seluler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berbicara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pengepul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harga</a:t>
            </a:r>
            <a:r>
              <a:rPr lang="en-US" dirty="0" smtClean="0"/>
              <a:t> </a:t>
            </a:r>
            <a:r>
              <a:rPr lang="en-US" dirty="0" err="1" smtClean="0"/>
              <a:t>panen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6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hi\Pictures\ptik nusantara\1485134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06"/>
            <a:ext cx="9144000" cy="6840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447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/>
              <a:t>Di </a:t>
            </a:r>
            <a:r>
              <a:rPr lang="en-US" dirty="0" err="1"/>
              <a:t>pantai</a:t>
            </a:r>
            <a:r>
              <a:rPr lang="en-US" dirty="0"/>
              <a:t> </a:t>
            </a:r>
            <a:r>
              <a:rPr lang="en-US" dirty="0" err="1"/>
              <a:t>gading</a:t>
            </a:r>
            <a:r>
              <a:rPr lang="en-US" dirty="0"/>
              <a:t>, </a:t>
            </a:r>
            <a:r>
              <a:rPr lang="en-US" dirty="0" err="1"/>
              <a:t>petani</a:t>
            </a:r>
            <a:r>
              <a:rPr lang="en-US" dirty="0"/>
              <a:t> kopi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harga</a:t>
            </a:r>
            <a:r>
              <a:rPr lang="en-US" dirty="0"/>
              <a:t> kopi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menjual</a:t>
            </a:r>
            <a:r>
              <a:rPr lang="en-US" dirty="0"/>
              <a:t> kopi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harganya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32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MAKRO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23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hi\Pictures\ptik nusantara\JB3888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0"/>
            <a:ext cx="91513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066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makro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roller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waverman</a:t>
            </a:r>
            <a:r>
              <a:rPr lang="en-US" dirty="0" smtClean="0"/>
              <a:t> </a:t>
            </a:r>
            <a:r>
              <a:rPr lang="en-US" dirty="0" err="1" smtClean="0"/>
              <a:t>mengatakan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infrstruktur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76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hi\Pictures\ptik nusantara\138329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22"/>
            <a:ext cx="9144000" cy="68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00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telekomunikasi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kekhawatiran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ketidakseimbangan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telekomunikasi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94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hi\Pictures\ptik nusantara\135902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29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Survey international telecommunication union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sebanyak</a:t>
            </a:r>
            <a:r>
              <a:rPr lang="en-US" dirty="0"/>
              <a:t> 1/20.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Indeks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internet,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. 1/</a:t>
            </a:r>
            <a:r>
              <a:rPr lang="en-US" dirty="0" err="1" smtClean="0"/>
              <a:t>2o</a:t>
            </a:r>
            <a:r>
              <a:rPr lang="en-US" dirty="0" smtClean="0"/>
              <a:t> orang. Index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Swedia</a:t>
            </a:r>
            <a:r>
              <a:rPr lang="en-US" dirty="0" smtClean="0"/>
              <a:t>, </a:t>
            </a:r>
            <a:r>
              <a:rPr lang="en-US" dirty="0" err="1" smtClean="0"/>
              <a:t>denmark</a:t>
            </a:r>
            <a:r>
              <a:rPr lang="en-US" dirty="0" smtClean="0"/>
              <a:t>, </a:t>
            </a:r>
            <a:r>
              <a:rPr lang="en-US" dirty="0" err="1" smtClean="0"/>
              <a:t>islandia</a:t>
            </a:r>
            <a:r>
              <a:rPr lang="en-US" dirty="0" smtClean="0"/>
              <a:t> paling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</a:p>
          <a:p>
            <a:r>
              <a:rPr lang="en-US" dirty="0" smtClean="0"/>
              <a:t>Nigeria, </a:t>
            </a:r>
            <a:r>
              <a:rPr lang="en-US" dirty="0" err="1" smtClean="0"/>
              <a:t>burkina</a:t>
            </a:r>
            <a:r>
              <a:rPr lang="en-US" dirty="0" smtClean="0"/>
              <a:t> </a:t>
            </a:r>
            <a:r>
              <a:rPr lang="en-US" dirty="0" err="1" smtClean="0"/>
              <a:t>faso</a:t>
            </a:r>
            <a:r>
              <a:rPr lang="en-US" dirty="0" smtClean="0"/>
              <a:t>, </a:t>
            </a:r>
            <a:r>
              <a:rPr lang="en-US" dirty="0" err="1" smtClean="0"/>
              <a:t>mali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paling </a:t>
            </a:r>
            <a:r>
              <a:rPr lang="en-US" dirty="0" err="1" smtClean="0"/>
              <a:t>rendah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Indonesia ….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19</a:t>
            </a:fld>
            <a:endParaRPr lang="en-US"/>
          </a:p>
        </p:txBody>
      </p:sp>
      <p:pic>
        <p:nvPicPr>
          <p:cNvPr id="14338" name="Picture 2" descr="C:\Users\adhi\Pictures\ptik nusantara\1251426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114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22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hi\Pictures\ptik nusantara\1629840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sinyal</a:t>
            </a:r>
            <a:r>
              <a:rPr lang="en-US" dirty="0" smtClean="0"/>
              <a:t> yang </a:t>
            </a:r>
            <a:r>
              <a:rPr lang="en-US" dirty="0" err="1" smtClean="0"/>
              <a:t>menempuh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yang </a:t>
            </a:r>
            <a:r>
              <a:rPr lang="en-US" dirty="0" err="1" smtClean="0"/>
              <a:t>jauh</a:t>
            </a:r>
            <a:r>
              <a:rPr lang="en-US" dirty="0" smtClean="0"/>
              <a:t>, </a:t>
            </a:r>
            <a:r>
              <a:rPr lang="en-US" dirty="0" err="1" smtClean="0"/>
              <a:t>seperti</a:t>
            </a:r>
            <a:r>
              <a:rPr lang="en-US" dirty="0" smtClean="0"/>
              <a:t> telegram, radio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Telekomunikasi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jarak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, data,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DE0A069-FEBD-4913-8DD5-C3AC7D4EC75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5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84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hi\Pictures\ptik nusantara\1545322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4000" cy="68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53000"/>
            <a:ext cx="8229600" cy="1752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Telekomunikasi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praktis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jasa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dimensi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yang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 </a:t>
            </a:r>
            <a:r>
              <a:rPr lang="en-US" dirty="0" err="1" smtClean="0"/>
              <a:t>emosi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percakapan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berhubungan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000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Terakhir</a:t>
            </a:r>
            <a:r>
              <a:rPr lang="en-US" dirty="0" smtClean="0"/>
              <a:t>, </a:t>
            </a:r>
            <a:r>
              <a:rPr lang="en-US" dirty="0" err="1" smtClean="0"/>
              <a:t>popularitas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pertemanan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situs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penggunan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r>
              <a:rPr lang="en-US" dirty="0" smtClean="0"/>
              <a:t>, </a:t>
            </a:r>
            <a:r>
              <a:rPr lang="en-US" dirty="0" err="1" smtClean="0"/>
              <a:t>peristiwa</a:t>
            </a:r>
            <a:r>
              <a:rPr lang="en-US" dirty="0" smtClean="0"/>
              <a:t>,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lain-lain. </a:t>
            </a:r>
          </a:p>
          <a:p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, gender </a:t>
            </a:r>
            <a:r>
              <a:rPr lang="en-US" dirty="0" err="1" smtClean="0"/>
              <a:t>dan</a:t>
            </a:r>
            <a:r>
              <a:rPr lang="en-US" dirty="0" smtClean="0"/>
              <a:t> status </a:t>
            </a:r>
            <a:r>
              <a:rPr lang="en-US" dirty="0" err="1" smtClean="0"/>
              <a:t>hubungan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jarang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pernikahan</a:t>
            </a:r>
            <a:r>
              <a:rPr lang="en-US" dirty="0" smtClean="0"/>
              <a:t> yang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pertemanan</a:t>
            </a:r>
            <a:r>
              <a:rPr lang="en-US" dirty="0" smtClean="0"/>
              <a:t> di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sms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interaksi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22</a:t>
            </a:fld>
            <a:endParaRPr lang="en-US"/>
          </a:p>
        </p:txBody>
      </p:sp>
      <p:pic>
        <p:nvPicPr>
          <p:cNvPr id="12290" name="Picture 2" descr="C:\Users\adhi\Pictures\ptik nusantara\1506547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97549"/>
            <a:ext cx="4038600" cy="346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856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38800" y="1600200"/>
            <a:ext cx="3048000" cy="4876800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Telekomunikasi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merubah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orang </a:t>
            </a:r>
            <a:r>
              <a:rPr lang="en-US" dirty="0" err="1"/>
              <a:t>mengkonsumsi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. </a:t>
            </a:r>
            <a:endParaRPr lang="en-US" dirty="0" smtClean="0"/>
          </a:p>
          <a:p>
            <a:pPr algn="ctr"/>
            <a:r>
              <a:rPr lang="en-US" dirty="0" smtClean="0"/>
              <a:t>Survey </a:t>
            </a:r>
            <a:r>
              <a:rPr lang="en-US" dirty="0"/>
              <a:t>pew internet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american</a:t>
            </a:r>
            <a:r>
              <a:rPr lang="en-US" dirty="0"/>
              <a:t> life project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3000 orang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mengkonsumsi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di </a:t>
            </a:r>
            <a:r>
              <a:rPr lang="en-US" dirty="0" err="1"/>
              <a:t>televisi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radio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koran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23</a:t>
            </a:fld>
            <a:endParaRPr lang="en-US"/>
          </a:p>
        </p:txBody>
      </p:sp>
      <p:pic>
        <p:nvPicPr>
          <p:cNvPr id="11266" name="Picture 2" descr="C:\Users\adhi\Pictures\ptik nusantara\1716726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5" y="12954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3473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TELEKOMUNIKASI DI MASA </a:t>
            </a:r>
            <a:r>
              <a:rPr lang="en-US" dirty="0" err="1" smtClean="0"/>
              <a:t>PERANG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481360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2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TELEKOMUNIKASI DI MASA </a:t>
            </a:r>
            <a:r>
              <a:rPr lang="en-US" dirty="0" err="1" smtClean="0"/>
              <a:t>PERANG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24700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983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Family and personal </a:t>
            </a:r>
            <a:r>
              <a:rPr lang="en-US" dirty="0" smtClean="0"/>
              <a:t>communications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87582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63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hi\Pictures\internal communication\109375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33400"/>
            <a:ext cx="4876800" cy="99060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err="1"/>
              <a:t>Dampak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pekerjaan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981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err="1"/>
              <a:t>Munculnya</a:t>
            </a:r>
            <a:r>
              <a:rPr lang="en-US" dirty="0"/>
              <a:t> call </a:t>
            </a:r>
            <a:r>
              <a:rPr lang="en-US" dirty="0" smtClean="0"/>
              <a:t>center: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/>
              <a:t>call center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bertugas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pendataan</a:t>
            </a:r>
            <a:r>
              <a:rPr lang="en-US" dirty="0"/>
              <a:t>,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, 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Gender Gap: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sekali</a:t>
            </a:r>
            <a:r>
              <a:rPr lang="en-US" dirty="0"/>
              <a:t>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kantor</a:t>
            </a:r>
            <a:r>
              <a:rPr lang="en-US" dirty="0"/>
              <a:t> telegram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dibayar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pria</a:t>
            </a:r>
            <a:r>
              <a:rPr lang="en-US" dirty="0"/>
              <a:t>. </a:t>
            </a:r>
            <a:r>
              <a:rPr lang="en-US" dirty="0" err="1"/>
              <a:t>Wanita</a:t>
            </a:r>
            <a:r>
              <a:rPr lang="en-US" dirty="0"/>
              <a:t> </a:t>
            </a:r>
            <a:r>
              <a:rPr lang="en-US" dirty="0" err="1"/>
              <a:t>diminta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menikah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pensiun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60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hi\Pictures\internal communication\109375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533400"/>
            <a:ext cx="3886200" cy="990600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Dampak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pekerjaan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76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/>
              <a:t>Telekomunikasi </a:t>
            </a:r>
            <a:r>
              <a:rPr lang="en-US" dirty="0" err="1"/>
              <a:t>melahirkan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 </a:t>
            </a:r>
            <a:r>
              <a:rPr lang="en-US" dirty="0" err="1"/>
              <a:t>pos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telegram yang </a:t>
            </a:r>
            <a:r>
              <a:rPr lang="en-US" dirty="0" err="1"/>
              <a:t>bekerja</a:t>
            </a:r>
            <a:r>
              <a:rPr lang="en-US" dirty="0"/>
              <a:t> di </a:t>
            </a:r>
            <a:r>
              <a:rPr lang="en-US" dirty="0" err="1"/>
              <a:t>sana</a:t>
            </a:r>
            <a:r>
              <a:rPr lang="en-US" dirty="0"/>
              <a:t> </a:t>
            </a:r>
            <a:r>
              <a:rPr lang="en-US" dirty="0" err="1"/>
              <a:t>seumur</a:t>
            </a:r>
            <a:r>
              <a:rPr lang="en-US" dirty="0"/>
              <a:t> </a:t>
            </a:r>
            <a:r>
              <a:rPr lang="en-US" dirty="0" err="1"/>
              <a:t>hidupnya</a:t>
            </a:r>
            <a:r>
              <a:rPr lang="en-US" dirty="0"/>
              <a:t>. </a:t>
            </a:r>
          </a:p>
          <a:p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earphone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dengar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operator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menyaring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di </a:t>
            </a:r>
            <a:r>
              <a:rPr lang="en-US" dirty="0" err="1"/>
              <a:t>tengah</a:t>
            </a:r>
            <a:r>
              <a:rPr lang="en-US" dirty="0"/>
              <a:t> </a:t>
            </a:r>
            <a:r>
              <a:rPr lang="en-US" dirty="0" err="1"/>
              <a:t>keriuhan</a:t>
            </a:r>
            <a:r>
              <a:rPr lang="en-US" dirty="0"/>
              <a:t> operator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0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hi\Pictures\public relations politik\97766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/>
              <a:t>Dampak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Pemberitaan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752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ledakan</a:t>
            </a:r>
            <a:r>
              <a:rPr lang="en-US" dirty="0" smtClean="0"/>
              <a:t> </a:t>
            </a:r>
            <a:r>
              <a:rPr lang="en-US" dirty="0" err="1" smtClean="0"/>
              <a:t>berita</a:t>
            </a:r>
            <a:r>
              <a:rPr lang="en-US" dirty="0" smtClean="0"/>
              <a:t>.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kejadian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di </a:t>
            </a:r>
            <a:r>
              <a:rPr lang="en-US" dirty="0" err="1" smtClean="0"/>
              <a:t>belahan</a:t>
            </a:r>
            <a:r>
              <a:rPr lang="en-US" dirty="0" smtClean="0"/>
              <a:t> </a:t>
            </a:r>
            <a:r>
              <a:rPr lang="en-US" dirty="0" err="1" smtClean="0"/>
              <a:t>dunia</a:t>
            </a:r>
            <a:r>
              <a:rPr lang="en-US" dirty="0" smtClean="0"/>
              <a:t> lain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diketahui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cepat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kabel</a:t>
            </a:r>
            <a:r>
              <a:rPr lang="en-US" dirty="0" smtClean="0"/>
              <a:t> </a:t>
            </a:r>
            <a:r>
              <a:rPr lang="en-US" dirty="0" err="1" smtClean="0"/>
              <a:t>lintas</a:t>
            </a:r>
            <a:r>
              <a:rPr lang="en-US" dirty="0" smtClean="0"/>
              <a:t> </a:t>
            </a:r>
            <a:r>
              <a:rPr lang="en-US" dirty="0" err="1" smtClean="0"/>
              <a:t>benua</a:t>
            </a:r>
            <a:r>
              <a:rPr lang="en-US" dirty="0" smtClean="0"/>
              <a:t>. </a:t>
            </a:r>
            <a:r>
              <a:rPr lang="en-US" dirty="0" err="1" smtClean="0"/>
              <a:t>Misalnya</a:t>
            </a:r>
            <a:r>
              <a:rPr lang="en-US" dirty="0" smtClean="0"/>
              <a:t>: </a:t>
            </a:r>
            <a:r>
              <a:rPr lang="en-US" dirty="0" err="1" smtClean="0"/>
              <a:t>pembunuhan</a:t>
            </a:r>
            <a:r>
              <a:rPr lang="en-US" dirty="0" smtClean="0"/>
              <a:t> </a:t>
            </a:r>
            <a:r>
              <a:rPr lang="en-US" dirty="0" err="1" smtClean="0"/>
              <a:t>Presiden</a:t>
            </a:r>
            <a:r>
              <a:rPr lang="en-US" dirty="0" smtClean="0"/>
              <a:t> AS, Abraham Lincoln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Telepon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yang </a:t>
            </a:r>
            <a:r>
              <a:rPr lang="en-US" dirty="0" err="1" smtClean="0"/>
              <a:t>membawa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televisi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PC (personal computer)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convergent media yang </a:t>
            </a:r>
            <a:r>
              <a:rPr lang="en-US" dirty="0" err="1" smtClean="0"/>
              <a:t>menggabungkan</a:t>
            </a:r>
            <a:r>
              <a:rPr lang="en-US" dirty="0" smtClean="0"/>
              <a:t> data, </a:t>
            </a:r>
            <a:r>
              <a:rPr lang="en-US" dirty="0" err="1" smtClean="0"/>
              <a:t>suara</a:t>
            </a:r>
            <a:r>
              <a:rPr lang="en-US" dirty="0" smtClean="0"/>
              <a:t>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citra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Alat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remote </a:t>
            </a:r>
            <a:r>
              <a:rPr lang="en-US" dirty="0" err="1" smtClean="0"/>
              <a:t>televisi</a:t>
            </a:r>
            <a:r>
              <a:rPr lang="en-US" dirty="0" smtClean="0"/>
              <a:t>, CD, pager,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sampai</a:t>
            </a:r>
            <a:r>
              <a:rPr lang="en-US" dirty="0" smtClean="0"/>
              <a:t> remote alarm </a:t>
            </a:r>
            <a:r>
              <a:rPr lang="en-US" dirty="0" err="1" smtClean="0"/>
              <a:t>mobil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DE0A069-FEBD-4913-8DD5-C3AC7D4EC7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050" name="Picture 2" descr="C:\Users\adhi\Pictures\ptik nusantara\78395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85" y="4724400"/>
            <a:ext cx="2320667" cy="15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hi\Pictures\ptik nusantara\1716726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280" y="4724400"/>
            <a:ext cx="1565224" cy="156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hi\Pictures\ptik nusantara\16931619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17" y="4724400"/>
            <a:ext cx="1549984" cy="15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hi\Pictures\ptik nusantara\1583593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419600"/>
            <a:ext cx="2476500" cy="185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hi\Pictures\ptik nusantara\14748648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9655" y="4741188"/>
            <a:ext cx="2297472" cy="15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4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hi\Pictures\public relations politik\569568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3" y="19664"/>
            <a:ext cx="9166123" cy="683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252" y="457200"/>
            <a:ext cx="8229600" cy="990600"/>
          </a:xfrm>
        </p:spPr>
        <p:txBody>
          <a:bodyPr/>
          <a:lstStyle/>
          <a:p>
            <a:r>
              <a:rPr lang="en-US" b="1" dirty="0" err="1" smtClean="0"/>
              <a:t>Dampak</a:t>
            </a:r>
            <a:r>
              <a:rPr lang="en-US" b="1" dirty="0" smtClean="0"/>
              <a:t> </a:t>
            </a:r>
            <a:r>
              <a:rPr lang="en-US" b="1" dirty="0" err="1" smtClean="0"/>
              <a:t>Terhadap</a:t>
            </a:r>
            <a:r>
              <a:rPr lang="en-US" b="1" dirty="0" smtClean="0"/>
              <a:t> </a:t>
            </a:r>
            <a:r>
              <a:rPr lang="en-US" b="1" dirty="0" err="1" smtClean="0"/>
              <a:t>Pemberitaan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138" y="5029200"/>
            <a:ext cx="8229600" cy="1676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5W</a:t>
            </a:r>
            <a:r>
              <a:rPr lang="en-US" dirty="0"/>
              <a:t> + </a:t>
            </a:r>
            <a:r>
              <a:rPr lang="en-US" dirty="0" err="1"/>
              <a:t>1H</a:t>
            </a:r>
            <a:r>
              <a:rPr lang="en-US" dirty="0"/>
              <a:t>: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pelaporan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data yang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keterbatasan</a:t>
            </a:r>
            <a:r>
              <a:rPr lang="en-US" dirty="0"/>
              <a:t> </a:t>
            </a:r>
            <a:r>
              <a:rPr lang="en-US" dirty="0" err="1"/>
              <a:t>lembar</a:t>
            </a:r>
            <a:r>
              <a:rPr lang="en-US" dirty="0"/>
              <a:t> telegram. </a:t>
            </a:r>
          </a:p>
          <a:p>
            <a:r>
              <a:rPr lang="en-US" dirty="0" err="1"/>
              <a:t>Skor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: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</a:t>
            </a:r>
            <a:r>
              <a:rPr lang="en-US" dirty="0" err="1"/>
              <a:t>olahraga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event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berita</a:t>
            </a:r>
            <a:r>
              <a:rPr lang="en-US" dirty="0"/>
              <a:t> </a:t>
            </a:r>
            <a:r>
              <a:rPr lang="en-US" dirty="0" err="1"/>
              <a:t>hangat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hi\Pictures\kompol 03\5651844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Penyusutan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dunia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Internet Society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organisasi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bertugas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menjalin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kerjasama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seluruh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dunia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teknologi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internet.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Tujuannya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membangun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lembaga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mengendalikan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mengatur</a:t>
            </a:r>
            <a:r>
              <a:rPr lang="en-US" dirty="0" smtClean="0">
                <a:solidFill>
                  <a:schemeClr val="bg1"/>
                </a:solidFill>
              </a:rPr>
              <a:t> internet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mencegah</a:t>
            </a:r>
            <a:r>
              <a:rPr lang="en-US" dirty="0" smtClean="0">
                <a:solidFill>
                  <a:schemeClr val="bg1"/>
                </a:solidFill>
              </a:rPr>
              <a:t> internet </a:t>
            </a:r>
            <a:r>
              <a:rPr lang="en-US" dirty="0" err="1" smtClean="0">
                <a:solidFill>
                  <a:schemeClr val="bg1"/>
                </a:solidFill>
              </a:rPr>
              <a:t>digunakan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tujuan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merusak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Fokus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kepada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pemeliharaan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pengembangan</a:t>
            </a:r>
            <a:r>
              <a:rPr lang="en-US" dirty="0" smtClean="0">
                <a:solidFill>
                  <a:schemeClr val="bg1"/>
                </a:solidFill>
              </a:rPr>
              <a:t> internet </a:t>
            </a:r>
            <a:r>
              <a:rPr lang="en-US" dirty="0" err="1" smtClean="0">
                <a:solidFill>
                  <a:schemeClr val="bg1"/>
                </a:solidFill>
              </a:rPr>
              <a:t>sehingga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lembaga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individu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dapat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bekerja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bermain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berbagi</a:t>
            </a:r>
            <a:r>
              <a:rPr lang="en-US" dirty="0" smtClean="0">
                <a:solidFill>
                  <a:schemeClr val="bg1"/>
                </a:solidFill>
              </a:rPr>
              <a:t> ide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seluruh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dunia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Dampak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lainnya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terjadinya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kerjasama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dunia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berbagai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bidang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melalui</a:t>
            </a:r>
            <a:r>
              <a:rPr lang="en-US" dirty="0" smtClean="0">
                <a:solidFill>
                  <a:schemeClr val="bg1"/>
                </a:solidFill>
              </a:rPr>
              <a:t> internet.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2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INFRASTRUKTUR</a:t>
            </a:r>
            <a:r>
              <a:rPr lang="en-US" dirty="0"/>
              <a:t> TELEKOMUNIKASI </a:t>
            </a:r>
            <a:r>
              <a:rPr lang="en-US" dirty="0" smtClean="0"/>
              <a:t>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PEDESAAN</a:t>
            </a:r>
            <a:r>
              <a:rPr lang="en-US" dirty="0"/>
              <a:t>, </a:t>
            </a:r>
            <a:r>
              <a:rPr lang="en-US" dirty="0" err="1"/>
              <a:t>TERLANTAR</a:t>
            </a:r>
            <a:r>
              <a:rPr lang="en-US" dirty="0"/>
              <a:t>,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TRANSPARAN</a:t>
            </a:r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hi\Pictures\ptik 1\IS444-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9144000" cy="68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TANTANGAN</a:t>
            </a:r>
            <a:r>
              <a:rPr lang="en-US" dirty="0" smtClean="0">
                <a:solidFill>
                  <a:schemeClr val="bg1"/>
                </a:solidFill>
              </a:rPr>
              <a:t> TELEKOMUNIKASI INDONESIA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371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Sektor</a:t>
            </a:r>
            <a:r>
              <a:rPr lang="en-US" dirty="0" smtClean="0"/>
              <a:t>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sektor</a:t>
            </a:r>
            <a:r>
              <a:rPr lang="en-US" dirty="0" smtClean="0"/>
              <a:t> yang </a:t>
            </a:r>
            <a:r>
              <a:rPr lang="en-US" dirty="0" err="1" smtClean="0"/>
              <a:t>berkembang</a:t>
            </a:r>
            <a:r>
              <a:rPr lang="en-US" dirty="0" smtClean="0"/>
              <a:t> </a:t>
            </a:r>
            <a:r>
              <a:rPr lang="en-US" dirty="0" err="1" smtClean="0"/>
              <a:t>pesat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Ada 200 </a:t>
            </a:r>
            <a:r>
              <a:rPr lang="en-US" dirty="0" err="1" smtClean="0"/>
              <a:t>juta</a:t>
            </a:r>
            <a:r>
              <a:rPr lang="en-US" dirty="0" smtClean="0"/>
              <a:t> </a:t>
            </a:r>
            <a:r>
              <a:rPr lang="en-US" dirty="0" err="1" smtClean="0"/>
              <a:t>pelangan</a:t>
            </a:r>
            <a:r>
              <a:rPr lang="en-US" dirty="0" smtClean="0"/>
              <a:t> wireless.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hi\Pictures\ptik 1\agricul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32"/>
            <a:ext cx="9144000" cy="687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2438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Tantangan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alokasi</a:t>
            </a:r>
            <a:r>
              <a:rPr lang="en-US" dirty="0"/>
              <a:t> </a:t>
            </a:r>
            <a:r>
              <a:rPr lang="en-US" dirty="0" err="1"/>
              <a:t>spektrum</a:t>
            </a:r>
            <a:r>
              <a:rPr lang="en-US" dirty="0"/>
              <a:t>, </a:t>
            </a:r>
            <a:r>
              <a:rPr lang="en-US" dirty="0" err="1"/>
              <a:t>intergrasi</a:t>
            </a:r>
            <a:r>
              <a:rPr lang="en-US" dirty="0"/>
              <a:t> </a:t>
            </a:r>
            <a:r>
              <a:rPr lang="en-US" dirty="0" err="1"/>
              <a:t>vertikal</a:t>
            </a:r>
            <a:r>
              <a:rPr lang="en-US" dirty="0"/>
              <a:t>, </a:t>
            </a:r>
            <a:r>
              <a:rPr lang="en-US" dirty="0" err="1"/>
              <a:t>komunitas</a:t>
            </a:r>
            <a:r>
              <a:rPr lang="en-US" dirty="0"/>
              <a:t> marginal </a:t>
            </a:r>
            <a:r>
              <a:rPr lang="en-US" dirty="0" err="1"/>
              <a:t>khususnya</a:t>
            </a:r>
            <a:r>
              <a:rPr lang="en-US" dirty="0"/>
              <a:t> di </a:t>
            </a:r>
            <a:r>
              <a:rPr lang="en-US" dirty="0" err="1"/>
              <a:t>pedesaan</a:t>
            </a:r>
            <a:r>
              <a:rPr lang="en-US" dirty="0"/>
              <a:t> yang </a:t>
            </a:r>
            <a:r>
              <a:rPr lang="en-US" dirty="0" err="1"/>
              <a:t>kurang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telekomunikasi</a:t>
            </a:r>
            <a:r>
              <a:rPr lang="en-US" dirty="0"/>
              <a:t>. 66.778 </a:t>
            </a:r>
            <a:r>
              <a:rPr lang="en-US" dirty="0" err="1"/>
              <a:t>pedesaan</a:t>
            </a:r>
            <a:r>
              <a:rPr lang="en-US" dirty="0"/>
              <a:t> </a:t>
            </a:r>
            <a:r>
              <a:rPr lang="en-US" dirty="0" err="1"/>
              <a:t>indonesia</a:t>
            </a:r>
            <a:r>
              <a:rPr lang="en-US" dirty="0"/>
              <a:t>. </a:t>
            </a:r>
          </a:p>
          <a:p>
            <a:r>
              <a:rPr lang="en-US" dirty="0"/>
              <a:t>65% </a:t>
            </a:r>
            <a:r>
              <a:rPr lang="en-US" dirty="0" err="1"/>
              <a:t>persen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19 </a:t>
            </a:r>
            <a:r>
              <a:rPr lang="en-US" dirty="0" err="1"/>
              <a:t>juta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(40% </a:t>
            </a:r>
            <a:r>
              <a:rPr lang="en-US" dirty="0" err="1"/>
              <a:t>populasi</a:t>
            </a:r>
            <a:r>
              <a:rPr lang="en-US" dirty="0"/>
              <a:t>)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listrik</a:t>
            </a:r>
            <a:r>
              <a:rPr lang="en-US" dirty="0"/>
              <a:t> (Lim, 2011).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3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hi\Pictures\ptik 1\technology_stockxpertcom_id1218361_siz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9144000" cy="682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3124200"/>
            <a:ext cx="2895600" cy="1600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400" dirty="0" err="1" smtClean="0"/>
              <a:t>DISTRIBUSI</a:t>
            </a:r>
            <a:r>
              <a:rPr lang="en-US" sz="2400" dirty="0" smtClean="0"/>
              <a:t> </a:t>
            </a:r>
            <a:r>
              <a:rPr lang="en-US" sz="2400" dirty="0" err="1" smtClean="0"/>
              <a:t>INFRASTRUKTUR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5240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err="1"/>
              <a:t>Tahun</a:t>
            </a:r>
            <a:r>
              <a:rPr lang="en-US" dirty="0"/>
              <a:t> 2010, </a:t>
            </a:r>
            <a:r>
              <a:rPr lang="en-US" dirty="0" err="1"/>
              <a:t>teledensitas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indonesia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3.55%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7 unit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yang </a:t>
            </a:r>
            <a:r>
              <a:rPr lang="en-US" dirty="0" err="1"/>
              <a:t>melayani</a:t>
            </a:r>
            <a:r>
              <a:rPr lang="en-US" dirty="0"/>
              <a:t> 200 orang. </a:t>
            </a:r>
            <a:endParaRPr lang="en-US" dirty="0" smtClean="0"/>
          </a:p>
          <a:p>
            <a:r>
              <a:rPr lang="en-US" dirty="0" err="1" smtClean="0"/>
              <a:t>Sebaliknya</a:t>
            </a:r>
            <a:r>
              <a:rPr lang="en-US" dirty="0" smtClean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smtClean="0"/>
              <a:t>wireless </a:t>
            </a:r>
            <a:r>
              <a:rPr lang="en-US" dirty="0" err="1"/>
              <a:t>mencapai</a:t>
            </a:r>
            <a:r>
              <a:rPr lang="en-US" dirty="0"/>
              <a:t> 88.85%. </a:t>
            </a:r>
            <a:endParaRPr lang="en-US" dirty="0" smtClean="0"/>
          </a:p>
          <a:p>
            <a:r>
              <a:rPr lang="en-US" dirty="0" smtClean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ketidakseimbangan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infrastruktur</a:t>
            </a:r>
            <a:r>
              <a:rPr lang="en-US" dirty="0"/>
              <a:t> </a:t>
            </a:r>
            <a:r>
              <a:rPr lang="en-US" dirty="0" err="1"/>
              <a:t>telekomunikasi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urban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pedesaan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980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DISTRIBUSI</a:t>
            </a:r>
            <a:r>
              <a:rPr lang="en-US" dirty="0" smtClean="0"/>
              <a:t> TELEKOMUNIKASI INDONESIA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399"/>
            <a:ext cx="7848600" cy="4495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6920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dhi\Pictures\ptik 1\weal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UNIVERSAL SERVICE OBLIGATION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76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dirty="0" smtClean="0"/>
              <a:t>Perusahaan </a:t>
            </a:r>
            <a:r>
              <a:rPr lang="en-US" dirty="0" err="1" smtClean="0"/>
              <a:t>telekomunikasi</a:t>
            </a:r>
            <a:r>
              <a:rPr lang="en-US" dirty="0" smtClean="0"/>
              <a:t> </a:t>
            </a:r>
            <a:r>
              <a:rPr lang="en-US" dirty="0" err="1" smtClean="0"/>
              <a:t>diwajibkan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USO</a:t>
            </a:r>
            <a:r>
              <a:rPr lang="en-US" dirty="0" smtClean="0"/>
              <a:t> (UNIVERSAL SERVICE OBLIGATION) </a:t>
            </a:r>
            <a:r>
              <a:rPr lang="en-US" dirty="0" err="1" smtClean="0"/>
              <a:t>sebesar</a:t>
            </a:r>
            <a:r>
              <a:rPr lang="en-US" dirty="0" smtClean="0"/>
              <a:t> 0.75%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tahunan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ketidaktransparansi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dana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Kementrian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mengembangan</a:t>
            </a:r>
            <a:r>
              <a:rPr lang="en-US" dirty="0" smtClean="0"/>
              <a:t> program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/>
              <a:t>ICT (Lim, 2011).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20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hi\Pictures\ptik nusantara\aceh_thumb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562600"/>
            <a:ext cx="4495800" cy="990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BERDERING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2362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/>
              <a:t>Desa</a:t>
            </a:r>
            <a:r>
              <a:rPr lang="en-US" dirty="0"/>
              <a:t> </a:t>
            </a:r>
            <a:r>
              <a:rPr lang="en-US" dirty="0" err="1"/>
              <a:t>berdering</a:t>
            </a:r>
            <a:r>
              <a:rPr lang="en-US" dirty="0"/>
              <a:t> yang </a:t>
            </a:r>
            <a:r>
              <a:rPr lang="en-US" dirty="0" err="1"/>
              <a:t>bertujuan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ases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di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pedesaan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sayangnya</a:t>
            </a:r>
            <a:r>
              <a:rPr lang="en-US" dirty="0"/>
              <a:t> </a:t>
            </a:r>
            <a:r>
              <a:rPr lang="en-US" dirty="0" err="1"/>
              <a:t>distribusinya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merata</a:t>
            </a:r>
            <a:r>
              <a:rPr lang="en-US" dirty="0"/>
              <a:t>. Di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, </a:t>
            </a:r>
            <a:r>
              <a:rPr lang="en-US" dirty="0" err="1"/>
              <a:t>pengguna</a:t>
            </a:r>
            <a:r>
              <a:rPr lang="en-US" dirty="0"/>
              <a:t> </a:t>
            </a:r>
            <a:r>
              <a:rPr lang="en-US" dirty="0" err="1"/>
              <a:t>berhenti</a:t>
            </a:r>
            <a:r>
              <a:rPr lang="en-US" dirty="0"/>
              <a:t> </a:t>
            </a:r>
            <a:r>
              <a:rPr lang="en-US" dirty="0" err="1"/>
              <a:t>menelpon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pulsanya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. </a:t>
            </a:r>
          </a:p>
          <a:p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32.800 </a:t>
            </a:r>
            <a:r>
              <a:rPr lang="en-US" dirty="0" err="1"/>
              <a:t>desa</a:t>
            </a:r>
            <a:r>
              <a:rPr lang="en-US" dirty="0"/>
              <a:t> yang </a:t>
            </a:r>
            <a:r>
              <a:rPr lang="en-US" dirty="0" err="1"/>
              <a:t>terlayani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43.000 </a:t>
            </a:r>
            <a:r>
              <a:rPr lang="en-US" dirty="0" err="1"/>
              <a:t>desa</a:t>
            </a:r>
            <a:r>
              <a:rPr lang="en-US" dirty="0"/>
              <a:t> yang </a:t>
            </a:r>
            <a:r>
              <a:rPr lang="en-US" dirty="0" err="1"/>
              <a:t>direncanakan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3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C:\Users\adhi\Pictures\ptik nusantara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14" y="0"/>
            <a:ext cx="9178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DESA</a:t>
            </a:r>
            <a:r>
              <a:rPr lang="en-US" dirty="0" smtClean="0">
                <a:solidFill>
                  <a:schemeClr val="bg1"/>
                </a:solidFill>
              </a:rPr>
              <a:t> PINTER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295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Program </a:t>
            </a:r>
            <a:r>
              <a:rPr lang="en-US" dirty="0" err="1" smtClean="0"/>
              <a:t>lainnya</a:t>
            </a:r>
            <a:r>
              <a:rPr lang="en-US" dirty="0" smtClean="0"/>
              <a:t>, </a:t>
            </a:r>
            <a:r>
              <a:rPr lang="en-US" dirty="0" err="1" smtClean="0"/>
              <a:t>desa</a:t>
            </a:r>
            <a:r>
              <a:rPr lang="en-US" dirty="0" smtClean="0"/>
              <a:t> </a:t>
            </a:r>
            <a:r>
              <a:rPr lang="en-US" dirty="0" err="1" smtClean="0"/>
              <a:t>pinter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program yang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2011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internet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desa</a:t>
            </a:r>
            <a:r>
              <a:rPr lang="en-US" dirty="0" smtClean="0"/>
              <a:t> di </a:t>
            </a:r>
            <a:r>
              <a:rPr lang="en-US" dirty="0" err="1" smtClean="0"/>
              <a:t>tahun</a:t>
            </a:r>
            <a:r>
              <a:rPr lang="en-US" dirty="0" smtClean="0"/>
              <a:t> 2015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sasaran</a:t>
            </a:r>
            <a:r>
              <a:rPr lang="en-US" dirty="0" smtClean="0"/>
              <a:t> 5.748 </a:t>
            </a:r>
            <a:r>
              <a:rPr lang="en-US" dirty="0" err="1" smtClean="0"/>
              <a:t>desa</a:t>
            </a:r>
            <a:r>
              <a:rPr lang="en-US" dirty="0" smtClean="0"/>
              <a:t>. 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76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TELEKOMUNIKASI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DE0A069-FEBD-4913-8DD5-C3AC7D4EC75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988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adhi\Pictures\ptik nusantara\JB3888-00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REGULASI</a:t>
            </a:r>
            <a:r>
              <a:rPr lang="en-US" dirty="0" smtClean="0">
                <a:solidFill>
                  <a:schemeClr val="bg1"/>
                </a:solidFill>
              </a:rPr>
              <a:t> TELEKOMUNIKASI INDONESIA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Masalah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infrastruktur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telekomunikasi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indonesia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muncul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regulasi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</a:rPr>
              <a:t>Misalnya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integrasi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vertikal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telekomunikasi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mulai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pstn</a:t>
            </a:r>
            <a:r>
              <a:rPr lang="en-US" dirty="0">
                <a:solidFill>
                  <a:schemeClr val="bg1"/>
                </a:solidFill>
              </a:rPr>
              <a:t>, long distance, </a:t>
            </a:r>
            <a:r>
              <a:rPr lang="en-US" dirty="0" err="1">
                <a:solidFill>
                  <a:schemeClr val="bg1"/>
                </a:solidFill>
              </a:rPr>
              <a:t>dll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akhirnya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memunculkan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duopoli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sulit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dikendalikan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Masalah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lainnya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alokasi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gelombang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jelas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transparan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dicurigai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praktik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korupsi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18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0048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Lim, </a:t>
            </a:r>
            <a:r>
              <a:rPr lang="en-US" dirty="0" err="1"/>
              <a:t>Merlyna</a:t>
            </a:r>
            <a:r>
              <a:rPr lang="en-US" dirty="0"/>
              <a:t>. 2011. </a:t>
            </a:r>
            <a:r>
              <a:rPr lang="en-US" dirty="0" smtClean="0"/>
              <a:t>@</a:t>
            </a:r>
            <a:r>
              <a:rPr lang="en-US" dirty="0"/>
              <a:t>crossroads</a:t>
            </a:r>
            <a:r>
              <a:rPr lang="en-US" dirty="0" smtClean="0"/>
              <a:t>: Democratization and Corporatization of Media in Indonesia.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0C86D7D-F1C8-4618-B0CE-C14A6F1C29B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7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hi\Pictures\ptik nusantara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4"/>
            <a:ext cx="9144000" cy="689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TELKOMUNIKASI</a:t>
            </a:r>
            <a:r>
              <a:rPr lang="en-US" dirty="0" smtClean="0">
                <a:solidFill>
                  <a:schemeClr val="bg1"/>
                </a:solidFill>
              </a:rPr>
              <a:t> DI </a:t>
            </a:r>
            <a:r>
              <a:rPr lang="en-US" dirty="0" err="1" smtClean="0">
                <a:solidFill>
                  <a:schemeClr val="bg1"/>
                </a:solidFill>
              </a:rPr>
              <a:t>AWAL</a:t>
            </a:r>
            <a:r>
              <a:rPr lang="en-US" dirty="0" smtClean="0">
                <a:solidFill>
                  <a:schemeClr val="bg1"/>
                </a:solidFill>
              </a:rPr>
              <a:t> MASA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5181600"/>
            <a:ext cx="8229600" cy="143059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abad</a:t>
            </a:r>
            <a:r>
              <a:rPr lang="en-US" sz="1800" dirty="0" smtClean="0"/>
              <a:t> </a:t>
            </a:r>
            <a:r>
              <a:rPr lang="en-US" sz="1800" dirty="0" err="1" smtClean="0"/>
              <a:t>pertengahan</a:t>
            </a:r>
            <a:r>
              <a:rPr lang="en-US" sz="1800" dirty="0" smtClean="0"/>
              <a:t>, </a:t>
            </a:r>
            <a:r>
              <a:rPr lang="en-US" sz="1800" dirty="0" err="1" smtClean="0"/>
              <a:t>serangkaian</a:t>
            </a:r>
            <a:r>
              <a:rPr lang="en-US" sz="1800" dirty="0" smtClean="0"/>
              <a:t> </a:t>
            </a:r>
            <a:r>
              <a:rPr lang="en-US" sz="1800" dirty="0" err="1" smtClean="0"/>
              <a:t>sinyal</a:t>
            </a:r>
            <a:r>
              <a:rPr lang="en-US" sz="1800" dirty="0" smtClean="0"/>
              <a:t> </a:t>
            </a:r>
            <a:r>
              <a:rPr lang="en-US" sz="1800" dirty="0" err="1" smtClean="0"/>
              <a:t>api</a:t>
            </a:r>
            <a:r>
              <a:rPr lang="en-US" sz="1800" dirty="0" smtClean="0"/>
              <a:t> yang </a:t>
            </a:r>
            <a:r>
              <a:rPr lang="en-US" sz="1800" dirty="0" err="1" smtClean="0"/>
              <a:t>ada</a:t>
            </a:r>
            <a:r>
              <a:rPr lang="en-US" sz="1800" dirty="0" smtClean="0"/>
              <a:t> di </a:t>
            </a:r>
            <a:r>
              <a:rPr lang="en-US" sz="1800" dirty="0" err="1" smtClean="0"/>
              <a:t>puncak</a:t>
            </a:r>
            <a:r>
              <a:rPr lang="en-US" sz="1800" dirty="0" smtClean="0"/>
              <a:t> </a:t>
            </a:r>
            <a:r>
              <a:rPr lang="en-US" sz="1800" dirty="0" err="1" smtClean="0"/>
              <a:t>gunung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mengirimkan</a:t>
            </a:r>
            <a:r>
              <a:rPr lang="en-US" sz="1800" dirty="0" smtClean="0"/>
              <a:t> </a:t>
            </a:r>
            <a:r>
              <a:rPr lang="en-US" sz="1800" dirty="0" err="1" smtClean="0"/>
              <a:t>sinyal</a:t>
            </a:r>
            <a:r>
              <a:rPr lang="en-US" sz="1800" dirty="0" smtClean="0"/>
              <a:t>. </a:t>
            </a:r>
            <a:r>
              <a:rPr lang="en-US" sz="1800" dirty="0" err="1" smtClean="0"/>
              <a:t>Kekurangannya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</a:t>
            </a:r>
            <a:r>
              <a:rPr lang="en-US" sz="1800" dirty="0" err="1" smtClean="0"/>
              <a:t>hanya</a:t>
            </a:r>
            <a:r>
              <a:rPr lang="en-US" sz="1800" dirty="0" smtClean="0"/>
              <a:t> </a:t>
            </a:r>
            <a:r>
              <a:rPr lang="en-US" sz="1800" dirty="0" err="1" smtClean="0"/>
              <a:t>satu</a:t>
            </a:r>
            <a:r>
              <a:rPr lang="en-US" sz="1800" dirty="0" smtClean="0"/>
              <a:t> </a:t>
            </a:r>
            <a:r>
              <a:rPr lang="en-US" sz="1800" dirty="0" err="1" smtClean="0"/>
              <a:t>jenis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informasi</a:t>
            </a:r>
            <a:r>
              <a:rPr lang="en-US" sz="1800" dirty="0" smtClean="0"/>
              <a:t> </a:t>
            </a:r>
            <a:r>
              <a:rPr lang="en-US" sz="1800" dirty="0" err="1" smtClean="0"/>
              <a:t>sehingga</a:t>
            </a:r>
            <a:r>
              <a:rPr lang="en-US" sz="1800" dirty="0" smtClean="0"/>
              <a:t> </a:t>
            </a:r>
            <a:r>
              <a:rPr lang="en-US" sz="1800" dirty="0" err="1" smtClean="0"/>
              <a:t>disepakati</a:t>
            </a:r>
            <a:r>
              <a:rPr lang="en-US" sz="1800" dirty="0" smtClean="0"/>
              <a:t> </a:t>
            </a:r>
            <a:r>
              <a:rPr lang="en-US" sz="1800" dirty="0" err="1" smtClean="0"/>
              <a:t>pesannya</a:t>
            </a:r>
            <a:r>
              <a:rPr lang="en-US" sz="1800" dirty="0" smtClean="0"/>
              <a:t> </a:t>
            </a:r>
            <a:r>
              <a:rPr lang="en-US" sz="1800" dirty="0" err="1" smtClean="0"/>
              <a:t>adalah</a:t>
            </a:r>
            <a:r>
              <a:rPr lang="en-US" sz="1800" dirty="0" smtClean="0"/>
              <a:t> “</a:t>
            </a:r>
            <a:r>
              <a:rPr lang="en-US" sz="1800" dirty="0" err="1" smtClean="0"/>
              <a:t>musuh</a:t>
            </a:r>
            <a:r>
              <a:rPr lang="en-US" sz="1800" dirty="0" smtClean="0"/>
              <a:t> </a:t>
            </a:r>
            <a:r>
              <a:rPr lang="en-US" sz="1800" dirty="0" err="1" smtClean="0"/>
              <a:t>telah</a:t>
            </a:r>
            <a:r>
              <a:rPr lang="en-US" sz="1800" dirty="0" smtClean="0"/>
              <a:t> </a:t>
            </a:r>
            <a:r>
              <a:rPr lang="en-US" sz="1800" dirty="0" err="1" smtClean="0"/>
              <a:t>terlihat</a:t>
            </a:r>
            <a:r>
              <a:rPr lang="en-US" sz="1800" dirty="0" smtClean="0"/>
              <a:t>.” </a:t>
            </a:r>
            <a:r>
              <a:rPr lang="en-US" sz="1800" dirty="0" err="1" smtClean="0"/>
              <a:t>Misalnya</a:t>
            </a:r>
            <a:r>
              <a:rPr lang="en-US" sz="1800" dirty="0" smtClean="0"/>
              <a:t> </a:t>
            </a:r>
            <a:r>
              <a:rPr lang="en-US" sz="1800" dirty="0" err="1" smtClean="0"/>
              <a:t>kedatangan</a:t>
            </a:r>
            <a:r>
              <a:rPr lang="en-US" sz="1800" dirty="0" smtClean="0"/>
              <a:t> </a:t>
            </a:r>
            <a:r>
              <a:rPr lang="en-US" sz="1800" dirty="0" err="1" smtClean="0"/>
              <a:t>kapal</a:t>
            </a:r>
            <a:r>
              <a:rPr lang="en-US" sz="1800" dirty="0" smtClean="0"/>
              <a:t> </a:t>
            </a:r>
            <a:r>
              <a:rPr lang="en-US" sz="1800" dirty="0" err="1" smtClean="0"/>
              <a:t>perang</a:t>
            </a:r>
            <a:r>
              <a:rPr lang="en-US" sz="1800" dirty="0" smtClean="0"/>
              <a:t> </a:t>
            </a:r>
            <a:r>
              <a:rPr lang="en-US" sz="1800" dirty="0" err="1" smtClean="0"/>
              <a:t>Spanyol</a:t>
            </a:r>
            <a:r>
              <a:rPr lang="en-US" sz="1800" dirty="0" smtClean="0"/>
              <a:t> di </a:t>
            </a:r>
            <a:r>
              <a:rPr lang="en-US" sz="1800" dirty="0" err="1" smtClean="0"/>
              <a:t>Inggris</a:t>
            </a:r>
            <a:r>
              <a:rPr lang="en-US" sz="1800" dirty="0" smtClean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DE0A069-FEBD-4913-8DD5-C3AC7D4EC75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7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hi\Pictures\ptik nusantara\818966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8" y="34412"/>
            <a:ext cx="9146458" cy="682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71" y="5105400"/>
            <a:ext cx="8229600" cy="13716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Morse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</a:t>
            </a:r>
            <a:r>
              <a:rPr lang="en-US" dirty="0" err="1"/>
              <a:t>telekomunikasi</a:t>
            </a:r>
            <a:r>
              <a:rPr lang="en-US" dirty="0"/>
              <a:t> </a:t>
            </a:r>
            <a:r>
              <a:rPr lang="en-US" dirty="0" err="1"/>
              <a:t>elektrik</a:t>
            </a:r>
            <a:r>
              <a:rPr lang="en-US" dirty="0"/>
              <a:t>  yang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mengirimkan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. </a:t>
            </a:r>
          </a:p>
          <a:p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dikirimkan</a:t>
            </a:r>
            <a:r>
              <a:rPr lang="en-US" dirty="0"/>
              <a:t> </a:t>
            </a:r>
            <a:r>
              <a:rPr lang="en-US" dirty="0" err="1"/>
              <a:t>dikoding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simbol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86D7D-F1C8-4618-B0CE-C14A6F1C29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46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hi\Pictures\ptik nusantara\15835938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7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229600" cy="990600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TELEPON</a:t>
            </a:r>
            <a:r>
              <a:rPr lang="en-US" dirty="0" smtClean="0">
                <a:solidFill>
                  <a:schemeClr val="bg1"/>
                </a:solidFill>
              </a:rPr>
              <a:t> DAN MORSE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28600"/>
            <a:ext cx="82296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Telepon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konsep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sama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Morse (</a:t>
            </a:r>
            <a:r>
              <a:rPr lang="en-US" dirty="0" err="1" smtClean="0"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kabel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namun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keunggulan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mengirimkan</a:t>
            </a:r>
            <a:r>
              <a:rPr lang="en-US" dirty="0" smtClean="0">
                <a:solidFill>
                  <a:schemeClr val="bg1"/>
                </a:solidFill>
              </a:rPr>
              <a:t> data </a:t>
            </a:r>
            <a:r>
              <a:rPr lang="en-US" dirty="0" err="1" smtClean="0">
                <a:solidFill>
                  <a:schemeClr val="bg1"/>
                </a:solidFill>
              </a:rPr>
              <a:t>suara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Marconi di </a:t>
            </a:r>
            <a:r>
              <a:rPr lang="en-US" dirty="0" err="1" smtClean="0">
                <a:solidFill>
                  <a:schemeClr val="bg1"/>
                </a:solidFill>
              </a:rPr>
              <a:t>tahun</a:t>
            </a:r>
            <a:r>
              <a:rPr lang="en-US" dirty="0" smtClean="0">
                <a:solidFill>
                  <a:schemeClr val="bg1"/>
                </a:solidFill>
              </a:rPr>
              <a:t> 1901 </a:t>
            </a:r>
            <a:r>
              <a:rPr lang="en-US" dirty="0" err="1" smtClean="0">
                <a:solidFill>
                  <a:schemeClr val="bg1"/>
                </a:solidFill>
              </a:rPr>
              <a:t>melakukan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percobaan</a:t>
            </a:r>
            <a:r>
              <a:rPr lang="en-US" dirty="0" smtClean="0">
                <a:solidFill>
                  <a:schemeClr val="bg1"/>
                </a:solidFill>
              </a:rPr>
              <a:t> radio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mengirimkan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pesan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antara</a:t>
            </a:r>
            <a:r>
              <a:rPr lang="en-US" dirty="0" smtClean="0">
                <a:solidFill>
                  <a:schemeClr val="bg1"/>
                </a:solidFill>
              </a:rPr>
              <a:t> Newfoundland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Cornwall.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DE0A069-FEBD-4913-8DD5-C3AC7D4EC7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TELEVISI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Eksperimen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1926 di </a:t>
            </a:r>
            <a:r>
              <a:rPr lang="en-US" dirty="0" err="1" smtClean="0"/>
              <a:t>inggris</a:t>
            </a:r>
            <a:endParaRPr lang="en-US" dirty="0" smtClean="0"/>
          </a:p>
          <a:p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massal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1927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tabung</a:t>
            </a:r>
            <a:r>
              <a:rPr lang="en-US" dirty="0" smtClean="0"/>
              <a:t> </a:t>
            </a:r>
            <a:r>
              <a:rPr lang="en-US" dirty="0" err="1" smtClean="0"/>
              <a:t>katoda</a:t>
            </a:r>
            <a:r>
              <a:rPr lang="en-US" dirty="0" smtClean="0"/>
              <a:t> di </a:t>
            </a:r>
            <a:r>
              <a:rPr lang="en-US" dirty="0" err="1" smtClean="0"/>
              <a:t>idaho</a:t>
            </a:r>
            <a:r>
              <a:rPr lang="en-US" dirty="0" smtClean="0"/>
              <a:t>, </a:t>
            </a:r>
            <a:r>
              <a:rPr lang="en-US" dirty="0" err="1" smtClean="0"/>
              <a:t>amerika</a:t>
            </a:r>
            <a:r>
              <a:rPr lang="en-US" dirty="0" smtClean="0"/>
              <a:t>. </a:t>
            </a:r>
          </a:p>
          <a:p>
            <a:r>
              <a:rPr lang="en-US" dirty="0" err="1"/>
              <a:t>Televisi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media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penyebaran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.</a:t>
            </a:r>
          </a:p>
          <a:p>
            <a:r>
              <a:rPr lang="en-US" dirty="0" err="1"/>
              <a:t>Televisi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kesempatan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berkumpul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khayal</a:t>
            </a:r>
            <a:r>
              <a:rPr lang="en-US" dirty="0"/>
              <a:t>. </a:t>
            </a:r>
          </a:p>
          <a:p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jendela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cerita</a:t>
            </a:r>
            <a:r>
              <a:rPr lang="en-US" dirty="0"/>
              <a:t>, </a:t>
            </a:r>
            <a:r>
              <a:rPr lang="en-US" dirty="0" err="1"/>
              <a:t>tragedi</a:t>
            </a:r>
            <a:r>
              <a:rPr lang="en-US" dirty="0"/>
              <a:t>, </a:t>
            </a:r>
            <a:r>
              <a:rPr lang="en-US" dirty="0" err="1"/>
              <a:t>kemenangan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orang.  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DE0A069-FEBD-4913-8DD5-C3AC7D4EC7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adhi\Pictures\ptik nusantara\165517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381000"/>
            <a:ext cx="47244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Teknologi</a:t>
            </a:r>
            <a:r>
              <a:rPr lang="en-US" dirty="0" smtClean="0"/>
              <a:t> Video </a:t>
            </a:r>
            <a:r>
              <a:rPr lang="en-US" dirty="0" err="1" smtClean="0"/>
              <a:t>Telepon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6764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/>
              <a:t>Dikembangkan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1927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dukungan</a:t>
            </a:r>
            <a:r>
              <a:rPr lang="en-US" dirty="0" smtClean="0"/>
              <a:t> high speed broadband, video coded. </a:t>
            </a:r>
          </a:p>
          <a:p>
            <a:r>
              <a:rPr lang="en-US" dirty="0" err="1" smtClean="0"/>
              <a:t>Muncul</a:t>
            </a:r>
            <a:r>
              <a:rPr lang="en-US" dirty="0" smtClean="0"/>
              <a:t> videoconferencing, webcams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mengurangi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perjalanan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DE0A069-FEBD-4913-8DD5-C3AC7D4EC7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386</TotalTime>
  <Words>1341</Words>
  <Application>Microsoft Office PowerPoint</Application>
  <PresentationFormat>On-screen Show (4:3)</PresentationFormat>
  <Paragraphs>151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Clarity</vt:lpstr>
      <vt:lpstr>Telekomunikasi Dan Masyarakat</vt:lpstr>
      <vt:lpstr>PowerPoint Presentation</vt:lpstr>
      <vt:lpstr>PowerPoint Presentation</vt:lpstr>
      <vt:lpstr>SEJARAH TELEKOMUNIKASI</vt:lpstr>
      <vt:lpstr>TELKOMUNIKASI DI AWAL MASA</vt:lpstr>
      <vt:lpstr>PowerPoint Presentation</vt:lpstr>
      <vt:lpstr>TELEPON DAN MORSE</vt:lpstr>
      <vt:lpstr>TELEVISI</vt:lpstr>
      <vt:lpstr>Teknologi Video Telepon</vt:lpstr>
      <vt:lpstr>TELEKOMUNIKASI DAN MASYARAKAT </vt:lpstr>
      <vt:lpstr>EKONOMI MIKRO</vt:lpstr>
      <vt:lpstr>PowerPoint Presentation</vt:lpstr>
      <vt:lpstr>PowerPoint Presentation</vt:lpstr>
      <vt:lpstr>PowerPoint Presentation</vt:lpstr>
      <vt:lpstr>EKONOMI MAKRO</vt:lpstr>
      <vt:lpstr>PowerPoint Presentation</vt:lpstr>
      <vt:lpstr>PowerPoint Presentation</vt:lpstr>
      <vt:lpstr>PowerPoint Presentation</vt:lpstr>
      <vt:lpstr>Indeks Akses Informasi</vt:lpstr>
      <vt:lpstr>DAMPAK SOSIAL</vt:lpstr>
      <vt:lpstr>PowerPoint Presentation</vt:lpstr>
      <vt:lpstr>INTERAKSI SOSIAL</vt:lpstr>
      <vt:lpstr>PowerPoint Presentation</vt:lpstr>
      <vt:lpstr>TELEKOMUNIKASI DI MASA PERANG</vt:lpstr>
      <vt:lpstr>TELEKOMUNIKASI DI MASA PERANG</vt:lpstr>
      <vt:lpstr>Family and personal communications</vt:lpstr>
      <vt:lpstr>Dampak terhadap pekerjaan</vt:lpstr>
      <vt:lpstr>Dampak terhadap pekerjaan</vt:lpstr>
      <vt:lpstr>Dampak Terhadap Pemberitaan</vt:lpstr>
      <vt:lpstr>Dampak Terhadap Pemberitaan</vt:lpstr>
      <vt:lpstr>Penyusutan dunia</vt:lpstr>
      <vt:lpstr>INFRASTRUKTUR TELEKOMUNIKASI INDONESIA</vt:lpstr>
      <vt:lpstr>TANTANGAN TELEKOMUNIKASI INDONESIA</vt:lpstr>
      <vt:lpstr>PowerPoint Presentation</vt:lpstr>
      <vt:lpstr>DISTRIBUSI INFRASTRUKTUR</vt:lpstr>
      <vt:lpstr>DISTRIBUSI TELEKOMUNIKASI INDONESIA</vt:lpstr>
      <vt:lpstr>UNIVERSAL SERVICE OBLIGATION</vt:lpstr>
      <vt:lpstr>DESA BERDERING</vt:lpstr>
      <vt:lpstr>DESA PINTER</vt:lpstr>
      <vt:lpstr>REGULASI TELEKOMUNIKASI INDONESIA</vt:lpstr>
      <vt:lpstr>TERIMA KASIH</vt:lpstr>
      <vt:lpstr>DAFTAR PUSTAKA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adhi</dc:creator>
  <cp:lastModifiedBy>adhi</cp:lastModifiedBy>
  <cp:revision>38</cp:revision>
  <dcterms:created xsi:type="dcterms:W3CDTF">2013-12-14T02:42:56Z</dcterms:created>
  <dcterms:modified xsi:type="dcterms:W3CDTF">2013-12-25T05:14:46Z</dcterms:modified>
</cp:coreProperties>
</file>