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eorgia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eorgia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eorgia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eorgia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eorgia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eorgia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eorgia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eorgia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eorgi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ED2CE"/>
          </a:solidFill>
        </a:fill>
      </a:tcStyle>
    </a:wholeTbl>
    <a:band2H>
      <a:tcTxStyle b="def" i="def"/>
      <a:tcStyle>
        <a:tcBdr/>
        <a:fill>
          <a:solidFill>
            <a:srgbClr val="F7EA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AE2E3"/>
          </a:solidFill>
        </a:fill>
      </a:tcStyle>
    </a:wholeTbl>
    <a:band2H>
      <a:tcTxStyle b="def" i="def"/>
      <a:tcStyle>
        <a:tcBdr/>
        <a:fill>
          <a:solidFill>
            <a:srgbClr val="EDF1F1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EDBCE"/>
          </a:solidFill>
        </a:fill>
      </a:tcStyle>
    </a:wholeTbl>
    <a:band2H>
      <a:tcTxStyle b="def" i="def"/>
      <a:tcStyle>
        <a:tcBdr/>
        <a:fill>
          <a:solidFill>
            <a:srgbClr val="F7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7" name="Shape 18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Georgia"/>
      </a:defRPr>
    </a:lvl1pPr>
    <a:lvl2pPr indent="228600" latinLnBrk="0">
      <a:defRPr sz="1200">
        <a:latin typeface="+mj-lt"/>
        <a:ea typeface="+mj-ea"/>
        <a:cs typeface="+mj-cs"/>
        <a:sym typeface="Georgia"/>
      </a:defRPr>
    </a:lvl2pPr>
    <a:lvl3pPr indent="457200" latinLnBrk="0">
      <a:defRPr sz="1200">
        <a:latin typeface="+mj-lt"/>
        <a:ea typeface="+mj-ea"/>
        <a:cs typeface="+mj-cs"/>
        <a:sym typeface="Georgia"/>
      </a:defRPr>
    </a:lvl3pPr>
    <a:lvl4pPr indent="685800" latinLnBrk="0">
      <a:defRPr sz="1200">
        <a:latin typeface="+mj-lt"/>
        <a:ea typeface="+mj-ea"/>
        <a:cs typeface="+mj-cs"/>
        <a:sym typeface="Georgia"/>
      </a:defRPr>
    </a:lvl4pPr>
    <a:lvl5pPr indent="914400" latinLnBrk="0">
      <a:defRPr sz="1200">
        <a:latin typeface="+mj-lt"/>
        <a:ea typeface="+mj-ea"/>
        <a:cs typeface="+mj-cs"/>
        <a:sym typeface="Georgia"/>
      </a:defRPr>
    </a:lvl5pPr>
    <a:lvl6pPr indent="1143000" latinLnBrk="0">
      <a:defRPr sz="1200">
        <a:latin typeface="+mj-lt"/>
        <a:ea typeface="+mj-ea"/>
        <a:cs typeface="+mj-cs"/>
        <a:sym typeface="Georgia"/>
      </a:defRPr>
    </a:lvl6pPr>
    <a:lvl7pPr indent="1371600" latinLnBrk="0">
      <a:defRPr sz="1200">
        <a:latin typeface="+mj-lt"/>
        <a:ea typeface="+mj-ea"/>
        <a:cs typeface="+mj-cs"/>
        <a:sym typeface="Georgia"/>
      </a:defRPr>
    </a:lvl7pPr>
    <a:lvl8pPr indent="1600200" latinLnBrk="0">
      <a:defRPr sz="1200">
        <a:latin typeface="+mj-lt"/>
        <a:ea typeface="+mj-ea"/>
        <a:cs typeface="+mj-cs"/>
        <a:sym typeface="Georgia"/>
      </a:defRPr>
    </a:lvl8pPr>
    <a:lvl9pPr indent="1828800" latinLnBrk="0">
      <a:defRPr sz="1200">
        <a:latin typeface="+mj-lt"/>
        <a:ea typeface="+mj-ea"/>
        <a:cs typeface="+mj-cs"/>
        <a:sym typeface="Georgia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1" name="Shape 21"/>
          <p:cNvSpPr/>
          <p:nvPr/>
        </p:nvSpPr>
        <p:spPr>
          <a:xfrm>
            <a:off x="8991600" y="3047"/>
            <a:ext cx="152400" cy="68580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2" name="Shape 22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3" name="Shape 23"/>
          <p:cNvSpPr/>
          <p:nvPr/>
        </p:nvSpPr>
        <p:spPr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4" name="Shape 24"/>
          <p:cNvSpPr/>
          <p:nvPr/>
        </p:nvSpPr>
        <p:spPr>
          <a:xfrm>
            <a:off x="146303" y="6391655"/>
            <a:ext cx="8833106" cy="309564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5" name="Shape 25"/>
          <p:cNvSpPr/>
          <p:nvPr>
            <p:ph type="body" sz="quarter" idx="1"/>
          </p:nvPr>
        </p:nvSpPr>
        <p:spPr>
          <a:xfrm>
            <a:off x="1371600" y="28194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300"/>
              </a:spcBef>
              <a:buClrTx/>
              <a:buSzTx/>
              <a:buFontTx/>
              <a:buNone/>
              <a:defRPr b="1" cap="all" spc="250" sz="1600">
                <a:solidFill>
                  <a:srgbClr val="646B86"/>
                </a:solidFill>
              </a:defRPr>
            </a:lvl1pPr>
            <a:lvl2pPr marL="0" indent="457200" algn="ctr">
              <a:spcBef>
                <a:spcPts val="300"/>
              </a:spcBef>
              <a:buClrTx/>
              <a:buSzTx/>
              <a:buFontTx/>
              <a:buNone/>
              <a:defRPr b="1" cap="all" spc="250" sz="1600">
                <a:solidFill>
                  <a:srgbClr val="646B86"/>
                </a:solidFill>
              </a:defRPr>
            </a:lvl2pPr>
            <a:lvl3pPr marL="0" indent="914400" algn="ctr">
              <a:spcBef>
                <a:spcPts val="300"/>
              </a:spcBef>
              <a:buClrTx/>
              <a:buSzTx/>
              <a:buFontTx/>
              <a:buNone/>
              <a:defRPr b="1" cap="all" spc="250" sz="1600">
                <a:solidFill>
                  <a:srgbClr val="646B86"/>
                </a:solidFill>
              </a:defRPr>
            </a:lvl3pPr>
            <a:lvl4pPr marL="0" indent="1371600" algn="ctr">
              <a:spcBef>
                <a:spcPts val="300"/>
              </a:spcBef>
              <a:buClrTx/>
              <a:buSzTx/>
              <a:buFontTx/>
              <a:buNone/>
              <a:defRPr b="1" cap="all" spc="250" sz="1600">
                <a:solidFill>
                  <a:srgbClr val="646B86"/>
                </a:solidFill>
              </a:defRPr>
            </a:lvl4pPr>
            <a:lvl5pPr marL="0" indent="1828800" algn="ctr">
              <a:spcBef>
                <a:spcPts val="300"/>
              </a:spcBef>
              <a:buClrTx/>
              <a:buSzTx/>
              <a:buFontTx/>
              <a:buNone/>
              <a:defRPr b="1" cap="all" spc="250" sz="1600">
                <a:solidFill>
                  <a:srgbClr val="646B86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hape 26"/>
          <p:cNvSpPr/>
          <p:nvPr/>
        </p:nvSpPr>
        <p:spPr>
          <a:xfrm>
            <a:off x="155447" y="2420111"/>
            <a:ext cx="8833106" cy="1"/>
          </a:xfrm>
          <a:prstGeom prst="line">
            <a:avLst/>
          </a:prstGeom>
          <a:ln w="11430">
            <a:solidFill>
              <a:srgbClr val="7B9899"/>
            </a:solidFill>
            <a:prstDash val="sysDash"/>
          </a:ln>
        </p:spPr>
        <p:txBody>
          <a:bodyPr lIns="45719" rIns="45719"/>
          <a:lstStyle/>
          <a:p>
            <a:pPr/>
          </a:p>
        </p:txBody>
      </p:sp>
      <p:sp>
        <p:nvSpPr>
          <p:cNvPr id="27" name="Shape 27"/>
          <p:cNvSpPr/>
          <p:nvPr/>
        </p:nvSpPr>
        <p:spPr>
          <a:xfrm>
            <a:off x="152399" y="152399"/>
            <a:ext cx="8833106" cy="6547106"/>
          </a:xfrm>
          <a:prstGeom prst="rect">
            <a:avLst/>
          </a:prstGeom>
          <a:ln>
            <a:solidFill>
              <a:srgbClr val="7B9899"/>
            </a:solidFill>
            <a:miter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28" name="Shape 28"/>
          <p:cNvSpPr/>
          <p:nvPr/>
        </p:nvSpPr>
        <p:spPr>
          <a:xfrm>
            <a:off x="4267200" y="2115311"/>
            <a:ext cx="609600" cy="609601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9" name="Shape 29"/>
          <p:cNvSpPr/>
          <p:nvPr/>
        </p:nvSpPr>
        <p:spPr>
          <a:xfrm>
            <a:off x="4361688" y="2209800"/>
            <a:ext cx="420625" cy="420624"/>
          </a:xfrm>
          <a:prstGeom prst="ellipse">
            <a:avLst/>
          </a:prstGeom>
          <a:solidFill>
            <a:srgbClr val="FFFFFF"/>
          </a:solidFill>
          <a:ln w="50800" cap="rnd">
            <a:solidFill>
              <a:srgbClr val="7B9899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0" name="Shape 30"/>
          <p:cNvSpPr/>
          <p:nvPr>
            <p:ph type="title"/>
          </p:nvPr>
        </p:nvSpPr>
        <p:spPr>
          <a:xfrm>
            <a:off x="685800" y="381000"/>
            <a:ext cx="7772400" cy="1752600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xfrm>
            <a:off x="4413914" y="2253742"/>
            <a:ext cx="316172" cy="3327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61" name="Shape 161"/>
          <p:cNvSpPr/>
          <p:nvPr>
            <p:ph type="body" idx="1"/>
          </p:nvPr>
        </p:nvSpPr>
        <p:spPr>
          <a:xfrm>
            <a:off x="301752" y="1524000"/>
            <a:ext cx="8534401" cy="459943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2" name="Shape 162"/>
          <p:cNvSpPr/>
          <p:nvPr>
            <p:ph type="sldNum" sz="quarter" idx="2"/>
          </p:nvPr>
        </p:nvSpPr>
        <p:spPr>
          <a:xfrm>
            <a:off x="4413914" y="1094466"/>
            <a:ext cx="316172" cy="3327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70" name="Shape 170"/>
          <p:cNvSpPr/>
          <p:nvPr/>
        </p:nvSpPr>
        <p:spPr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71" name="Shape 171"/>
          <p:cNvSpPr/>
          <p:nvPr/>
        </p:nvSpPr>
        <p:spPr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72" name="Shape 172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73" name="Shape 173"/>
          <p:cNvSpPr/>
          <p:nvPr/>
        </p:nvSpPr>
        <p:spPr>
          <a:xfrm>
            <a:off x="146303" y="6391655"/>
            <a:ext cx="8833106" cy="309564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74" name="Shape 174"/>
          <p:cNvSpPr/>
          <p:nvPr/>
        </p:nvSpPr>
        <p:spPr>
          <a:xfrm>
            <a:off x="152399" y="155447"/>
            <a:ext cx="8833106" cy="6547106"/>
          </a:xfrm>
          <a:prstGeom prst="rect">
            <a:avLst/>
          </a:prstGeom>
          <a:ln>
            <a:solidFill>
              <a:srgbClr val="7B9899"/>
            </a:solidFill>
            <a:miter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75" name="Shape 175"/>
          <p:cNvSpPr/>
          <p:nvPr/>
        </p:nvSpPr>
        <p:spPr>
          <a:xfrm flipH="1">
            <a:off x="7145146" y="156082"/>
            <a:ext cx="1" cy="6245353"/>
          </a:xfrm>
          <a:prstGeom prst="line">
            <a:avLst/>
          </a:prstGeom>
          <a:ln>
            <a:solidFill>
              <a:srgbClr val="7B9899"/>
            </a:solidFill>
            <a:prstDash val="sysDash"/>
          </a:ln>
        </p:spPr>
        <p:txBody>
          <a:bodyPr lIns="45719" rIns="45719"/>
          <a:lstStyle/>
          <a:p>
            <a:pPr/>
          </a:p>
        </p:txBody>
      </p:sp>
      <p:sp>
        <p:nvSpPr>
          <p:cNvPr id="176" name="Shape 176"/>
          <p:cNvSpPr/>
          <p:nvPr/>
        </p:nvSpPr>
        <p:spPr>
          <a:xfrm>
            <a:off x="6839711" y="2925763"/>
            <a:ext cx="609601" cy="609601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77" name="Shape 177"/>
          <p:cNvSpPr/>
          <p:nvPr/>
        </p:nvSpPr>
        <p:spPr>
          <a:xfrm>
            <a:off x="6934200" y="3020250"/>
            <a:ext cx="420624" cy="420625"/>
          </a:xfrm>
          <a:prstGeom prst="ellipse">
            <a:avLst/>
          </a:prstGeom>
          <a:solidFill>
            <a:srgbClr val="FFFFFF"/>
          </a:solidFill>
          <a:ln w="50800" cap="rnd">
            <a:solidFill>
              <a:srgbClr val="7B9899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78" name="Shape 178"/>
          <p:cNvSpPr/>
          <p:nvPr>
            <p:ph type="body" idx="1"/>
          </p:nvPr>
        </p:nvSpPr>
        <p:spPr>
          <a:xfrm>
            <a:off x="304800" y="304800"/>
            <a:ext cx="6553200" cy="5821366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9" name="Shape 179"/>
          <p:cNvSpPr/>
          <p:nvPr>
            <p:ph type="title"/>
          </p:nvPr>
        </p:nvSpPr>
        <p:spPr>
          <a:xfrm>
            <a:off x="7391400" y="304800"/>
            <a:ext cx="1447800" cy="5851526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80" name="Shape 180"/>
          <p:cNvSpPr/>
          <p:nvPr>
            <p:ph type="sldNum" sz="quarter" idx="2"/>
          </p:nvPr>
        </p:nvSpPr>
        <p:spPr>
          <a:xfrm>
            <a:off x="6986426" y="3064193"/>
            <a:ext cx="316172" cy="3327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Shape 3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hape 4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 Heade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48" name="Shape 48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49" name="Shape 49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50" name="Shape 50"/>
          <p:cNvSpPr/>
          <p:nvPr/>
        </p:nvSpPr>
        <p:spPr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51" name="Shape 51"/>
          <p:cNvSpPr/>
          <p:nvPr/>
        </p:nvSpPr>
        <p:spPr>
          <a:xfrm>
            <a:off x="152399" y="2286000"/>
            <a:ext cx="8833106" cy="3048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52" name="Shape 52"/>
          <p:cNvSpPr/>
          <p:nvPr/>
        </p:nvSpPr>
        <p:spPr>
          <a:xfrm>
            <a:off x="155447" y="142352"/>
            <a:ext cx="8833106" cy="213969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53" name="Shape 53"/>
          <p:cNvSpPr/>
          <p:nvPr>
            <p:ph type="body" sz="quarter" idx="1"/>
          </p:nvPr>
        </p:nvSpPr>
        <p:spPr>
          <a:xfrm>
            <a:off x="1368425" y="2743200"/>
            <a:ext cx="6480175" cy="1673225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300"/>
              </a:spcBef>
              <a:buClrTx/>
              <a:buSzTx/>
              <a:buFontTx/>
              <a:buNone/>
              <a:defRPr b="1" cap="all" spc="250" sz="1600">
                <a:solidFill>
                  <a:srgbClr val="646B86"/>
                </a:solidFill>
              </a:defRPr>
            </a:lvl1pPr>
            <a:lvl2pPr marL="0" indent="274320" algn="ctr">
              <a:spcBef>
                <a:spcPts val="300"/>
              </a:spcBef>
              <a:buClrTx/>
              <a:buSzTx/>
              <a:buFontTx/>
              <a:buNone/>
              <a:defRPr b="1" cap="all" spc="250" sz="1600">
                <a:solidFill>
                  <a:srgbClr val="646B86"/>
                </a:solidFill>
              </a:defRPr>
            </a:lvl2pPr>
            <a:lvl3pPr marL="0" indent="594360" algn="ctr">
              <a:spcBef>
                <a:spcPts val="300"/>
              </a:spcBef>
              <a:buClrTx/>
              <a:buSzTx/>
              <a:buFontTx/>
              <a:buNone/>
              <a:defRPr b="1" cap="all" spc="250" sz="1600">
                <a:solidFill>
                  <a:srgbClr val="646B86"/>
                </a:solidFill>
              </a:defRPr>
            </a:lvl3pPr>
            <a:lvl4pPr marL="0" indent="868680" algn="ctr">
              <a:spcBef>
                <a:spcPts val="300"/>
              </a:spcBef>
              <a:buClrTx/>
              <a:buSzTx/>
              <a:buFontTx/>
              <a:buNone/>
              <a:defRPr b="1" cap="all" spc="250" sz="1600">
                <a:solidFill>
                  <a:srgbClr val="646B86"/>
                </a:solidFill>
              </a:defRPr>
            </a:lvl4pPr>
            <a:lvl5pPr marL="0" indent="1143000" algn="ctr">
              <a:spcBef>
                <a:spcPts val="300"/>
              </a:spcBef>
              <a:buClrTx/>
              <a:buSzTx/>
              <a:buFontTx/>
              <a:buNone/>
              <a:defRPr b="1" cap="all" spc="250" sz="1600">
                <a:solidFill>
                  <a:srgbClr val="646B86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4" name="Shape 54"/>
          <p:cNvSpPr/>
          <p:nvPr/>
        </p:nvSpPr>
        <p:spPr>
          <a:xfrm>
            <a:off x="146303" y="6391655"/>
            <a:ext cx="8833106" cy="309564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55" name="Shape 55"/>
          <p:cNvSpPr/>
          <p:nvPr/>
        </p:nvSpPr>
        <p:spPr>
          <a:xfrm>
            <a:off x="152399" y="152399"/>
            <a:ext cx="8833106" cy="6547106"/>
          </a:xfrm>
          <a:prstGeom prst="rect">
            <a:avLst/>
          </a:prstGeom>
          <a:ln>
            <a:solidFill>
              <a:srgbClr val="7B9899"/>
            </a:solidFill>
            <a:miter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56" name="Shape 56"/>
          <p:cNvSpPr/>
          <p:nvPr/>
        </p:nvSpPr>
        <p:spPr>
          <a:xfrm>
            <a:off x="152399" y="2438400"/>
            <a:ext cx="8833106" cy="0"/>
          </a:xfrm>
          <a:prstGeom prst="line">
            <a:avLst/>
          </a:prstGeom>
          <a:ln w="11430">
            <a:solidFill>
              <a:srgbClr val="7B9899"/>
            </a:solidFill>
            <a:prstDash val="sysDash"/>
          </a:ln>
        </p:spPr>
        <p:txBody>
          <a:bodyPr lIns="45719" rIns="45719"/>
          <a:lstStyle/>
          <a:p>
            <a:pPr/>
          </a:p>
        </p:txBody>
      </p:sp>
      <p:sp>
        <p:nvSpPr>
          <p:cNvPr id="57" name="Shape 57"/>
          <p:cNvSpPr/>
          <p:nvPr/>
        </p:nvSpPr>
        <p:spPr>
          <a:xfrm>
            <a:off x="4267200" y="2115311"/>
            <a:ext cx="609600" cy="609601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8" name="Shape 58"/>
          <p:cNvSpPr/>
          <p:nvPr/>
        </p:nvSpPr>
        <p:spPr>
          <a:xfrm>
            <a:off x="4361688" y="2209800"/>
            <a:ext cx="420625" cy="420624"/>
          </a:xfrm>
          <a:prstGeom prst="ellipse">
            <a:avLst/>
          </a:prstGeom>
          <a:solidFill>
            <a:srgbClr val="FFFFFF"/>
          </a:solidFill>
          <a:ln w="50800" cap="rnd">
            <a:solidFill>
              <a:srgbClr val="7B9899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9" name="Shape 59"/>
          <p:cNvSpPr/>
          <p:nvPr>
            <p:ph type="title"/>
          </p:nvPr>
        </p:nvSpPr>
        <p:spPr>
          <a:xfrm>
            <a:off x="722312" y="533400"/>
            <a:ext cx="7772401" cy="1524000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60" name="Shape 60"/>
          <p:cNvSpPr/>
          <p:nvPr>
            <p:ph type="sldNum" sz="quarter" idx="2"/>
          </p:nvPr>
        </p:nvSpPr>
        <p:spPr>
          <a:xfrm>
            <a:off x="4413914" y="2253742"/>
            <a:ext cx="316172" cy="3327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8" name="Shape 68"/>
          <p:cNvSpPr/>
          <p:nvPr/>
        </p:nvSpPr>
        <p:spPr>
          <a:xfrm flipV="1">
            <a:off x="4563080" y="1575651"/>
            <a:ext cx="8922" cy="4819559"/>
          </a:xfrm>
          <a:prstGeom prst="line">
            <a:avLst/>
          </a:prstGeom>
          <a:ln>
            <a:solidFill>
              <a:srgbClr val="646B86"/>
            </a:solidFill>
            <a:prstDash val="sysDash"/>
          </a:ln>
        </p:spPr>
        <p:txBody>
          <a:bodyPr lIns="45719" rIns="45719"/>
          <a:lstStyle/>
          <a:p>
            <a:pPr/>
          </a:p>
        </p:txBody>
      </p:sp>
      <p:sp>
        <p:nvSpPr>
          <p:cNvPr id="69" name="Shape 69"/>
          <p:cNvSpPr/>
          <p:nvPr>
            <p:ph type="body" sz="half" idx="1"/>
          </p:nvPr>
        </p:nvSpPr>
        <p:spPr>
          <a:xfrm>
            <a:off x="301752" y="1371600"/>
            <a:ext cx="4038601" cy="4681729"/>
          </a:xfrm>
          <a:prstGeom prst="rect">
            <a:avLst/>
          </a:prstGeom>
        </p:spPr>
        <p:txBody>
          <a:bodyPr/>
          <a:lstStyle>
            <a:lvl1pPr>
              <a:defRPr sz="2500"/>
            </a:lvl1pPr>
            <a:lvl2pPr marL="586047" indent="-311727">
              <a:defRPr sz="2500"/>
            </a:lvl2pPr>
            <a:lvl3pPr marL="880110" indent="-285750">
              <a:defRPr sz="2500"/>
            </a:lvl3pPr>
            <a:lvl4pPr marL="1154430" indent="-285750">
              <a:defRPr sz="2500"/>
            </a:lvl4pPr>
            <a:lvl5pPr marL="1460500" indent="-317500">
              <a:defRPr sz="25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0" name="Shape 70"/>
          <p:cNvSpPr/>
          <p:nvPr>
            <p:ph type="sldNum" sz="quarter" idx="2"/>
          </p:nvPr>
        </p:nvSpPr>
        <p:spPr>
          <a:xfrm>
            <a:off x="4413914" y="1094466"/>
            <a:ext cx="316172" cy="3327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/>
        </p:nvSpPr>
        <p:spPr>
          <a:xfrm flipV="1">
            <a:off x="4572000" y="2200275"/>
            <a:ext cx="0" cy="4187953"/>
          </a:xfrm>
          <a:prstGeom prst="line">
            <a:avLst/>
          </a:prstGeom>
          <a:ln>
            <a:solidFill>
              <a:srgbClr val="646B86"/>
            </a:solidFill>
            <a:prstDash val="sysDash"/>
          </a:ln>
        </p:spPr>
        <p:txBody>
          <a:bodyPr lIns="45719" rIns="45719"/>
          <a:lstStyle/>
          <a:p>
            <a:pPr/>
          </a:p>
        </p:txBody>
      </p:sp>
      <p:sp>
        <p:nvSpPr>
          <p:cNvPr id="78" name="Shape 78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79" name="Shape 79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80" name="Shape 80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81" name="Shape 81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82" name="Shape 82"/>
          <p:cNvSpPr/>
          <p:nvPr/>
        </p:nvSpPr>
        <p:spPr>
          <a:xfrm>
            <a:off x="152399" y="1371600"/>
            <a:ext cx="8833106" cy="9144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3" name="Shape 83"/>
          <p:cNvSpPr/>
          <p:nvPr/>
        </p:nvSpPr>
        <p:spPr>
          <a:xfrm>
            <a:off x="145922" y="6391655"/>
            <a:ext cx="8833106" cy="310897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84" name="Shape 84"/>
          <p:cNvSpPr/>
          <p:nvPr>
            <p:ph type="body" sz="quarter" idx="1"/>
          </p:nvPr>
        </p:nvSpPr>
        <p:spPr>
          <a:xfrm>
            <a:off x="301752" y="1524000"/>
            <a:ext cx="4040188" cy="732975"/>
          </a:xfrm>
          <a:prstGeom prst="rect">
            <a:avLst/>
          </a:prstGeom>
          <a:effectLst>
            <a:outerShdw sx="100000" sy="100000" kx="0" ky="0" algn="b" rotWithShape="0" blurRad="50800" dist="25400" dir="5400000">
              <a:srgbClr val="000000">
                <a:alpha val="35000"/>
              </a:srgbClr>
            </a:outerShdw>
          </a:effectLst>
        </p:spPr>
        <p:txBody>
          <a:bodyPr anchor="ctr"/>
          <a:lstStyle>
            <a:lvl1pPr marL="0" indent="0">
              <a:spcBef>
                <a:spcPts val="500"/>
              </a:spcBef>
              <a:buClrTx/>
              <a:buSzTx/>
              <a:buFontTx/>
              <a:buNone/>
              <a:defRPr b="1" sz="2200">
                <a:solidFill>
                  <a:srgbClr val="FFFFFF"/>
                </a:solidFill>
              </a:defRPr>
            </a:lvl1pPr>
            <a:lvl2pPr marL="0" indent="274320">
              <a:spcBef>
                <a:spcPts val="500"/>
              </a:spcBef>
              <a:buClrTx/>
              <a:buSzTx/>
              <a:buFontTx/>
              <a:buNone/>
              <a:defRPr b="1" sz="2200">
                <a:solidFill>
                  <a:srgbClr val="FFFFFF"/>
                </a:solidFill>
              </a:defRPr>
            </a:lvl2pPr>
            <a:lvl3pPr marL="0" indent="594360">
              <a:spcBef>
                <a:spcPts val="500"/>
              </a:spcBef>
              <a:buClrTx/>
              <a:buSzTx/>
              <a:buFontTx/>
              <a:buNone/>
              <a:defRPr b="1" sz="2200">
                <a:solidFill>
                  <a:srgbClr val="FFFFFF"/>
                </a:solidFill>
              </a:defRPr>
            </a:lvl3pPr>
            <a:lvl4pPr marL="0" indent="868680">
              <a:spcBef>
                <a:spcPts val="500"/>
              </a:spcBef>
              <a:buClrTx/>
              <a:buSzTx/>
              <a:buFontTx/>
              <a:buNone/>
              <a:defRPr b="1" sz="2200">
                <a:solidFill>
                  <a:srgbClr val="FFFFFF"/>
                </a:solidFill>
              </a:defRPr>
            </a:lvl4pPr>
            <a:lvl5pPr marL="0" indent="1143000">
              <a:spcBef>
                <a:spcPts val="500"/>
              </a:spcBef>
              <a:buClrTx/>
              <a:buSzTx/>
              <a:buFontTx/>
              <a:buNone/>
              <a:defRPr b="1" sz="2200"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hape 85"/>
          <p:cNvSpPr/>
          <p:nvPr>
            <p:ph type="body" sz="quarter" idx="13"/>
          </p:nvPr>
        </p:nvSpPr>
        <p:spPr>
          <a:xfrm>
            <a:off x="4791330" y="1524000"/>
            <a:ext cx="4041776" cy="731521"/>
          </a:xfrm>
          <a:prstGeom prst="rect">
            <a:avLst/>
          </a:prstGeom>
          <a:effectLst>
            <a:outerShdw sx="100000" sy="100000" kx="0" ky="0" algn="b" rotWithShape="0" blurRad="50800" dist="25400" dir="5400000">
              <a:srgbClr val="000000">
                <a:alpha val="35000"/>
              </a:srgbClr>
            </a:outerShdw>
          </a:effectLst>
        </p:spPr>
        <p:txBody>
          <a:bodyPr anchor="ctr"/>
          <a:lstStyle/>
          <a:p>
            <a:pPr marL="0" indent="0">
              <a:spcBef>
                <a:spcPts val="500"/>
              </a:spcBef>
              <a:buClrTx/>
              <a:buSzTx/>
              <a:buFontTx/>
              <a:buNone/>
              <a:defRPr b="1" sz="2200">
                <a:solidFill>
                  <a:srgbClr val="FFFFFF"/>
                </a:solidFill>
              </a:defRPr>
            </a:pPr>
          </a:p>
        </p:txBody>
      </p:sp>
      <p:sp>
        <p:nvSpPr>
          <p:cNvPr id="86" name="Shape 86"/>
          <p:cNvSpPr/>
          <p:nvPr/>
        </p:nvSpPr>
        <p:spPr>
          <a:xfrm>
            <a:off x="152399" y="1280160"/>
            <a:ext cx="8833106" cy="1"/>
          </a:xfrm>
          <a:prstGeom prst="line">
            <a:avLst/>
          </a:prstGeom>
          <a:ln w="11430">
            <a:solidFill>
              <a:srgbClr val="7B9899"/>
            </a:solidFill>
            <a:prstDash val="sysDash"/>
          </a:ln>
        </p:spPr>
        <p:txBody>
          <a:bodyPr lIns="45719" rIns="45719"/>
          <a:lstStyle/>
          <a:p>
            <a:pPr/>
          </a:p>
        </p:txBody>
      </p:sp>
      <p:sp>
        <p:nvSpPr>
          <p:cNvPr id="87" name="Shape 87"/>
          <p:cNvSpPr/>
          <p:nvPr/>
        </p:nvSpPr>
        <p:spPr>
          <a:xfrm>
            <a:off x="152399" y="155447"/>
            <a:ext cx="8833106" cy="6547106"/>
          </a:xfrm>
          <a:prstGeom prst="rect">
            <a:avLst/>
          </a:prstGeom>
          <a:ln>
            <a:solidFill>
              <a:srgbClr val="7B9899"/>
            </a:solidFill>
            <a:miter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88" name="Shape 88"/>
          <p:cNvSpPr/>
          <p:nvPr/>
        </p:nvSpPr>
        <p:spPr>
          <a:xfrm>
            <a:off x="4267200" y="956036"/>
            <a:ext cx="609600" cy="609601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9" name="Shape 89"/>
          <p:cNvSpPr/>
          <p:nvPr/>
        </p:nvSpPr>
        <p:spPr>
          <a:xfrm>
            <a:off x="4361688" y="1050523"/>
            <a:ext cx="420625" cy="420625"/>
          </a:xfrm>
          <a:prstGeom prst="ellipse">
            <a:avLst/>
          </a:prstGeom>
          <a:solidFill>
            <a:srgbClr val="FFFFFF"/>
          </a:solidFill>
          <a:ln w="50800" cap="rnd">
            <a:solidFill>
              <a:srgbClr val="7B9899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0" name="Shape 9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1" name="Shape 91"/>
          <p:cNvSpPr/>
          <p:nvPr>
            <p:ph type="sldNum" sz="quarter" idx="2"/>
          </p:nvPr>
        </p:nvSpPr>
        <p:spPr>
          <a:xfrm>
            <a:off x="4413914" y="1096708"/>
            <a:ext cx="316172" cy="3327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Only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9" name="Shape 99"/>
          <p:cNvSpPr/>
          <p:nvPr>
            <p:ph type="sldNum" sz="quarter" idx="2"/>
          </p:nvPr>
        </p:nvSpPr>
        <p:spPr>
          <a:xfrm>
            <a:off x="4413914" y="1090312"/>
            <a:ext cx="316172" cy="3327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Blank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07" name="Shape 107"/>
          <p:cNvSpPr/>
          <p:nvPr/>
        </p:nvSpPr>
        <p:spPr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08" name="Shape 108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09" name="Shape 109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10" name="Shape 110"/>
          <p:cNvSpPr/>
          <p:nvPr/>
        </p:nvSpPr>
        <p:spPr>
          <a:xfrm>
            <a:off x="146303" y="6391655"/>
            <a:ext cx="8833106" cy="309564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11" name="Shape 111"/>
          <p:cNvSpPr/>
          <p:nvPr/>
        </p:nvSpPr>
        <p:spPr>
          <a:xfrm>
            <a:off x="152399" y="158495"/>
            <a:ext cx="8833106" cy="6547106"/>
          </a:xfrm>
          <a:prstGeom prst="rect">
            <a:avLst/>
          </a:prstGeom>
          <a:ln>
            <a:solidFill>
              <a:srgbClr val="7B9899"/>
            </a:solidFill>
            <a:miter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12" name="Shape 112"/>
          <p:cNvSpPr/>
          <p:nvPr>
            <p:ph type="sldNum" sz="quarter" idx="2"/>
          </p:nvPr>
        </p:nvSpPr>
        <p:spPr>
          <a:xfrm>
            <a:off x="4413914" y="6378891"/>
            <a:ext cx="316172" cy="3327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Content with Cap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/>
        </p:nvSpPr>
        <p:spPr>
          <a:xfrm>
            <a:off x="152399" y="152400"/>
            <a:ext cx="8833106" cy="304800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20" name="Shape 120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21" name="Shape 121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22" name="Shape 122"/>
          <p:cNvSpPr/>
          <p:nvPr/>
        </p:nvSpPr>
        <p:spPr>
          <a:xfrm>
            <a:off x="0" y="-1"/>
            <a:ext cx="9144000" cy="11887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23" name="Shape 12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24" name="Shape 124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25" name="Shape 125"/>
          <p:cNvSpPr/>
          <p:nvPr>
            <p:ph type="title"/>
          </p:nvPr>
        </p:nvSpPr>
        <p:spPr>
          <a:xfrm>
            <a:off x="381000" y="914400"/>
            <a:ext cx="2362200" cy="990600"/>
          </a:xfrm>
          <a:prstGeom prst="rect">
            <a:avLst/>
          </a:prstGeom>
        </p:spPr>
        <p:txBody>
          <a:bodyPr/>
          <a:lstStyle>
            <a:lvl1pPr algn="l">
              <a:defRPr b="1" sz="2200"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26" name="Shape 126"/>
          <p:cNvSpPr/>
          <p:nvPr>
            <p:ph type="body" sz="quarter" idx="1"/>
          </p:nvPr>
        </p:nvSpPr>
        <p:spPr>
          <a:xfrm>
            <a:off x="381000" y="1981200"/>
            <a:ext cx="2362200" cy="41449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000"/>
              </a:spcBef>
              <a:buClrTx/>
              <a:buSzTx/>
              <a:buFontTx/>
              <a:buNone/>
              <a:defRPr sz="1600">
                <a:solidFill>
                  <a:srgbClr val="FFFFFF"/>
                </a:solidFill>
              </a:defRPr>
            </a:lvl1pPr>
            <a:lvl2pPr marL="0" indent="274320">
              <a:spcBef>
                <a:spcPts val="1000"/>
              </a:spcBef>
              <a:buClrTx/>
              <a:buSzTx/>
              <a:buFontTx/>
              <a:buNone/>
              <a:defRPr sz="1600">
                <a:solidFill>
                  <a:srgbClr val="FFFFFF"/>
                </a:solidFill>
              </a:defRPr>
            </a:lvl2pPr>
            <a:lvl3pPr marL="0" indent="594360">
              <a:spcBef>
                <a:spcPts val="1000"/>
              </a:spcBef>
              <a:buClrTx/>
              <a:buSzTx/>
              <a:buFontTx/>
              <a:buNone/>
              <a:defRPr sz="1600">
                <a:solidFill>
                  <a:srgbClr val="FFFFFF"/>
                </a:solidFill>
              </a:defRPr>
            </a:lvl3pPr>
            <a:lvl4pPr marL="0" indent="868680">
              <a:spcBef>
                <a:spcPts val="1000"/>
              </a:spcBef>
              <a:buClrTx/>
              <a:buSzTx/>
              <a:buFontTx/>
              <a:buNone/>
              <a:defRPr sz="1600">
                <a:solidFill>
                  <a:srgbClr val="FFFFFF"/>
                </a:solidFill>
              </a:defRPr>
            </a:lvl4pPr>
            <a:lvl5pPr marL="0" indent="1143000">
              <a:spcBef>
                <a:spcPts val="1000"/>
              </a:spcBef>
              <a:buClrTx/>
              <a:buSzTx/>
              <a:buFontTx/>
              <a:buNone/>
              <a:defRPr sz="1600"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7" name="Shape 127"/>
          <p:cNvSpPr/>
          <p:nvPr/>
        </p:nvSpPr>
        <p:spPr>
          <a:xfrm>
            <a:off x="152399" y="152399"/>
            <a:ext cx="8833106" cy="6547106"/>
          </a:xfrm>
          <a:prstGeom prst="rect">
            <a:avLst/>
          </a:prstGeom>
          <a:ln>
            <a:solidFill>
              <a:srgbClr val="7B9899"/>
            </a:solidFill>
            <a:miter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28" name="Shape 128"/>
          <p:cNvSpPr/>
          <p:nvPr/>
        </p:nvSpPr>
        <p:spPr>
          <a:xfrm>
            <a:off x="152399" y="533400"/>
            <a:ext cx="8833106" cy="0"/>
          </a:xfrm>
          <a:prstGeom prst="line">
            <a:avLst/>
          </a:prstGeom>
          <a:ln w="11430">
            <a:solidFill>
              <a:srgbClr val="7B9899"/>
            </a:solidFill>
            <a:prstDash val="sysDash"/>
          </a:ln>
        </p:spPr>
        <p:txBody>
          <a:bodyPr lIns="45719" rIns="45719"/>
          <a:lstStyle/>
          <a:p>
            <a:pPr/>
          </a:p>
        </p:txBody>
      </p:sp>
      <p:sp>
        <p:nvSpPr>
          <p:cNvPr id="129" name="Shape 12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30" name="Shape 130"/>
          <p:cNvSpPr/>
          <p:nvPr/>
        </p:nvSpPr>
        <p:spPr>
          <a:xfrm>
            <a:off x="1389888" y="323088"/>
            <a:ext cx="420625" cy="420624"/>
          </a:xfrm>
          <a:prstGeom prst="ellipse">
            <a:avLst/>
          </a:prstGeom>
          <a:solidFill>
            <a:srgbClr val="FFFFFF"/>
          </a:solidFill>
          <a:ln w="50800" cap="rnd">
            <a:solidFill>
              <a:srgbClr val="7B9899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31" name="Shape 131"/>
          <p:cNvSpPr/>
          <p:nvPr/>
        </p:nvSpPr>
        <p:spPr>
          <a:xfrm>
            <a:off x="149351" y="6388384"/>
            <a:ext cx="8833106" cy="309564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32" name="Shape 132"/>
          <p:cNvSpPr/>
          <p:nvPr>
            <p:ph type="sldNum" sz="quarter" idx="2"/>
          </p:nvPr>
        </p:nvSpPr>
        <p:spPr>
          <a:xfrm>
            <a:off x="1442114" y="367030"/>
            <a:ext cx="316172" cy="3327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Picture with Cap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/>
        </p:nvSpPr>
        <p:spPr>
          <a:xfrm>
            <a:off x="152399" y="533400"/>
            <a:ext cx="8833106" cy="0"/>
          </a:xfrm>
          <a:prstGeom prst="line">
            <a:avLst/>
          </a:prstGeom>
          <a:ln w="11430">
            <a:solidFill>
              <a:srgbClr val="7B9899"/>
            </a:solidFill>
            <a:prstDash val="sysDash"/>
          </a:ln>
        </p:spPr>
        <p:txBody>
          <a:bodyPr lIns="45719" rIns="45719"/>
          <a:lstStyle/>
          <a:p>
            <a:pPr/>
          </a:p>
        </p:txBody>
      </p:sp>
      <p:sp>
        <p:nvSpPr>
          <p:cNvPr id="140" name="Shape 140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41" name="Shape 141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42" name="Shape 142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43" name="Shape 14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44" name="Shape 144"/>
          <p:cNvSpPr/>
          <p:nvPr/>
        </p:nvSpPr>
        <p:spPr>
          <a:xfrm>
            <a:off x="152399" y="152400"/>
            <a:ext cx="8833106" cy="301753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45" name="Shape 145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46" name="Shape 146"/>
          <p:cNvSpPr/>
          <p:nvPr/>
        </p:nvSpPr>
        <p:spPr>
          <a:xfrm>
            <a:off x="152399" y="155447"/>
            <a:ext cx="8833106" cy="6547106"/>
          </a:xfrm>
          <a:prstGeom prst="rect">
            <a:avLst/>
          </a:prstGeom>
          <a:ln>
            <a:solidFill>
              <a:srgbClr val="7B9899"/>
            </a:solidFill>
            <a:miter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47" name="Shape 147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48" name="Shape 148"/>
          <p:cNvSpPr/>
          <p:nvPr/>
        </p:nvSpPr>
        <p:spPr>
          <a:xfrm>
            <a:off x="1389888" y="323088"/>
            <a:ext cx="420625" cy="420624"/>
          </a:xfrm>
          <a:prstGeom prst="ellipse">
            <a:avLst/>
          </a:prstGeom>
          <a:solidFill>
            <a:srgbClr val="FFFFFF"/>
          </a:solidFill>
          <a:ln w="50800" cap="rnd">
            <a:solidFill>
              <a:srgbClr val="7B9899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49" name="Shape 149"/>
          <p:cNvSpPr/>
          <p:nvPr>
            <p:ph type="title"/>
          </p:nvPr>
        </p:nvSpPr>
        <p:spPr>
          <a:xfrm>
            <a:off x="3000375" y="5029200"/>
            <a:ext cx="5867400" cy="1219200"/>
          </a:xfrm>
          <a:prstGeom prst="rect">
            <a:avLst/>
          </a:prstGeom>
        </p:spPr>
        <p:txBody>
          <a:bodyPr anchor="t"/>
          <a:lstStyle>
            <a:lvl1pPr algn="l">
              <a:defRPr b="1" sz="2400">
                <a:solidFill>
                  <a:srgbClr val="646B86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50" name="Shape 150"/>
          <p:cNvSpPr/>
          <p:nvPr>
            <p:ph type="pic" sz="half" idx="13"/>
          </p:nvPr>
        </p:nvSpPr>
        <p:spPr>
          <a:xfrm>
            <a:off x="3000375" y="609600"/>
            <a:ext cx="5867400" cy="42672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51" name="Shape 151"/>
          <p:cNvSpPr/>
          <p:nvPr>
            <p:ph type="body" sz="half" idx="1"/>
          </p:nvPr>
        </p:nvSpPr>
        <p:spPr>
          <a:xfrm>
            <a:off x="381000" y="990600"/>
            <a:ext cx="2438400" cy="5257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000"/>
              </a:spcBef>
              <a:buClrTx/>
              <a:buSzTx/>
              <a:buFontTx/>
              <a:buNone/>
              <a:defRPr sz="1600">
                <a:solidFill>
                  <a:srgbClr val="FFFFFF"/>
                </a:solidFill>
              </a:defRPr>
            </a:lvl1pPr>
            <a:lvl2pPr marL="640080" indent="-365760">
              <a:spcBef>
                <a:spcPts val="1000"/>
              </a:spcBef>
              <a:buClrTx/>
              <a:buFontTx/>
              <a:defRPr sz="1600">
                <a:solidFill>
                  <a:srgbClr val="FFFFFF"/>
                </a:solidFill>
              </a:defRPr>
            </a:lvl2pPr>
            <a:lvl3pPr marL="960120" indent="-365760">
              <a:spcBef>
                <a:spcPts val="1000"/>
              </a:spcBef>
              <a:buClrTx/>
              <a:buFontTx/>
              <a:defRPr sz="1600">
                <a:solidFill>
                  <a:srgbClr val="FFFFFF"/>
                </a:solidFill>
              </a:defRPr>
            </a:lvl3pPr>
            <a:lvl4pPr marL="1275080" indent="-406400">
              <a:spcBef>
                <a:spcPts val="1000"/>
              </a:spcBef>
              <a:buClrTx/>
              <a:buFontTx/>
              <a:defRPr sz="1600">
                <a:solidFill>
                  <a:srgbClr val="FFFFFF"/>
                </a:solidFill>
              </a:defRPr>
            </a:lvl4pPr>
            <a:lvl5pPr marL="1549400" indent="-406400">
              <a:spcBef>
                <a:spcPts val="1000"/>
              </a:spcBef>
              <a:buClrTx/>
              <a:buFontTx/>
              <a:defRPr sz="1600"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2" name="Shape 152"/>
          <p:cNvSpPr/>
          <p:nvPr/>
        </p:nvSpPr>
        <p:spPr>
          <a:xfrm>
            <a:off x="149351" y="6388384"/>
            <a:ext cx="8833106" cy="309564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53" name="Shape 153"/>
          <p:cNvSpPr/>
          <p:nvPr>
            <p:ph type="sldNum" sz="quarter" idx="2"/>
          </p:nvPr>
        </p:nvSpPr>
        <p:spPr>
          <a:xfrm>
            <a:off x="1442114" y="367030"/>
            <a:ext cx="316172" cy="33274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D1D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3" name="Shape 3"/>
          <p:cNvSpPr/>
          <p:nvPr/>
        </p:nvSpPr>
        <p:spPr>
          <a:xfrm>
            <a:off x="0" y="-1"/>
            <a:ext cx="9144000" cy="139337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4" name="Shape 4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5" name="Shape 5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6" name="Shape 6"/>
          <p:cNvSpPr/>
          <p:nvPr/>
        </p:nvSpPr>
        <p:spPr>
          <a:xfrm>
            <a:off x="149351" y="6388384"/>
            <a:ext cx="8833106" cy="309564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7" name="Shape 7"/>
          <p:cNvSpPr/>
          <p:nvPr/>
        </p:nvSpPr>
        <p:spPr>
          <a:xfrm>
            <a:off x="152399" y="155447"/>
            <a:ext cx="8833106" cy="6547106"/>
          </a:xfrm>
          <a:prstGeom prst="rect">
            <a:avLst/>
          </a:prstGeom>
          <a:ln>
            <a:solidFill>
              <a:srgbClr val="7B9899"/>
            </a:solidFill>
            <a:miter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8" name="Shape 8"/>
          <p:cNvSpPr/>
          <p:nvPr/>
        </p:nvSpPr>
        <p:spPr>
          <a:xfrm>
            <a:off x="152399" y="1276742"/>
            <a:ext cx="8833106" cy="1"/>
          </a:xfrm>
          <a:prstGeom prst="line">
            <a:avLst/>
          </a:prstGeom>
          <a:ln>
            <a:solidFill>
              <a:srgbClr val="7B9899"/>
            </a:solidFill>
            <a:prstDash val="sysDash"/>
          </a:ln>
        </p:spPr>
        <p:txBody>
          <a:bodyPr lIns="45719" rIns="45719"/>
          <a:lstStyle/>
          <a:p>
            <a:pPr/>
          </a:p>
        </p:txBody>
      </p:sp>
      <p:sp>
        <p:nvSpPr>
          <p:cNvPr id="9" name="Shape 9"/>
          <p:cNvSpPr/>
          <p:nvPr/>
        </p:nvSpPr>
        <p:spPr>
          <a:xfrm>
            <a:off x="4267200" y="956036"/>
            <a:ext cx="609600" cy="609601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" name="Shape 10"/>
          <p:cNvSpPr/>
          <p:nvPr/>
        </p:nvSpPr>
        <p:spPr>
          <a:xfrm>
            <a:off x="4361688" y="1050523"/>
            <a:ext cx="420625" cy="420625"/>
          </a:xfrm>
          <a:prstGeom prst="ellipse">
            <a:avLst/>
          </a:prstGeom>
          <a:solidFill>
            <a:srgbClr val="FFFFFF"/>
          </a:solidFill>
          <a:ln w="50800" cap="rnd">
            <a:solidFill>
              <a:srgbClr val="7B9899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1" name="Shape 11"/>
          <p:cNvSpPr/>
          <p:nvPr>
            <p:ph type="title"/>
          </p:nvPr>
        </p:nvSpPr>
        <p:spPr>
          <a:xfrm>
            <a:off x="301752" y="228600"/>
            <a:ext cx="8534401" cy="758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12" name="Shape 12"/>
          <p:cNvSpPr/>
          <p:nvPr>
            <p:ph type="body" idx="1"/>
          </p:nvPr>
        </p:nvSpPr>
        <p:spPr>
          <a:xfrm>
            <a:off x="301752" y="1527047"/>
            <a:ext cx="8503920" cy="457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xfrm>
            <a:off x="4432202" y="1080664"/>
            <a:ext cx="316172" cy="3327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normAutofit fontScale="100000" lnSpcReduction="0"/>
          </a:bodyPr>
          <a:lstStyle>
            <a:lvl1pPr algn="ctr">
              <a:defRPr sz="1600">
                <a:solidFill>
                  <a:srgbClr val="7B9899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300" u="none">
          <a:ln>
            <a:noFill/>
          </a:ln>
          <a:solidFill>
            <a:srgbClr val="7B9899"/>
          </a:solidFill>
          <a:uFillTx/>
          <a:latin typeface="+mj-lt"/>
          <a:ea typeface="+mj-ea"/>
          <a:cs typeface="+mj-cs"/>
          <a:sym typeface="Georgia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300" u="none">
          <a:ln>
            <a:noFill/>
          </a:ln>
          <a:solidFill>
            <a:srgbClr val="7B9899"/>
          </a:solidFill>
          <a:uFillTx/>
          <a:latin typeface="+mj-lt"/>
          <a:ea typeface="+mj-ea"/>
          <a:cs typeface="+mj-cs"/>
          <a:sym typeface="Georgia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300" u="none">
          <a:ln>
            <a:noFill/>
          </a:ln>
          <a:solidFill>
            <a:srgbClr val="7B9899"/>
          </a:solidFill>
          <a:uFillTx/>
          <a:latin typeface="+mj-lt"/>
          <a:ea typeface="+mj-ea"/>
          <a:cs typeface="+mj-cs"/>
          <a:sym typeface="Georgia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300" u="none">
          <a:ln>
            <a:noFill/>
          </a:ln>
          <a:solidFill>
            <a:srgbClr val="7B9899"/>
          </a:solidFill>
          <a:uFillTx/>
          <a:latin typeface="+mj-lt"/>
          <a:ea typeface="+mj-ea"/>
          <a:cs typeface="+mj-cs"/>
          <a:sym typeface="Georgia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300" u="none">
          <a:ln>
            <a:noFill/>
          </a:ln>
          <a:solidFill>
            <a:srgbClr val="7B9899"/>
          </a:solidFill>
          <a:uFillTx/>
          <a:latin typeface="+mj-lt"/>
          <a:ea typeface="+mj-ea"/>
          <a:cs typeface="+mj-cs"/>
          <a:sym typeface="Georgia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300" u="none">
          <a:ln>
            <a:noFill/>
          </a:ln>
          <a:solidFill>
            <a:srgbClr val="7B9899"/>
          </a:solidFill>
          <a:uFillTx/>
          <a:latin typeface="+mj-lt"/>
          <a:ea typeface="+mj-ea"/>
          <a:cs typeface="+mj-cs"/>
          <a:sym typeface="Georgia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300" u="none">
          <a:ln>
            <a:noFill/>
          </a:ln>
          <a:solidFill>
            <a:srgbClr val="7B9899"/>
          </a:solidFill>
          <a:uFillTx/>
          <a:latin typeface="+mj-lt"/>
          <a:ea typeface="+mj-ea"/>
          <a:cs typeface="+mj-cs"/>
          <a:sym typeface="Georgia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300" u="none">
          <a:ln>
            <a:noFill/>
          </a:ln>
          <a:solidFill>
            <a:srgbClr val="7B9899"/>
          </a:solidFill>
          <a:uFillTx/>
          <a:latin typeface="+mj-lt"/>
          <a:ea typeface="+mj-ea"/>
          <a:cs typeface="+mj-cs"/>
          <a:sym typeface="Georgia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300" u="none">
          <a:ln>
            <a:noFill/>
          </a:ln>
          <a:solidFill>
            <a:srgbClr val="7B9899"/>
          </a:solidFill>
          <a:uFillTx/>
          <a:latin typeface="+mj-lt"/>
          <a:ea typeface="+mj-ea"/>
          <a:cs typeface="+mj-cs"/>
          <a:sym typeface="Georgia"/>
        </a:defRPr>
      </a:lvl9pPr>
    </p:titleStyle>
    <p:bodyStyle>
      <a:lvl1pPr marL="274320" marR="0" indent="-27432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85000"/>
        <a:buFont typeface="Wingdings 2"/>
        <a:buChar char="●"/>
        <a:tabLst/>
        <a:defRPr b="0" baseline="0" cap="none" i="0" spc="0" strike="noStrike" sz="27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Georgia"/>
        </a:defRPr>
      </a:lvl1pPr>
      <a:lvl2pPr marL="610985" marR="0" indent="-336665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70000"/>
        <a:buFont typeface="Wingdings 2"/>
        <a:buChar char="○"/>
        <a:tabLst/>
        <a:defRPr b="0" baseline="0" cap="none" i="0" spc="0" strike="noStrike" sz="27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Georgia"/>
        </a:defRPr>
      </a:lvl2pPr>
      <a:lvl3pPr marL="902970" marR="0" indent="-30861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75000"/>
        <a:buFont typeface="Wingdings 2"/>
        <a:buChar char=""/>
        <a:tabLst/>
        <a:defRPr b="0" baseline="0" cap="none" i="0" spc="0" strike="noStrike" sz="27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Georgia"/>
        </a:defRPr>
      </a:lvl3pPr>
      <a:lvl4pPr marL="1177289" marR="0" indent="-30860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70000"/>
        <a:buFont typeface="Wingdings 2"/>
        <a:buChar char="○"/>
        <a:tabLst/>
        <a:defRPr b="0" baseline="0" cap="none" i="0" spc="0" strike="noStrike" sz="27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Georgia"/>
        </a:defRPr>
      </a:lvl4pPr>
      <a:lvl5pPr marL="1485900" marR="0" indent="-3429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100000"/>
        <a:buFont typeface="Wingdings 2"/>
        <a:buChar char="•"/>
        <a:tabLst/>
        <a:defRPr b="0" baseline="0" cap="none" i="0" spc="0" strike="noStrike" sz="27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Georgia"/>
        </a:defRPr>
      </a:lvl5pPr>
      <a:lvl6pPr marL="1737360" marR="0" indent="-27431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80000"/>
        <a:buFont typeface="Wingdings 2"/>
        <a:buChar char="●"/>
        <a:tabLst/>
        <a:defRPr b="0" baseline="0" cap="none" i="0" spc="0" strike="noStrike" sz="27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Georgia"/>
        </a:defRPr>
      </a:lvl6pPr>
      <a:lvl7pPr marL="2045969" marR="0" indent="-30860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90000"/>
        <a:buFont typeface="Wingdings 2"/>
        <a:buChar char="•"/>
        <a:tabLst/>
        <a:defRPr b="0" baseline="0" cap="none" i="0" spc="0" strike="noStrike" sz="27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Georgia"/>
        </a:defRPr>
      </a:lvl7pPr>
      <a:lvl8pPr marL="2228850" marR="0" indent="-30860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100000"/>
        <a:buFont typeface="Wingdings 2"/>
        <a:buChar char="•"/>
        <a:tabLst/>
        <a:defRPr b="0" baseline="0" cap="none" i="0" spc="0" strike="noStrike" sz="27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Georgia"/>
        </a:defRPr>
      </a:lvl8pPr>
      <a:lvl9pPr marL="2547257" marR="0" indent="-352697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SzPct val="90000"/>
        <a:buFont typeface="Wingdings 2"/>
        <a:buChar char="•"/>
        <a:tabLst/>
        <a:defRPr b="0" baseline="0" cap="none" i="0" spc="0" strike="noStrike" sz="27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Georgia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1pPr>
      <a:lvl2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2pPr>
      <a:lvl3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3pPr>
      <a:lvl4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4pPr>
      <a:lvl5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5pPr>
      <a:lvl6pPr marL="0" marR="0" indent="22860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6pPr>
      <a:lvl7pPr marL="0" marR="0" indent="2743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7pPr>
      <a:lvl8pPr marL="0" marR="0" indent="3200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8pPr>
      <a:lvl9pPr marL="0" marR="0" indent="3657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/>
          <p:nvPr>
            <p:ph type="subTitle" sz="half" idx="1"/>
          </p:nvPr>
        </p:nvSpPr>
        <p:spPr>
          <a:xfrm>
            <a:off x="1371600" y="2819400"/>
            <a:ext cx="6400800" cy="2625825"/>
          </a:xfrm>
          <a:prstGeom prst="rect">
            <a:avLst/>
          </a:prstGeom>
        </p:spPr>
        <p:txBody>
          <a:bodyPr/>
          <a:lstStyle/>
          <a:p>
            <a:pPr>
              <a:defRPr spc="200"/>
            </a:pPr>
            <a:r>
              <a:t>Pertemuan 4</a:t>
            </a:r>
          </a:p>
          <a:p>
            <a:pPr/>
          </a:p>
          <a:p>
            <a:pPr>
              <a:defRPr spc="200"/>
            </a:pPr>
            <a:r>
              <a:t>Pengantar Teknologi dan Komunikasi (PTIK)</a:t>
            </a:r>
          </a:p>
          <a:p>
            <a:pPr/>
          </a:p>
          <a:p>
            <a:pPr>
              <a:defRPr spc="200"/>
            </a:pPr>
            <a:r>
              <a:t>Oleh:</a:t>
            </a:r>
          </a:p>
          <a:p>
            <a:pPr>
              <a:defRPr spc="200"/>
            </a:pPr>
            <a:r>
              <a:t>Nani Kurniasari, M.Si</a:t>
            </a:r>
          </a:p>
        </p:txBody>
      </p:sp>
      <p:sp>
        <p:nvSpPr>
          <p:cNvPr id="190" name="Shape 190"/>
          <p:cNvSpPr/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sz="3700"/>
            </a:lvl1pPr>
          </a:lstStyle>
          <a:p>
            <a:pPr/>
            <a:r>
              <a:t>Pengantar Teknologi Informasi dan Komunikasi (PTIK)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/>
          <p:nvPr>
            <p:ph type="title"/>
          </p:nvPr>
        </p:nvSpPr>
        <p:spPr>
          <a:xfrm>
            <a:off x="301752" y="228599"/>
            <a:ext cx="8534401" cy="758954"/>
          </a:xfrm>
          <a:prstGeom prst="rect">
            <a:avLst/>
          </a:prstGeom>
        </p:spPr>
        <p:txBody>
          <a:bodyPr/>
          <a:lstStyle/>
          <a:p>
            <a:pPr/>
            <a:r>
              <a:t>Menggabungkan Teknologi</a:t>
            </a:r>
          </a:p>
        </p:txBody>
      </p:sp>
      <p:sp>
        <p:nvSpPr>
          <p:cNvPr id="239" name="Shape 239"/>
          <p:cNvSpPr/>
          <p:nvPr>
            <p:ph type="body" idx="1"/>
          </p:nvPr>
        </p:nvSpPr>
        <p:spPr>
          <a:xfrm>
            <a:off x="301752" y="1527047"/>
            <a:ext cx="8503920" cy="4572001"/>
          </a:xfrm>
          <a:prstGeom prst="rect">
            <a:avLst/>
          </a:prstGeom>
        </p:spPr>
        <p:txBody>
          <a:bodyPr/>
          <a:lstStyle/>
          <a:p>
            <a:pPr>
              <a:buSzTx/>
              <a:buNone/>
            </a:pPr>
            <a:r>
              <a:t>Konvergensi Media</a:t>
            </a:r>
          </a:p>
          <a:p>
            <a:pPr/>
            <a:r>
              <a:t>Radio atau TV streaming</a:t>
            </a:r>
          </a:p>
          <a:p>
            <a:pPr/>
            <a:r>
              <a:t>Konten YouTube</a:t>
            </a:r>
          </a:p>
          <a:p>
            <a:pPr/>
            <a:r>
              <a:t>Netflix</a:t>
            </a:r>
          </a:p>
        </p:txBody>
      </p:sp>
      <p:pic>
        <p:nvPicPr>
          <p:cNvPr id="240" name="image7.jpg" descr="image2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0" y="3212975"/>
            <a:ext cx="4364988" cy="309634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/>
          <p:nvPr>
            <p:ph type="title"/>
          </p:nvPr>
        </p:nvSpPr>
        <p:spPr>
          <a:xfrm>
            <a:off x="301752" y="228599"/>
            <a:ext cx="8534401" cy="758954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243" name="image8.jpg" descr="image1(1)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3527" y="1628799"/>
            <a:ext cx="3429001" cy="4572001"/>
          </a:xfrm>
          <a:prstGeom prst="rect">
            <a:avLst/>
          </a:prstGeom>
          <a:ln w="12700">
            <a:miter lim="400000"/>
          </a:ln>
        </p:spPr>
      </p:pic>
      <p:sp>
        <p:nvSpPr>
          <p:cNvPr id="244" name="Shape 244"/>
          <p:cNvSpPr/>
          <p:nvPr/>
        </p:nvSpPr>
        <p:spPr>
          <a:xfrm>
            <a:off x="4211959" y="1772816"/>
            <a:ext cx="4392490" cy="1005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buSzPct val="100000"/>
              <a:buFont typeface="Arial"/>
              <a:buChar char="•"/>
              <a:defRPr sz="3200"/>
            </a:pPr>
            <a:r>
              <a:t> Spotify</a:t>
            </a:r>
          </a:p>
          <a:p>
            <a:pPr>
              <a:buSzPct val="100000"/>
              <a:buFont typeface="Arial"/>
              <a:buChar char="•"/>
              <a:defRPr sz="3200"/>
            </a:pPr>
            <a:r>
              <a:t> Joox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/>
          <p:nvPr>
            <p:ph type="title"/>
          </p:nvPr>
        </p:nvSpPr>
        <p:spPr>
          <a:xfrm>
            <a:off x="301752" y="228599"/>
            <a:ext cx="8534401" cy="758954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247" name="image9.jpg" descr="image3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7543" y="2060848"/>
            <a:ext cx="2830527" cy="3774033"/>
          </a:xfrm>
          <a:prstGeom prst="rect">
            <a:avLst/>
          </a:prstGeom>
          <a:ln w="12700">
            <a:miter lim="400000"/>
          </a:ln>
        </p:spPr>
      </p:pic>
      <p:sp>
        <p:nvSpPr>
          <p:cNvPr id="248" name="Shape 248"/>
          <p:cNvSpPr/>
          <p:nvPr/>
        </p:nvSpPr>
        <p:spPr>
          <a:xfrm>
            <a:off x="3923927" y="2132856"/>
            <a:ext cx="4680522" cy="1920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buSzPct val="100000"/>
              <a:buFont typeface="Arial"/>
              <a:buChar char="•"/>
              <a:defRPr sz="3200"/>
            </a:pPr>
            <a:r>
              <a:t> Berkomunikasi</a:t>
            </a:r>
          </a:p>
          <a:p>
            <a:pPr>
              <a:buSzPct val="100000"/>
              <a:buFont typeface="Arial"/>
              <a:buChar char="•"/>
              <a:defRPr sz="3200"/>
            </a:pPr>
            <a:r>
              <a:t> Berjejaring</a:t>
            </a:r>
          </a:p>
          <a:p>
            <a:pPr>
              <a:buSzPct val="100000"/>
              <a:buFont typeface="Arial"/>
              <a:buChar char="•"/>
              <a:defRPr sz="3200"/>
            </a:pPr>
            <a:r>
              <a:t> Bekerja</a:t>
            </a:r>
          </a:p>
          <a:p>
            <a:pPr>
              <a:buSzPct val="100000"/>
              <a:buFont typeface="Arial"/>
              <a:buChar char="•"/>
              <a:defRPr sz="3200"/>
            </a:pPr>
            <a:r>
              <a:t> Berbisnis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Materi Pokok</a:t>
            </a:r>
          </a:p>
        </p:txBody>
      </p:sp>
      <p:sp>
        <p:nvSpPr>
          <p:cNvPr id="193" name="Shape 19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K</a:t>
            </a:r>
            <a:r>
              <a:t>onsekuensi media teknologi komunikasi bagi masyarakat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Kemampuan Akhir yang Diharapkan</a:t>
            </a:r>
          </a:p>
        </p:txBody>
      </p:sp>
      <p:sp>
        <p:nvSpPr>
          <p:cNvPr id="196" name="Shape 19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Mahasiswa dapat mengetahui bagaimana perkembangan teknologi informasi dan komunikasi dapat mempengaruhi media di masyarakat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/>
          <p:nvPr>
            <p:ph type="title"/>
          </p:nvPr>
        </p:nvSpPr>
        <p:spPr>
          <a:xfrm>
            <a:off x="301752" y="228599"/>
            <a:ext cx="8534401" cy="758954"/>
          </a:xfrm>
          <a:prstGeom prst="rect">
            <a:avLst/>
          </a:prstGeom>
        </p:spPr>
        <p:txBody>
          <a:bodyPr/>
          <a:lstStyle/>
          <a:p>
            <a:pPr/>
            <a:r>
              <a:t>Media di Dunia yang Terus Berubah</a:t>
            </a:r>
          </a:p>
        </p:txBody>
      </p:sp>
      <p:sp>
        <p:nvSpPr>
          <p:cNvPr id="199" name="Shape 199"/>
          <p:cNvSpPr/>
          <p:nvPr>
            <p:ph type="body" idx="1"/>
          </p:nvPr>
        </p:nvSpPr>
        <p:spPr>
          <a:xfrm>
            <a:off x="301752" y="1527047"/>
            <a:ext cx="8503920" cy="4572001"/>
          </a:xfrm>
          <a:prstGeom prst="rect">
            <a:avLst/>
          </a:prstGeom>
        </p:spPr>
        <p:txBody>
          <a:bodyPr/>
          <a:lstStyle/>
          <a:p>
            <a:pPr/>
            <a:r>
              <a:t>Teknologi media berubah di setiap generasi.</a:t>
            </a:r>
          </a:p>
          <a:p>
            <a:pPr/>
            <a:r>
              <a:t>Berbagai bentuk media konvensional kini berkombinasi dengan media baru, hal itu mengubah pola kita dalam mengkonsumsi media, mengubah kehidupan kita, dan mengubah masyarakat.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/>
          <p:nvPr>
            <p:ph type="title"/>
          </p:nvPr>
        </p:nvSpPr>
        <p:spPr>
          <a:xfrm>
            <a:off x="301752" y="228599"/>
            <a:ext cx="8534401" cy="758954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graphicFrame>
        <p:nvGraphicFramePr>
          <p:cNvPr id="202" name="Table 202"/>
          <p:cNvGraphicFramePr/>
          <p:nvPr/>
        </p:nvGraphicFramePr>
        <p:xfrm>
          <a:off x="301625" y="1527175"/>
          <a:ext cx="8504239" cy="482092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958007"/>
                <a:gridCol w="7546231"/>
              </a:tblGrid>
              <a:tr h="370840"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Tahun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1455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Gutenberg Bible is published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1910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United States transitions to an industrial society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1960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United States transitions to information society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1991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World  Wide Web begins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1996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Telecommunication Act of 1996 reforms United States media policy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2009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United States adopts digital TV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</a:p>
                  </a:txBody>
                  <a:tcPr marL="45720" marR="45720" marT="45720" marB="45720" anchor="t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 p14:dur="1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/>
          <p:nvPr>
            <p:ph type="title"/>
          </p:nvPr>
        </p:nvSpPr>
        <p:spPr>
          <a:xfrm>
            <a:off x="301752" y="260647"/>
            <a:ext cx="8534401" cy="864097"/>
          </a:xfrm>
          <a:prstGeom prst="rect">
            <a:avLst/>
          </a:prstGeom>
        </p:spPr>
        <p:txBody>
          <a:bodyPr/>
          <a:lstStyle>
            <a:lvl1pPr algn="l" defTabSz="868680">
              <a:defRPr sz="2660"/>
            </a:lvl1pPr>
          </a:lstStyle>
          <a:p>
            <a:pPr/>
            <a:r>
              <a:t>Teknologi Media Baru Berdampak pada Kebudayaan Kita dengan menawarkan: </a:t>
            </a:r>
          </a:p>
        </p:txBody>
      </p:sp>
      <p:grpSp>
        <p:nvGrpSpPr>
          <p:cNvPr id="225" name="Group 225"/>
          <p:cNvGrpSpPr/>
          <p:nvPr/>
        </p:nvGrpSpPr>
        <p:grpSpPr>
          <a:xfrm>
            <a:off x="1894125" y="1419713"/>
            <a:ext cx="5196481" cy="4687218"/>
            <a:chOff x="-269376" y="0"/>
            <a:chExt cx="5196480" cy="4687216"/>
          </a:xfrm>
        </p:grpSpPr>
        <p:grpSp>
          <p:nvGrpSpPr>
            <p:cNvPr id="207" name="Group 207"/>
            <p:cNvGrpSpPr/>
            <p:nvPr/>
          </p:nvGrpSpPr>
          <p:grpSpPr>
            <a:xfrm>
              <a:off x="1668418" y="0"/>
              <a:ext cx="1368409" cy="1185313"/>
              <a:chOff x="0" y="0"/>
              <a:chExt cx="1368407" cy="1185312"/>
            </a:xfrm>
          </p:grpSpPr>
          <p:sp>
            <p:nvSpPr>
              <p:cNvPr id="205" name="Shape 205"/>
              <p:cNvSpPr/>
              <p:nvPr/>
            </p:nvSpPr>
            <p:spPr>
              <a:xfrm>
                <a:off x="0" y="113713"/>
                <a:ext cx="1368408" cy="957886"/>
              </a:xfrm>
              <a:prstGeom prst="roundRect">
                <a:avLst>
                  <a:gd name="adj" fmla="val 20000"/>
                </a:avLst>
              </a:prstGeom>
              <a:solidFill>
                <a:schemeClr val="accent1"/>
              </a:solidFill>
              <a:ln w="11429" cap="flat">
                <a:solidFill>
                  <a:srgbClr val="FFFFFF"/>
                </a:solidFill>
                <a:prstDash val="sysDash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06" name="Shape 206"/>
              <p:cNvSpPr/>
              <p:nvPr/>
            </p:nvSpPr>
            <p:spPr>
              <a:xfrm>
                <a:off x="56098" y="0"/>
                <a:ext cx="1256212" cy="118531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noAutofit/>
              </a:bodyPr>
              <a:lstStyle>
                <a:lvl1pPr algn="ctr">
                  <a:defRPr sz="2000">
                    <a:solidFill>
                      <a:srgbClr val="FFFFFF"/>
                    </a:solidFill>
                  </a:defRPr>
                </a:lvl1pPr>
              </a:lstStyle>
              <a:p>
                <a:pPr/>
                <a:r>
                  <a:t>Gaya hidup baru </a:t>
                </a:r>
              </a:p>
            </p:txBody>
          </p:sp>
        </p:grpSp>
        <p:sp>
          <p:nvSpPr>
            <p:cNvPr id="208" name="Shape 208"/>
            <p:cNvSpPr/>
            <p:nvPr/>
          </p:nvSpPr>
          <p:spPr>
            <a:xfrm>
              <a:off x="3193539" y="745446"/>
              <a:ext cx="619280" cy="491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8361" y="5139"/>
                    <a:pt x="15732" y="12508"/>
                    <a:pt x="21600" y="21600"/>
                  </a:cubicBezTo>
                </a:path>
              </a:pathLst>
            </a:cu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grpSp>
          <p:nvGrpSpPr>
            <p:cNvPr id="211" name="Group 211"/>
            <p:cNvGrpSpPr/>
            <p:nvPr/>
          </p:nvGrpSpPr>
          <p:grpSpPr>
            <a:xfrm>
              <a:off x="3487316" y="1177942"/>
              <a:ext cx="1439789" cy="1445101"/>
              <a:chOff x="0" y="0"/>
              <a:chExt cx="1439787" cy="1445100"/>
            </a:xfrm>
          </p:grpSpPr>
          <p:sp>
            <p:nvSpPr>
              <p:cNvPr id="209" name="Shape 209"/>
              <p:cNvSpPr/>
              <p:nvPr/>
            </p:nvSpPr>
            <p:spPr>
              <a:xfrm>
                <a:off x="0" y="218624"/>
                <a:ext cx="1439788" cy="1007852"/>
              </a:xfrm>
              <a:prstGeom prst="roundRect">
                <a:avLst>
                  <a:gd name="adj" fmla="val 20000"/>
                </a:avLst>
              </a:prstGeom>
              <a:solidFill>
                <a:schemeClr val="accent1"/>
              </a:solidFill>
              <a:ln w="11429" cap="flat">
                <a:solidFill>
                  <a:srgbClr val="FFFFFF"/>
                </a:solidFill>
                <a:prstDash val="sysDash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 sz="1600"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10" name="Shape 210"/>
              <p:cNvSpPr/>
              <p:nvPr/>
            </p:nvSpPr>
            <p:spPr>
              <a:xfrm>
                <a:off x="59024" y="0"/>
                <a:ext cx="1321739" cy="14451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noAutofit/>
              </a:bodyPr>
              <a:lstStyle>
                <a:lvl1pPr algn="ctr">
                  <a:defRPr sz="1600">
                    <a:solidFill>
                      <a:srgbClr val="FFFFFF"/>
                    </a:solidFill>
                  </a:defRPr>
                </a:lvl1pPr>
              </a:lstStyle>
              <a:p>
                <a:pPr/>
                <a:r>
                  <a:t>Menciptakan pekerjaan-pekerjaan baru </a:t>
                </a:r>
              </a:p>
            </p:txBody>
          </p:sp>
        </p:grpSp>
        <p:sp>
          <p:nvSpPr>
            <p:cNvPr id="212" name="Shape 212"/>
            <p:cNvSpPr/>
            <p:nvPr/>
          </p:nvSpPr>
          <p:spPr>
            <a:xfrm>
              <a:off x="4000741" y="2460685"/>
              <a:ext cx="221535" cy="808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590" y="7560"/>
                    <a:pt x="13192" y="14956"/>
                    <a:pt x="0" y="21600"/>
                  </a:cubicBezTo>
                </a:path>
              </a:pathLst>
            </a:cu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grpSp>
          <p:nvGrpSpPr>
            <p:cNvPr id="215" name="Group 215"/>
            <p:cNvGrpSpPr/>
            <p:nvPr/>
          </p:nvGrpSpPr>
          <p:grpSpPr>
            <a:xfrm>
              <a:off x="2821298" y="3253352"/>
              <a:ext cx="1600902" cy="1433865"/>
              <a:chOff x="0" y="0"/>
              <a:chExt cx="1600901" cy="1433864"/>
            </a:xfrm>
          </p:grpSpPr>
          <p:sp>
            <p:nvSpPr>
              <p:cNvPr id="213" name="Shape 213"/>
              <p:cNvSpPr/>
              <p:nvPr/>
            </p:nvSpPr>
            <p:spPr>
              <a:xfrm>
                <a:off x="0" y="156616"/>
                <a:ext cx="1600902" cy="1120632"/>
              </a:xfrm>
              <a:prstGeom prst="roundRect">
                <a:avLst>
                  <a:gd name="adj" fmla="val 20000"/>
                </a:avLst>
              </a:prstGeom>
              <a:solidFill>
                <a:schemeClr val="accent1"/>
              </a:solidFill>
              <a:ln w="11429" cap="flat">
                <a:solidFill>
                  <a:srgbClr val="FFFFFF"/>
                </a:solidFill>
                <a:prstDash val="sysDash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14" name="Shape 214"/>
              <p:cNvSpPr/>
              <p:nvPr/>
            </p:nvSpPr>
            <p:spPr>
              <a:xfrm>
                <a:off x="65629" y="0"/>
                <a:ext cx="1469643" cy="143386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noAutofit/>
              </a:bodyPr>
              <a:lstStyle>
                <a:lvl1pPr algn="ctr">
                  <a:defRPr>
                    <a:solidFill>
                      <a:srgbClr val="FFFFFF"/>
                    </a:solidFill>
                  </a:defRPr>
                </a:lvl1pPr>
              </a:lstStyle>
              <a:p>
                <a:pPr/>
                <a:r>
                  <a:t>Menggeser Konglomerat Media</a:t>
                </a:r>
              </a:p>
            </p:txBody>
          </p:sp>
        </p:grpSp>
        <p:sp>
          <p:nvSpPr>
            <p:cNvPr id="216" name="Shape 216"/>
            <p:cNvSpPr/>
            <p:nvPr/>
          </p:nvSpPr>
          <p:spPr>
            <a:xfrm>
              <a:off x="2087054" y="4201557"/>
              <a:ext cx="606378" cy="25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46" y="21600"/>
                    <a:pt x="7154" y="2160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grpSp>
          <p:nvGrpSpPr>
            <p:cNvPr id="219" name="Group 219"/>
            <p:cNvGrpSpPr/>
            <p:nvPr/>
          </p:nvGrpSpPr>
          <p:grpSpPr>
            <a:xfrm>
              <a:off x="666018" y="3424096"/>
              <a:ext cx="1293169" cy="905219"/>
              <a:chOff x="0" y="0"/>
              <a:chExt cx="1293168" cy="905217"/>
            </a:xfrm>
          </p:grpSpPr>
          <p:sp>
            <p:nvSpPr>
              <p:cNvPr id="217" name="Shape 217"/>
              <p:cNvSpPr/>
              <p:nvPr/>
            </p:nvSpPr>
            <p:spPr>
              <a:xfrm>
                <a:off x="0" y="0"/>
                <a:ext cx="1293169" cy="905218"/>
              </a:xfrm>
              <a:prstGeom prst="roundRect">
                <a:avLst>
                  <a:gd name="adj" fmla="val 20000"/>
                </a:avLst>
              </a:prstGeom>
              <a:solidFill>
                <a:schemeClr val="accent1"/>
              </a:solidFill>
              <a:ln w="11429" cap="flat">
                <a:solidFill>
                  <a:srgbClr val="FFFFFF"/>
                </a:solidFill>
                <a:prstDash val="sysDash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18" name="Shape 218"/>
              <p:cNvSpPr/>
              <p:nvPr/>
            </p:nvSpPr>
            <p:spPr>
              <a:xfrm>
                <a:off x="53014" y="6838"/>
                <a:ext cx="1187141" cy="8915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defRPr>
                    <a:solidFill>
                      <a:srgbClr val="FFFFFF"/>
                    </a:solidFill>
                  </a:defRPr>
                </a:lvl1pPr>
              </a:lstStyle>
              <a:p>
                <a:pPr/>
                <a:r>
                  <a:t>Menuntut Regulasi Baru</a:t>
                </a:r>
              </a:p>
            </p:txBody>
          </p:sp>
        </p:grpSp>
        <p:sp>
          <p:nvSpPr>
            <p:cNvPr id="220" name="Shape 220"/>
            <p:cNvSpPr/>
            <p:nvPr/>
          </p:nvSpPr>
          <p:spPr>
            <a:xfrm>
              <a:off x="558209" y="2460685"/>
              <a:ext cx="221536" cy="808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8408" y="14956"/>
                    <a:pt x="1010" y="756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  <p:grpSp>
          <p:nvGrpSpPr>
            <p:cNvPr id="223" name="Group 223"/>
            <p:cNvGrpSpPr/>
            <p:nvPr/>
          </p:nvGrpSpPr>
          <p:grpSpPr>
            <a:xfrm>
              <a:off x="-269377" y="1247792"/>
              <a:ext cx="1562546" cy="1399510"/>
              <a:chOff x="0" y="0"/>
              <a:chExt cx="1562544" cy="1399509"/>
            </a:xfrm>
          </p:grpSpPr>
          <p:sp>
            <p:nvSpPr>
              <p:cNvPr id="221" name="Shape 221"/>
              <p:cNvSpPr/>
              <p:nvPr/>
            </p:nvSpPr>
            <p:spPr>
              <a:xfrm>
                <a:off x="0" y="152864"/>
                <a:ext cx="1562545" cy="1093782"/>
              </a:xfrm>
              <a:prstGeom prst="roundRect">
                <a:avLst>
                  <a:gd name="adj" fmla="val 20000"/>
                </a:avLst>
              </a:prstGeom>
              <a:solidFill>
                <a:schemeClr val="accent1"/>
              </a:solidFill>
              <a:ln w="11429" cap="flat">
                <a:solidFill>
                  <a:srgbClr val="FFFFFF"/>
                </a:solidFill>
                <a:prstDash val="sysDash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222" name="Shape 222"/>
              <p:cNvSpPr/>
              <p:nvPr/>
            </p:nvSpPr>
            <p:spPr>
              <a:xfrm>
                <a:off x="64057" y="0"/>
                <a:ext cx="1434431" cy="139951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noAutofit/>
              </a:bodyPr>
              <a:lstStyle>
                <a:lvl1pPr algn="ctr">
                  <a:defRPr>
                    <a:solidFill>
                      <a:srgbClr val="FFFFFF"/>
                    </a:solidFill>
                  </a:defRPr>
                </a:lvl1pPr>
              </a:lstStyle>
              <a:p>
                <a:pPr/>
                <a:r>
                  <a:t>Menyajikan isu sosial baru dan unik</a:t>
                </a:r>
              </a:p>
            </p:txBody>
          </p:sp>
        </p:grpSp>
        <p:sp>
          <p:nvSpPr>
            <p:cNvPr id="224" name="Shape 224"/>
            <p:cNvSpPr/>
            <p:nvPr/>
          </p:nvSpPr>
          <p:spPr>
            <a:xfrm>
              <a:off x="967667" y="745446"/>
              <a:ext cx="619279" cy="491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68" y="12508"/>
                    <a:pt x="13239" y="5139"/>
                    <a:pt x="21600" y="0"/>
                  </a:cubicBezTo>
                </a:path>
              </a:pathLst>
            </a:cu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/>
            </a:p>
          </p:txBody>
        </p:sp>
      </p:grpSp>
    </p:spTree>
  </p:cSld>
  <p:clrMapOvr>
    <a:masterClrMapping/>
  </p:clrMapOvr>
  <p:transition xmlns:p14="http://schemas.microsoft.com/office/powerpoint/2010/main" spd="med" advClick="1" p14:dur="1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/>
          <p:nvPr>
            <p:ph type="title"/>
          </p:nvPr>
        </p:nvSpPr>
        <p:spPr>
          <a:xfrm>
            <a:off x="301752" y="228599"/>
            <a:ext cx="8534401" cy="758954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28" name="Shape 228"/>
          <p:cNvSpPr/>
          <p:nvPr>
            <p:ph type="body" idx="1"/>
          </p:nvPr>
        </p:nvSpPr>
        <p:spPr>
          <a:xfrm>
            <a:off x="301752" y="1527047"/>
            <a:ext cx="8503920" cy="4572001"/>
          </a:xfrm>
          <a:prstGeom prst="rect">
            <a:avLst/>
          </a:prstGeom>
        </p:spPr>
        <p:txBody>
          <a:bodyPr/>
          <a:lstStyle/>
          <a:p>
            <a:pPr/>
            <a:r>
              <a:t>Perubahan ini tidak murni didorong oleh teknologi, kreativitas individual kita dan kebudayaan kita melawan teknologi dan korporasi yang menyebarkan teknologi tersebut untuk mendefinisikan kembali penggunaan teknologi.</a:t>
            </a:r>
          </a:p>
          <a:p>
            <a:pPr/>
            <a:r>
              <a:t>Korporasi media besar kini bersaing dengan </a:t>
            </a:r>
            <a:r>
              <a:rPr i="1"/>
              <a:t>citizen journalist</a:t>
            </a:r>
            <a:r>
              <a:t>, jaringan Facebook, </a:t>
            </a:r>
            <a:r>
              <a:rPr i="1"/>
              <a:t>garage bands</a:t>
            </a:r>
            <a:r>
              <a:t>, dan produser video amatir di internet.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/>
          <p:nvPr>
            <p:ph type="title"/>
          </p:nvPr>
        </p:nvSpPr>
        <p:spPr>
          <a:xfrm>
            <a:off x="301752" y="228599"/>
            <a:ext cx="8534401" cy="758954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231" name="image5.png" descr="Jumlah Pengguna Internet Indonesia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83568" y="2060848"/>
            <a:ext cx="7776865" cy="3076488"/>
          </a:xfrm>
          <a:prstGeom prst="rect">
            <a:avLst/>
          </a:prstGeom>
          <a:ln w="12700">
            <a:miter lim="400000"/>
          </a:ln>
        </p:spPr>
      </p:pic>
      <p:sp>
        <p:nvSpPr>
          <p:cNvPr id="232" name="Shape 232"/>
          <p:cNvSpPr/>
          <p:nvPr/>
        </p:nvSpPr>
        <p:spPr>
          <a:xfrm>
            <a:off x="683567" y="5445223"/>
            <a:ext cx="4104458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/>
            <a:r>
              <a:t>Source: APJII 2015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/>
          <p:nvPr>
            <p:ph type="title"/>
          </p:nvPr>
        </p:nvSpPr>
        <p:spPr>
          <a:xfrm>
            <a:off x="301752" y="228599"/>
            <a:ext cx="8534401" cy="758954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235" name="image6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1519" y="1628799"/>
            <a:ext cx="8640961" cy="4470376"/>
          </a:xfrm>
          <a:prstGeom prst="rect">
            <a:avLst/>
          </a:prstGeom>
          <a:ln w="12700">
            <a:miter lim="400000"/>
          </a:ln>
        </p:spPr>
      </p:pic>
      <p:sp>
        <p:nvSpPr>
          <p:cNvPr id="236" name="Shape 236"/>
          <p:cNvSpPr/>
          <p:nvPr/>
        </p:nvSpPr>
        <p:spPr>
          <a:xfrm>
            <a:off x="251519" y="6381327"/>
            <a:ext cx="3960442" cy="35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/>
            <a:r>
              <a:t>Source: APJII 2015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theme/theme1.xml><?xml version="1.0" encoding="utf-8"?>
<a:theme xmlns:a="http://schemas.openxmlformats.org/drawingml/2006/main" xmlns:r="http://schemas.openxmlformats.org/officeDocument/2006/relationships" name="Civic">
  <a:themeElements>
    <a:clrScheme name="Civic">
      <a:dk1>
        <a:srgbClr val="000000"/>
      </a:dk1>
      <a:lt1>
        <a:srgbClr val="C5D1D7"/>
      </a:lt1>
      <a:dk2>
        <a:srgbClr val="A7A7A7"/>
      </a:dk2>
      <a:lt2>
        <a:srgbClr val="535353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00FF"/>
      </a:hlink>
      <a:folHlink>
        <a:srgbClr val="FF00FF"/>
      </a:folHlink>
    </a:clrScheme>
    <a:fontScheme name="Civic">
      <a:majorFont>
        <a:latin typeface="Georgia"/>
        <a:ea typeface="Georgia"/>
        <a:cs typeface="Georgia"/>
      </a:majorFont>
      <a:minorFont>
        <a:latin typeface="Helvetica"/>
        <a:ea typeface="Helvetica"/>
        <a:cs typeface="Helvetica"/>
      </a:minorFont>
    </a:fontScheme>
    <a:fmtScheme name="Civic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25400" dir="5400000">
              <a:srgbClr val="000000">
                <a:alpha val="45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45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1429" cap="flat">
          <a:solidFill>
            <a:schemeClr val="accent1"/>
          </a:solidFill>
          <a:prstDash val="sysDash"/>
          <a:round/>
        </a:ln>
        <a:effectLst>
          <a:outerShdw sx="100000" sy="100000" kx="0" ky="0" algn="b" rotWithShape="0" blurRad="50800" dist="25400" dir="5400000">
            <a:srgbClr val="000000">
              <a:alpha val="4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eorg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1429" cap="flat">
          <a:solidFill>
            <a:schemeClr val="accent1"/>
          </a:solidFill>
          <a:prstDash val="sysDash"/>
          <a:round/>
        </a:ln>
        <a:effectLst>
          <a:outerShdw sx="100000" sy="100000" kx="0" ky="0" algn="b" rotWithShape="0" blurRad="50800" dist="254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eorg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Civic">
  <a:themeElements>
    <a:clrScheme name="Civic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00FF"/>
      </a:hlink>
      <a:folHlink>
        <a:srgbClr val="FF00FF"/>
      </a:folHlink>
    </a:clrScheme>
    <a:fontScheme name="Civic">
      <a:majorFont>
        <a:latin typeface="Georgia"/>
        <a:ea typeface="Georgia"/>
        <a:cs typeface="Georgia"/>
      </a:majorFont>
      <a:minorFont>
        <a:latin typeface="Helvetica"/>
        <a:ea typeface="Helvetica"/>
        <a:cs typeface="Helvetica"/>
      </a:minorFont>
    </a:fontScheme>
    <a:fmtScheme name="Civic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25400" dir="5400000">
              <a:srgbClr val="000000">
                <a:alpha val="45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45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1429" cap="flat">
          <a:solidFill>
            <a:schemeClr val="accent1"/>
          </a:solidFill>
          <a:prstDash val="sysDash"/>
          <a:round/>
        </a:ln>
        <a:effectLst>
          <a:outerShdw sx="100000" sy="100000" kx="0" ky="0" algn="b" rotWithShape="0" blurRad="50800" dist="25400" dir="5400000">
            <a:srgbClr val="000000">
              <a:alpha val="4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eorg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1429" cap="flat">
          <a:solidFill>
            <a:schemeClr val="accent1"/>
          </a:solidFill>
          <a:prstDash val="sysDash"/>
          <a:round/>
        </a:ln>
        <a:effectLst>
          <a:outerShdw sx="100000" sy="100000" kx="0" ky="0" algn="b" rotWithShape="0" blurRad="50800" dist="254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eorg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