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65"/>
  </p:notesMasterIdLst>
  <p:handoutMasterIdLst>
    <p:handoutMasterId r:id="rId66"/>
  </p:handoutMasterIdLst>
  <p:sldIdLst>
    <p:sldId id="256" r:id="rId4"/>
    <p:sldId id="261" r:id="rId5"/>
    <p:sldId id="417" r:id="rId6"/>
    <p:sldId id="269" r:id="rId7"/>
    <p:sldId id="301" r:id="rId8"/>
    <p:sldId id="308" r:id="rId9"/>
    <p:sldId id="352" r:id="rId10"/>
    <p:sldId id="428" r:id="rId11"/>
    <p:sldId id="304" r:id="rId12"/>
    <p:sldId id="302" r:id="rId13"/>
    <p:sldId id="410" r:id="rId14"/>
    <p:sldId id="414" r:id="rId15"/>
    <p:sldId id="353" r:id="rId16"/>
    <p:sldId id="412" r:id="rId17"/>
    <p:sldId id="413" r:id="rId18"/>
    <p:sldId id="306" r:id="rId19"/>
    <p:sldId id="420" r:id="rId20"/>
    <p:sldId id="415" r:id="rId21"/>
    <p:sldId id="349" r:id="rId22"/>
    <p:sldId id="350" r:id="rId23"/>
    <p:sldId id="419" r:id="rId24"/>
    <p:sldId id="276" r:id="rId25"/>
    <p:sldId id="310" r:id="rId26"/>
    <p:sldId id="341" r:id="rId27"/>
    <p:sldId id="344" r:id="rId28"/>
    <p:sldId id="343" r:id="rId29"/>
    <p:sldId id="357" r:id="rId30"/>
    <p:sldId id="354" r:id="rId31"/>
    <p:sldId id="355" r:id="rId32"/>
    <p:sldId id="346" r:id="rId33"/>
    <p:sldId id="379" r:id="rId34"/>
    <p:sldId id="356" r:id="rId35"/>
    <p:sldId id="380" r:id="rId36"/>
    <p:sldId id="383" r:id="rId37"/>
    <p:sldId id="385" r:id="rId38"/>
    <p:sldId id="387" r:id="rId39"/>
    <p:sldId id="389" r:id="rId40"/>
    <p:sldId id="391" r:id="rId41"/>
    <p:sldId id="365" r:id="rId42"/>
    <p:sldId id="366" r:id="rId43"/>
    <p:sldId id="401" r:id="rId44"/>
    <p:sldId id="403" r:id="rId45"/>
    <p:sldId id="421" r:id="rId46"/>
    <p:sldId id="407" r:id="rId47"/>
    <p:sldId id="372" r:id="rId48"/>
    <p:sldId id="373" r:id="rId49"/>
    <p:sldId id="374" r:id="rId50"/>
    <p:sldId id="375" r:id="rId51"/>
    <p:sldId id="376" r:id="rId52"/>
    <p:sldId id="377" r:id="rId53"/>
    <p:sldId id="422" r:id="rId54"/>
    <p:sldId id="392" r:id="rId55"/>
    <p:sldId id="393" r:id="rId56"/>
    <p:sldId id="396" r:id="rId57"/>
    <p:sldId id="398" r:id="rId58"/>
    <p:sldId id="423" r:id="rId59"/>
    <p:sldId id="426" r:id="rId60"/>
    <p:sldId id="408" r:id="rId61"/>
    <p:sldId id="425" r:id="rId62"/>
    <p:sldId id="409" r:id="rId63"/>
    <p:sldId id="272" r:id="rId6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85053" autoAdjust="0"/>
  </p:normalViewPr>
  <p:slideViewPr>
    <p:cSldViewPr>
      <p:cViewPr>
        <p:scale>
          <a:sx n="80" d="100"/>
          <a:sy n="80" d="100"/>
        </p:scale>
        <p:origin x="-1164" y="-72"/>
      </p:cViewPr>
      <p:guideLst>
        <p:guide orient="horz" pos="1620"/>
        <p:guide orient="horz" pos="17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C5CA4-7750-43F9-BC1B-89126D9B6B29}" type="doc">
      <dgm:prSet loTypeId="urn:microsoft.com/office/officeart/2005/8/layout/cycle4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85D168A-4703-4491-A0ED-9F063778C89E}">
      <dgm:prSet phldrT="[Text]"/>
      <dgm:spPr/>
      <dgm:t>
        <a:bodyPr/>
        <a:lstStyle/>
        <a:p>
          <a:r>
            <a:rPr lang="en-US" b="1" dirty="0" smtClean="0"/>
            <a:t>DISIPLIN</a:t>
          </a:r>
          <a:endParaRPr lang="en-US" b="1" dirty="0"/>
        </a:p>
      </dgm:t>
    </dgm:pt>
    <dgm:pt modelId="{EF0F7085-0C4D-4658-9E36-A495F6A46AC5}" type="parTrans" cxnId="{FAAEA6E1-97BD-4D6A-8B92-515D33DDF144}">
      <dgm:prSet/>
      <dgm:spPr/>
      <dgm:t>
        <a:bodyPr/>
        <a:lstStyle/>
        <a:p>
          <a:endParaRPr lang="en-US"/>
        </a:p>
      </dgm:t>
    </dgm:pt>
    <dgm:pt modelId="{601469DA-11B9-4734-BBA5-35519C5683FC}" type="sibTrans" cxnId="{FAAEA6E1-97BD-4D6A-8B92-515D33DDF144}">
      <dgm:prSet/>
      <dgm:spPr/>
      <dgm:t>
        <a:bodyPr/>
        <a:lstStyle/>
        <a:p>
          <a:endParaRPr lang="en-US"/>
        </a:p>
      </dgm:t>
    </dgm:pt>
    <dgm:pt modelId="{0DAB217A-D3C4-4858-946C-E00D6BC6BDF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100" dirty="0" err="1" smtClean="0">
              <a:latin typeface="Bahnschrift" pitchFamily="34" charset="0"/>
            </a:rPr>
            <a:t>Datang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tepat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waktu</a:t>
          </a:r>
          <a:endParaRPr lang="en-US" sz="1100" dirty="0">
            <a:latin typeface="Bahnschrift" pitchFamily="34" charset="0"/>
          </a:endParaRPr>
        </a:p>
      </dgm:t>
    </dgm:pt>
    <dgm:pt modelId="{CFA69156-0C2F-4832-8352-1508B2B2C783}" type="parTrans" cxnId="{B9305B49-C5B3-4E80-AB5A-0DEB6A12550D}">
      <dgm:prSet/>
      <dgm:spPr/>
      <dgm:t>
        <a:bodyPr/>
        <a:lstStyle/>
        <a:p>
          <a:endParaRPr lang="en-US"/>
        </a:p>
      </dgm:t>
    </dgm:pt>
    <dgm:pt modelId="{B9B9EFE8-32F8-4B9C-ADB8-09BDC947CBC5}" type="sibTrans" cxnId="{B9305B49-C5B3-4E80-AB5A-0DEB6A12550D}">
      <dgm:prSet/>
      <dgm:spPr/>
      <dgm:t>
        <a:bodyPr/>
        <a:lstStyle/>
        <a:p>
          <a:endParaRPr lang="en-US"/>
        </a:p>
      </dgm:t>
    </dgm:pt>
    <dgm:pt modelId="{AD806DEE-5C28-45D5-BDD0-074710848150}">
      <dgm:prSet phldrT="[Text]"/>
      <dgm:spPr/>
      <dgm:t>
        <a:bodyPr/>
        <a:lstStyle/>
        <a:p>
          <a:r>
            <a:rPr lang="en-US" b="1" dirty="0" smtClean="0"/>
            <a:t>JUJUR</a:t>
          </a:r>
          <a:endParaRPr lang="en-US" b="1" dirty="0"/>
        </a:p>
      </dgm:t>
    </dgm:pt>
    <dgm:pt modelId="{91D16F9E-D910-4157-8365-AE6E325C5466}" type="parTrans" cxnId="{A6F0E1C4-65C2-4387-A3DB-B401FC2700AD}">
      <dgm:prSet/>
      <dgm:spPr/>
      <dgm:t>
        <a:bodyPr/>
        <a:lstStyle/>
        <a:p>
          <a:endParaRPr lang="en-US"/>
        </a:p>
      </dgm:t>
    </dgm:pt>
    <dgm:pt modelId="{68E7F77A-7FE7-41D7-BEDE-F22C71057B55}" type="sibTrans" cxnId="{A6F0E1C4-65C2-4387-A3DB-B401FC2700AD}">
      <dgm:prSet/>
      <dgm:spPr/>
      <dgm:t>
        <a:bodyPr/>
        <a:lstStyle/>
        <a:p>
          <a:endParaRPr lang="en-US"/>
        </a:p>
      </dgm:t>
    </dgm:pt>
    <dgm:pt modelId="{80433D71-6017-40A1-9301-931062036512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100" dirty="0" smtClean="0">
              <a:latin typeface="Bahnschrift" pitchFamily="34" charset="0"/>
            </a:rPr>
            <a:t>NO PLAGIARISM!</a:t>
          </a:r>
          <a:endParaRPr lang="en-US" sz="1100" dirty="0">
            <a:latin typeface="Bahnschrift" pitchFamily="34" charset="0"/>
          </a:endParaRPr>
        </a:p>
      </dgm:t>
    </dgm:pt>
    <dgm:pt modelId="{61DCB6BD-E766-4389-8EF6-63E753BED047}" type="parTrans" cxnId="{A05B1AF7-0F28-4B1B-9764-72A7E29C34D9}">
      <dgm:prSet/>
      <dgm:spPr/>
      <dgm:t>
        <a:bodyPr/>
        <a:lstStyle/>
        <a:p>
          <a:endParaRPr lang="en-US"/>
        </a:p>
      </dgm:t>
    </dgm:pt>
    <dgm:pt modelId="{18851277-3287-47AA-8393-C0AAE1DFA702}" type="sibTrans" cxnId="{A05B1AF7-0F28-4B1B-9764-72A7E29C34D9}">
      <dgm:prSet/>
      <dgm:spPr/>
      <dgm:t>
        <a:bodyPr/>
        <a:lstStyle/>
        <a:p>
          <a:endParaRPr lang="en-US"/>
        </a:p>
      </dgm:t>
    </dgm:pt>
    <dgm:pt modelId="{12ECCB54-F0C8-4EBA-AC2B-A3B9D192679A}">
      <dgm:prSet phldrT="[Text]"/>
      <dgm:spPr/>
      <dgm:t>
        <a:bodyPr/>
        <a:lstStyle/>
        <a:p>
          <a:r>
            <a:rPr lang="en-US" b="1" dirty="0" smtClean="0"/>
            <a:t>INTEGRITAS</a:t>
          </a:r>
          <a:endParaRPr lang="en-US" b="1" dirty="0"/>
        </a:p>
      </dgm:t>
    </dgm:pt>
    <dgm:pt modelId="{0D1CCBA4-9B7D-42C7-9699-F6F84460036E}" type="parTrans" cxnId="{7E998D59-64DF-46D6-9EC6-B118B0CA0FDF}">
      <dgm:prSet/>
      <dgm:spPr/>
      <dgm:t>
        <a:bodyPr/>
        <a:lstStyle/>
        <a:p>
          <a:endParaRPr lang="en-US"/>
        </a:p>
      </dgm:t>
    </dgm:pt>
    <dgm:pt modelId="{4C393210-2188-465A-9984-C077EF3F3D75}" type="sibTrans" cxnId="{7E998D59-64DF-46D6-9EC6-B118B0CA0FDF}">
      <dgm:prSet/>
      <dgm:spPr/>
      <dgm:t>
        <a:bodyPr/>
        <a:lstStyle/>
        <a:p>
          <a:endParaRPr lang="en-US"/>
        </a:p>
      </dgm:t>
    </dgm:pt>
    <dgm:pt modelId="{C3EFA5DB-3D38-4A92-9A0D-6666ADA2B7E5}">
      <dgm:prSet phldrT="[Text]" custT="1"/>
      <dgm:spPr/>
      <dgm:t>
        <a:bodyPr/>
        <a:lstStyle/>
        <a:p>
          <a:r>
            <a:rPr lang="en-US" sz="1100" dirty="0" smtClean="0">
              <a:latin typeface="Bahnschrift" pitchFamily="34" charset="0"/>
            </a:rPr>
            <a:t>           </a:t>
          </a:r>
          <a:r>
            <a:rPr lang="en-US" sz="1100" dirty="0" err="1" smtClean="0">
              <a:latin typeface="Bahnschrift" pitchFamily="34" charset="0"/>
            </a:rPr>
            <a:t>Fokus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dalam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perkuliahan</a:t>
          </a:r>
          <a:endParaRPr lang="en-US" sz="1100" dirty="0">
            <a:latin typeface="Bahnschrift" pitchFamily="34" charset="0"/>
          </a:endParaRPr>
        </a:p>
      </dgm:t>
    </dgm:pt>
    <dgm:pt modelId="{55D9AC8B-D1EE-4672-8660-6A6071BB25F1}" type="parTrans" cxnId="{EFBB9437-6297-4721-B5B7-DADD9D222C12}">
      <dgm:prSet/>
      <dgm:spPr/>
      <dgm:t>
        <a:bodyPr/>
        <a:lstStyle/>
        <a:p>
          <a:endParaRPr lang="en-US"/>
        </a:p>
      </dgm:t>
    </dgm:pt>
    <dgm:pt modelId="{F1F4F48C-7F0D-42FB-A0BD-EC08AB9DE1F6}" type="sibTrans" cxnId="{EFBB9437-6297-4721-B5B7-DADD9D222C12}">
      <dgm:prSet/>
      <dgm:spPr/>
      <dgm:t>
        <a:bodyPr/>
        <a:lstStyle/>
        <a:p>
          <a:endParaRPr lang="en-US"/>
        </a:p>
      </dgm:t>
    </dgm:pt>
    <dgm:pt modelId="{A201A689-F48B-459F-A6FE-3E6F193A7F06}">
      <dgm:prSet phldrT="[Text]"/>
      <dgm:spPr/>
      <dgm:t>
        <a:bodyPr/>
        <a:lstStyle/>
        <a:p>
          <a:r>
            <a:rPr lang="en-US" b="1" dirty="0" smtClean="0"/>
            <a:t>RESPECT</a:t>
          </a:r>
          <a:endParaRPr lang="en-US" b="1" dirty="0"/>
        </a:p>
      </dgm:t>
    </dgm:pt>
    <dgm:pt modelId="{BD51E598-DA37-4ED8-8733-CAF42FEEE1F0}" type="parTrans" cxnId="{42582838-44A0-47BC-B2FC-F20BE6ED4544}">
      <dgm:prSet/>
      <dgm:spPr/>
      <dgm:t>
        <a:bodyPr/>
        <a:lstStyle/>
        <a:p>
          <a:endParaRPr lang="en-US"/>
        </a:p>
      </dgm:t>
    </dgm:pt>
    <dgm:pt modelId="{2D392F08-0D83-4425-B2E9-1F5F445D4B2A}" type="sibTrans" cxnId="{42582838-44A0-47BC-B2FC-F20BE6ED4544}">
      <dgm:prSet/>
      <dgm:spPr/>
      <dgm:t>
        <a:bodyPr/>
        <a:lstStyle/>
        <a:p>
          <a:endParaRPr lang="en-US"/>
        </a:p>
      </dgm:t>
    </dgm:pt>
    <dgm:pt modelId="{34FA765F-FE50-41AF-BE40-6B1A795894DA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100" dirty="0" err="1" smtClean="0">
              <a:latin typeface="Bahnschrift" pitchFamily="34" charset="0"/>
            </a:rPr>
            <a:t>Sopan</a:t>
          </a:r>
          <a:endParaRPr lang="en-US" sz="1100" dirty="0">
            <a:latin typeface="Bahnschrift" pitchFamily="34" charset="0"/>
          </a:endParaRPr>
        </a:p>
      </dgm:t>
    </dgm:pt>
    <dgm:pt modelId="{24C3FB1F-2959-4D1B-8F33-C224BF2D7B14}" type="parTrans" cxnId="{7739CE5D-FE78-4604-8A38-99755D3E98CF}">
      <dgm:prSet/>
      <dgm:spPr/>
      <dgm:t>
        <a:bodyPr/>
        <a:lstStyle/>
        <a:p>
          <a:endParaRPr lang="en-US"/>
        </a:p>
      </dgm:t>
    </dgm:pt>
    <dgm:pt modelId="{93D87EC5-0D7A-4C70-A22A-59CE14011481}" type="sibTrans" cxnId="{7739CE5D-FE78-4604-8A38-99755D3E98CF}">
      <dgm:prSet/>
      <dgm:spPr/>
      <dgm:t>
        <a:bodyPr/>
        <a:lstStyle/>
        <a:p>
          <a:endParaRPr lang="en-US"/>
        </a:p>
      </dgm:t>
    </dgm:pt>
    <dgm:pt modelId="{F97B02E7-9B26-4D60-BEB0-F2CB81BEB6F9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100" dirty="0" err="1" smtClean="0">
              <a:latin typeface="Bahnschrift" pitchFamily="34" charset="0"/>
            </a:rPr>
            <a:t>Kumpulkan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tugas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tepat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waktu</a:t>
          </a:r>
          <a:endParaRPr lang="en-US" sz="1100" dirty="0">
            <a:latin typeface="Bahnschrift" pitchFamily="34" charset="0"/>
          </a:endParaRPr>
        </a:p>
      </dgm:t>
    </dgm:pt>
    <dgm:pt modelId="{239AE330-4E0A-495B-92D4-FE55214B84C6}" type="parTrans" cxnId="{FDBCA7E1-1C3E-45E2-8DC2-8154ABB489EA}">
      <dgm:prSet/>
      <dgm:spPr/>
      <dgm:t>
        <a:bodyPr/>
        <a:lstStyle/>
        <a:p>
          <a:endParaRPr lang="en-US"/>
        </a:p>
      </dgm:t>
    </dgm:pt>
    <dgm:pt modelId="{5D804DBB-E659-4B91-AC57-3FC223BF2D06}" type="sibTrans" cxnId="{FDBCA7E1-1C3E-45E2-8DC2-8154ABB489EA}">
      <dgm:prSet/>
      <dgm:spPr/>
      <dgm:t>
        <a:bodyPr/>
        <a:lstStyle/>
        <a:p>
          <a:endParaRPr lang="en-US"/>
        </a:p>
      </dgm:t>
    </dgm:pt>
    <dgm:pt modelId="{931A01EA-6B03-4099-A98B-B80847687A09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100" dirty="0" err="1" smtClean="0">
              <a:latin typeface="Bahnschrift" pitchFamily="34" charset="0"/>
            </a:rPr>
            <a:t>Tidak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melakukan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rekayasa</a:t>
          </a:r>
          <a:r>
            <a:rPr lang="en-US" sz="1100" dirty="0" smtClean="0">
              <a:latin typeface="Bahnschrift" pitchFamily="34" charset="0"/>
            </a:rPr>
            <a:t> data</a:t>
          </a:r>
          <a:endParaRPr lang="en-US" sz="1100" dirty="0">
            <a:latin typeface="Bahnschrift" pitchFamily="34" charset="0"/>
          </a:endParaRPr>
        </a:p>
      </dgm:t>
    </dgm:pt>
    <dgm:pt modelId="{E30E2AA3-478E-47AF-B17D-8B35BFA2D372}" type="parTrans" cxnId="{1A072B30-45D5-4ED0-969D-A767DE9FC7C7}">
      <dgm:prSet/>
      <dgm:spPr/>
      <dgm:t>
        <a:bodyPr/>
        <a:lstStyle/>
        <a:p>
          <a:endParaRPr lang="en-US"/>
        </a:p>
      </dgm:t>
    </dgm:pt>
    <dgm:pt modelId="{FCB2813D-4768-4203-8989-FA4A58657346}" type="sibTrans" cxnId="{1A072B30-45D5-4ED0-969D-A767DE9FC7C7}">
      <dgm:prSet/>
      <dgm:spPr/>
      <dgm:t>
        <a:bodyPr/>
        <a:lstStyle/>
        <a:p>
          <a:endParaRPr lang="en-US"/>
        </a:p>
      </dgm:t>
    </dgm:pt>
    <dgm:pt modelId="{EEDBC3FC-6791-44E8-8F82-6B178A5232B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100" dirty="0" err="1" smtClean="0">
              <a:latin typeface="Bahnschrift" pitchFamily="34" charset="0"/>
            </a:rPr>
            <a:t>Ajukan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protes</a:t>
          </a:r>
          <a:r>
            <a:rPr lang="en-US" sz="1100" dirty="0" smtClean="0">
              <a:latin typeface="Bahnschrift" pitchFamily="34" charset="0"/>
            </a:rPr>
            <a:t> yang </a:t>
          </a:r>
          <a:r>
            <a:rPr lang="en-US" sz="1100" dirty="0" err="1" smtClean="0">
              <a:latin typeface="Bahnschrift" pitchFamily="34" charset="0"/>
            </a:rPr>
            <a:t>bertanggung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jawab</a:t>
          </a:r>
          <a:endParaRPr lang="en-US" sz="1100" dirty="0">
            <a:latin typeface="Bahnschrift" pitchFamily="34" charset="0"/>
          </a:endParaRPr>
        </a:p>
      </dgm:t>
    </dgm:pt>
    <dgm:pt modelId="{A790BEB9-57EE-4F8E-93BD-E8E83F652864}" type="parTrans" cxnId="{C111F7BC-055B-4378-8BDD-2A1F188DC739}">
      <dgm:prSet/>
      <dgm:spPr/>
      <dgm:t>
        <a:bodyPr/>
        <a:lstStyle/>
        <a:p>
          <a:endParaRPr lang="en-US"/>
        </a:p>
      </dgm:t>
    </dgm:pt>
    <dgm:pt modelId="{A16CC90C-79CB-4487-BA71-58FFD21C62FB}" type="sibTrans" cxnId="{C111F7BC-055B-4378-8BDD-2A1F188DC739}">
      <dgm:prSet/>
      <dgm:spPr/>
      <dgm:t>
        <a:bodyPr/>
        <a:lstStyle/>
        <a:p>
          <a:endParaRPr lang="en-US"/>
        </a:p>
      </dgm:t>
    </dgm:pt>
    <dgm:pt modelId="{FDE49CEC-800E-44AE-B525-2CF3FE3F7A66}">
      <dgm:prSet phldrT="[Text]" custT="1"/>
      <dgm:spPr/>
      <dgm:t>
        <a:bodyPr/>
        <a:lstStyle/>
        <a:p>
          <a:r>
            <a:rPr lang="en-US" sz="1100" dirty="0" err="1" smtClean="0">
              <a:latin typeface="Bahnschrift" pitchFamily="34" charset="0"/>
            </a:rPr>
            <a:t>Komitmen</a:t>
          </a:r>
          <a:r>
            <a:rPr lang="en-US" sz="1100" dirty="0" smtClean="0">
              <a:latin typeface="Bahnschrift" pitchFamily="34" charset="0"/>
            </a:rPr>
            <a:t> </a:t>
          </a:r>
          <a:r>
            <a:rPr lang="en-US" sz="1100" dirty="0" err="1" smtClean="0">
              <a:latin typeface="Bahnschrift" pitchFamily="34" charset="0"/>
            </a:rPr>
            <a:t>tinggi</a:t>
          </a:r>
          <a:endParaRPr lang="en-US" sz="1100" dirty="0">
            <a:latin typeface="Bahnschrift" pitchFamily="34" charset="0"/>
          </a:endParaRPr>
        </a:p>
      </dgm:t>
    </dgm:pt>
    <dgm:pt modelId="{C2EF3BF5-2E8D-483C-A632-0DF41C8F54F1}" type="sibTrans" cxnId="{DEBB4845-4330-49E0-9C13-A5D7504A9974}">
      <dgm:prSet/>
      <dgm:spPr/>
      <dgm:t>
        <a:bodyPr/>
        <a:lstStyle/>
        <a:p>
          <a:endParaRPr lang="en-US"/>
        </a:p>
      </dgm:t>
    </dgm:pt>
    <dgm:pt modelId="{3415DC13-09DA-4CDC-B621-F2C2FE4484EA}" type="parTrans" cxnId="{DEBB4845-4330-49E0-9C13-A5D7504A9974}">
      <dgm:prSet/>
      <dgm:spPr/>
      <dgm:t>
        <a:bodyPr/>
        <a:lstStyle/>
        <a:p>
          <a:endParaRPr lang="en-US"/>
        </a:p>
      </dgm:t>
    </dgm:pt>
    <dgm:pt modelId="{56DFBAA2-8E5A-416F-A7CA-CD992E4BD80F}" type="pres">
      <dgm:prSet presAssocID="{B0DC5CA4-7750-43F9-BC1B-89126D9B6B2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F3BAE-6972-4D22-85A9-96E0BB801BF8}" type="pres">
      <dgm:prSet presAssocID="{B0DC5CA4-7750-43F9-BC1B-89126D9B6B29}" presName="children" presStyleCnt="0"/>
      <dgm:spPr/>
    </dgm:pt>
    <dgm:pt modelId="{7C38C8BB-3166-4311-83D1-3E05C2478E5C}" type="pres">
      <dgm:prSet presAssocID="{B0DC5CA4-7750-43F9-BC1B-89126D9B6B29}" presName="child1group" presStyleCnt="0"/>
      <dgm:spPr/>
    </dgm:pt>
    <dgm:pt modelId="{04E0E76B-ECAD-4407-8C45-2272FA9FB0C1}" type="pres">
      <dgm:prSet presAssocID="{B0DC5CA4-7750-43F9-BC1B-89126D9B6B29}" presName="child1" presStyleLbl="bgAcc1" presStyleIdx="0" presStyleCnt="4" custScaleX="152255"/>
      <dgm:spPr/>
      <dgm:t>
        <a:bodyPr/>
        <a:lstStyle/>
        <a:p>
          <a:endParaRPr lang="en-US"/>
        </a:p>
      </dgm:t>
    </dgm:pt>
    <dgm:pt modelId="{23E72A67-4539-489C-8722-91F87379210B}" type="pres">
      <dgm:prSet presAssocID="{B0DC5CA4-7750-43F9-BC1B-89126D9B6B2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FE875-A305-45A7-B4A6-89D58E6760A6}" type="pres">
      <dgm:prSet presAssocID="{B0DC5CA4-7750-43F9-BC1B-89126D9B6B29}" presName="child2group" presStyleCnt="0"/>
      <dgm:spPr/>
    </dgm:pt>
    <dgm:pt modelId="{3E3AA093-3C63-4276-8D97-B6A25B3CE568}" type="pres">
      <dgm:prSet presAssocID="{B0DC5CA4-7750-43F9-BC1B-89126D9B6B29}" presName="child2" presStyleLbl="bgAcc1" presStyleIdx="1" presStyleCnt="4" custScaleX="147976"/>
      <dgm:spPr/>
      <dgm:t>
        <a:bodyPr/>
        <a:lstStyle/>
        <a:p>
          <a:endParaRPr lang="en-US"/>
        </a:p>
      </dgm:t>
    </dgm:pt>
    <dgm:pt modelId="{30E6EEE9-1170-40E5-9BB8-02AD77F77541}" type="pres">
      <dgm:prSet presAssocID="{B0DC5CA4-7750-43F9-BC1B-89126D9B6B2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4A189-C508-44B0-B0B4-9B6878A31C0F}" type="pres">
      <dgm:prSet presAssocID="{B0DC5CA4-7750-43F9-BC1B-89126D9B6B29}" presName="child3group" presStyleCnt="0"/>
      <dgm:spPr/>
    </dgm:pt>
    <dgm:pt modelId="{8AC324D3-33D0-440F-9FF1-A4AFB2E65E84}" type="pres">
      <dgm:prSet presAssocID="{B0DC5CA4-7750-43F9-BC1B-89126D9B6B29}" presName="child3" presStyleLbl="bgAcc1" presStyleIdx="2" presStyleCnt="4" custScaleX="150116" custLinFactNeighborX="-7" custLinFactNeighborY="-1"/>
      <dgm:spPr/>
      <dgm:t>
        <a:bodyPr/>
        <a:lstStyle/>
        <a:p>
          <a:endParaRPr lang="en-US"/>
        </a:p>
      </dgm:t>
    </dgm:pt>
    <dgm:pt modelId="{E102BFBB-E470-4D90-B926-747FC74A8B5C}" type="pres">
      <dgm:prSet presAssocID="{B0DC5CA4-7750-43F9-BC1B-89126D9B6B2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05586-4D15-42D4-9DFE-12B70056E90F}" type="pres">
      <dgm:prSet presAssocID="{B0DC5CA4-7750-43F9-BC1B-89126D9B6B29}" presName="child4group" presStyleCnt="0"/>
      <dgm:spPr/>
    </dgm:pt>
    <dgm:pt modelId="{72778BA0-E1BF-4090-8BA1-A8BEDE43D0A9}" type="pres">
      <dgm:prSet presAssocID="{B0DC5CA4-7750-43F9-BC1B-89126D9B6B29}" presName="child4" presStyleLbl="bgAcc1" presStyleIdx="3" presStyleCnt="4" custScaleX="150533"/>
      <dgm:spPr/>
      <dgm:t>
        <a:bodyPr/>
        <a:lstStyle/>
        <a:p>
          <a:endParaRPr lang="en-US"/>
        </a:p>
      </dgm:t>
    </dgm:pt>
    <dgm:pt modelId="{2F2472B8-D74D-4EFA-A225-815462743183}" type="pres">
      <dgm:prSet presAssocID="{B0DC5CA4-7750-43F9-BC1B-89126D9B6B2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03431-0527-4DB6-BFC9-AE2F337C61E0}" type="pres">
      <dgm:prSet presAssocID="{B0DC5CA4-7750-43F9-BC1B-89126D9B6B29}" presName="childPlaceholder" presStyleCnt="0"/>
      <dgm:spPr/>
    </dgm:pt>
    <dgm:pt modelId="{8E003B05-7D3E-4336-A693-D87F77B5BE57}" type="pres">
      <dgm:prSet presAssocID="{B0DC5CA4-7750-43F9-BC1B-89126D9B6B29}" presName="circle" presStyleCnt="0"/>
      <dgm:spPr/>
    </dgm:pt>
    <dgm:pt modelId="{B75541E6-3CFB-4339-B575-EEFB64C51818}" type="pres">
      <dgm:prSet presAssocID="{B0DC5CA4-7750-43F9-BC1B-89126D9B6B2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A1BD0-47E8-48EA-BE29-D04E8EE4A51D}" type="pres">
      <dgm:prSet presAssocID="{B0DC5CA4-7750-43F9-BC1B-89126D9B6B2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8F5B1-41C2-448F-9DAF-07042E8710D6}" type="pres">
      <dgm:prSet presAssocID="{B0DC5CA4-7750-43F9-BC1B-89126D9B6B2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FA011-6400-4D4C-B9B2-F608810DF30D}" type="pres">
      <dgm:prSet presAssocID="{B0DC5CA4-7750-43F9-BC1B-89126D9B6B2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D2D21-5FBF-47B4-B64E-640DAB56C8FB}" type="pres">
      <dgm:prSet presAssocID="{B0DC5CA4-7750-43F9-BC1B-89126D9B6B29}" presName="quadrantPlaceholder" presStyleCnt="0"/>
      <dgm:spPr/>
    </dgm:pt>
    <dgm:pt modelId="{E6940FBB-0673-488A-82D8-8A8312ABB089}" type="pres">
      <dgm:prSet presAssocID="{B0DC5CA4-7750-43F9-BC1B-89126D9B6B29}" presName="center1" presStyleLbl="fgShp" presStyleIdx="0" presStyleCnt="2"/>
      <dgm:spPr/>
    </dgm:pt>
    <dgm:pt modelId="{15DA9D0D-2608-48F7-BABB-467DF86CF0B2}" type="pres">
      <dgm:prSet presAssocID="{B0DC5CA4-7750-43F9-BC1B-89126D9B6B29}" presName="center2" presStyleLbl="fgShp" presStyleIdx="1" presStyleCnt="2"/>
      <dgm:spPr/>
    </dgm:pt>
  </dgm:ptLst>
  <dgm:cxnLst>
    <dgm:cxn modelId="{7739CE5D-FE78-4604-8A38-99755D3E98CF}" srcId="{A201A689-F48B-459F-A6FE-3E6F193A7F06}" destId="{34FA765F-FE50-41AF-BE40-6B1A795894DA}" srcOrd="0" destOrd="0" parTransId="{24C3FB1F-2959-4D1B-8F33-C224BF2D7B14}" sibTransId="{93D87EC5-0D7A-4C70-A22A-59CE14011481}"/>
    <dgm:cxn modelId="{9C34EA44-4066-4649-B941-6D504EB10FF0}" type="presOf" srcId="{C3EFA5DB-3D38-4A92-9A0D-6666ADA2B7E5}" destId="{8AC324D3-33D0-440F-9FF1-A4AFB2E65E84}" srcOrd="0" destOrd="0" presId="urn:microsoft.com/office/officeart/2005/8/layout/cycle4"/>
    <dgm:cxn modelId="{BD24A663-B103-4315-9427-286821EE8747}" type="presOf" srcId="{AD806DEE-5C28-45D5-BDD0-074710848150}" destId="{860A1BD0-47E8-48EA-BE29-D04E8EE4A51D}" srcOrd="0" destOrd="0" presId="urn:microsoft.com/office/officeart/2005/8/layout/cycle4"/>
    <dgm:cxn modelId="{111021AB-348B-441C-98B6-E27AF76E3B14}" type="presOf" srcId="{0DAB217A-D3C4-4858-946C-E00D6BC6BDFA}" destId="{04E0E76B-ECAD-4407-8C45-2272FA9FB0C1}" srcOrd="0" destOrd="0" presId="urn:microsoft.com/office/officeart/2005/8/layout/cycle4"/>
    <dgm:cxn modelId="{429E72C5-F4AC-4ABE-AFCF-5955B5D6A65A}" type="presOf" srcId="{80433D71-6017-40A1-9301-931062036512}" destId="{3E3AA093-3C63-4276-8D97-B6A25B3CE568}" srcOrd="0" destOrd="0" presId="urn:microsoft.com/office/officeart/2005/8/layout/cycle4"/>
    <dgm:cxn modelId="{6F40B0A8-E783-4563-9A3F-EDEFBF17636E}" type="presOf" srcId="{EEDBC3FC-6791-44E8-8F82-6B178A5232B5}" destId="{72778BA0-E1BF-4090-8BA1-A8BEDE43D0A9}" srcOrd="0" destOrd="1" presId="urn:microsoft.com/office/officeart/2005/8/layout/cycle4"/>
    <dgm:cxn modelId="{7AAAFA47-1E64-4F87-9207-B31F18AB9A52}" type="presOf" srcId="{931A01EA-6B03-4099-A98B-B80847687A09}" destId="{30E6EEE9-1170-40E5-9BB8-02AD77F77541}" srcOrd="1" destOrd="1" presId="urn:microsoft.com/office/officeart/2005/8/layout/cycle4"/>
    <dgm:cxn modelId="{9CA8BE77-1ECF-43E9-B268-6E977D511294}" type="presOf" srcId="{80433D71-6017-40A1-9301-931062036512}" destId="{30E6EEE9-1170-40E5-9BB8-02AD77F77541}" srcOrd="1" destOrd="0" presId="urn:microsoft.com/office/officeart/2005/8/layout/cycle4"/>
    <dgm:cxn modelId="{FDBCA7E1-1C3E-45E2-8DC2-8154ABB489EA}" srcId="{785D168A-4703-4491-A0ED-9F063778C89E}" destId="{F97B02E7-9B26-4D60-BEB0-F2CB81BEB6F9}" srcOrd="1" destOrd="0" parTransId="{239AE330-4E0A-495B-92D4-FE55214B84C6}" sibTransId="{5D804DBB-E659-4B91-AC57-3FC223BF2D06}"/>
    <dgm:cxn modelId="{C111F7BC-055B-4378-8BDD-2A1F188DC739}" srcId="{A201A689-F48B-459F-A6FE-3E6F193A7F06}" destId="{EEDBC3FC-6791-44E8-8F82-6B178A5232B5}" srcOrd="1" destOrd="0" parTransId="{A790BEB9-57EE-4F8E-93BD-E8E83F652864}" sibTransId="{A16CC90C-79CB-4487-BA71-58FFD21C62FB}"/>
    <dgm:cxn modelId="{5B122200-AD6F-42E9-9173-21D06B4A4404}" type="presOf" srcId="{34FA765F-FE50-41AF-BE40-6B1A795894DA}" destId="{2F2472B8-D74D-4EFA-A225-815462743183}" srcOrd="1" destOrd="0" presId="urn:microsoft.com/office/officeart/2005/8/layout/cycle4"/>
    <dgm:cxn modelId="{1A072B30-45D5-4ED0-969D-A767DE9FC7C7}" srcId="{AD806DEE-5C28-45D5-BDD0-074710848150}" destId="{931A01EA-6B03-4099-A98B-B80847687A09}" srcOrd="1" destOrd="0" parTransId="{E30E2AA3-478E-47AF-B17D-8B35BFA2D372}" sibTransId="{FCB2813D-4768-4203-8989-FA4A58657346}"/>
    <dgm:cxn modelId="{DEBB4845-4330-49E0-9C13-A5D7504A9974}" srcId="{12ECCB54-F0C8-4EBA-AC2B-A3B9D192679A}" destId="{FDE49CEC-800E-44AE-B525-2CF3FE3F7A66}" srcOrd="1" destOrd="0" parTransId="{3415DC13-09DA-4CDC-B621-F2C2FE4484EA}" sibTransId="{C2EF3BF5-2E8D-483C-A632-0DF41C8F54F1}"/>
    <dgm:cxn modelId="{B9305B49-C5B3-4E80-AB5A-0DEB6A12550D}" srcId="{785D168A-4703-4491-A0ED-9F063778C89E}" destId="{0DAB217A-D3C4-4858-946C-E00D6BC6BDFA}" srcOrd="0" destOrd="0" parTransId="{CFA69156-0C2F-4832-8352-1508B2B2C783}" sibTransId="{B9B9EFE8-32F8-4B9C-ADB8-09BDC947CBC5}"/>
    <dgm:cxn modelId="{6B1DA1AA-B855-4A79-ADCD-7ECA91DBE320}" type="presOf" srcId="{C3EFA5DB-3D38-4A92-9A0D-6666ADA2B7E5}" destId="{E102BFBB-E470-4D90-B926-747FC74A8B5C}" srcOrd="1" destOrd="0" presId="urn:microsoft.com/office/officeart/2005/8/layout/cycle4"/>
    <dgm:cxn modelId="{0F074FF5-D076-4103-B609-DDA4852E47BE}" type="presOf" srcId="{F97B02E7-9B26-4D60-BEB0-F2CB81BEB6F9}" destId="{23E72A67-4539-489C-8722-91F87379210B}" srcOrd="1" destOrd="1" presId="urn:microsoft.com/office/officeart/2005/8/layout/cycle4"/>
    <dgm:cxn modelId="{B231D369-7C3A-4BB9-9444-8616B34D849C}" type="presOf" srcId="{A201A689-F48B-459F-A6FE-3E6F193A7F06}" destId="{717FA011-6400-4D4C-B9B2-F608810DF30D}" srcOrd="0" destOrd="0" presId="urn:microsoft.com/office/officeart/2005/8/layout/cycle4"/>
    <dgm:cxn modelId="{D7F1AA1F-810F-4639-93AA-DC44ECE7C133}" type="presOf" srcId="{931A01EA-6B03-4099-A98B-B80847687A09}" destId="{3E3AA093-3C63-4276-8D97-B6A25B3CE568}" srcOrd="0" destOrd="1" presId="urn:microsoft.com/office/officeart/2005/8/layout/cycle4"/>
    <dgm:cxn modelId="{E413EEDD-EA97-498E-83FA-6EC9DEE8885F}" type="presOf" srcId="{EEDBC3FC-6791-44E8-8F82-6B178A5232B5}" destId="{2F2472B8-D74D-4EFA-A225-815462743183}" srcOrd="1" destOrd="1" presId="urn:microsoft.com/office/officeart/2005/8/layout/cycle4"/>
    <dgm:cxn modelId="{EFBB9437-6297-4721-B5B7-DADD9D222C12}" srcId="{12ECCB54-F0C8-4EBA-AC2B-A3B9D192679A}" destId="{C3EFA5DB-3D38-4A92-9A0D-6666ADA2B7E5}" srcOrd="0" destOrd="0" parTransId="{55D9AC8B-D1EE-4672-8660-6A6071BB25F1}" sibTransId="{F1F4F48C-7F0D-42FB-A0BD-EC08AB9DE1F6}"/>
    <dgm:cxn modelId="{5771CE9E-A7AA-4BB1-92C8-339D51B041FE}" type="presOf" srcId="{FDE49CEC-800E-44AE-B525-2CF3FE3F7A66}" destId="{8AC324D3-33D0-440F-9FF1-A4AFB2E65E84}" srcOrd="0" destOrd="1" presId="urn:microsoft.com/office/officeart/2005/8/layout/cycle4"/>
    <dgm:cxn modelId="{1EBCB8CA-FD1F-49E5-ACC9-41E0E5C031E2}" type="presOf" srcId="{F97B02E7-9B26-4D60-BEB0-F2CB81BEB6F9}" destId="{04E0E76B-ECAD-4407-8C45-2272FA9FB0C1}" srcOrd="0" destOrd="1" presId="urn:microsoft.com/office/officeart/2005/8/layout/cycle4"/>
    <dgm:cxn modelId="{FAAEA6E1-97BD-4D6A-8B92-515D33DDF144}" srcId="{B0DC5CA4-7750-43F9-BC1B-89126D9B6B29}" destId="{785D168A-4703-4491-A0ED-9F063778C89E}" srcOrd="0" destOrd="0" parTransId="{EF0F7085-0C4D-4658-9E36-A495F6A46AC5}" sibTransId="{601469DA-11B9-4734-BBA5-35519C5683FC}"/>
    <dgm:cxn modelId="{F118428D-D04C-4B12-9B34-B1AD2A6A074A}" type="presOf" srcId="{FDE49CEC-800E-44AE-B525-2CF3FE3F7A66}" destId="{E102BFBB-E470-4D90-B926-747FC74A8B5C}" srcOrd="1" destOrd="1" presId="urn:microsoft.com/office/officeart/2005/8/layout/cycle4"/>
    <dgm:cxn modelId="{D5689A0B-5F07-4320-A09A-A1ECC9F98681}" type="presOf" srcId="{0DAB217A-D3C4-4858-946C-E00D6BC6BDFA}" destId="{23E72A67-4539-489C-8722-91F87379210B}" srcOrd="1" destOrd="0" presId="urn:microsoft.com/office/officeart/2005/8/layout/cycle4"/>
    <dgm:cxn modelId="{8131E8E2-F330-4D4C-AAB4-63B5501AF5A6}" type="presOf" srcId="{B0DC5CA4-7750-43F9-BC1B-89126D9B6B29}" destId="{56DFBAA2-8E5A-416F-A7CA-CD992E4BD80F}" srcOrd="0" destOrd="0" presId="urn:microsoft.com/office/officeart/2005/8/layout/cycle4"/>
    <dgm:cxn modelId="{2DA2321F-6975-4D7D-8907-5D871B99EFA3}" type="presOf" srcId="{12ECCB54-F0C8-4EBA-AC2B-A3B9D192679A}" destId="{AB98F5B1-41C2-448F-9DAF-07042E8710D6}" srcOrd="0" destOrd="0" presId="urn:microsoft.com/office/officeart/2005/8/layout/cycle4"/>
    <dgm:cxn modelId="{42582838-44A0-47BC-B2FC-F20BE6ED4544}" srcId="{B0DC5CA4-7750-43F9-BC1B-89126D9B6B29}" destId="{A201A689-F48B-459F-A6FE-3E6F193A7F06}" srcOrd="3" destOrd="0" parTransId="{BD51E598-DA37-4ED8-8733-CAF42FEEE1F0}" sibTransId="{2D392F08-0D83-4425-B2E9-1F5F445D4B2A}"/>
    <dgm:cxn modelId="{8D55A2C2-EC52-4620-B56B-E06D0F3940C1}" type="presOf" srcId="{34FA765F-FE50-41AF-BE40-6B1A795894DA}" destId="{72778BA0-E1BF-4090-8BA1-A8BEDE43D0A9}" srcOrd="0" destOrd="0" presId="urn:microsoft.com/office/officeart/2005/8/layout/cycle4"/>
    <dgm:cxn modelId="{7E998D59-64DF-46D6-9EC6-B118B0CA0FDF}" srcId="{B0DC5CA4-7750-43F9-BC1B-89126D9B6B29}" destId="{12ECCB54-F0C8-4EBA-AC2B-A3B9D192679A}" srcOrd="2" destOrd="0" parTransId="{0D1CCBA4-9B7D-42C7-9699-F6F84460036E}" sibTransId="{4C393210-2188-465A-9984-C077EF3F3D75}"/>
    <dgm:cxn modelId="{A05B1AF7-0F28-4B1B-9764-72A7E29C34D9}" srcId="{AD806DEE-5C28-45D5-BDD0-074710848150}" destId="{80433D71-6017-40A1-9301-931062036512}" srcOrd="0" destOrd="0" parTransId="{61DCB6BD-E766-4389-8EF6-63E753BED047}" sibTransId="{18851277-3287-47AA-8393-C0AAE1DFA702}"/>
    <dgm:cxn modelId="{A6F0E1C4-65C2-4387-A3DB-B401FC2700AD}" srcId="{B0DC5CA4-7750-43F9-BC1B-89126D9B6B29}" destId="{AD806DEE-5C28-45D5-BDD0-074710848150}" srcOrd="1" destOrd="0" parTransId="{91D16F9E-D910-4157-8365-AE6E325C5466}" sibTransId="{68E7F77A-7FE7-41D7-BEDE-F22C71057B55}"/>
    <dgm:cxn modelId="{6540FB4E-ED94-4F1F-909A-6EBB5403FE86}" type="presOf" srcId="{785D168A-4703-4491-A0ED-9F063778C89E}" destId="{B75541E6-3CFB-4339-B575-EEFB64C51818}" srcOrd="0" destOrd="0" presId="urn:microsoft.com/office/officeart/2005/8/layout/cycle4"/>
    <dgm:cxn modelId="{687D9785-AF32-4884-A005-ADC791138ACC}" type="presParOf" srcId="{56DFBAA2-8E5A-416F-A7CA-CD992E4BD80F}" destId="{BB4F3BAE-6972-4D22-85A9-96E0BB801BF8}" srcOrd="0" destOrd="0" presId="urn:microsoft.com/office/officeart/2005/8/layout/cycle4"/>
    <dgm:cxn modelId="{098DF97A-306D-4D07-A5DC-B929F777ADDC}" type="presParOf" srcId="{BB4F3BAE-6972-4D22-85A9-96E0BB801BF8}" destId="{7C38C8BB-3166-4311-83D1-3E05C2478E5C}" srcOrd="0" destOrd="0" presId="urn:microsoft.com/office/officeart/2005/8/layout/cycle4"/>
    <dgm:cxn modelId="{48E78DE0-8AFA-4909-94A4-DC0B4D4B1F45}" type="presParOf" srcId="{7C38C8BB-3166-4311-83D1-3E05C2478E5C}" destId="{04E0E76B-ECAD-4407-8C45-2272FA9FB0C1}" srcOrd="0" destOrd="0" presId="urn:microsoft.com/office/officeart/2005/8/layout/cycle4"/>
    <dgm:cxn modelId="{5B85CFDD-837F-4FBF-9C3F-BD42369FEBE0}" type="presParOf" srcId="{7C38C8BB-3166-4311-83D1-3E05C2478E5C}" destId="{23E72A67-4539-489C-8722-91F87379210B}" srcOrd="1" destOrd="0" presId="urn:microsoft.com/office/officeart/2005/8/layout/cycle4"/>
    <dgm:cxn modelId="{02164C9E-C0D7-4A9A-B5EE-4AF978BD80CE}" type="presParOf" srcId="{BB4F3BAE-6972-4D22-85A9-96E0BB801BF8}" destId="{04BFE875-A305-45A7-B4A6-89D58E6760A6}" srcOrd="1" destOrd="0" presId="urn:microsoft.com/office/officeart/2005/8/layout/cycle4"/>
    <dgm:cxn modelId="{B1D84474-6D20-4530-A697-748F48F17FC2}" type="presParOf" srcId="{04BFE875-A305-45A7-B4A6-89D58E6760A6}" destId="{3E3AA093-3C63-4276-8D97-B6A25B3CE568}" srcOrd="0" destOrd="0" presId="urn:microsoft.com/office/officeart/2005/8/layout/cycle4"/>
    <dgm:cxn modelId="{48139014-F552-4829-8E9D-108E3B0993D6}" type="presParOf" srcId="{04BFE875-A305-45A7-B4A6-89D58E6760A6}" destId="{30E6EEE9-1170-40E5-9BB8-02AD77F77541}" srcOrd="1" destOrd="0" presId="urn:microsoft.com/office/officeart/2005/8/layout/cycle4"/>
    <dgm:cxn modelId="{4DE16598-0694-4CF2-A475-D0642F4A3211}" type="presParOf" srcId="{BB4F3BAE-6972-4D22-85A9-96E0BB801BF8}" destId="{A8F4A189-C508-44B0-B0B4-9B6878A31C0F}" srcOrd="2" destOrd="0" presId="urn:microsoft.com/office/officeart/2005/8/layout/cycle4"/>
    <dgm:cxn modelId="{B0938C51-9E3C-47A6-BDAE-C44DF5AC61A0}" type="presParOf" srcId="{A8F4A189-C508-44B0-B0B4-9B6878A31C0F}" destId="{8AC324D3-33D0-440F-9FF1-A4AFB2E65E84}" srcOrd="0" destOrd="0" presId="urn:microsoft.com/office/officeart/2005/8/layout/cycle4"/>
    <dgm:cxn modelId="{6A95D00A-6335-4463-AD87-D5311250A03B}" type="presParOf" srcId="{A8F4A189-C508-44B0-B0B4-9B6878A31C0F}" destId="{E102BFBB-E470-4D90-B926-747FC74A8B5C}" srcOrd="1" destOrd="0" presId="urn:microsoft.com/office/officeart/2005/8/layout/cycle4"/>
    <dgm:cxn modelId="{65C22996-F54A-48DF-AEB8-1E8364E91CC6}" type="presParOf" srcId="{BB4F3BAE-6972-4D22-85A9-96E0BB801BF8}" destId="{39C05586-4D15-42D4-9DFE-12B70056E90F}" srcOrd="3" destOrd="0" presId="urn:microsoft.com/office/officeart/2005/8/layout/cycle4"/>
    <dgm:cxn modelId="{7ACCAED7-BE5C-4A3C-BD6C-618F33D12EAF}" type="presParOf" srcId="{39C05586-4D15-42D4-9DFE-12B70056E90F}" destId="{72778BA0-E1BF-4090-8BA1-A8BEDE43D0A9}" srcOrd="0" destOrd="0" presId="urn:microsoft.com/office/officeart/2005/8/layout/cycle4"/>
    <dgm:cxn modelId="{FB39635C-0492-45AC-8372-3742A8235291}" type="presParOf" srcId="{39C05586-4D15-42D4-9DFE-12B70056E90F}" destId="{2F2472B8-D74D-4EFA-A225-815462743183}" srcOrd="1" destOrd="0" presId="urn:microsoft.com/office/officeart/2005/8/layout/cycle4"/>
    <dgm:cxn modelId="{3B1FAC91-5696-46B9-8C33-2836988DDC46}" type="presParOf" srcId="{BB4F3BAE-6972-4D22-85A9-96E0BB801BF8}" destId="{93203431-0527-4DB6-BFC9-AE2F337C61E0}" srcOrd="4" destOrd="0" presId="urn:microsoft.com/office/officeart/2005/8/layout/cycle4"/>
    <dgm:cxn modelId="{C5F17E69-92E7-4990-B333-3E981C6CCF19}" type="presParOf" srcId="{56DFBAA2-8E5A-416F-A7CA-CD992E4BD80F}" destId="{8E003B05-7D3E-4336-A693-D87F77B5BE57}" srcOrd="1" destOrd="0" presId="urn:microsoft.com/office/officeart/2005/8/layout/cycle4"/>
    <dgm:cxn modelId="{311877BC-6BA2-4DE0-B56D-1F49CA125214}" type="presParOf" srcId="{8E003B05-7D3E-4336-A693-D87F77B5BE57}" destId="{B75541E6-3CFB-4339-B575-EEFB64C51818}" srcOrd="0" destOrd="0" presId="urn:microsoft.com/office/officeart/2005/8/layout/cycle4"/>
    <dgm:cxn modelId="{12C07FA2-F79D-477B-A24B-663DE06D2B7C}" type="presParOf" srcId="{8E003B05-7D3E-4336-A693-D87F77B5BE57}" destId="{860A1BD0-47E8-48EA-BE29-D04E8EE4A51D}" srcOrd="1" destOrd="0" presId="urn:microsoft.com/office/officeart/2005/8/layout/cycle4"/>
    <dgm:cxn modelId="{C847BE82-9A15-42D7-9DA9-93656B8A42D8}" type="presParOf" srcId="{8E003B05-7D3E-4336-A693-D87F77B5BE57}" destId="{AB98F5B1-41C2-448F-9DAF-07042E8710D6}" srcOrd="2" destOrd="0" presId="urn:microsoft.com/office/officeart/2005/8/layout/cycle4"/>
    <dgm:cxn modelId="{2D861710-CCFD-4905-BF75-D025A45EB0A3}" type="presParOf" srcId="{8E003B05-7D3E-4336-A693-D87F77B5BE57}" destId="{717FA011-6400-4D4C-B9B2-F608810DF30D}" srcOrd="3" destOrd="0" presId="urn:microsoft.com/office/officeart/2005/8/layout/cycle4"/>
    <dgm:cxn modelId="{303D63B8-DCEF-448B-8716-2455FEBEFE4F}" type="presParOf" srcId="{8E003B05-7D3E-4336-A693-D87F77B5BE57}" destId="{722D2D21-5FBF-47B4-B64E-640DAB56C8FB}" srcOrd="4" destOrd="0" presId="urn:microsoft.com/office/officeart/2005/8/layout/cycle4"/>
    <dgm:cxn modelId="{CF34AED4-BE42-425D-8DAC-A2314DF69B43}" type="presParOf" srcId="{56DFBAA2-8E5A-416F-A7CA-CD992E4BD80F}" destId="{E6940FBB-0673-488A-82D8-8A8312ABB089}" srcOrd="2" destOrd="0" presId="urn:microsoft.com/office/officeart/2005/8/layout/cycle4"/>
    <dgm:cxn modelId="{ADC9AF90-674F-4D34-B49D-2EA30F7470CF}" type="presParOf" srcId="{56DFBAA2-8E5A-416F-A7CA-CD992E4BD80F}" destId="{15DA9D0D-2608-48F7-BABB-467DF86CF0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8CE6E4-9A1A-489C-A1DD-ED13DD7A99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C3094-38D0-4E5F-B54A-A67A4192F7DE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metode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ilmiah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artinya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prosedur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teknik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rasional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logis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sistematis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mengumpulkan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menganalisis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men</a:t>
          </a:r>
          <a:r>
            <a:rPr lang="id-ID" dirty="0" smtClean="0">
              <a:solidFill>
                <a:schemeClr val="tx1"/>
              </a:solidFill>
              <a:latin typeface="Bahnschrift" pitchFamily="34" charset="0"/>
            </a:rPr>
            <a:t>afsirkan data mengenai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fenomena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sosial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id-ID" dirty="0" smtClean="0">
              <a:solidFill>
                <a:schemeClr val="tx1"/>
              </a:solidFill>
              <a:latin typeface="Bahnschrift" pitchFamily="34" charset="0"/>
            </a:rPr>
            <a:t>yang diteliti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CA99C8A7-70D9-4629-A1DB-247C7B744AB6}" type="parTrans" cxnId="{7BB28638-CB68-4F9A-AAB1-7168119EE70D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07E8A146-601F-49F9-9E3B-7D04212721B2}" type="sibTrans" cxnId="{7BB28638-CB68-4F9A-AAB1-7168119EE70D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80DC73F5-CB58-4BB3-BFED-94297C10525A}">
      <dgm:prSet/>
      <dgm:spPr>
        <a:solidFill>
          <a:srgbClr val="FFFF00"/>
        </a:solidFill>
      </dgm:spPr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  <a:latin typeface="Bahnschrift" pitchFamily="34" charset="0"/>
            </a:rPr>
            <a:t>Data berarti kumpulan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informasi</a:t>
          </a:r>
          <a:r>
            <a:rPr lang="id-ID" dirty="0" smtClean="0">
              <a:solidFill>
                <a:schemeClr val="tx1"/>
              </a:solidFill>
              <a:latin typeface="Bahnschrift" pitchFamily="34" charset="0"/>
            </a:rPr>
            <a:t> mengenai fakta-fakta 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yang </a:t>
          </a:r>
          <a:r>
            <a:rPr lang="id-ID" dirty="0" smtClean="0">
              <a:solidFill>
                <a:schemeClr val="tx1"/>
              </a:solidFill>
              <a:latin typeface="Bahnschrift" pitchFamily="34" charset="0"/>
            </a:rPr>
            <a:t>diperoleh melalui prosedur dan teknik yang rasional, logis, dan sistematis 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48346FF1-480B-4016-BBB9-91F9436EF687}" type="parTrans" cxnId="{5C8B5AC0-1C30-41E0-AE85-27E2A5CCD79E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0C75AB57-DDEE-43BF-B540-6D7ADEA2EBB6}" type="sibTrans" cxnId="{5C8B5AC0-1C30-41E0-AE85-27E2A5CCD79E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04C8922B-7E7E-41F6-9C89-3947CB927BA2}">
      <dgm:prSet/>
      <dgm:spPr>
        <a:solidFill>
          <a:srgbClr val="92D050"/>
        </a:solidFill>
      </dgm:spPr>
      <dgm:t>
        <a:bodyPr/>
        <a:lstStyle/>
        <a:p>
          <a:pPr rtl="0"/>
          <a:r>
            <a:rPr lang="id-ID" dirty="0" smtClean="0">
              <a:solidFill>
                <a:schemeClr val="tx1"/>
              </a:solidFill>
              <a:latin typeface="Bahnschrift" pitchFamily="34" charset="0"/>
            </a:rPr>
            <a:t>Data dapat berupa angka (numerik/kuantitatif) dan dapat berupa kata-kata atau gambar (non-numerik/kualitatif) 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6E45ED2A-DA77-4AD0-8D91-2DA662FB0855}" type="parTrans" cxnId="{354D8369-4B1F-4E95-8E1A-0C6F1AC7C10B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C20DE3B-EE2B-413F-9DD9-E0F8A2B13426}" type="sibTrans" cxnId="{354D8369-4B1F-4E95-8E1A-0C6F1AC7C10B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7E0C040-62AD-4C49-847F-4A1441537BB3}" type="pres">
      <dgm:prSet presAssocID="{BA8CE6E4-9A1A-489C-A1DD-ED13DD7A99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88D046-2261-431B-9F76-DE4467494F57}" type="pres">
      <dgm:prSet presAssocID="{CE0C3094-38D0-4E5F-B54A-A67A4192F7DE}" presName="node" presStyleLbl="node1" presStyleIdx="0" presStyleCnt="3" custScaleY="174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7FD1F-A2DB-4386-8BB1-8F98D7C5217E}" type="pres">
      <dgm:prSet presAssocID="{07E8A146-601F-49F9-9E3B-7D04212721B2}" presName="sibTrans" presStyleCnt="0"/>
      <dgm:spPr/>
    </dgm:pt>
    <dgm:pt modelId="{47982F64-4E2C-41D8-B639-B1917796EFB4}" type="pres">
      <dgm:prSet presAssocID="{80DC73F5-CB58-4BB3-BFED-94297C10525A}" presName="node" presStyleLbl="node1" presStyleIdx="1" presStyleCnt="3" custScaleY="174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639AB-A8A1-4304-BBD2-DF3D1298D9DD}" type="pres">
      <dgm:prSet presAssocID="{0C75AB57-DDEE-43BF-B540-6D7ADEA2EBB6}" presName="sibTrans" presStyleCnt="0"/>
      <dgm:spPr/>
    </dgm:pt>
    <dgm:pt modelId="{56D987A0-F1FD-40AE-A1AD-7C179592A449}" type="pres">
      <dgm:prSet presAssocID="{04C8922B-7E7E-41F6-9C89-3947CB927BA2}" presName="node" presStyleLbl="node1" presStyleIdx="2" presStyleCnt="3" custScaleY="174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BCA4DE-4B7E-4865-82C3-32C8466FA265}" type="presOf" srcId="{BA8CE6E4-9A1A-489C-A1DD-ED13DD7A991B}" destId="{67E0C040-62AD-4C49-847F-4A1441537BB3}" srcOrd="0" destOrd="0" presId="urn:microsoft.com/office/officeart/2005/8/layout/default"/>
    <dgm:cxn modelId="{7BB28638-CB68-4F9A-AAB1-7168119EE70D}" srcId="{BA8CE6E4-9A1A-489C-A1DD-ED13DD7A991B}" destId="{CE0C3094-38D0-4E5F-B54A-A67A4192F7DE}" srcOrd="0" destOrd="0" parTransId="{CA99C8A7-70D9-4629-A1DB-247C7B744AB6}" sibTransId="{07E8A146-601F-49F9-9E3B-7D04212721B2}"/>
    <dgm:cxn modelId="{5C8B5AC0-1C30-41E0-AE85-27E2A5CCD79E}" srcId="{BA8CE6E4-9A1A-489C-A1DD-ED13DD7A991B}" destId="{80DC73F5-CB58-4BB3-BFED-94297C10525A}" srcOrd="1" destOrd="0" parTransId="{48346FF1-480B-4016-BBB9-91F9436EF687}" sibTransId="{0C75AB57-DDEE-43BF-B540-6D7ADEA2EBB6}"/>
    <dgm:cxn modelId="{F0935674-0A3C-4474-8418-39EB7E7169CE}" type="presOf" srcId="{04C8922B-7E7E-41F6-9C89-3947CB927BA2}" destId="{56D987A0-F1FD-40AE-A1AD-7C179592A449}" srcOrd="0" destOrd="0" presId="urn:microsoft.com/office/officeart/2005/8/layout/default"/>
    <dgm:cxn modelId="{67AEEEA0-910D-45DF-AE97-26876D5732DB}" type="presOf" srcId="{CE0C3094-38D0-4E5F-B54A-A67A4192F7DE}" destId="{F188D046-2261-431B-9F76-DE4467494F57}" srcOrd="0" destOrd="0" presId="urn:microsoft.com/office/officeart/2005/8/layout/default"/>
    <dgm:cxn modelId="{2763BFDB-B639-46DF-BEDF-F4318CF5BDC0}" type="presOf" srcId="{80DC73F5-CB58-4BB3-BFED-94297C10525A}" destId="{47982F64-4E2C-41D8-B639-B1917796EFB4}" srcOrd="0" destOrd="0" presId="urn:microsoft.com/office/officeart/2005/8/layout/default"/>
    <dgm:cxn modelId="{354D8369-4B1F-4E95-8E1A-0C6F1AC7C10B}" srcId="{BA8CE6E4-9A1A-489C-A1DD-ED13DD7A991B}" destId="{04C8922B-7E7E-41F6-9C89-3947CB927BA2}" srcOrd="2" destOrd="0" parTransId="{6E45ED2A-DA77-4AD0-8D91-2DA662FB0855}" sibTransId="{7C20DE3B-EE2B-413F-9DD9-E0F8A2B13426}"/>
    <dgm:cxn modelId="{BD782A2D-00D0-433C-8F3F-B45E4DF5F3EF}" type="presParOf" srcId="{67E0C040-62AD-4C49-847F-4A1441537BB3}" destId="{F188D046-2261-431B-9F76-DE4467494F57}" srcOrd="0" destOrd="0" presId="urn:microsoft.com/office/officeart/2005/8/layout/default"/>
    <dgm:cxn modelId="{120C0B8C-6F4F-43B6-B9FE-C2CC9E4DC153}" type="presParOf" srcId="{67E0C040-62AD-4C49-847F-4A1441537BB3}" destId="{A7A7FD1F-A2DB-4386-8BB1-8F98D7C5217E}" srcOrd="1" destOrd="0" presId="urn:microsoft.com/office/officeart/2005/8/layout/default"/>
    <dgm:cxn modelId="{2538A35A-0F0C-4C3B-AA62-292E3AC7CAF4}" type="presParOf" srcId="{67E0C040-62AD-4C49-847F-4A1441537BB3}" destId="{47982F64-4E2C-41D8-B639-B1917796EFB4}" srcOrd="2" destOrd="0" presId="urn:microsoft.com/office/officeart/2005/8/layout/default"/>
    <dgm:cxn modelId="{28D1B72F-8B33-4444-9398-F5722EC877A2}" type="presParOf" srcId="{67E0C040-62AD-4C49-847F-4A1441537BB3}" destId="{DEE639AB-A8A1-4304-BBD2-DF3D1298D9DD}" srcOrd="3" destOrd="0" presId="urn:microsoft.com/office/officeart/2005/8/layout/default"/>
    <dgm:cxn modelId="{8C445F09-8EEC-4716-AECB-C2E95272F529}" type="presParOf" srcId="{67E0C040-62AD-4C49-847F-4A1441537BB3}" destId="{56D987A0-F1FD-40AE-A1AD-7C179592A44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117AA6-89A9-4442-88B8-D995204C1DF8}" type="doc">
      <dgm:prSet loTypeId="urn:microsoft.com/office/officeart/2005/8/layout/cycle2" loCatId="cycl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81EBD-8B71-4DA8-A2CB-A87788374B54}">
      <dgm:prSet phldrT="[Text]"/>
      <dgm:spPr/>
      <dgm:t>
        <a:bodyPr/>
        <a:lstStyle/>
        <a:p>
          <a:r>
            <a:rPr lang="en-US" dirty="0" err="1">
              <a:latin typeface="Bernard MT Condensed" pitchFamily="18" charset="0"/>
            </a:rPr>
            <a:t>Ilmu</a:t>
          </a:r>
          <a:r>
            <a:rPr lang="en-US" dirty="0">
              <a:latin typeface="Bernard MT Condensed" pitchFamily="18" charset="0"/>
            </a:rPr>
            <a:t> </a:t>
          </a:r>
          <a:r>
            <a:rPr lang="en-US" dirty="0" err="1">
              <a:latin typeface="Bernard MT Condensed" pitchFamily="18" charset="0"/>
            </a:rPr>
            <a:t>Pengetahuan</a:t>
          </a:r>
          <a:r>
            <a:rPr lang="en-US" dirty="0">
              <a:latin typeface="Bernard MT Condensed" pitchFamily="18" charset="0"/>
            </a:rPr>
            <a:t> </a:t>
          </a:r>
          <a:r>
            <a:rPr lang="en-US" dirty="0" err="1">
              <a:latin typeface="Bernard MT Condensed" pitchFamily="18" charset="0"/>
            </a:rPr>
            <a:t>Sosial</a:t>
          </a:r>
          <a:endParaRPr lang="en-US" dirty="0">
            <a:latin typeface="Bernard MT Condensed" pitchFamily="18" charset="0"/>
          </a:endParaRPr>
        </a:p>
      </dgm:t>
    </dgm:pt>
    <dgm:pt modelId="{305F6E2C-F094-413F-B502-175EDBBCB101}" type="parTrans" cxnId="{2FA9115E-E1D0-4FF1-9D83-FDCB4474A85C}">
      <dgm:prSet/>
      <dgm:spPr/>
      <dgm:t>
        <a:bodyPr/>
        <a:lstStyle/>
        <a:p>
          <a:endParaRPr lang="en-US"/>
        </a:p>
      </dgm:t>
    </dgm:pt>
    <dgm:pt modelId="{E2101793-7269-44DF-AD22-B3D181D02DC6}" type="sibTrans" cxnId="{2FA9115E-E1D0-4FF1-9D83-FDCB4474A85C}">
      <dgm:prSet/>
      <dgm:spPr/>
      <dgm:t>
        <a:bodyPr/>
        <a:lstStyle/>
        <a:p>
          <a:endParaRPr lang="en-US"/>
        </a:p>
      </dgm:t>
    </dgm:pt>
    <dgm:pt modelId="{E811B733-857C-482D-B9F0-D88690899CF0}">
      <dgm:prSet phldrT="[Text]"/>
      <dgm:spPr/>
      <dgm:t>
        <a:bodyPr/>
        <a:lstStyle/>
        <a:p>
          <a:r>
            <a:rPr lang="en-US" dirty="0" err="1">
              <a:latin typeface="Bernard MT Condensed" pitchFamily="18" charset="0"/>
            </a:rPr>
            <a:t>Pengetahuan</a:t>
          </a:r>
          <a:r>
            <a:rPr lang="en-US" dirty="0">
              <a:latin typeface="Bernard MT Condensed" pitchFamily="18" charset="0"/>
            </a:rPr>
            <a:t> </a:t>
          </a:r>
          <a:r>
            <a:rPr lang="en-US" dirty="0" err="1">
              <a:latin typeface="Bernard MT Condensed" pitchFamily="18" charset="0"/>
            </a:rPr>
            <a:t>Baru</a:t>
          </a:r>
          <a:endParaRPr lang="en-US" dirty="0">
            <a:latin typeface="Bernard MT Condensed" pitchFamily="18" charset="0"/>
          </a:endParaRPr>
        </a:p>
      </dgm:t>
    </dgm:pt>
    <dgm:pt modelId="{07E71041-5AD6-4847-BBC6-5946C4F59F14}" type="parTrans" cxnId="{199498CD-04F8-455E-BE78-F6A5FD5C7409}">
      <dgm:prSet/>
      <dgm:spPr/>
      <dgm:t>
        <a:bodyPr/>
        <a:lstStyle/>
        <a:p>
          <a:endParaRPr lang="en-US"/>
        </a:p>
      </dgm:t>
    </dgm:pt>
    <dgm:pt modelId="{C9E2D70B-E7CC-40C0-943E-223A6F6342EF}" type="sibTrans" cxnId="{199498CD-04F8-455E-BE78-F6A5FD5C7409}">
      <dgm:prSet/>
      <dgm:spPr/>
      <dgm:t>
        <a:bodyPr/>
        <a:lstStyle/>
        <a:p>
          <a:endParaRPr lang="en-US"/>
        </a:p>
      </dgm:t>
    </dgm:pt>
    <dgm:pt modelId="{BB51DFD6-B32F-4A98-AA6A-A0A7CFBABC10}">
      <dgm:prSet phldrT="[Text]"/>
      <dgm:spPr/>
      <dgm:t>
        <a:bodyPr/>
        <a:lstStyle/>
        <a:p>
          <a:r>
            <a:rPr lang="en-US" dirty="0" err="1">
              <a:latin typeface="Bernard MT Condensed" pitchFamily="18" charset="0"/>
            </a:rPr>
            <a:t>Penelitian</a:t>
          </a:r>
          <a:r>
            <a:rPr lang="en-US" dirty="0">
              <a:latin typeface="Bernard MT Condensed" pitchFamily="18" charset="0"/>
            </a:rPr>
            <a:t> </a:t>
          </a:r>
          <a:r>
            <a:rPr lang="en-US" dirty="0" err="1">
              <a:latin typeface="Bernard MT Condensed" pitchFamily="18" charset="0"/>
            </a:rPr>
            <a:t>Sosial</a:t>
          </a:r>
          <a:endParaRPr lang="en-US" dirty="0">
            <a:latin typeface="Bernard MT Condensed" pitchFamily="18" charset="0"/>
          </a:endParaRPr>
        </a:p>
      </dgm:t>
    </dgm:pt>
    <dgm:pt modelId="{9A74F3B8-F26D-48F7-8249-D1FE1DDD6DFA}" type="parTrans" cxnId="{8444EA54-CFF4-49FF-B591-5AAB1751071C}">
      <dgm:prSet/>
      <dgm:spPr/>
      <dgm:t>
        <a:bodyPr/>
        <a:lstStyle/>
        <a:p>
          <a:endParaRPr lang="en-US"/>
        </a:p>
      </dgm:t>
    </dgm:pt>
    <dgm:pt modelId="{7AF20158-EEFB-4FA1-B59E-FF5AEF326D7E}" type="sibTrans" cxnId="{8444EA54-CFF4-49FF-B591-5AAB1751071C}">
      <dgm:prSet/>
      <dgm:spPr/>
      <dgm:t>
        <a:bodyPr/>
        <a:lstStyle/>
        <a:p>
          <a:endParaRPr lang="en-US"/>
        </a:p>
      </dgm:t>
    </dgm:pt>
    <dgm:pt modelId="{1F015F14-DB7C-4034-AC67-9B45CB1E7F90}" type="pres">
      <dgm:prSet presAssocID="{38117AA6-89A9-4442-88B8-D995204C1D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7DBB6-6753-4638-985C-0C073A00B3AC}" type="pres">
      <dgm:prSet presAssocID="{49681EBD-8B71-4DA8-A2CB-A87788374B54}" presName="node" presStyleLbl="node1" presStyleIdx="0" presStyleCnt="3" custRadScaleRad="101465" custRadScaleInc="8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70082-8EBF-4B07-B9B3-EAC6E66C7DA5}" type="pres">
      <dgm:prSet presAssocID="{E2101793-7269-44DF-AD22-B3D181D02DC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A4F5DD6-70E6-4223-A7EE-7AC09D24924B}" type="pres">
      <dgm:prSet presAssocID="{E2101793-7269-44DF-AD22-B3D181D02DC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19A087F-DC50-40F4-B91C-4F82BAC0F977}" type="pres">
      <dgm:prSet presAssocID="{BB51DFD6-B32F-4A98-AA6A-A0A7CFBABC10}" presName="node" presStyleLbl="node1" presStyleIdx="1" presStyleCnt="3" custRadScaleRad="109817" custRadScaleInc="-12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3E1C5-9FB7-4B86-8AB9-D49D390911DA}" type="pres">
      <dgm:prSet presAssocID="{7AF20158-EEFB-4FA1-B59E-FF5AEF326D7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BF9AF9E-8AE9-4768-BD96-28E29147C908}" type="pres">
      <dgm:prSet presAssocID="{7AF20158-EEFB-4FA1-B59E-FF5AEF326D7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4CD3FEB-8823-407E-B9D3-6F2E8074ABC0}" type="pres">
      <dgm:prSet presAssocID="{E811B733-857C-482D-B9F0-D88690899CF0}" presName="node" presStyleLbl="node1" presStyleIdx="2" presStyleCnt="3" custRadScaleRad="112170" custRadScaleInc="4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334CD-2095-44C1-B6A9-AFFC6FF59863}" type="pres">
      <dgm:prSet presAssocID="{C9E2D70B-E7CC-40C0-943E-223A6F6342E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D58F909-7B65-46F2-9A65-04F966271FE1}" type="pres">
      <dgm:prSet presAssocID="{C9E2D70B-E7CC-40C0-943E-223A6F6342E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AD49DEF-F5F9-4C94-937C-BC4440822886}" type="presOf" srcId="{49681EBD-8B71-4DA8-A2CB-A87788374B54}" destId="{2C07DBB6-6753-4638-985C-0C073A00B3AC}" srcOrd="0" destOrd="0" presId="urn:microsoft.com/office/officeart/2005/8/layout/cycle2"/>
    <dgm:cxn modelId="{7BED802A-A211-436B-83DE-D59332042040}" type="presOf" srcId="{7AF20158-EEFB-4FA1-B59E-FF5AEF326D7E}" destId="{8BF9AF9E-8AE9-4768-BD96-28E29147C908}" srcOrd="1" destOrd="0" presId="urn:microsoft.com/office/officeart/2005/8/layout/cycle2"/>
    <dgm:cxn modelId="{12D83528-1AE7-4F99-84BD-309E65347880}" type="presOf" srcId="{E2101793-7269-44DF-AD22-B3D181D02DC6}" destId="{1A4F5DD6-70E6-4223-A7EE-7AC09D24924B}" srcOrd="1" destOrd="0" presId="urn:microsoft.com/office/officeart/2005/8/layout/cycle2"/>
    <dgm:cxn modelId="{2FA9115E-E1D0-4FF1-9D83-FDCB4474A85C}" srcId="{38117AA6-89A9-4442-88B8-D995204C1DF8}" destId="{49681EBD-8B71-4DA8-A2CB-A87788374B54}" srcOrd="0" destOrd="0" parTransId="{305F6E2C-F094-413F-B502-175EDBBCB101}" sibTransId="{E2101793-7269-44DF-AD22-B3D181D02DC6}"/>
    <dgm:cxn modelId="{1454627E-CEA6-4042-8C11-55053AE7656B}" type="presOf" srcId="{E2101793-7269-44DF-AD22-B3D181D02DC6}" destId="{2E870082-8EBF-4B07-B9B3-EAC6E66C7DA5}" srcOrd="0" destOrd="0" presId="urn:microsoft.com/office/officeart/2005/8/layout/cycle2"/>
    <dgm:cxn modelId="{D90F8DAE-0BCE-4ECF-AD0C-3E4F038D0C33}" type="presOf" srcId="{C9E2D70B-E7CC-40C0-943E-223A6F6342EF}" destId="{DD58F909-7B65-46F2-9A65-04F966271FE1}" srcOrd="1" destOrd="0" presId="urn:microsoft.com/office/officeart/2005/8/layout/cycle2"/>
    <dgm:cxn modelId="{416C5448-1F3D-45DE-ACFA-E88ED18A2AB0}" type="presOf" srcId="{E811B733-857C-482D-B9F0-D88690899CF0}" destId="{64CD3FEB-8823-407E-B9D3-6F2E8074ABC0}" srcOrd="0" destOrd="0" presId="urn:microsoft.com/office/officeart/2005/8/layout/cycle2"/>
    <dgm:cxn modelId="{6150AC11-D8C3-418F-9323-35F4C2B79D1B}" type="presOf" srcId="{38117AA6-89A9-4442-88B8-D995204C1DF8}" destId="{1F015F14-DB7C-4034-AC67-9B45CB1E7F90}" srcOrd="0" destOrd="0" presId="urn:microsoft.com/office/officeart/2005/8/layout/cycle2"/>
    <dgm:cxn modelId="{99B026C9-5BA7-4A2A-9BDB-3503E4EB5633}" type="presOf" srcId="{7AF20158-EEFB-4FA1-B59E-FF5AEF326D7E}" destId="{80A3E1C5-9FB7-4B86-8AB9-D49D390911DA}" srcOrd="0" destOrd="0" presId="urn:microsoft.com/office/officeart/2005/8/layout/cycle2"/>
    <dgm:cxn modelId="{199498CD-04F8-455E-BE78-F6A5FD5C7409}" srcId="{38117AA6-89A9-4442-88B8-D995204C1DF8}" destId="{E811B733-857C-482D-B9F0-D88690899CF0}" srcOrd="2" destOrd="0" parTransId="{07E71041-5AD6-4847-BBC6-5946C4F59F14}" sibTransId="{C9E2D70B-E7CC-40C0-943E-223A6F6342EF}"/>
    <dgm:cxn modelId="{8444EA54-CFF4-49FF-B591-5AAB1751071C}" srcId="{38117AA6-89A9-4442-88B8-D995204C1DF8}" destId="{BB51DFD6-B32F-4A98-AA6A-A0A7CFBABC10}" srcOrd="1" destOrd="0" parTransId="{9A74F3B8-F26D-48F7-8249-D1FE1DDD6DFA}" sibTransId="{7AF20158-EEFB-4FA1-B59E-FF5AEF326D7E}"/>
    <dgm:cxn modelId="{D09A02B9-305F-422B-80F5-F2510EE88733}" type="presOf" srcId="{BB51DFD6-B32F-4A98-AA6A-A0A7CFBABC10}" destId="{C19A087F-DC50-40F4-B91C-4F82BAC0F977}" srcOrd="0" destOrd="0" presId="urn:microsoft.com/office/officeart/2005/8/layout/cycle2"/>
    <dgm:cxn modelId="{6209B39D-BEBD-4790-AAB3-D8691B1E18FF}" type="presOf" srcId="{C9E2D70B-E7CC-40C0-943E-223A6F6342EF}" destId="{23F334CD-2095-44C1-B6A9-AFFC6FF59863}" srcOrd="0" destOrd="0" presId="urn:microsoft.com/office/officeart/2005/8/layout/cycle2"/>
    <dgm:cxn modelId="{A5589015-C246-4505-A85E-8B855D058E04}" type="presParOf" srcId="{1F015F14-DB7C-4034-AC67-9B45CB1E7F90}" destId="{2C07DBB6-6753-4638-985C-0C073A00B3AC}" srcOrd="0" destOrd="0" presId="urn:microsoft.com/office/officeart/2005/8/layout/cycle2"/>
    <dgm:cxn modelId="{0156BD8B-CA49-43AA-8E72-BABC2E85B686}" type="presParOf" srcId="{1F015F14-DB7C-4034-AC67-9B45CB1E7F90}" destId="{2E870082-8EBF-4B07-B9B3-EAC6E66C7DA5}" srcOrd="1" destOrd="0" presId="urn:microsoft.com/office/officeart/2005/8/layout/cycle2"/>
    <dgm:cxn modelId="{7FD0A949-E386-48FB-BB5A-566598CF492B}" type="presParOf" srcId="{2E870082-8EBF-4B07-B9B3-EAC6E66C7DA5}" destId="{1A4F5DD6-70E6-4223-A7EE-7AC09D24924B}" srcOrd="0" destOrd="0" presId="urn:microsoft.com/office/officeart/2005/8/layout/cycle2"/>
    <dgm:cxn modelId="{16849371-0E0A-48D7-A1CA-EDC22E4C3893}" type="presParOf" srcId="{1F015F14-DB7C-4034-AC67-9B45CB1E7F90}" destId="{C19A087F-DC50-40F4-B91C-4F82BAC0F977}" srcOrd="2" destOrd="0" presId="urn:microsoft.com/office/officeart/2005/8/layout/cycle2"/>
    <dgm:cxn modelId="{3A18D36C-DF54-4A3E-A335-9154DEF7FD05}" type="presParOf" srcId="{1F015F14-DB7C-4034-AC67-9B45CB1E7F90}" destId="{80A3E1C5-9FB7-4B86-8AB9-D49D390911DA}" srcOrd="3" destOrd="0" presId="urn:microsoft.com/office/officeart/2005/8/layout/cycle2"/>
    <dgm:cxn modelId="{4D1ECF8E-E0D9-4D5D-9F83-1C1586C86507}" type="presParOf" srcId="{80A3E1C5-9FB7-4B86-8AB9-D49D390911DA}" destId="{8BF9AF9E-8AE9-4768-BD96-28E29147C908}" srcOrd="0" destOrd="0" presId="urn:microsoft.com/office/officeart/2005/8/layout/cycle2"/>
    <dgm:cxn modelId="{2B38FB3B-3EAE-49E6-9940-BBC8D6CEA9F8}" type="presParOf" srcId="{1F015F14-DB7C-4034-AC67-9B45CB1E7F90}" destId="{64CD3FEB-8823-407E-B9D3-6F2E8074ABC0}" srcOrd="4" destOrd="0" presId="urn:microsoft.com/office/officeart/2005/8/layout/cycle2"/>
    <dgm:cxn modelId="{4F5B4484-96C7-46DE-B1D7-40B1978AF4DB}" type="presParOf" srcId="{1F015F14-DB7C-4034-AC67-9B45CB1E7F90}" destId="{23F334CD-2095-44C1-B6A9-AFFC6FF59863}" srcOrd="5" destOrd="0" presId="urn:microsoft.com/office/officeart/2005/8/layout/cycle2"/>
    <dgm:cxn modelId="{17719DB2-7F15-4ABF-8AEF-5F37324DE6D6}" type="presParOf" srcId="{23F334CD-2095-44C1-B6A9-AFFC6FF59863}" destId="{DD58F909-7B65-46F2-9A65-04F966271FE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5484F8-C00A-4012-B997-FD2AE9D2434D}" type="doc">
      <dgm:prSet loTypeId="urn:microsoft.com/office/officeart/2008/layout/PictureStrip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2C8E3-42C6-4654-897D-D373087304B6}">
      <dgm:prSet/>
      <dgm:spPr/>
      <dgm:t>
        <a:bodyPr/>
        <a:lstStyle/>
        <a:p>
          <a:pPr rtl="0"/>
          <a:r>
            <a:rPr lang="id-ID" dirty="0" smtClean="0">
              <a:latin typeface="Bahnschrift" pitchFamily="34" charset="0"/>
            </a:rPr>
            <a:t>Ilmu </a:t>
          </a:r>
          <a:r>
            <a:rPr lang="en-US" dirty="0" err="1" smtClean="0">
              <a:latin typeface="Bahnschrift" pitchFamily="34" charset="0"/>
            </a:rPr>
            <a:t>komunikasi</a:t>
          </a:r>
          <a:r>
            <a:rPr lang="en-US" dirty="0" smtClean="0">
              <a:latin typeface="Bahnschrift" pitchFamily="34" charset="0"/>
            </a:rPr>
            <a:t> </a:t>
          </a:r>
          <a:r>
            <a:rPr lang="id-ID" dirty="0" smtClean="0">
              <a:latin typeface="Bahnschrift" pitchFamily="34" charset="0"/>
            </a:rPr>
            <a:t>dan penelitian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komunikasi</a:t>
          </a:r>
          <a:r>
            <a:rPr lang="en-US" dirty="0" smtClean="0">
              <a:latin typeface="Bahnschrift" pitchFamily="34" charset="0"/>
            </a:rPr>
            <a:t> </a:t>
          </a:r>
          <a:r>
            <a:rPr lang="id-ID" dirty="0" smtClean="0">
              <a:latin typeface="Bahnschrift" pitchFamily="34" charset="0"/>
            </a:rPr>
            <a:t>saling memengaruhi dan saling menentukan</a:t>
          </a:r>
          <a:endParaRPr lang="en-US" dirty="0">
            <a:latin typeface="Bahnschrift" pitchFamily="34" charset="0"/>
          </a:endParaRPr>
        </a:p>
      </dgm:t>
    </dgm:pt>
    <dgm:pt modelId="{DBD5DBFD-62BD-4DA8-81CE-308EAD88E754}" type="parTrans" cxnId="{A62BA955-D8E6-4030-9142-64663A661D4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B260249-D211-494B-A7D3-FBF82C16625D}" type="sibTrans" cxnId="{A62BA955-D8E6-4030-9142-64663A661D4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CC3B320-ED08-4F3D-9879-6327AEB8E254}">
      <dgm:prSet/>
      <dgm:spPr/>
      <dgm:t>
        <a:bodyPr/>
        <a:lstStyle/>
        <a:p>
          <a:pPr rtl="0"/>
          <a:r>
            <a:rPr lang="id-ID" dirty="0" smtClean="0">
              <a:latin typeface="Bahnschrift" pitchFamily="34" charset="0"/>
            </a:rPr>
            <a:t>Pada satu sisi, ilmu </a:t>
          </a:r>
          <a:r>
            <a:rPr lang="en-US" dirty="0" err="1" smtClean="0">
              <a:latin typeface="Bahnschrift" pitchFamily="34" charset="0"/>
            </a:rPr>
            <a:t>komunikasi</a:t>
          </a:r>
          <a:r>
            <a:rPr lang="id-ID" dirty="0" smtClean="0">
              <a:latin typeface="Bahnschrift" pitchFamily="34" charset="0"/>
            </a:rPr>
            <a:t> menentukan kaidah-kaidah atau prinsip – prinsip pelaksanaan penelitia</a:t>
          </a:r>
          <a:r>
            <a:rPr lang="en-US" dirty="0" smtClean="0">
              <a:latin typeface="Bahnschrift" pitchFamily="34" charset="0"/>
            </a:rPr>
            <a:t>n </a:t>
          </a:r>
          <a:r>
            <a:rPr lang="en-US" dirty="0" err="1" smtClean="0">
              <a:latin typeface="Bahnschrift" pitchFamily="34" charset="0"/>
            </a:rPr>
            <a:t>komunikasi</a:t>
          </a:r>
          <a:endParaRPr lang="en-US" dirty="0">
            <a:latin typeface="Bahnschrift" pitchFamily="34" charset="0"/>
          </a:endParaRPr>
        </a:p>
      </dgm:t>
    </dgm:pt>
    <dgm:pt modelId="{C5CF7914-6B65-4C96-894C-1D55DAD4382E}" type="parTrans" cxnId="{904A4F8B-BC6F-4709-AF1C-8A6E007CECA2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A8E96C66-A2F8-4F1C-B10B-F289BFA1E48F}" type="sibTrans" cxnId="{904A4F8B-BC6F-4709-AF1C-8A6E007CECA2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26800B0-73BA-4A55-B58D-A869C7B47305}">
      <dgm:prSet/>
      <dgm:spPr/>
      <dgm:t>
        <a:bodyPr/>
        <a:lstStyle/>
        <a:p>
          <a:pPr rtl="0"/>
          <a:r>
            <a:rPr lang="id-ID" dirty="0" smtClean="0">
              <a:latin typeface="Bahnschrift" pitchFamily="34" charset="0"/>
            </a:rPr>
            <a:t>Pada sisi yang lain</a:t>
          </a:r>
          <a:r>
            <a:rPr lang="en-US" dirty="0" smtClean="0">
              <a:latin typeface="Bahnschrift" pitchFamily="34" charset="0"/>
            </a:rPr>
            <a:t>, </a:t>
          </a:r>
          <a:r>
            <a:rPr lang="id-ID" dirty="0" smtClean="0">
              <a:latin typeface="Bahnschrift" pitchFamily="34" charset="0"/>
            </a:rPr>
            <a:t>penelitian </a:t>
          </a:r>
          <a:r>
            <a:rPr lang="en-US" dirty="0" err="1" smtClean="0">
              <a:latin typeface="Bahnschrift" pitchFamily="34" charset="0"/>
            </a:rPr>
            <a:t>komunikasi</a:t>
          </a:r>
          <a:r>
            <a:rPr lang="id-ID" dirty="0" smtClean="0">
              <a:latin typeface="Bahnschrift" pitchFamily="34" charset="0"/>
            </a:rPr>
            <a:t> membangun, melengkapi, dan memperkaya ilmu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komunikasi</a:t>
          </a:r>
          <a:endParaRPr lang="en-US" dirty="0">
            <a:latin typeface="Bahnschrift" pitchFamily="34" charset="0"/>
          </a:endParaRPr>
        </a:p>
      </dgm:t>
    </dgm:pt>
    <dgm:pt modelId="{91DAD273-DFC7-4049-9BE1-23AFF12EE070}" type="parTrans" cxnId="{25C8631E-701C-4BED-BF12-6261B7AE07BB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CEED7BBB-350C-4413-962E-275255EE587D}" type="sibTrans" cxnId="{25C8631E-701C-4BED-BF12-6261B7AE07BB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AB7BF6D-91AD-4AEE-8DC8-C1EAA7C4E846}">
      <dgm:prSet/>
      <dgm:spPr/>
      <dgm:t>
        <a:bodyPr/>
        <a:lstStyle/>
        <a:p>
          <a:pPr rtl="0"/>
          <a:r>
            <a:rPr lang="id-ID" dirty="0" smtClean="0">
              <a:latin typeface="Bahnschrift" pitchFamily="34" charset="0"/>
            </a:rPr>
            <a:t>Ilmu </a:t>
          </a:r>
          <a:r>
            <a:rPr lang="en-US" dirty="0" err="1" smtClean="0">
              <a:latin typeface="Bahnschrift" pitchFamily="34" charset="0"/>
            </a:rPr>
            <a:t>komunikasi</a:t>
          </a:r>
          <a:r>
            <a:rPr lang="id-ID" dirty="0" smtClean="0">
              <a:latin typeface="Bahnschrift" pitchFamily="34" charset="0"/>
            </a:rPr>
            <a:t> dan penelitian </a:t>
          </a:r>
          <a:r>
            <a:rPr lang="en-US" dirty="0" err="1" smtClean="0">
              <a:latin typeface="Bahnschrift" pitchFamily="34" charset="0"/>
            </a:rPr>
            <a:t>komunikasi</a:t>
          </a:r>
          <a:r>
            <a:rPr lang="id-ID" dirty="0" smtClean="0">
              <a:latin typeface="Bahnschrift" pitchFamily="34" charset="0"/>
            </a:rPr>
            <a:t> dipelajari, dikerjakan, dan dikembangkan oleh komunitas akademik</a:t>
          </a:r>
          <a:endParaRPr lang="en-US" dirty="0">
            <a:latin typeface="Bahnschrift" pitchFamily="34" charset="0"/>
          </a:endParaRPr>
        </a:p>
      </dgm:t>
    </dgm:pt>
    <dgm:pt modelId="{593CBE3E-2BD2-4AFE-AFED-03BF3EC4CCC0}" type="parTrans" cxnId="{F674BB43-CF54-4216-AE54-03B6D66887B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58615398-AFF5-41E0-847F-05CDDB1E0347}" type="sibTrans" cxnId="{F674BB43-CF54-4216-AE54-03B6D66887B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98DE4C56-66C9-4BD5-ABC6-27C4FA3AEF9B}" type="pres">
      <dgm:prSet presAssocID="{925484F8-C00A-4012-B997-FD2AE9D243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3881A3-C9DF-4EA7-B1C9-D628D0E3E33A}" type="pres">
      <dgm:prSet presAssocID="{2CC2C8E3-42C6-4654-897D-D373087304B6}" presName="composite" presStyleCnt="0"/>
      <dgm:spPr/>
    </dgm:pt>
    <dgm:pt modelId="{A2535A68-AB6D-4DAA-995A-62077CF67DB6}" type="pres">
      <dgm:prSet presAssocID="{2CC2C8E3-42C6-4654-897D-D373087304B6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6A3A5-8C51-4640-A214-45F78C7A2B7C}" type="pres">
      <dgm:prSet presAssocID="{2CC2C8E3-42C6-4654-897D-D373087304B6}" presName="rect2" presStyleLbl="fgImgPlace1" presStyleIdx="0" presStyleCnt="4"/>
      <dgm:spPr>
        <a:solidFill>
          <a:srgbClr val="92D050"/>
        </a:solidFill>
      </dgm:spPr>
    </dgm:pt>
    <dgm:pt modelId="{56101169-A211-4F14-8EEF-2C9A07B9A7FF}" type="pres">
      <dgm:prSet presAssocID="{1B260249-D211-494B-A7D3-FBF82C16625D}" presName="sibTrans" presStyleCnt="0"/>
      <dgm:spPr/>
    </dgm:pt>
    <dgm:pt modelId="{36CFEB34-C9DE-4560-9CBD-9DD6CB51CF8D}" type="pres">
      <dgm:prSet presAssocID="{6CC3B320-ED08-4F3D-9879-6327AEB8E254}" presName="composite" presStyleCnt="0"/>
      <dgm:spPr/>
    </dgm:pt>
    <dgm:pt modelId="{810BD690-1FAA-4242-9545-1DD55079BDD8}" type="pres">
      <dgm:prSet presAssocID="{6CC3B320-ED08-4F3D-9879-6327AEB8E25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0F0E8-BFA7-47FC-97F8-CA5215D4F6C8}" type="pres">
      <dgm:prSet presAssocID="{6CC3B320-ED08-4F3D-9879-6327AEB8E254}" presName="rect2" presStyleLbl="fgImgPlace1" presStyleIdx="1" presStyleCnt="4"/>
      <dgm:spPr>
        <a:solidFill>
          <a:schemeClr val="tx2">
            <a:lumMod val="40000"/>
            <a:lumOff val="60000"/>
          </a:schemeClr>
        </a:solidFill>
      </dgm:spPr>
    </dgm:pt>
    <dgm:pt modelId="{901CB544-43E1-410B-A3A2-2DAFB324404B}" type="pres">
      <dgm:prSet presAssocID="{A8E96C66-A2F8-4F1C-B10B-F289BFA1E48F}" presName="sibTrans" presStyleCnt="0"/>
      <dgm:spPr/>
    </dgm:pt>
    <dgm:pt modelId="{2AE8BEFD-AD40-4C4B-A927-3346FAD8027D}" type="pres">
      <dgm:prSet presAssocID="{626800B0-73BA-4A55-B58D-A869C7B47305}" presName="composite" presStyleCnt="0"/>
      <dgm:spPr/>
    </dgm:pt>
    <dgm:pt modelId="{F037747F-217C-48A7-B870-093A763FA519}" type="pres">
      <dgm:prSet presAssocID="{626800B0-73BA-4A55-B58D-A869C7B47305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4CC88-330E-440C-99B6-24AF6F205EB4}" type="pres">
      <dgm:prSet presAssocID="{626800B0-73BA-4A55-B58D-A869C7B47305}" presName="rect2" presStyleLbl="fgImgPlace1" presStyleIdx="2" presStyleCnt="4"/>
      <dgm:spPr>
        <a:solidFill>
          <a:srgbClr val="FFC000"/>
        </a:solidFill>
      </dgm:spPr>
    </dgm:pt>
    <dgm:pt modelId="{1F8E6F4F-4B13-4950-8C19-A82AE0D17B22}" type="pres">
      <dgm:prSet presAssocID="{CEED7BBB-350C-4413-962E-275255EE587D}" presName="sibTrans" presStyleCnt="0"/>
      <dgm:spPr/>
    </dgm:pt>
    <dgm:pt modelId="{D6DBF59E-F3BC-496D-9DE2-B4175A5EA8D5}" type="pres">
      <dgm:prSet presAssocID="{7AB7BF6D-91AD-4AEE-8DC8-C1EAA7C4E846}" presName="composite" presStyleCnt="0"/>
      <dgm:spPr/>
    </dgm:pt>
    <dgm:pt modelId="{3D25EE83-9CDF-403A-ACFC-72EF6488AE8F}" type="pres">
      <dgm:prSet presAssocID="{7AB7BF6D-91AD-4AEE-8DC8-C1EAA7C4E846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7EEEC-BAE0-4E10-813E-8BD8A19E84D7}" type="pres">
      <dgm:prSet presAssocID="{7AB7BF6D-91AD-4AEE-8DC8-C1EAA7C4E846}" presName="rect2" presStyleLbl="fgImgPlace1" presStyleIdx="3" presStyleCnt="4"/>
      <dgm:spPr>
        <a:solidFill>
          <a:srgbClr val="FF0000"/>
        </a:solidFill>
      </dgm:spPr>
    </dgm:pt>
  </dgm:ptLst>
  <dgm:cxnLst>
    <dgm:cxn modelId="{B3CC5FF2-2D06-462A-B93F-B155C52341E8}" type="presOf" srcId="{7AB7BF6D-91AD-4AEE-8DC8-C1EAA7C4E846}" destId="{3D25EE83-9CDF-403A-ACFC-72EF6488AE8F}" srcOrd="0" destOrd="0" presId="urn:microsoft.com/office/officeart/2008/layout/PictureStrips"/>
    <dgm:cxn modelId="{F674BB43-CF54-4216-AE54-03B6D66887B5}" srcId="{925484F8-C00A-4012-B997-FD2AE9D2434D}" destId="{7AB7BF6D-91AD-4AEE-8DC8-C1EAA7C4E846}" srcOrd="3" destOrd="0" parTransId="{593CBE3E-2BD2-4AFE-AFED-03BF3EC4CCC0}" sibTransId="{58615398-AFF5-41E0-847F-05CDDB1E0347}"/>
    <dgm:cxn modelId="{A62BA955-D8E6-4030-9142-64663A661D4D}" srcId="{925484F8-C00A-4012-B997-FD2AE9D2434D}" destId="{2CC2C8E3-42C6-4654-897D-D373087304B6}" srcOrd="0" destOrd="0" parTransId="{DBD5DBFD-62BD-4DA8-81CE-308EAD88E754}" sibTransId="{1B260249-D211-494B-A7D3-FBF82C16625D}"/>
    <dgm:cxn modelId="{6ED01FFB-1C29-4881-ACF8-81922F6C225E}" type="presOf" srcId="{925484F8-C00A-4012-B997-FD2AE9D2434D}" destId="{98DE4C56-66C9-4BD5-ABC6-27C4FA3AEF9B}" srcOrd="0" destOrd="0" presId="urn:microsoft.com/office/officeart/2008/layout/PictureStrips"/>
    <dgm:cxn modelId="{25C8631E-701C-4BED-BF12-6261B7AE07BB}" srcId="{925484F8-C00A-4012-B997-FD2AE9D2434D}" destId="{626800B0-73BA-4A55-B58D-A869C7B47305}" srcOrd="2" destOrd="0" parTransId="{91DAD273-DFC7-4049-9BE1-23AFF12EE070}" sibTransId="{CEED7BBB-350C-4413-962E-275255EE587D}"/>
    <dgm:cxn modelId="{087431F4-7FA0-40A0-A1FE-A5BAF7D852EB}" type="presOf" srcId="{626800B0-73BA-4A55-B58D-A869C7B47305}" destId="{F037747F-217C-48A7-B870-093A763FA519}" srcOrd="0" destOrd="0" presId="urn:microsoft.com/office/officeart/2008/layout/PictureStrips"/>
    <dgm:cxn modelId="{904A4F8B-BC6F-4709-AF1C-8A6E007CECA2}" srcId="{925484F8-C00A-4012-B997-FD2AE9D2434D}" destId="{6CC3B320-ED08-4F3D-9879-6327AEB8E254}" srcOrd="1" destOrd="0" parTransId="{C5CF7914-6B65-4C96-894C-1D55DAD4382E}" sibTransId="{A8E96C66-A2F8-4F1C-B10B-F289BFA1E48F}"/>
    <dgm:cxn modelId="{05AFD8F7-A082-4888-8F21-4B9ACDE8D501}" type="presOf" srcId="{6CC3B320-ED08-4F3D-9879-6327AEB8E254}" destId="{810BD690-1FAA-4242-9545-1DD55079BDD8}" srcOrd="0" destOrd="0" presId="urn:microsoft.com/office/officeart/2008/layout/PictureStrips"/>
    <dgm:cxn modelId="{ECA2032A-7390-497B-986A-D9121D82B0E3}" type="presOf" srcId="{2CC2C8E3-42C6-4654-897D-D373087304B6}" destId="{A2535A68-AB6D-4DAA-995A-62077CF67DB6}" srcOrd="0" destOrd="0" presId="urn:microsoft.com/office/officeart/2008/layout/PictureStrips"/>
    <dgm:cxn modelId="{7E2ABC62-B0AD-4F14-83AE-42ED63B3B1EC}" type="presParOf" srcId="{98DE4C56-66C9-4BD5-ABC6-27C4FA3AEF9B}" destId="{A03881A3-C9DF-4EA7-B1C9-D628D0E3E33A}" srcOrd="0" destOrd="0" presId="urn:microsoft.com/office/officeart/2008/layout/PictureStrips"/>
    <dgm:cxn modelId="{79340F51-BCC4-4EBA-80B1-89A61A65C7E1}" type="presParOf" srcId="{A03881A3-C9DF-4EA7-B1C9-D628D0E3E33A}" destId="{A2535A68-AB6D-4DAA-995A-62077CF67DB6}" srcOrd="0" destOrd="0" presId="urn:microsoft.com/office/officeart/2008/layout/PictureStrips"/>
    <dgm:cxn modelId="{FC1BF109-2C56-4C2D-9ECC-02796D14499F}" type="presParOf" srcId="{A03881A3-C9DF-4EA7-B1C9-D628D0E3E33A}" destId="{3456A3A5-8C51-4640-A214-45F78C7A2B7C}" srcOrd="1" destOrd="0" presId="urn:microsoft.com/office/officeart/2008/layout/PictureStrips"/>
    <dgm:cxn modelId="{65922C60-60A2-44DC-AAF9-5A046442F675}" type="presParOf" srcId="{98DE4C56-66C9-4BD5-ABC6-27C4FA3AEF9B}" destId="{56101169-A211-4F14-8EEF-2C9A07B9A7FF}" srcOrd="1" destOrd="0" presId="urn:microsoft.com/office/officeart/2008/layout/PictureStrips"/>
    <dgm:cxn modelId="{72E3B854-3BDD-432B-A16B-6043D7E9014E}" type="presParOf" srcId="{98DE4C56-66C9-4BD5-ABC6-27C4FA3AEF9B}" destId="{36CFEB34-C9DE-4560-9CBD-9DD6CB51CF8D}" srcOrd="2" destOrd="0" presId="urn:microsoft.com/office/officeart/2008/layout/PictureStrips"/>
    <dgm:cxn modelId="{6E2FCE36-2EA5-4C91-94C6-B4FB6D3C5397}" type="presParOf" srcId="{36CFEB34-C9DE-4560-9CBD-9DD6CB51CF8D}" destId="{810BD690-1FAA-4242-9545-1DD55079BDD8}" srcOrd="0" destOrd="0" presId="urn:microsoft.com/office/officeart/2008/layout/PictureStrips"/>
    <dgm:cxn modelId="{BBD954F5-8EE1-40FB-9438-B018D712AEB9}" type="presParOf" srcId="{36CFEB34-C9DE-4560-9CBD-9DD6CB51CF8D}" destId="{3090F0E8-BFA7-47FC-97F8-CA5215D4F6C8}" srcOrd="1" destOrd="0" presId="urn:microsoft.com/office/officeart/2008/layout/PictureStrips"/>
    <dgm:cxn modelId="{5F0647D7-BD38-4A14-8FE8-93087D2B3EB6}" type="presParOf" srcId="{98DE4C56-66C9-4BD5-ABC6-27C4FA3AEF9B}" destId="{901CB544-43E1-410B-A3A2-2DAFB324404B}" srcOrd="3" destOrd="0" presId="urn:microsoft.com/office/officeart/2008/layout/PictureStrips"/>
    <dgm:cxn modelId="{41762DCE-8FFF-41F7-9241-3A9EDAAF116F}" type="presParOf" srcId="{98DE4C56-66C9-4BD5-ABC6-27C4FA3AEF9B}" destId="{2AE8BEFD-AD40-4C4B-A927-3346FAD8027D}" srcOrd="4" destOrd="0" presId="urn:microsoft.com/office/officeart/2008/layout/PictureStrips"/>
    <dgm:cxn modelId="{2491CFA3-009E-4A1B-A884-D5BC7E92A834}" type="presParOf" srcId="{2AE8BEFD-AD40-4C4B-A927-3346FAD8027D}" destId="{F037747F-217C-48A7-B870-093A763FA519}" srcOrd="0" destOrd="0" presId="urn:microsoft.com/office/officeart/2008/layout/PictureStrips"/>
    <dgm:cxn modelId="{BE50A70D-5509-4849-8198-48AA437845FA}" type="presParOf" srcId="{2AE8BEFD-AD40-4C4B-A927-3346FAD8027D}" destId="{20C4CC88-330E-440C-99B6-24AF6F205EB4}" srcOrd="1" destOrd="0" presId="urn:microsoft.com/office/officeart/2008/layout/PictureStrips"/>
    <dgm:cxn modelId="{130F782F-695B-4691-A910-DC2F79B14118}" type="presParOf" srcId="{98DE4C56-66C9-4BD5-ABC6-27C4FA3AEF9B}" destId="{1F8E6F4F-4B13-4950-8C19-A82AE0D17B22}" srcOrd="5" destOrd="0" presId="urn:microsoft.com/office/officeart/2008/layout/PictureStrips"/>
    <dgm:cxn modelId="{C2AAFDE6-EB5E-4B0A-8CFB-E7C4318C7FA4}" type="presParOf" srcId="{98DE4C56-66C9-4BD5-ABC6-27C4FA3AEF9B}" destId="{D6DBF59E-F3BC-496D-9DE2-B4175A5EA8D5}" srcOrd="6" destOrd="0" presId="urn:microsoft.com/office/officeart/2008/layout/PictureStrips"/>
    <dgm:cxn modelId="{03ACF772-BE24-40C6-9660-BFCF80E66E75}" type="presParOf" srcId="{D6DBF59E-F3BC-496D-9DE2-B4175A5EA8D5}" destId="{3D25EE83-9CDF-403A-ACFC-72EF6488AE8F}" srcOrd="0" destOrd="0" presId="urn:microsoft.com/office/officeart/2008/layout/PictureStrips"/>
    <dgm:cxn modelId="{86D487FA-9F1D-48B4-8527-A0B5D475689A}" type="presParOf" srcId="{D6DBF59E-F3BC-496D-9DE2-B4175A5EA8D5}" destId="{0417EEEC-BAE0-4E10-813E-8BD8A19E84D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893C05-1EFC-42BA-9836-974FE85F99BE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BDD29-CCD9-45F4-859C-A7FA1902F02E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i="1" dirty="0" smtClean="0">
              <a:solidFill>
                <a:schemeClr val="tx1"/>
              </a:solidFill>
              <a:latin typeface="Bahnschrift" pitchFamily="34" charset="0"/>
            </a:rPr>
            <a:t>Basic research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: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penelitian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dirancang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mengembangkan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pengetahuan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mendasar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tentang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bagaimana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dunia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bekerja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membangun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atau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menguji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penjelasan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teoretis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.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6004AB40-9F46-4808-8E36-F0C7FB90701D}" type="parTrans" cxnId="{CBBC6827-C5C2-4107-B8BC-3715601AAD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17F683-9B00-4148-9EC5-66D88B3A0DAF}" type="sibTrans" cxnId="{CBBC6827-C5C2-4107-B8BC-3715601AAD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6DA9B8-1B78-4F24-B94D-8AD2F0CDD19E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i="1" dirty="0" smtClean="0">
              <a:solidFill>
                <a:schemeClr val="tx1"/>
              </a:solidFill>
              <a:latin typeface="Bahnschrift" pitchFamily="34" charset="0"/>
            </a:rPr>
            <a:t>Applied research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: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penelitian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dirancang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menawarkan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solusi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praktis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masalah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konkret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atau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mengatasi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kebutuhan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segera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spesifik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praktisi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2C9C60C6-C59F-4A51-8B84-60EB197A3379}" type="parTrans" cxnId="{959DAB96-96A8-494C-85A9-6B0D7AF206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CAF891-CC51-4A95-A32D-CEFCBE78AFE1}" type="sibTrans" cxnId="{959DAB96-96A8-494C-85A9-6B0D7AF206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CDA310-94E0-4FDF-BC14-D5B3D17C38C1}" type="pres">
      <dgm:prSet presAssocID="{D2893C05-1EFC-42BA-9836-974FE85F99B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C5947A-818C-4943-9918-A1E257EB9AC3}" type="pres">
      <dgm:prSet presAssocID="{D2893C05-1EFC-42BA-9836-974FE85F99BE}" presName="dummyMaxCanvas" presStyleCnt="0">
        <dgm:presLayoutVars/>
      </dgm:prSet>
      <dgm:spPr/>
    </dgm:pt>
    <dgm:pt modelId="{E35D5D8D-AED8-40EB-9D44-B3C884D64342}" type="pres">
      <dgm:prSet presAssocID="{D2893C05-1EFC-42BA-9836-974FE85F99B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A277F-6586-4D9A-AC79-A9D443608A04}" type="pres">
      <dgm:prSet presAssocID="{D2893C05-1EFC-42BA-9836-974FE85F99B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203E8-7B33-46B0-89E5-F783BEF9213A}" type="pres">
      <dgm:prSet presAssocID="{D2893C05-1EFC-42BA-9836-974FE85F99B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2578F-A5FD-4464-9BC4-23AD04035660}" type="pres">
      <dgm:prSet presAssocID="{D2893C05-1EFC-42BA-9836-974FE85F99B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82B85-2CDD-461A-90E1-C0314403C604}" type="pres">
      <dgm:prSet presAssocID="{D2893C05-1EFC-42BA-9836-974FE85F99B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7338B-93CB-4B63-B84D-461B2E8945F9}" type="presOf" srcId="{D2893C05-1EFC-42BA-9836-974FE85F99BE}" destId="{D7CDA310-94E0-4FDF-BC14-D5B3D17C38C1}" srcOrd="0" destOrd="0" presId="urn:microsoft.com/office/officeart/2005/8/layout/vProcess5"/>
    <dgm:cxn modelId="{F986F9EC-0390-4881-87CC-2F6565E229C0}" type="presOf" srcId="{866DA9B8-1B78-4F24-B94D-8AD2F0CDD19E}" destId="{01AA277F-6586-4D9A-AC79-A9D443608A04}" srcOrd="0" destOrd="0" presId="urn:microsoft.com/office/officeart/2005/8/layout/vProcess5"/>
    <dgm:cxn modelId="{87FDF291-453D-4C85-940F-32322B4F2A04}" type="presOf" srcId="{A217F683-9B00-4148-9EC5-66D88B3A0DAF}" destId="{68E203E8-7B33-46B0-89E5-F783BEF9213A}" srcOrd="0" destOrd="0" presId="urn:microsoft.com/office/officeart/2005/8/layout/vProcess5"/>
    <dgm:cxn modelId="{CBBC6827-C5C2-4107-B8BC-3715601AAD7C}" srcId="{D2893C05-1EFC-42BA-9836-974FE85F99BE}" destId="{0D8BDD29-CCD9-45F4-859C-A7FA1902F02E}" srcOrd="0" destOrd="0" parTransId="{6004AB40-9F46-4808-8E36-F0C7FB90701D}" sibTransId="{A217F683-9B00-4148-9EC5-66D88B3A0DAF}"/>
    <dgm:cxn modelId="{709DA133-9187-4268-B77C-5CDFE02D4E41}" type="presOf" srcId="{0D8BDD29-CCD9-45F4-859C-A7FA1902F02E}" destId="{E052578F-A5FD-4464-9BC4-23AD04035660}" srcOrd="1" destOrd="0" presId="urn:microsoft.com/office/officeart/2005/8/layout/vProcess5"/>
    <dgm:cxn modelId="{78E6F1B4-D118-4C23-9FF3-FA1E9F67521C}" type="presOf" srcId="{0D8BDD29-CCD9-45F4-859C-A7FA1902F02E}" destId="{E35D5D8D-AED8-40EB-9D44-B3C884D64342}" srcOrd="0" destOrd="0" presId="urn:microsoft.com/office/officeart/2005/8/layout/vProcess5"/>
    <dgm:cxn modelId="{959DAB96-96A8-494C-85A9-6B0D7AF206D5}" srcId="{D2893C05-1EFC-42BA-9836-974FE85F99BE}" destId="{866DA9B8-1B78-4F24-B94D-8AD2F0CDD19E}" srcOrd="1" destOrd="0" parTransId="{2C9C60C6-C59F-4A51-8B84-60EB197A3379}" sibTransId="{D7CAF891-CC51-4A95-A32D-CEFCBE78AFE1}"/>
    <dgm:cxn modelId="{BFDA1106-AE69-496C-BC15-54AB192588EB}" type="presOf" srcId="{866DA9B8-1B78-4F24-B94D-8AD2F0CDD19E}" destId="{CFD82B85-2CDD-461A-90E1-C0314403C604}" srcOrd="1" destOrd="0" presId="urn:microsoft.com/office/officeart/2005/8/layout/vProcess5"/>
    <dgm:cxn modelId="{E95A4794-040C-4A0C-9546-A67D64052219}" type="presParOf" srcId="{D7CDA310-94E0-4FDF-BC14-D5B3D17C38C1}" destId="{4EC5947A-818C-4943-9918-A1E257EB9AC3}" srcOrd="0" destOrd="0" presId="urn:microsoft.com/office/officeart/2005/8/layout/vProcess5"/>
    <dgm:cxn modelId="{E261E98A-69F3-4DB0-BE1B-DBB3D7D913AE}" type="presParOf" srcId="{D7CDA310-94E0-4FDF-BC14-D5B3D17C38C1}" destId="{E35D5D8D-AED8-40EB-9D44-B3C884D64342}" srcOrd="1" destOrd="0" presId="urn:microsoft.com/office/officeart/2005/8/layout/vProcess5"/>
    <dgm:cxn modelId="{1858E41A-7E50-47D5-9AB1-2D938A970BFA}" type="presParOf" srcId="{D7CDA310-94E0-4FDF-BC14-D5B3D17C38C1}" destId="{01AA277F-6586-4D9A-AC79-A9D443608A04}" srcOrd="2" destOrd="0" presId="urn:microsoft.com/office/officeart/2005/8/layout/vProcess5"/>
    <dgm:cxn modelId="{6FFAA552-F1B3-4CFA-847E-0912783844F0}" type="presParOf" srcId="{D7CDA310-94E0-4FDF-BC14-D5B3D17C38C1}" destId="{68E203E8-7B33-46B0-89E5-F783BEF9213A}" srcOrd="3" destOrd="0" presId="urn:microsoft.com/office/officeart/2005/8/layout/vProcess5"/>
    <dgm:cxn modelId="{C3250ED7-9725-45B2-91F6-5F7A4806CEDF}" type="presParOf" srcId="{D7CDA310-94E0-4FDF-BC14-D5B3D17C38C1}" destId="{E052578F-A5FD-4464-9BC4-23AD04035660}" srcOrd="4" destOrd="0" presId="urn:microsoft.com/office/officeart/2005/8/layout/vProcess5"/>
    <dgm:cxn modelId="{29C2240B-A6A0-452B-8EDD-8868D7F6D315}" type="presParOf" srcId="{D7CDA310-94E0-4FDF-BC14-D5B3D17C38C1}" destId="{CFD82B85-2CDD-461A-90E1-C0314403C60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3335FE-AC13-4818-8EAF-24C6DD63DC47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E8FAAED-0343-45ED-93A0-B18CE13FEE76}">
      <dgm:prSet phldrT="[Text]"/>
      <dgm:spPr/>
      <dgm:t>
        <a:bodyPr/>
        <a:lstStyle/>
        <a:p>
          <a:r>
            <a:rPr lang="en-US" dirty="0" err="1" smtClean="0">
              <a:latin typeface="Bahnschrift" pitchFamily="34" charset="0"/>
            </a:rPr>
            <a:t>Penelitian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Eksploratif</a:t>
          </a:r>
          <a:endParaRPr lang="en-US" dirty="0">
            <a:latin typeface="Bahnschrift" pitchFamily="34" charset="0"/>
          </a:endParaRPr>
        </a:p>
      </dgm:t>
    </dgm:pt>
    <dgm:pt modelId="{D1C2771B-F890-4531-BF45-C8E186EE308A}" type="parTrans" cxnId="{95B1CDA8-19A4-402D-9AE4-604A9B18867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51BBFCE5-2505-4291-BFFB-6CC27CBB6945}" type="sibTrans" cxnId="{95B1CDA8-19A4-402D-9AE4-604A9B18867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41017E51-72E4-4CCF-8663-C7F1228CEE61}">
      <dgm:prSet phldrT="[Text]"/>
      <dgm:spPr/>
      <dgm:t>
        <a:bodyPr/>
        <a:lstStyle/>
        <a:p>
          <a:r>
            <a:rPr lang="en-US" b="0" i="0" dirty="0" err="1" smtClean="0">
              <a:latin typeface="Bahnschrift" pitchFamily="34" charset="0"/>
            </a:rPr>
            <a:t>Penelitian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eksploratif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pada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umumnya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dilaksanakan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untuk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menjawab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pertanyaan</a:t>
          </a:r>
          <a:r>
            <a:rPr lang="en-US" b="0" i="0" dirty="0" smtClean="0">
              <a:latin typeface="Bahnschrift" pitchFamily="34" charset="0"/>
            </a:rPr>
            <a:t> ”</a:t>
          </a:r>
          <a:r>
            <a:rPr lang="en-US" b="0" i="0" dirty="0" err="1" smtClean="0">
              <a:latin typeface="Bahnschrift" pitchFamily="34" charset="0"/>
            </a:rPr>
            <a:t>Apa</a:t>
          </a:r>
          <a:r>
            <a:rPr lang="en-US" b="0" i="0" dirty="0" smtClean="0">
              <a:latin typeface="Bahnschrift" pitchFamily="34" charset="0"/>
            </a:rPr>
            <a:t> (what)” (</a:t>
          </a:r>
          <a:r>
            <a:rPr lang="en-US" b="0" i="0" dirty="0" err="1" smtClean="0">
              <a:latin typeface="Bahnschrift" pitchFamily="34" charset="0"/>
            </a:rPr>
            <a:t>Apa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sesungguhnya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fenomena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sosial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tersebut</a:t>
          </a:r>
          <a:r>
            <a:rPr lang="en-US" b="0" i="0" dirty="0" smtClean="0">
              <a:latin typeface="Bahnschrift" pitchFamily="34" charset="0"/>
            </a:rPr>
            <a:t>?). </a:t>
          </a:r>
          <a:r>
            <a:rPr lang="en-US" b="0" i="0" dirty="0" err="1" smtClean="0">
              <a:latin typeface="Bahnschrift" pitchFamily="34" charset="0"/>
            </a:rPr>
            <a:t>Penelitian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ini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seringkali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menggunakan</a:t>
          </a:r>
          <a:r>
            <a:rPr lang="en-US" b="0" i="0" dirty="0" smtClean="0">
              <a:latin typeface="Bahnschrift" pitchFamily="34" charset="0"/>
            </a:rPr>
            <a:t> data-data </a:t>
          </a:r>
          <a:r>
            <a:rPr lang="en-US" b="0" i="0" dirty="0" err="1" smtClean="0">
              <a:latin typeface="Bahnschrift" pitchFamily="34" charset="0"/>
            </a:rPr>
            <a:t>kualitatif</a:t>
          </a:r>
          <a:endParaRPr lang="en-US" dirty="0">
            <a:latin typeface="Bahnschrift" pitchFamily="34" charset="0"/>
          </a:endParaRPr>
        </a:p>
      </dgm:t>
    </dgm:pt>
    <dgm:pt modelId="{8C48409A-7CF2-4E5A-990B-10B1AD147411}" type="parTrans" cxnId="{FD0C43C3-FF01-4C35-9403-4EF9AF8F2AF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F582A410-0B85-46E0-B598-B2C916D9F6F9}" type="sibTrans" cxnId="{FD0C43C3-FF01-4C35-9403-4EF9AF8F2AF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C2943A1D-749E-48C9-9A61-EC01B6A83548}">
      <dgm:prSet phldrT="[Text]"/>
      <dgm:spPr/>
      <dgm:t>
        <a:bodyPr/>
        <a:lstStyle/>
        <a:p>
          <a:r>
            <a:rPr lang="en-US" dirty="0" err="1" smtClean="0">
              <a:latin typeface="Bahnschrift" pitchFamily="34" charset="0"/>
            </a:rPr>
            <a:t>Penelitian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Deskriptif</a:t>
          </a:r>
          <a:endParaRPr lang="en-US" dirty="0">
            <a:latin typeface="Bahnschrift" pitchFamily="34" charset="0"/>
          </a:endParaRPr>
        </a:p>
      </dgm:t>
    </dgm:pt>
    <dgm:pt modelId="{586FB765-2309-4DC1-A847-2F7FCA55544D}" type="parTrans" cxnId="{7CB931AA-0C98-426B-B3EB-D609C2BB6299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AA0F493-9165-4E0C-9F16-72A7565BEACA}" type="sibTrans" cxnId="{7CB931AA-0C98-426B-B3EB-D609C2BB6299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EA583CDE-7C76-4653-B812-FE7146BB0E5B}">
      <dgm:prSet phldrT="[Text]"/>
      <dgm:spPr/>
      <dgm:t>
        <a:bodyPr/>
        <a:lstStyle/>
        <a:p>
          <a:r>
            <a:rPr lang="en-US" b="0" i="0" dirty="0" err="1" smtClean="0">
              <a:latin typeface="Bahnschrift" pitchFamily="34" charset="0"/>
            </a:rPr>
            <a:t>Penelitian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deskriptif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menghadirkan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gambaran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tentang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situasi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atau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fenomena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sosial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secara</a:t>
          </a:r>
          <a:r>
            <a:rPr lang="en-US" b="0" i="0" dirty="0" smtClean="0">
              <a:latin typeface="Bahnschrift" pitchFamily="34" charset="0"/>
            </a:rPr>
            <a:t> detail. </a:t>
          </a:r>
          <a:r>
            <a:rPr lang="en-US" b="0" i="0" dirty="0" err="1" smtClean="0">
              <a:latin typeface="Bahnschrift" pitchFamily="34" charset="0"/>
            </a:rPr>
            <a:t>Penelitian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deskriptif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biasanya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berfokus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pada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pertanyaan</a:t>
          </a:r>
          <a:r>
            <a:rPr lang="en-US" b="0" i="0" dirty="0" smtClean="0">
              <a:latin typeface="Bahnschrift" pitchFamily="34" charset="0"/>
            </a:rPr>
            <a:t> ”</a:t>
          </a:r>
          <a:r>
            <a:rPr lang="en-US" b="0" i="0" dirty="0" err="1" smtClean="0">
              <a:latin typeface="Bahnschrift" pitchFamily="34" charset="0"/>
            </a:rPr>
            <a:t>bagaimana</a:t>
          </a:r>
          <a:r>
            <a:rPr lang="en-US" b="0" i="0" dirty="0" smtClean="0">
              <a:latin typeface="Bahnschrift" pitchFamily="34" charset="0"/>
            </a:rPr>
            <a:t> (how)” </a:t>
          </a:r>
          <a:r>
            <a:rPr lang="en-US" b="0" i="0" dirty="0" err="1" smtClean="0">
              <a:latin typeface="Bahnschrift" pitchFamily="34" charset="0"/>
            </a:rPr>
            <a:t>dan</a:t>
          </a:r>
          <a:r>
            <a:rPr lang="en-US" b="0" i="0" dirty="0" smtClean="0">
              <a:latin typeface="Bahnschrift" pitchFamily="34" charset="0"/>
            </a:rPr>
            <a:t> ”</a:t>
          </a:r>
          <a:r>
            <a:rPr lang="en-US" b="0" i="0" dirty="0" err="1" smtClean="0">
              <a:latin typeface="Bahnschrift" pitchFamily="34" charset="0"/>
            </a:rPr>
            <a:t>siapa</a:t>
          </a:r>
          <a:r>
            <a:rPr lang="en-US" b="0" i="0" dirty="0" smtClean="0">
              <a:latin typeface="Bahnschrift" pitchFamily="34" charset="0"/>
            </a:rPr>
            <a:t> (who)” (</a:t>
          </a:r>
          <a:r>
            <a:rPr lang="en-US" b="0" i="0" dirty="0" err="1" smtClean="0">
              <a:latin typeface="Bahnschrift" pitchFamily="34" charset="0"/>
            </a:rPr>
            <a:t>Bagaimana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fenomena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tersebut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terjadi</a:t>
          </a:r>
          <a:r>
            <a:rPr lang="en-US" b="0" i="0" dirty="0" smtClean="0">
              <a:latin typeface="Bahnschrift" pitchFamily="34" charset="0"/>
            </a:rPr>
            <a:t>? </a:t>
          </a:r>
          <a:r>
            <a:rPr lang="en-US" b="0" i="0" dirty="0" err="1" smtClean="0">
              <a:latin typeface="Bahnschrift" pitchFamily="34" charset="0"/>
            </a:rPr>
            <a:t>Siapa</a:t>
          </a:r>
          <a:r>
            <a:rPr lang="en-US" b="0" i="0" dirty="0" smtClean="0">
              <a:latin typeface="Bahnschrift" pitchFamily="34" charset="0"/>
            </a:rPr>
            <a:t> yang </a:t>
          </a:r>
          <a:r>
            <a:rPr lang="en-US" b="0" i="0" dirty="0" err="1" smtClean="0">
              <a:latin typeface="Bahnschrift" pitchFamily="34" charset="0"/>
            </a:rPr>
            <a:t>terlibat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didalamnya</a:t>
          </a:r>
          <a:r>
            <a:rPr lang="en-US" b="0" i="0" dirty="0" smtClean="0">
              <a:latin typeface="Bahnschrift" pitchFamily="34" charset="0"/>
            </a:rPr>
            <a:t>?)</a:t>
          </a:r>
          <a:endParaRPr lang="en-US" dirty="0">
            <a:latin typeface="Bahnschrift" pitchFamily="34" charset="0"/>
          </a:endParaRPr>
        </a:p>
      </dgm:t>
    </dgm:pt>
    <dgm:pt modelId="{8B50DA80-73D8-4A3A-9145-15B8988698E0}" type="parTrans" cxnId="{6A994D58-7219-48C5-8A66-1D9C01A57E7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0EDE524-2C6B-4E18-B62A-452F72F0E9BD}" type="sibTrans" cxnId="{6A994D58-7219-48C5-8A66-1D9C01A57E7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E971656-C207-49F3-9AB4-270C991D61D5}">
      <dgm:prSet phldrT="[Text]"/>
      <dgm:spPr/>
      <dgm:t>
        <a:bodyPr/>
        <a:lstStyle/>
        <a:p>
          <a:r>
            <a:rPr lang="en-US" dirty="0" err="1" smtClean="0">
              <a:latin typeface="Bahnschrift" pitchFamily="34" charset="0"/>
            </a:rPr>
            <a:t>Penelitian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Eksplanatif</a:t>
          </a:r>
          <a:endParaRPr lang="en-US" dirty="0">
            <a:latin typeface="Bahnschrift" pitchFamily="34" charset="0"/>
          </a:endParaRPr>
        </a:p>
      </dgm:t>
    </dgm:pt>
    <dgm:pt modelId="{DEF1E82E-C962-4EAB-8D2A-7CB9D3A16E82}" type="parTrans" cxnId="{2B198644-BC59-48F6-89BC-35C730FF3136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5F5A1355-7736-4431-B8EC-31A7FD747774}" type="sibTrans" cxnId="{2B198644-BC59-48F6-89BC-35C730FF3136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5A4E9E8D-B6AD-41F2-A86D-A14A4A4CB424}">
      <dgm:prSet phldrT="[Text]"/>
      <dgm:spPr/>
      <dgm:t>
        <a:bodyPr/>
        <a:lstStyle/>
        <a:p>
          <a:r>
            <a:rPr lang="en-US" b="0" i="0" dirty="0" err="1" smtClean="0">
              <a:latin typeface="Bahnschrift" pitchFamily="34" charset="0"/>
            </a:rPr>
            <a:t>Tujuan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penelitian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eksplanatif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adalah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untuk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memberikan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penjelasan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mengapa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sesuatu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terjadi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atau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menjawab</a:t>
          </a:r>
          <a:r>
            <a:rPr lang="en-US" b="0" i="0" dirty="0" smtClean="0">
              <a:latin typeface="Bahnschrift" pitchFamily="34" charset="0"/>
            </a:rPr>
            <a:t> </a:t>
          </a:r>
          <a:r>
            <a:rPr lang="en-US" b="0" i="0" dirty="0" err="1" smtClean="0">
              <a:latin typeface="Bahnschrift" pitchFamily="34" charset="0"/>
            </a:rPr>
            <a:t>pertanyaan</a:t>
          </a:r>
          <a:r>
            <a:rPr lang="en-US" b="0" i="0" dirty="0" smtClean="0">
              <a:latin typeface="Bahnschrift" pitchFamily="34" charset="0"/>
            </a:rPr>
            <a:t> ”</a:t>
          </a:r>
          <a:r>
            <a:rPr lang="en-US" b="0" i="0" dirty="0" err="1" smtClean="0">
              <a:latin typeface="Bahnschrift" pitchFamily="34" charset="0"/>
            </a:rPr>
            <a:t>mengapa</a:t>
          </a:r>
          <a:r>
            <a:rPr lang="en-US" b="0" i="0" dirty="0" smtClean="0">
              <a:latin typeface="Bahnschrift" pitchFamily="34" charset="0"/>
            </a:rPr>
            <a:t> (why)”</a:t>
          </a:r>
          <a:endParaRPr lang="en-US" dirty="0">
            <a:latin typeface="Bahnschrift" pitchFamily="34" charset="0"/>
          </a:endParaRPr>
        </a:p>
      </dgm:t>
    </dgm:pt>
    <dgm:pt modelId="{463625AA-A44A-4007-91A0-DB00946231C9}" type="parTrans" cxnId="{194133A6-7D85-49E1-AB43-F1F7F63941D0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3E652306-501E-45F6-955D-529D55D93FE1}" type="sibTrans" cxnId="{194133A6-7D85-49E1-AB43-F1F7F63941D0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F32702CA-CD53-493D-9DD0-AC0877A4D95F}" type="pres">
      <dgm:prSet presAssocID="{093335FE-AC13-4818-8EAF-24C6DD63D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DD152-3B7D-477E-AE53-5785B38952FA}" type="pres">
      <dgm:prSet presAssocID="{8E8FAAED-0343-45ED-93A0-B18CE13FEE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D5490-3834-4F89-A9EC-AADD364E190C}" type="pres">
      <dgm:prSet presAssocID="{8E8FAAED-0343-45ED-93A0-B18CE13FEE7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FED2E-0B24-4062-A60F-3D3066099C9C}" type="pres">
      <dgm:prSet presAssocID="{C2943A1D-749E-48C9-9A61-EC01B6A835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A825B-2745-474A-B1D9-3E62D002BD30}" type="pres">
      <dgm:prSet presAssocID="{C2943A1D-749E-48C9-9A61-EC01B6A8354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12D2A-0889-4C67-B40C-5402C92037C9}" type="pres">
      <dgm:prSet presAssocID="{1E971656-C207-49F3-9AB4-270C991D61D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B2C01-A071-4597-8418-ADAB046398E7}" type="pres">
      <dgm:prSet presAssocID="{1E971656-C207-49F3-9AB4-270C991D61D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DEF76-3B8E-4BC1-8E69-A4BB46FF5F34}" type="presOf" srcId="{41017E51-72E4-4CCF-8663-C7F1228CEE61}" destId="{7E9D5490-3834-4F89-A9EC-AADD364E190C}" srcOrd="0" destOrd="0" presId="urn:microsoft.com/office/officeart/2005/8/layout/vList2"/>
    <dgm:cxn modelId="{95B1CDA8-19A4-402D-9AE4-604A9B188678}" srcId="{093335FE-AC13-4818-8EAF-24C6DD63DC47}" destId="{8E8FAAED-0343-45ED-93A0-B18CE13FEE76}" srcOrd="0" destOrd="0" parTransId="{D1C2771B-F890-4531-BF45-C8E186EE308A}" sibTransId="{51BBFCE5-2505-4291-BFFB-6CC27CBB6945}"/>
    <dgm:cxn modelId="{C2D90137-33BD-47E8-9DEE-5CD6EA349204}" type="presOf" srcId="{8E8FAAED-0343-45ED-93A0-B18CE13FEE76}" destId="{663DD152-3B7D-477E-AE53-5785B38952FA}" srcOrd="0" destOrd="0" presId="urn:microsoft.com/office/officeart/2005/8/layout/vList2"/>
    <dgm:cxn modelId="{FD0C43C3-FF01-4C35-9403-4EF9AF8F2AFD}" srcId="{8E8FAAED-0343-45ED-93A0-B18CE13FEE76}" destId="{41017E51-72E4-4CCF-8663-C7F1228CEE61}" srcOrd="0" destOrd="0" parTransId="{8C48409A-7CF2-4E5A-990B-10B1AD147411}" sibTransId="{F582A410-0B85-46E0-B598-B2C916D9F6F9}"/>
    <dgm:cxn modelId="{2A3BDD32-1FFC-4A1E-950A-FCE80358EE9C}" type="presOf" srcId="{EA583CDE-7C76-4653-B812-FE7146BB0E5B}" destId="{F21A825B-2745-474A-B1D9-3E62D002BD30}" srcOrd="0" destOrd="0" presId="urn:microsoft.com/office/officeart/2005/8/layout/vList2"/>
    <dgm:cxn modelId="{D1DC460D-F425-4014-95FB-1AAC23252C5A}" type="presOf" srcId="{093335FE-AC13-4818-8EAF-24C6DD63DC47}" destId="{F32702CA-CD53-493D-9DD0-AC0877A4D95F}" srcOrd="0" destOrd="0" presId="urn:microsoft.com/office/officeart/2005/8/layout/vList2"/>
    <dgm:cxn modelId="{21E82E65-7CFB-4313-B561-0844605B48D1}" type="presOf" srcId="{1E971656-C207-49F3-9AB4-270C991D61D5}" destId="{67712D2A-0889-4C67-B40C-5402C92037C9}" srcOrd="0" destOrd="0" presId="urn:microsoft.com/office/officeart/2005/8/layout/vList2"/>
    <dgm:cxn modelId="{2B198644-BC59-48F6-89BC-35C730FF3136}" srcId="{093335FE-AC13-4818-8EAF-24C6DD63DC47}" destId="{1E971656-C207-49F3-9AB4-270C991D61D5}" srcOrd="2" destOrd="0" parTransId="{DEF1E82E-C962-4EAB-8D2A-7CB9D3A16E82}" sibTransId="{5F5A1355-7736-4431-B8EC-31A7FD747774}"/>
    <dgm:cxn modelId="{367759CF-DC18-4060-99CE-1F808A409101}" type="presOf" srcId="{5A4E9E8D-B6AD-41F2-A86D-A14A4A4CB424}" destId="{156B2C01-A071-4597-8418-ADAB046398E7}" srcOrd="0" destOrd="0" presId="urn:microsoft.com/office/officeart/2005/8/layout/vList2"/>
    <dgm:cxn modelId="{7CB931AA-0C98-426B-B3EB-D609C2BB6299}" srcId="{093335FE-AC13-4818-8EAF-24C6DD63DC47}" destId="{C2943A1D-749E-48C9-9A61-EC01B6A83548}" srcOrd="1" destOrd="0" parTransId="{586FB765-2309-4DC1-A847-2F7FCA55544D}" sibTransId="{6AA0F493-9165-4E0C-9F16-72A7565BEACA}"/>
    <dgm:cxn modelId="{194133A6-7D85-49E1-AB43-F1F7F63941D0}" srcId="{1E971656-C207-49F3-9AB4-270C991D61D5}" destId="{5A4E9E8D-B6AD-41F2-A86D-A14A4A4CB424}" srcOrd="0" destOrd="0" parTransId="{463625AA-A44A-4007-91A0-DB00946231C9}" sibTransId="{3E652306-501E-45F6-955D-529D55D93FE1}"/>
    <dgm:cxn modelId="{152737F9-B518-4D2B-B629-8220CB26446E}" type="presOf" srcId="{C2943A1D-749E-48C9-9A61-EC01B6A83548}" destId="{2EAFED2E-0B24-4062-A60F-3D3066099C9C}" srcOrd="0" destOrd="0" presId="urn:microsoft.com/office/officeart/2005/8/layout/vList2"/>
    <dgm:cxn modelId="{6A994D58-7219-48C5-8A66-1D9C01A57E7F}" srcId="{C2943A1D-749E-48C9-9A61-EC01B6A83548}" destId="{EA583CDE-7C76-4653-B812-FE7146BB0E5B}" srcOrd="0" destOrd="0" parTransId="{8B50DA80-73D8-4A3A-9145-15B8988698E0}" sibTransId="{60EDE524-2C6B-4E18-B62A-452F72F0E9BD}"/>
    <dgm:cxn modelId="{3A0CF8DB-8B19-4567-BCF1-083370460A6F}" type="presParOf" srcId="{F32702CA-CD53-493D-9DD0-AC0877A4D95F}" destId="{663DD152-3B7D-477E-AE53-5785B38952FA}" srcOrd="0" destOrd="0" presId="urn:microsoft.com/office/officeart/2005/8/layout/vList2"/>
    <dgm:cxn modelId="{6760C83F-DF9A-4CC5-B2F2-F11B963EC822}" type="presParOf" srcId="{F32702CA-CD53-493D-9DD0-AC0877A4D95F}" destId="{7E9D5490-3834-4F89-A9EC-AADD364E190C}" srcOrd="1" destOrd="0" presId="urn:microsoft.com/office/officeart/2005/8/layout/vList2"/>
    <dgm:cxn modelId="{13837F81-A289-467C-A51D-877F023B2B50}" type="presParOf" srcId="{F32702CA-CD53-493D-9DD0-AC0877A4D95F}" destId="{2EAFED2E-0B24-4062-A60F-3D3066099C9C}" srcOrd="2" destOrd="0" presId="urn:microsoft.com/office/officeart/2005/8/layout/vList2"/>
    <dgm:cxn modelId="{EB3B38E5-404C-43D3-9545-A5B850D0BD74}" type="presParOf" srcId="{F32702CA-CD53-493D-9DD0-AC0877A4D95F}" destId="{F21A825B-2745-474A-B1D9-3E62D002BD30}" srcOrd="3" destOrd="0" presId="urn:microsoft.com/office/officeart/2005/8/layout/vList2"/>
    <dgm:cxn modelId="{22D7B78E-24F8-4AEB-A2E0-23571705FFE6}" type="presParOf" srcId="{F32702CA-CD53-493D-9DD0-AC0877A4D95F}" destId="{67712D2A-0889-4C67-B40C-5402C92037C9}" srcOrd="4" destOrd="0" presId="urn:microsoft.com/office/officeart/2005/8/layout/vList2"/>
    <dgm:cxn modelId="{AF8C581D-C415-46C1-857F-9AFD0EACBFE7}" type="presParOf" srcId="{F32702CA-CD53-493D-9DD0-AC0877A4D95F}" destId="{156B2C01-A071-4597-8418-ADAB046398E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D12E63-08E2-4AB0-9582-75C8DB9B3DA8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4DC65CA2-1E69-424E-A74D-FA57154CADB1}">
      <dgm:prSet phldrT="[Text]"/>
      <dgm:spPr/>
      <dgm:t>
        <a:bodyPr/>
        <a:lstStyle/>
        <a:p>
          <a:r>
            <a:rPr lang="id-ID" dirty="0"/>
            <a:t>TIME</a:t>
          </a:r>
        </a:p>
      </dgm:t>
    </dgm:pt>
    <dgm:pt modelId="{D69E8712-A69C-4DA1-A814-3D8F3FD22018}" type="parTrans" cxnId="{8D3D60E2-470A-42F5-9CEE-C941C40E0AB3}">
      <dgm:prSet/>
      <dgm:spPr/>
      <dgm:t>
        <a:bodyPr/>
        <a:lstStyle/>
        <a:p>
          <a:endParaRPr lang="id-ID"/>
        </a:p>
      </dgm:t>
    </dgm:pt>
    <dgm:pt modelId="{94017789-8603-4C2A-91B0-4F66090AF6A1}" type="sibTrans" cxnId="{8D3D60E2-470A-42F5-9CEE-C941C40E0AB3}">
      <dgm:prSet/>
      <dgm:spPr/>
      <dgm:t>
        <a:bodyPr/>
        <a:lstStyle/>
        <a:p>
          <a:endParaRPr lang="id-ID"/>
        </a:p>
      </dgm:t>
    </dgm:pt>
    <dgm:pt modelId="{61B54953-146C-4390-BC88-8ACFC75643DE}">
      <dgm:prSet phldrT="[Text]"/>
      <dgm:spPr/>
      <dgm:t>
        <a:bodyPr/>
        <a:lstStyle/>
        <a:p>
          <a:r>
            <a:rPr lang="id-ID" dirty="0"/>
            <a:t>STATICS</a:t>
          </a:r>
        </a:p>
      </dgm:t>
    </dgm:pt>
    <dgm:pt modelId="{5E5D02BC-8F3B-4541-84E5-12C8B25FF3F6}" type="parTrans" cxnId="{15B5A1C0-554D-488F-B11E-EEDCE965B5AC}">
      <dgm:prSet/>
      <dgm:spPr/>
      <dgm:t>
        <a:bodyPr/>
        <a:lstStyle/>
        <a:p>
          <a:endParaRPr lang="id-ID"/>
        </a:p>
      </dgm:t>
    </dgm:pt>
    <dgm:pt modelId="{459EEB00-0169-420D-B894-FB068B5610B3}" type="sibTrans" cxnId="{15B5A1C0-554D-488F-B11E-EEDCE965B5AC}">
      <dgm:prSet/>
      <dgm:spPr/>
      <dgm:t>
        <a:bodyPr/>
        <a:lstStyle/>
        <a:p>
          <a:endParaRPr lang="id-ID"/>
        </a:p>
      </dgm:t>
    </dgm:pt>
    <dgm:pt modelId="{EE63A74E-46D4-425C-827B-9A2917866BD6}">
      <dgm:prSet phldrT="[Text]"/>
      <dgm:spPr/>
      <dgm:t>
        <a:bodyPr/>
        <a:lstStyle/>
        <a:p>
          <a:r>
            <a:rPr lang="id-ID" dirty="0"/>
            <a:t>LONGITUDINAL</a:t>
          </a:r>
        </a:p>
      </dgm:t>
    </dgm:pt>
    <dgm:pt modelId="{B3CB7DDE-2A3E-41AA-8ABF-AB9F190B6BFE}" type="parTrans" cxnId="{E9C977F1-308D-4F3D-9EA8-977B714DAFBE}">
      <dgm:prSet/>
      <dgm:spPr/>
      <dgm:t>
        <a:bodyPr/>
        <a:lstStyle/>
        <a:p>
          <a:endParaRPr lang="id-ID"/>
        </a:p>
      </dgm:t>
    </dgm:pt>
    <dgm:pt modelId="{BF8D1CF9-5C0C-4ECE-97CD-10967389C10E}" type="sibTrans" cxnId="{E9C977F1-308D-4F3D-9EA8-977B714DAFBE}">
      <dgm:prSet/>
      <dgm:spPr/>
      <dgm:t>
        <a:bodyPr/>
        <a:lstStyle/>
        <a:p>
          <a:endParaRPr lang="id-ID"/>
        </a:p>
      </dgm:t>
    </dgm:pt>
    <dgm:pt modelId="{A89FB1E5-A232-46D8-8E41-10549DDAD21F}">
      <dgm:prSet phldrT="[Text]"/>
      <dgm:spPr/>
      <dgm:t>
        <a:bodyPr/>
        <a:lstStyle/>
        <a:p>
          <a:r>
            <a:rPr lang="id-ID" dirty="0"/>
            <a:t>TRENDS</a:t>
          </a:r>
        </a:p>
      </dgm:t>
    </dgm:pt>
    <dgm:pt modelId="{0C26BE84-6AA8-42DF-8DBB-CEFAE0B84C93}" type="parTrans" cxnId="{90CCEF80-D243-4601-B9B2-2F6917A8AF75}">
      <dgm:prSet/>
      <dgm:spPr/>
      <dgm:t>
        <a:bodyPr/>
        <a:lstStyle/>
        <a:p>
          <a:endParaRPr lang="id-ID"/>
        </a:p>
      </dgm:t>
    </dgm:pt>
    <dgm:pt modelId="{3FDFA350-4B32-45BC-803A-9425DDA75B39}" type="sibTrans" cxnId="{90CCEF80-D243-4601-B9B2-2F6917A8AF75}">
      <dgm:prSet/>
      <dgm:spPr/>
      <dgm:t>
        <a:bodyPr/>
        <a:lstStyle/>
        <a:p>
          <a:endParaRPr lang="id-ID"/>
        </a:p>
      </dgm:t>
    </dgm:pt>
    <dgm:pt modelId="{5E596C6B-7311-4091-BD45-DF8BAF07E8D4}">
      <dgm:prSet phldrT="[Text]"/>
      <dgm:spPr/>
      <dgm:t>
        <a:bodyPr/>
        <a:lstStyle/>
        <a:p>
          <a:r>
            <a:rPr lang="id-ID" dirty="0"/>
            <a:t>COHORT</a:t>
          </a:r>
        </a:p>
      </dgm:t>
    </dgm:pt>
    <dgm:pt modelId="{4D741C84-BEAC-4CC5-8E94-1F2A1252E042}" type="parTrans" cxnId="{F5D09BD2-76A4-458B-A1A9-6153FAB83EE8}">
      <dgm:prSet/>
      <dgm:spPr/>
      <dgm:t>
        <a:bodyPr/>
        <a:lstStyle/>
        <a:p>
          <a:endParaRPr lang="id-ID"/>
        </a:p>
      </dgm:t>
    </dgm:pt>
    <dgm:pt modelId="{2384EDE0-6D8A-497E-BE1A-2A538210A7A3}" type="sibTrans" cxnId="{F5D09BD2-76A4-458B-A1A9-6153FAB83EE8}">
      <dgm:prSet/>
      <dgm:spPr/>
      <dgm:t>
        <a:bodyPr/>
        <a:lstStyle/>
        <a:p>
          <a:endParaRPr lang="id-ID"/>
        </a:p>
      </dgm:t>
    </dgm:pt>
    <dgm:pt modelId="{539CDBCC-3820-4529-AAB4-28D1B15EB3AB}">
      <dgm:prSet phldrT="[Text]"/>
      <dgm:spPr/>
      <dgm:t>
        <a:bodyPr/>
        <a:lstStyle/>
        <a:p>
          <a:r>
            <a:rPr lang="id-ID" dirty="0"/>
            <a:t>PANEL</a:t>
          </a:r>
        </a:p>
      </dgm:t>
    </dgm:pt>
    <dgm:pt modelId="{ADEFA2B7-9AE5-43B8-883C-3986078C1C78}" type="parTrans" cxnId="{E4E40D65-CE23-4BF1-A739-C8D5756E027A}">
      <dgm:prSet/>
      <dgm:spPr/>
      <dgm:t>
        <a:bodyPr/>
        <a:lstStyle/>
        <a:p>
          <a:endParaRPr lang="id-ID"/>
        </a:p>
      </dgm:t>
    </dgm:pt>
    <dgm:pt modelId="{87361D27-2FB6-4456-B775-A26E1BADAACE}" type="sibTrans" cxnId="{E4E40D65-CE23-4BF1-A739-C8D5756E027A}">
      <dgm:prSet/>
      <dgm:spPr/>
      <dgm:t>
        <a:bodyPr/>
        <a:lstStyle/>
        <a:p>
          <a:endParaRPr lang="id-ID"/>
        </a:p>
      </dgm:t>
    </dgm:pt>
    <dgm:pt modelId="{8B79F26C-B9B0-409C-9D8F-81D53B8089A0}">
      <dgm:prSet phldrT="[Text]"/>
      <dgm:spPr/>
      <dgm:t>
        <a:bodyPr/>
        <a:lstStyle/>
        <a:p>
          <a:r>
            <a:rPr lang="id-ID" dirty="0"/>
            <a:t>CROSS SECTIONAL</a:t>
          </a:r>
        </a:p>
      </dgm:t>
    </dgm:pt>
    <dgm:pt modelId="{CFEF355E-54EA-4849-8ADD-7E126BFD2B32}" type="parTrans" cxnId="{F6B25F61-EE36-4E83-B6F4-64ADCB659F44}">
      <dgm:prSet/>
      <dgm:spPr/>
      <dgm:t>
        <a:bodyPr/>
        <a:lstStyle/>
        <a:p>
          <a:endParaRPr lang="id-ID"/>
        </a:p>
      </dgm:t>
    </dgm:pt>
    <dgm:pt modelId="{9453AF07-AF9F-42D3-8E64-DEA35B536EFF}" type="sibTrans" cxnId="{F6B25F61-EE36-4E83-B6F4-64ADCB659F44}">
      <dgm:prSet/>
      <dgm:spPr/>
      <dgm:t>
        <a:bodyPr/>
        <a:lstStyle/>
        <a:p>
          <a:endParaRPr lang="id-ID"/>
        </a:p>
      </dgm:t>
    </dgm:pt>
    <dgm:pt modelId="{3A16DBDF-954A-455A-B6CD-DCF2ED6C4AE0}" type="pres">
      <dgm:prSet presAssocID="{EDD12E63-08E2-4AB0-9582-75C8DB9B3D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50B98F-0AF5-4F4A-A5A4-C0FA9DC9537A}" type="pres">
      <dgm:prSet presAssocID="{4DC65CA2-1E69-424E-A74D-FA57154CADB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C902E7D-FEFF-4B43-A005-F214CED41159}" type="pres">
      <dgm:prSet presAssocID="{4DC65CA2-1E69-424E-A74D-FA57154CADB1}" presName="rootComposite1" presStyleCnt="0"/>
      <dgm:spPr/>
      <dgm:t>
        <a:bodyPr/>
        <a:lstStyle/>
        <a:p>
          <a:endParaRPr lang="en-US"/>
        </a:p>
      </dgm:t>
    </dgm:pt>
    <dgm:pt modelId="{0AC2F371-B601-415D-80E8-95DD13357734}" type="pres">
      <dgm:prSet presAssocID="{4DC65CA2-1E69-424E-A74D-FA57154CADB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C90149-8690-43CA-9F14-938208F2D199}" type="pres">
      <dgm:prSet presAssocID="{4DC65CA2-1E69-424E-A74D-FA57154CADB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A828CB7-33D5-4C23-B64F-9B91CF5B50AB}" type="pres">
      <dgm:prSet presAssocID="{4DC65CA2-1E69-424E-A74D-FA57154CADB1}" presName="hierChild2" presStyleCnt="0"/>
      <dgm:spPr/>
      <dgm:t>
        <a:bodyPr/>
        <a:lstStyle/>
        <a:p>
          <a:endParaRPr lang="en-US"/>
        </a:p>
      </dgm:t>
    </dgm:pt>
    <dgm:pt modelId="{A53CBF5C-8A9A-4B7C-8D67-A7C2EEC31F5D}" type="pres">
      <dgm:prSet presAssocID="{5E5D02BC-8F3B-4541-84E5-12C8B25FF3F6}" presName="Name64" presStyleLbl="parChTrans1D2" presStyleIdx="0" presStyleCnt="2"/>
      <dgm:spPr/>
      <dgm:t>
        <a:bodyPr/>
        <a:lstStyle/>
        <a:p>
          <a:endParaRPr lang="en-US"/>
        </a:p>
      </dgm:t>
    </dgm:pt>
    <dgm:pt modelId="{73484829-BFC0-487B-999B-B9DF399D17F6}" type="pres">
      <dgm:prSet presAssocID="{61B54953-146C-4390-BC88-8ACFC75643D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FFFB5C7-125D-41FB-A463-2A91178E54C1}" type="pres">
      <dgm:prSet presAssocID="{61B54953-146C-4390-BC88-8ACFC75643DE}" presName="rootComposite" presStyleCnt="0"/>
      <dgm:spPr/>
      <dgm:t>
        <a:bodyPr/>
        <a:lstStyle/>
        <a:p>
          <a:endParaRPr lang="en-US"/>
        </a:p>
      </dgm:t>
    </dgm:pt>
    <dgm:pt modelId="{EB8F978A-D56E-45F7-A47C-881D6606B12A}" type="pres">
      <dgm:prSet presAssocID="{61B54953-146C-4390-BC88-8ACFC75643D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C359A6-4502-4D66-9BED-FA9396687BC9}" type="pres">
      <dgm:prSet presAssocID="{61B54953-146C-4390-BC88-8ACFC75643DE}" presName="rootConnector" presStyleLbl="node2" presStyleIdx="0" presStyleCnt="2"/>
      <dgm:spPr/>
      <dgm:t>
        <a:bodyPr/>
        <a:lstStyle/>
        <a:p>
          <a:endParaRPr lang="en-US"/>
        </a:p>
      </dgm:t>
    </dgm:pt>
    <dgm:pt modelId="{7228DA23-2E4D-4A84-A9FD-59CC097BC8E5}" type="pres">
      <dgm:prSet presAssocID="{61B54953-146C-4390-BC88-8ACFC75643DE}" presName="hierChild4" presStyleCnt="0"/>
      <dgm:spPr/>
      <dgm:t>
        <a:bodyPr/>
        <a:lstStyle/>
        <a:p>
          <a:endParaRPr lang="en-US"/>
        </a:p>
      </dgm:t>
    </dgm:pt>
    <dgm:pt modelId="{7C5BAFFA-677F-4E01-A191-B042E9BFC5B0}" type="pres">
      <dgm:prSet presAssocID="{CFEF355E-54EA-4849-8ADD-7E126BFD2B32}" presName="Name64" presStyleLbl="parChTrans1D3" presStyleIdx="0" presStyleCnt="4"/>
      <dgm:spPr/>
      <dgm:t>
        <a:bodyPr/>
        <a:lstStyle/>
        <a:p>
          <a:endParaRPr lang="en-US"/>
        </a:p>
      </dgm:t>
    </dgm:pt>
    <dgm:pt modelId="{54C84399-9836-4C12-9553-31947D4E3AE3}" type="pres">
      <dgm:prSet presAssocID="{8B79F26C-B9B0-409C-9D8F-81D53B8089A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681E3ED-7589-4320-A8DB-CA9C509CAFA9}" type="pres">
      <dgm:prSet presAssocID="{8B79F26C-B9B0-409C-9D8F-81D53B8089A0}" presName="rootComposite" presStyleCnt="0"/>
      <dgm:spPr/>
      <dgm:t>
        <a:bodyPr/>
        <a:lstStyle/>
        <a:p>
          <a:endParaRPr lang="en-US"/>
        </a:p>
      </dgm:t>
    </dgm:pt>
    <dgm:pt modelId="{459D5772-D3FE-4D77-BE95-F8998BEF267F}" type="pres">
      <dgm:prSet presAssocID="{8B79F26C-B9B0-409C-9D8F-81D53B8089A0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927A06-81B9-40DC-BD84-7B4DCC46B281}" type="pres">
      <dgm:prSet presAssocID="{8B79F26C-B9B0-409C-9D8F-81D53B8089A0}" presName="rootConnector" presStyleLbl="node3" presStyleIdx="0" presStyleCnt="4"/>
      <dgm:spPr/>
      <dgm:t>
        <a:bodyPr/>
        <a:lstStyle/>
        <a:p>
          <a:endParaRPr lang="en-US"/>
        </a:p>
      </dgm:t>
    </dgm:pt>
    <dgm:pt modelId="{AA9C637F-348A-46A5-B09F-EE2D94428190}" type="pres">
      <dgm:prSet presAssocID="{8B79F26C-B9B0-409C-9D8F-81D53B8089A0}" presName="hierChild4" presStyleCnt="0"/>
      <dgm:spPr/>
      <dgm:t>
        <a:bodyPr/>
        <a:lstStyle/>
        <a:p>
          <a:endParaRPr lang="en-US"/>
        </a:p>
      </dgm:t>
    </dgm:pt>
    <dgm:pt modelId="{7E896C56-C976-49C2-A358-77A76007DD9E}" type="pres">
      <dgm:prSet presAssocID="{8B79F26C-B9B0-409C-9D8F-81D53B8089A0}" presName="hierChild5" presStyleCnt="0"/>
      <dgm:spPr/>
      <dgm:t>
        <a:bodyPr/>
        <a:lstStyle/>
        <a:p>
          <a:endParaRPr lang="en-US"/>
        </a:p>
      </dgm:t>
    </dgm:pt>
    <dgm:pt modelId="{BB2421F7-3F36-4693-8485-BC62B4AF90E0}" type="pres">
      <dgm:prSet presAssocID="{61B54953-146C-4390-BC88-8ACFC75643DE}" presName="hierChild5" presStyleCnt="0"/>
      <dgm:spPr/>
      <dgm:t>
        <a:bodyPr/>
        <a:lstStyle/>
        <a:p>
          <a:endParaRPr lang="en-US"/>
        </a:p>
      </dgm:t>
    </dgm:pt>
    <dgm:pt modelId="{9618CE09-E54A-4CEF-81C6-5E043E722A55}" type="pres">
      <dgm:prSet presAssocID="{B3CB7DDE-2A3E-41AA-8ABF-AB9F190B6BFE}" presName="Name64" presStyleLbl="parChTrans1D2" presStyleIdx="1" presStyleCnt="2"/>
      <dgm:spPr/>
      <dgm:t>
        <a:bodyPr/>
        <a:lstStyle/>
        <a:p>
          <a:endParaRPr lang="en-US"/>
        </a:p>
      </dgm:t>
    </dgm:pt>
    <dgm:pt modelId="{9B541CD6-D6B2-4D68-8F71-1017B20C4932}" type="pres">
      <dgm:prSet presAssocID="{EE63A74E-46D4-425C-827B-9A2917866BD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7BC42AE-46F7-43B5-AA45-629234BA4197}" type="pres">
      <dgm:prSet presAssocID="{EE63A74E-46D4-425C-827B-9A2917866BD6}" presName="rootComposite" presStyleCnt="0"/>
      <dgm:spPr/>
      <dgm:t>
        <a:bodyPr/>
        <a:lstStyle/>
        <a:p>
          <a:endParaRPr lang="en-US"/>
        </a:p>
      </dgm:t>
    </dgm:pt>
    <dgm:pt modelId="{573F3D32-2E31-49D4-BF30-C3D15A531B7F}" type="pres">
      <dgm:prSet presAssocID="{EE63A74E-46D4-425C-827B-9A2917866BD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24806C-0C33-4366-A27D-E3C51C6B4A92}" type="pres">
      <dgm:prSet presAssocID="{EE63A74E-46D4-425C-827B-9A2917866BD6}" presName="rootConnector" presStyleLbl="node2" presStyleIdx="1" presStyleCnt="2"/>
      <dgm:spPr/>
      <dgm:t>
        <a:bodyPr/>
        <a:lstStyle/>
        <a:p>
          <a:endParaRPr lang="en-US"/>
        </a:p>
      </dgm:t>
    </dgm:pt>
    <dgm:pt modelId="{1313448A-B6AA-4E0F-B871-211D8D23143E}" type="pres">
      <dgm:prSet presAssocID="{EE63A74E-46D4-425C-827B-9A2917866BD6}" presName="hierChild4" presStyleCnt="0"/>
      <dgm:spPr/>
      <dgm:t>
        <a:bodyPr/>
        <a:lstStyle/>
        <a:p>
          <a:endParaRPr lang="en-US"/>
        </a:p>
      </dgm:t>
    </dgm:pt>
    <dgm:pt modelId="{ED275928-147D-4423-9A60-485CC310EF92}" type="pres">
      <dgm:prSet presAssocID="{0C26BE84-6AA8-42DF-8DBB-CEFAE0B84C93}" presName="Name64" presStyleLbl="parChTrans1D3" presStyleIdx="1" presStyleCnt="4"/>
      <dgm:spPr/>
      <dgm:t>
        <a:bodyPr/>
        <a:lstStyle/>
        <a:p>
          <a:endParaRPr lang="en-US"/>
        </a:p>
      </dgm:t>
    </dgm:pt>
    <dgm:pt modelId="{3A5C06E8-FD9D-4229-A658-3B7E41969CE9}" type="pres">
      <dgm:prSet presAssocID="{A89FB1E5-A232-46D8-8E41-10549DDAD2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0B1910-2353-4145-97C8-6C0C241F0DF8}" type="pres">
      <dgm:prSet presAssocID="{A89FB1E5-A232-46D8-8E41-10549DDAD21F}" presName="rootComposite" presStyleCnt="0"/>
      <dgm:spPr/>
      <dgm:t>
        <a:bodyPr/>
        <a:lstStyle/>
        <a:p>
          <a:endParaRPr lang="en-US"/>
        </a:p>
      </dgm:t>
    </dgm:pt>
    <dgm:pt modelId="{39006F9C-3872-489D-8AAB-8E1FCA0DE3E3}" type="pres">
      <dgm:prSet presAssocID="{A89FB1E5-A232-46D8-8E41-10549DDAD21F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BED7D3-C0F0-4B5A-AA81-1945592815F3}" type="pres">
      <dgm:prSet presAssocID="{A89FB1E5-A232-46D8-8E41-10549DDAD21F}" presName="rootConnector" presStyleLbl="node3" presStyleIdx="1" presStyleCnt="4"/>
      <dgm:spPr/>
      <dgm:t>
        <a:bodyPr/>
        <a:lstStyle/>
        <a:p>
          <a:endParaRPr lang="en-US"/>
        </a:p>
      </dgm:t>
    </dgm:pt>
    <dgm:pt modelId="{4F2D92AD-5030-4338-918F-282EDDF44B94}" type="pres">
      <dgm:prSet presAssocID="{A89FB1E5-A232-46D8-8E41-10549DDAD21F}" presName="hierChild4" presStyleCnt="0"/>
      <dgm:spPr/>
      <dgm:t>
        <a:bodyPr/>
        <a:lstStyle/>
        <a:p>
          <a:endParaRPr lang="en-US"/>
        </a:p>
      </dgm:t>
    </dgm:pt>
    <dgm:pt modelId="{54C2756E-538B-412B-BEBA-C2ABBDFB3628}" type="pres">
      <dgm:prSet presAssocID="{A89FB1E5-A232-46D8-8E41-10549DDAD21F}" presName="hierChild5" presStyleCnt="0"/>
      <dgm:spPr/>
      <dgm:t>
        <a:bodyPr/>
        <a:lstStyle/>
        <a:p>
          <a:endParaRPr lang="en-US"/>
        </a:p>
      </dgm:t>
    </dgm:pt>
    <dgm:pt modelId="{5424B515-8DA5-454B-BC79-594CBF0DDA53}" type="pres">
      <dgm:prSet presAssocID="{4D741C84-BEAC-4CC5-8E94-1F2A1252E042}" presName="Name64" presStyleLbl="parChTrans1D3" presStyleIdx="2" presStyleCnt="4"/>
      <dgm:spPr/>
      <dgm:t>
        <a:bodyPr/>
        <a:lstStyle/>
        <a:p>
          <a:endParaRPr lang="en-US"/>
        </a:p>
      </dgm:t>
    </dgm:pt>
    <dgm:pt modelId="{22E0FF03-3C7F-4CFD-AC7D-DDB069EE2D83}" type="pres">
      <dgm:prSet presAssocID="{5E596C6B-7311-4091-BD45-DF8BAF07E8D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6270B4-3A25-4B39-8A56-CE89FCAB3C45}" type="pres">
      <dgm:prSet presAssocID="{5E596C6B-7311-4091-BD45-DF8BAF07E8D4}" presName="rootComposite" presStyleCnt="0"/>
      <dgm:spPr/>
      <dgm:t>
        <a:bodyPr/>
        <a:lstStyle/>
        <a:p>
          <a:endParaRPr lang="en-US"/>
        </a:p>
      </dgm:t>
    </dgm:pt>
    <dgm:pt modelId="{EA8EBEC4-B6EA-4F88-B120-CB7352757D45}" type="pres">
      <dgm:prSet presAssocID="{5E596C6B-7311-4091-BD45-DF8BAF07E8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0B25D-6A31-4C8D-9F51-F6525FADD982}" type="pres">
      <dgm:prSet presAssocID="{5E596C6B-7311-4091-BD45-DF8BAF07E8D4}" presName="rootConnector" presStyleLbl="node3" presStyleIdx="2" presStyleCnt="4"/>
      <dgm:spPr/>
      <dgm:t>
        <a:bodyPr/>
        <a:lstStyle/>
        <a:p>
          <a:endParaRPr lang="en-US"/>
        </a:p>
      </dgm:t>
    </dgm:pt>
    <dgm:pt modelId="{7FA859DB-292C-493D-B064-DA5A5220B52A}" type="pres">
      <dgm:prSet presAssocID="{5E596C6B-7311-4091-BD45-DF8BAF07E8D4}" presName="hierChild4" presStyleCnt="0"/>
      <dgm:spPr/>
      <dgm:t>
        <a:bodyPr/>
        <a:lstStyle/>
        <a:p>
          <a:endParaRPr lang="en-US"/>
        </a:p>
      </dgm:t>
    </dgm:pt>
    <dgm:pt modelId="{DDAB5FA9-3C5F-47C8-8E9D-F906987215DD}" type="pres">
      <dgm:prSet presAssocID="{5E596C6B-7311-4091-BD45-DF8BAF07E8D4}" presName="hierChild5" presStyleCnt="0"/>
      <dgm:spPr/>
      <dgm:t>
        <a:bodyPr/>
        <a:lstStyle/>
        <a:p>
          <a:endParaRPr lang="en-US"/>
        </a:p>
      </dgm:t>
    </dgm:pt>
    <dgm:pt modelId="{5699FBD6-C6B6-4AD4-AE76-45B775B74515}" type="pres">
      <dgm:prSet presAssocID="{ADEFA2B7-9AE5-43B8-883C-3986078C1C78}" presName="Name64" presStyleLbl="parChTrans1D3" presStyleIdx="3" presStyleCnt="4"/>
      <dgm:spPr/>
      <dgm:t>
        <a:bodyPr/>
        <a:lstStyle/>
        <a:p>
          <a:endParaRPr lang="en-US"/>
        </a:p>
      </dgm:t>
    </dgm:pt>
    <dgm:pt modelId="{2E8F59DC-7E99-4D8A-A1C2-1FF3DC475DAD}" type="pres">
      <dgm:prSet presAssocID="{539CDBCC-3820-4529-AAB4-28D1B15EB3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53D1D9-4428-4E69-B69D-1C12BA57E47B}" type="pres">
      <dgm:prSet presAssocID="{539CDBCC-3820-4529-AAB4-28D1B15EB3AB}" presName="rootComposite" presStyleCnt="0"/>
      <dgm:spPr/>
      <dgm:t>
        <a:bodyPr/>
        <a:lstStyle/>
        <a:p>
          <a:endParaRPr lang="en-US"/>
        </a:p>
      </dgm:t>
    </dgm:pt>
    <dgm:pt modelId="{EC52A5E8-15DC-4746-9A13-77D30F981CCB}" type="pres">
      <dgm:prSet presAssocID="{539CDBCC-3820-4529-AAB4-28D1B15EB3AB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2F9BE-5702-4619-A423-7D4980DDC874}" type="pres">
      <dgm:prSet presAssocID="{539CDBCC-3820-4529-AAB4-28D1B15EB3AB}" presName="rootConnector" presStyleLbl="node3" presStyleIdx="3" presStyleCnt="4"/>
      <dgm:spPr/>
      <dgm:t>
        <a:bodyPr/>
        <a:lstStyle/>
        <a:p>
          <a:endParaRPr lang="en-US"/>
        </a:p>
      </dgm:t>
    </dgm:pt>
    <dgm:pt modelId="{F2EF49DF-E8D4-42C7-86E9-C59DABFFCC13}" type="pres">
      <dgm:prSet presAssocID="{539CDBCC-3820-4529-AAB4-28D1B15EB3AB}" presName="hierChild4" presStyleCnt="0"/>
      <dgm:spPr/>
      <dgm:t>
        <a:bodyPr/>
        <a:lstStyle/>
        <a:p>
          <a:endParaRPr lang="en-US"/>
        </a:p>
      </dgm:t>
    </dgm:pt>
    <dgm:pt modelId="{E0A53171-9755-452D-84DC-6651BA4A283C}" type="pres">
      <dgm:prSet presAssocID="{539CDBCC-3820-4529-AAB4-28D1B15EB3AB}" presName="hierChild5" presStyleCnt="0"/>
      <dgm:spPr/>
      <dgm:t>
        <a:bodyPr/>
        <a:lstStyle/>
        <a:p>
          <a:endParaRPr lang="en-US"/>
        </a:p>
      </dgm:t>
    </dgm:pt>
    <dgm:pt modelId="{A04C4A8E-E0F3-4B5F-9224-9A7B9314ACD2}" type="pres">
      <dgm:prSet presAssocID="{EE63A74E-46D4-425C-827B-9A2917866BD6}" presName="hierChild5" presStyleCnt="0"/>
      <dgm:spPr/>
      <dgm:t>
        <a:bodyPr/>
        <a:lstStyle/>
        <a:p>
          <a:endParaRPr lang="en-US"/>
        </a:p>
      </dgm:t>
    </dgm:pt>
    <dgm:pt modelId="{D520C184-E8EF-4C8A-B0B2-8C8DEA540675}" type="pres">
      <dgm:prSet presAssocID="{4DC65CA2-1E69-424E-A74D-FA57154CADB1}" presName="hierChild3" presStyleCnt="0"/>
      <dgm:spPr/>
      <dgm:t>
        <a:bodyPr/>
        <a:lstStyle/>
        <a:p>
          <a:endParaRPr lang="en-US"/>
        </a:p>
      </dgm:t>
    </dgm:pt>
  </dgm:ptLst>
  <dgm:cxnLst>
    <dgm:cxn modelId="{7990C7E8-9D79-4B6F-BDD8-5554FABF223D}" type="presOf" srcId="{5E5D02BC-8F3B-4541-84E5-12C8B25FF3F6}" destId="{A53CBF5C-8A9A-4B7C-8D67-A7C2EEC31F5D}" srcOrd="0" destOrd="0" presId="urn:microsoft.com/office/officeart/2009/3/layout/HorizontalOrganizationChart"/>
    <dgm:cxn modelId="{E9FA538F-ADEE-4496-B013-D35116EF9A23}" type="presOf" srcId="{EE63A74E-46D4-425C-827B-9A2917866BD6}" destId="{8C24806C-0C33-4366-A27D-E3C51C6B4A92}" srcOrd="1" destOrd="0" presId="urn:microsoft.com/office/officeart/2009/3/layout/HorizontalOrganizationChart"/>
    <dgm:cxn modelId="{5A301F53-EFD0-4883-981C-96C508DC4ACB}" type="presOf" srcId="{8B79F26C-B9B0-409C-9D8F-81D53B8089A0}" destId="{459D5772-D3FE-4D77-BE95-F8998BEF267F}" srcOrd="0" destOrd="0" presId="urn:microsoft.com/office/officeart/2009/3/layout/HorizontalOrganizationChart"/>
    <dgm:cxn modelId="{612379CB-86F3-44D1-9AFD-67DBAFFF8E82}" type="presOf" srcId="{EE63A74E-46D4-425C-827B-9A2917866BD6}" destId="{573F3D32-2E31-49D4-BF30-C3D15A531B7F}" srcOrd="0" destOrd="0" presId="urn:microsoft.com/office/officeart/2009/3/layout/HorizontalOrganizationChart"/>
    <dgm:cxn modelId="{4822D613-D5E1-4E5A-A8E5-20C43680D253}" type="presOf" srcId="{539CDBCC-3820-4529-AAB4-28D1B15EB3AB}" destId="{EC52A5E8-15DC-4746-9A13-77D30F981CCB}" srcOrd="0" destOrd="0" presId="urn:microsoft.com/office/officeart/2009/3/layout/HorizontalOrganizationChart"/>
    <dgm:cxn modelId="{F679E246-1EFE-4C11-BB55-26822CAF892E}" type="presOf" srcId="{A89FB1E5-A232-46D8-8E41-10549DDAD21F}" destId="{8EBED7D3-C0F0-4B5A-AA81-1945592815F3}" srcOrd="1" destOrd="0" presId="urn:microsoft.com/office/officeart/2009/3/layout/HorizontalOrganizationChart"/>
    <dgm:cxn modelId="{0D8B760D-0DAD-4E0D-8B96-6B5D524E7EE9}" type="presOf" srcId="{5E596C6B-7311-4091-BD45-DF8BAF07E8D4}" destId="{B450B25D-6A31-4C8D-9F51-F6525FADD982}" srcOrd="1" destOrd="0" presId="urn:microsoft.com/office/officeart/2009/3/layout/HorizontalOrganizationChart"/>
    <dgm:cxn modelId="{963182C4-F8C9-4447-BD83-F5522F65E95B}" type="presOf" srcId="{4DC65CA2-1E69-424E-A74D-FA57154CADB1}" destId="{0AC2F371-B601-415D-80E8-95DD13357734}" srcOrd="0" destOrd="0" presId="urn:microsoft.com/office/officeart/2009/3/layout/HorizontalOrganizationChart"/>
    <dgm:cxn modelId="{90CCEF80-D243-4601-B9B2-2F6917A8AF75}" srcId="{EE63A74E-46D4-425C-827B-9A2917866BD6}" destId="{A89FB1E5-A232-46D8-8E41-10549DDAD21F}" srcOrd="0" destOrd="0" parTransId="{0C26BE84-6AA8-42DF-8DBB-CEFAE0B84C93}" sibTransId="{3FDFA350-4B32-45BC-803A-9425DDA75B39}"/>
    <dgm:cxn modelId="{16970CF1-8D6C-4DBA-9064-70CB8827C1E8}" type="presOf" srcId="{4DC65CA2-1E69-424E-A74D-FA57154CADB1}" destId="{20C90149-8690-43CA-9F14-938208F2D199}" srcOrd="1" destOrd="0" presId="urn:microsoft.com/office/officeart/2009/3/layout/HorizontalOrganizationChart"/>
    <dgm:cxn modelId="{905F8FCA-5A11-4163-9D47-565CE74F6C7F}" type="presOf" srcId="{CFEF355E-54EA-4849-8ADD-7E126BFD2B32}" destId="{7C5BAFFA-677F-4E01-A191-B042E9BFC5B0}" srcOrd="0" destOrd="0" presId="urn:microsoft.com/office/officeart/2009/3/layout/HorizontalOrganizationChart"/>
    <dgm:cxn modelId="{0FA5E8D5-B0AF-456F-8F5B-EA576B293A64}" type="presOf" srcId="{61B54953-146C-4390-BC88-8ACFC75643DE}" destId="{EB8F978A-D56E-45F7-A47C-881D6606B12A}" srcOrd="0" destOrd="0" presId="urn:microsoft.com/office/officeart/2009/3/layout/HorizontalOrganizationChart"/>
    <dgm:cxn modelId="{8D3D60E2-470A-42F5-9CEE-C941C40E0AB3}" srcId="{EDD12E63-08E2-4AB0-9582-75C8DB9B3DA8}" destId="{4DC65CA2-1E69-424E-A74D-FA57154CADB1}" srcOrd="0" destOrd="0" parTransId="{D69E8712-A69C-4DA1-A814-3D8F3FD22018}" sibTransId="{94017789-8603-4C2A-91B0-4F66090AF6A1}"/>
    <dgm:cxn modelId="{5CC23D2A-83BB-415F-99BF-716F84AE0168}" type="presOf" srcId="{539CDBCC-3820-4529-AAB4-28D1B15EB3AB}" destId="{1192F9BE-5702-4619-A423-7D4980DDC874}" srcOrd="1" destOrd="0" presId="urn:microsoft.com/office/officeart/2009/3/layout/HorizontalOrganizationChart"/>
    <dgm:cxn modelId="{E9C977F1-308D-4F3D-9EA8-977B714DAFBE}" srcId="{4DC65CA2-1E69-424E-A74D-FA57154CADB1}" destId="{EE63A74E-46D4-425C-827B-9A2917866BD6}" srcOrd="1" destOrd="0" parTransId="{B3CB7DDE-2A3E-41AA-8ABF-AB9F190B6BFE}" sibTransId="{BF8D1CF9-5C0C-4ECE-97CD-10967389C10E}"/>
    <dgm:cxn modelId="{23CBCA7C-C256-4C9D-9130-1A385EB62D71}" type="presOf" srcId="{EDD12E63-08E2-4AB0-9582-75C8DB9B3DA8}" destId="{3A16DBDF-954A-455A-B6CD-DCF2ED6C4AE0}" srcOrd="0" destOrd="0" presId="urn:microsoft.com/office/officeart/2009/3/layout/HorizontalOrganizationChart"/>
    <dgm:cxn modelId="{15B5A1C0-554D-488F-B11E-EEDCE965B5AC}" srcId="{4DC65CA2-1E69-424E-A74D-FA57154CADB1}" destId="{61B54953-146C-4390-BC88-8ACFC75643DE}" srcOrd="0" destOrd="0" parTransId="{5E5D02BC-8F3B-4541-84E5-12C8B25FF3F6}" sibTransId="{459EEB00-0169-420D-B894-FB068B5610B3}"/>
    <dgm:cxn modelId="{E4E40D65-CE23-4BF1-A739-C8D5756E027A}" srcId="{EE63A74E-46D4-425C-827B-9A2917866BD6}" destId="{539CDBCC-3820-4529-AAB4-28D1B15EB3AB}" srcOrd="2" destOrd="0" parTransId="{ADEFA2B7-9AE5-43B8-883C-3986078C1C78}" sibTransId="{87361D27-2FB6-4456-B775-A26E1BADAACE}"/>
    <dgm:cxn modelId="{F3B99089-CFAC-4C79-AFD4-DFD75F0B25C2}" type="presOf" srcId="{0C26BE84-6AA8-42DF-8DBB-CEFAE0B84C93}" destId="{ED275928-147D-4423-9A60-485CC310EF92}" srcOrd="0" destOrd="0" presId="urn:microsoft.com/office/officeart/2009/3/layout/HorizontalOrganizationChart"/>
    <dgm:cxn modelId="{F5D09BD2-76A4-458B-A1A9-6153FAB83EE8}" srcId="{EE63A74E-46D4-425C-827B-9A2917866BD6}" destId="{5E596C6B-7311-4091-BD45-DF8BAF07E8D4}" srcOrd="1" destOrd="0" parTransId="{4D741C84-BEAC-4CC5-8E94-1F2A1252E042}" sibTransId="{2384EDE0-6D8A-497E-BE1A-2A538210A7A3}"/>
    <dgm:cxn modelId="{22144486-E308-4E70-8C37-778038779A68}" type="presOf" srcId="{ADEFA2B7-9AE5-43B8-883C-3986078C1C78}" destId="{5699FBD6-C6B6-4AD4-AE76-45B775B74515}" srcOrd="0" destOrd="0" presId="urn:microsoft.com/office/officeart/2009/3/layout/HorizontalOrganizationChart"/>
    <dgm:cxn modelId="{7AECA8C7-A116-4B5F-90B6-707AAA31B175}" type="presOf" srcId="{61B54953-146C-4390-BC88-8ACFC75643DE}" destId="{3CC359A6-4502-4D66-9BED-FA9396687BC9}" srcOrd="1" destOrd="0" presId="urn:microsoft.com/office/officeart/2009/3/layout/HorizontalOrganizationChart"/>
    <dgm:cxn modelId="{6510E7BA-8967-4418-8845-379540ED6530}" type="presOf" srcId="{A89FB1E5-A232-46D8-8E41-10549DDAD21F}" destId="{39006F9C-3872-489D-8AAB-8E1FCA0DE3E3}" srcOrd="0" destOrd="0" presId="urn:microsoft.com/office/officeart/2009/3/layout/HorizontalOrganizationChart"/>
    <dgm:cxn modelId="{C2A1DE40-7C83-4AB6-A121-168728C19F1A}" type="presOf" srcId="{B3CB7DDE-2A3E-41AA-8ABF-AB9F190B6BFE}" destId="{9618CE09-E54A-4CEF-81C6-5E043E722A55}" srcOrd="0" destOrd="0" presId="urn:microsoft.com/office/officeart/2009/3/layout/HorizontalOrganizationChart"/>
    <dgm:cxn modelId="{739CDA09-7173-4AF8-9EB5-7434EEBDDA79}" type="presOf" srcId="{8B79F26C-B9B0-409C-9D8F-81D53B8089A0}" destId="{20927A06-81B9-40DC-BD84-7B4DCC46B281}" srcOrd="1" destOrd="0" presId="urn:microsoft.com/office/officeart/2009/3/layout/HorizontalOrganizationChart"/>
    <dgm:cxn modelId="{F6B25F61-EE36-4E83-B6F4-64ADCB659F44}" srcId="{61B54953-146C-4390-BC88-8ACFC75643DE}" destId="{8B79F26C-B9B0-409C-9D8F-81D53B8089A0}" srcOrd="0" destOrd="0" parTransId="{CFEF355E-54EA-4849-8ADD-7E126BFD2B32}" sibTransId="{9453AF07-AF9F-42D3-8E64-DEA35B536EFF}"/>
    <dgm:cxn modelId="{E1A6AA65-7295-441A-9BC0-CE6A5CFA2965}" type="presOf" srcId="{5E596C6B-7311-4091-BD45-DF8BAF07E8D4}" destId="{EA8EBEC4-B6EA-4F88-B120-CB7352757D45}" srcOrd="0" destOrd="0" presId="urn:microsoft.com/office/officeart/2009/3/layout/HorizontalOrganizationChart"/>
    <dgm:cxn modelId="{45933669-5B66-4FA8-98C6-3D65B3F0CC25}" type="presOf" srcId="{4D741C84-BEAC-4CC5-8E94-1F2A1252E042}" destId="{5424B515-8DA5-454B-BC79-594CBF0DDA53}" srcOrd="0" destOrd="0" presId="urn:microsoft.com/office/officeart/2009/3/layout/HorizontalOrganizationChart"/>
    <dgm:cxn modelId="{048ABCF5-3CFC-4774-B8F0-FD6357B5A97F}" type="presParOf" srcId="{3A16DBDF-954A-455A-B6CD-DCF2ED6C4AE0}" destId="{B250B98F-0AF5-4F4A-A5A4-C0FA9DC9537A}" srcOrd="0" destOrd="0" presId="urn:microsoft.com/office/officeart/2009/3/layout/HorizontalOrganizationChart"/>
    <dgm:cxn modelId="{4EDDF5E0-AD53-425A-A1A8-19F0C7A92CBE}" type="presParOf" srcId="{B250B98F-0AF5-4F4A-A5A4-C0FA9DC9537A}" destId="{DC902E7D-FEFF-4B43-A005-F214CED41159}" srcOrd="0" destOrd="0" presId="urn:microsoft.com/office/officeart/2009/3/layout/HorizontalOrganizationChart"/>
    <dgm:cxn modelId="{EFEBD9A7-B249-4C35-94BB-626B1DA3B32D}" type="presParOf" srcId="{DC902E7D-FEFF-4B43-A005-F214CED41159}" destId="{0AC2F371-B601-415D-80E8-95DD13357734}" srcOrd="0" destOrd="0" presId="urn:microsoft.com/office/officeart/2009/3/layout/HorizontalOrganizationChart"/>
    <dgm:cxn modelId="{DE59EF0D-BE4A-4100-B7B0-5920395E31CA}" type="presParOf" srcId="{DC902E7D-FEFF-4B43-A005-F214CED41159}" destId="{20C90149-8690-43CA-9F14-938208F2D199}" srcOrd="1" destOrd="0" presId="urn:microsoft.com/office/officeart/2009/3/layout/HorizontalOrganizationChart"/>
    <dgm:cxn modelId="{67D44974-08B0-47D4-B040-83D13DEC90ED}" type="presParOf" srcId="{B250B98F-0AF5-4F4A-A5A4-C0FA9DC9537A}" destId="{8A828CB7-33D5-4C23-B64F-9B91CF5B50AB}" srcOrd="1" destOrd="0" presId="urn:microsoft.com/office/officeart/2009/3/layout/HorizontalOrganizationChart"/>
    <dgm:cxn modelId="{3A650FC7-6296-448B-8E72-6D7944EFC698}" type="presParOf" srcId="{8A828CB7-33D5-4C23-B64F-9B91CF5B50AB}" destId="{A53CBF5C-8A9A-4B7C-8D67-A7C2EEC31F5D}" srcOrd="0" destOrd="0" presId="urn:microsoft.com/office/officeart/2009/3/layout/HorizontalOrganizationChart"/>
    <dgm:cxn modelId="{90D1B4A9-C918-470D-A035-ED624A6615D5}" type="presParOf" srcId="{8A828CB7-33D5-4C23-B64F-9B91CF5B50AB}" destId="{73484829-BFC0-487B-999B-B9DF399D17F6}" srcOrd="1" destOrd="0" presId="urn:microsoft.com/office/officeart/2009/3/layout/HorizontalOrganizationChart"/>
    <dgm:cxn modelId="{6CFD1BEC-ED6E-4B9A-ABDC-D95E3ECB0AF5}" type="presParOf" srcId="{73484829-BFC0-487B-999B-B9DF399D17F6}" destId="{3FFFB5C7-125D-41FB-A463-2A91178E54C1}" srcOrd="0" destOrd="0" presId="urn:microsoft.com/office/officeart/2009/3/layout/HorizontalOrganizationChart"/>
    <dgm:cxn modelId="{DE085C8B-0FDB-4F00-8744-B541BCF488ED}" type="presParOf" srcId="{3FFFB5C7-125D-41FB-A463-2A91178E54C1}" destId="{EB8F978A-D56E-45F7-A47C-881D6606B12A}" srcOrd="0" destOrd="0" presId="urn:microsoft.com/office/officeart/2009/3/layout/HorizontalOrganizationChart"/>
    <dgm:cxn modelId="{4F4FCF23-DC59-4F9F-8142-B71944B876D3}" type="presParOf" srcId="{3FFFB5C7-125D-41FB-A463-2A91178E54C1}" destId="{3CC359A6-4502-4D66-9BED-FA9396687BC9}" srcOrd="1" destOrd="0" presId="urn:microsoft.com/office/officeart/2009/3/layout/HorizontalOrganizationChart"/>
    <dgm:cxn modelId="{7976E533-97FD-42A8-815F-70A095A684F1}" type="presParOf" srcId="{73484829-BFC0-487B-999B-B9DF399D17F6}" destId="{7228DA23-2E4D-4A84-A9FD-59CC097BC8E5}" srcOrd="1" destOrd="0" presId="urn:microsoft.com/office/officeart/2009/3/layout/HorizontalOrganizationChart"/>
    <dgm:cxn modelId="{69C09779-A5FE-46E9-8343-A7AE4649ACAF}" type="presParOf" srcId="{7228DA23-2E4D-4A84-A9FD-59CC097BC8E5}" destId="{7C5BAFFA-677F-4E01-A191-B042E9BFC5B0}" srcOrd="0" destOrd="0" presId="urn:microsoft.com/office/officeart/2009/3/layout/HorizontalOrganizationChart"/>
    <dgm:cxn modelId="{CCDE90D4-2AFC-4FAE-8268-0DED08C92FE1}" type="presParOf" srcId="{7228DA23-2E4D-4A84-A9FD-59CC097BC8E5}" destId="{54C84399-9836-4C12-9553-31947D4E3AE3}" srcOrd="1" destOrd="0" presId="urn:microsoft.com/office/officeart/2009/3/layout/HorizontalOrganizationChart"/>
    <dgm:cxn modelId="{2B55CB35-515C-4A93-909B-FBD271BBD778}" type="presParOf" srcId="{54C84399-9836-4C12-9553-31947D4E3AE3}" destId="{2681E3ED-7589-4320-A8DB-CA9C509CAFA9}" srcOrd="0" destOrd="0" presId="urn:microsoft.com/office/officeart/2009/3/layout/HorizontalOrganizationChart"/>
    <dgm:cxn modelId="{76AF25B9-FACF-4DC6-BF6E-8809F70946CA}" type="presParOf" srcId="{2681E3ED-7589-4320-A8DB-CA9C509CAFA9}" destId="{459D5772-D3FE-4D77-BE95-F8998BEF267F}" srcOrd="0" destOrd="0" presId="urn:microsoft.com/office/officeart/2009/3/layout/HorizontalOrganizationChart"/>
    <dgm:cxn modelId="{8E4EC39C-515B-41CD-B5E1-76462D5147D0}" type="presParOf" srcId="{2681E3ED-7589-4320-A8DB-CA9C509CAFA9}" destId="{20927A06-81B9-40DC-BD84-7B4DCC46B281}" srcOrd="1" destOrd="0" presId="urn:microsoft.com/office/officeart/2009/3/layout/HorizontalOrganizationChart"/>
    <dgm:cxn modelId="{529C5EC9-764E-46D7-83FD-026D96976084}" type="presParOf" srcId="{54C84399-9836-4C12-9553-31947D4E3AE3}" destId="{AA9C637F-348A-46A5-B09F-EE2D94428190}" srcOrd="1" destOrd="0" presId="urn:microsoft.com/office/officeart/2009/3/layout/HorizontalOrganizationChart"/>
    <dgm:cxn modelId="{516CAC5B-F01B-4790-8A82-FC8E5938CE76}" type="presParOf" srcId="{54C84399-9836-4C12-9553-31947D4E3AE3}" destId="{7E896C56-C976-49C2-A358-77A76007DD9E}" srcOrd="2" destOrd="0" presId="urn:microsoft.com/office/officeart/2009/3/layout/HorizontalOrganizationChart"/>
    <dgm:cxn modelId="{F91FED28-5DDD-4F57-B4D8-F92233F8C008}" type="presParOf" srcId="{73484829-BFC0-487B-999B-B9DF399D17F6}" destId="{BB2421F7-3F36-4693-8485-BC62B4AF90E0}" srcOrd="2" destOrd="0" presId="urn:microsoft.com/office/officeart/2009/3/layout/HorizontalOrganizationChart"/>
    <dgm:cxn modelId="{268A4B79-4932-4E63-A438-F5CDCD85CEC5}" type="presParOf" srcId="{8A828CB7-33D5-4C23-B64F-9B91CF5B50AB}" destId="{9618CE09-E54A-4CEF-81C6-5E043E722A55}" srcOrd="2" destOrd="0" presId="urn:microsoft.com/office/officeart/2009/3/layout/HorizontalOrganizationChart"/>
    <dgm:cxn modelId="{0F9691CE-3518-4A70-913A-FBB3F2CDA4DD}" type="presParOf" srcId="{8A828CB7-33D5-4C23-B64F-9B91CF5B50AB}" destId="{9B541CD6-D6B2-4D68-8F71-1017B20C4932}" srcOrd="3" destOrd="0" presId="urn:microsoft.com/office/officeart/2009/3/layout/HorizontalOrganizationChart"/>
    <dgm:cxn modelId="{38F3C01E-65BF-4D04-B0DF-443419CBAF1C}" type="presParOf" srcId="{9B541CD6-D6B2-4D68-8F71-1017B20C4932}" destId="{67BC42AE-46F7-43B5-AA45-629234BA4197}" srcOrd="0" destOrd="0" presId="urn:microsoft.com/office/officeart/2009/3/layout/HorizontalOrganizationChart"/>
    <dgm:cxn modelId="{8BC5DA77-4168-4B31-9EC2-3F88F572337D}" type="presParOf" srcId="{67BC42AE-46F7-43B5-AA45-629234BA4197}" destId="{573F3D32-2E31-49D4-BF30-C3D15A531B7F}" srcOrd="0" destOrd="0" presId="urn:microsoft.com/office/officeart/2009/3/layout/HorizontalOrganizationChart"/>
    <dgm:cxn modelId="{78D69CA3-533B-47AF-A683-6322EB4931C2}" type="presParOf" srcId="{67BC42AE-46F7-43B5-AA45-629234BA4197}" destId="{8C24806C-0C33-4366-A27D-E3C51C6B4A92}" srcOrd="1" destOrd="0" presId="urn:microsoft.com/office/officeart/2009/3/layout/HorizontalOrganizationChart"/>
    <dgm:cxn modelId="{A08EACFE-D0BF-4FE0-9028-C4D2F37AE1BE}" type="presParOf" srcId="{9B541CD6-D6B2-4D68-8F71-1017B20C4932}" destId="{1313448A-B6AA-4E0F-B871-211D8D23143E}" srcOrd="1" destOrd="0" presId="urn:microsoft.com/office/officeart/2009/3/layout/HorizontalOrganizationChart"/>
    <dgm:cxn modelId="{6E96F689-B3FA-4F15-A450-34BEF70B7099}" type="presParOf" srcId="{1313448A-B6AA-4E0F-B871-211D8D23143E}" destId="{ED275928-147D-4423-9A60-485CC310EF92}" srcOrd="0" destOrd="0" presId="urn:microsoft.com/office/officeart/2009/3/layout/HorizontalOrganizationChart"/>
    <dgm:cxn modelId="{5B2D6149-1256-43F6-B7A5-7927399BB504}" type="presParOf" srcId="{1313448A-B6AA-4E0F-B871-211D8D23143E}" destId="{3A5C06E8-FD9D-4229-A658-3B7E41969CE9}" srcOrd="1" destOrd="0" presId="urn:microsoft.com/office/officeart/2009/3/layout/HorizontalOrganizationChart"/>
    <dgm:cxn modelId="{413D4D65-58BE-4491-A32D-E6EC87330926}" type="presParOf" srcId="{3A5C06E8-FD9D-4229-A658-3B7E41969CE9}" destId="{430B1910-2353-4145-97C8-6C0C241F0DF8}" srcOrd="0" destOrd="0" presId="urn:microsoft.com/office/officeart/2009/3/layout/HorizontalOrganizationChart"/>
    <dgm:cxn modelId="{B865FA4B-1D64-48B0-A19C-AABDEAF88416}" type="presParOf" srcId="{430B1910-2353-4145-97C8-6C0C241F0DF8}" destId="{39006F9C-3872-489D-8AAB-8E1FCA0DE3E3}" srcOrd="0" destOrd="0" presId="urn:microsoft.com/office/officeart/2009/3/layout/HorizontalOrganizationChart"/>
    <dgm:cxn modelId="{BCE92069-52EC-45B5-97E3-7FBBED1288AF}" type="presParOf" srcId="{430B1910-2353-4145-97C8-6C0C241F0DF8}" destId="{8EBED7D3-C0F0-4B5A-AA81-1945592815F3}" srcOrd="1" destOrd="0" presId="urn:microsoft.com/office/officeart/2009/3/layout/HorizontalOrganizationChart"/>
    <dgm:cxn modelId="{E806F776-179A-49E3-B1CC-D372DDF16760}" type="presParOf" srcId="{3A5C06E8-FD9D-4229-A658-3B7E41969CE9}" destId="{4F2D92AD-5030-4338-918F-282EDDF44B94}" srcOrd="1" destOrd="0" presId="urn:microsoft.com/office/officeart/2009/3/layout/HorizontalOrganizationChart"/>
    <dgm:cxn modelId="{B3E72F6B-F4F4-45BB-88BF-CB5B33798959}" type="presParOf" srcId="{3A5C06E8-FD9D-4229-A658-3B7E41969CE9}" destId="{54C2756E-538B-412B-BEBA-C2ABBDFB3628}" srcOrd="2" destOrd="0" presId="urn:microsoft.com/office/officeart/2009/3/layout/HorizontalOrganizationChart"/>
    <dgm:cxn modelId="{56653D4F-932E-4C6F-A517-F04E17E4E441}" type="presParOf" srcId="{1313448A-B6AA-4E0F-B871-211D8D23143E}" destId="{5424B515-8DA5-454B-BC79-594CBF0DDA53}" srcOrd="2" destOrd="0" presId="urn:microsoft.com/office/officeart/2009/3/layout/HorizontalOrganizationChart"/>
    <dgm:cxn modelId="{3D5E0B58-EB15-4534-ABDE-7B64C7E2111A}" type="presParOf" srcId="{1313448A-B6AA-4E0F-B871-211D8D23143E}" destId="{22E0FF03-3C7F-4CFD-AC7D-DDB069EE2D83}" srcOrd="3" destOrd="0" presId="urn:microsoft.com/office/officeart/2009/3/layout/HorizontalOrganizationChart"/>
    <dgm:cxn modelId="{77A0C41C-73E4-48EF-980E-CD69C049C5E0}" type="presParOf" srcId="{22E0FF03-3C7F-4CFD-AC7D-DDB069EE2D83}" destId="{626270B4-3A25-4B39-8A56-CE89FCAB3C45}" srcOrd="0" destOrd="0" presId="urn:microsoft.com/office/officeart/2009/3/layout/HorizontalOrganizationChart"/>
    <dgm:cxn modelId="{DBAFD623-7810-46A4-9BDC-72C8340EFCA7}" type="presParOf" srcId="{626270B4-3A25-4B39-8A56-CE89FCAB3C45}" destId="{EA8EBEC4-B6EA-4F88-B120-CB7352757D45}" srcOrd="0" destOrd="0" presId="urn:microsoft.com/office/officeart/2009/3/layout/HorizontalOrganizationChart"/>
    <dgm:cxn modelId="{0CC80D3B-1BFF-44CF-9B8E-A76F1FCB0219}" type="presParOf" srcId="{626270B4-3A25-4B39-8A56-CE89FCAB3C45}" destId="{B450B25D-6A31-4C8D-9F51-F6525FADD982}" srcOrd="1" destOrd="0" presId="urn:microsoft.com/office/officeart/2009/3/layout/HorizontalOrganizationChart"/>
    <dgm:cxn modelId="{0170218C-F785-42B1-882F-2800D9EEE176}" type="presParOf" srcId="{22E0FF03-3C7F-4CFD-AC7D-DDB069EE2D83}" destId="{7FA859DB-292C-493D-B064-DA5A5220B52A}" srcOrd="1" destOrd="0" presId="urn:microsoft.com/office/officeart/2009/3/layout/HorizontalOrganizationChart"/>
    <dgm:cxn modelId="{CA89250A-D050-40BE-94D9-521FA16E7C3B}" type="presParOf" srcId="{22E0FF03-3C7F-4CFD-AC7D-DDB069EE2D83}" destId="{DDAB5FA9-3C5F-47C8-8E9D-F906987215DD}" srcOrd="2" destOrd="0" presId="urn:microsoft.com/office/officeart/2009/3/layout/HorizontalOrganizationChart"/>
    <dgm:cxn modelId="{02E514F5-8AB7-4493-88EB-2C0099471396}" type="presParOf" srcId="{1313448A-B6AA-4E0F-B871-211D8D23143E}" destId="{5699FBD6-C6B6-4AD4-AE76-45B775B74515}" srcOrd="4" destOrd="0" presId="urn:microsoft.com/office/officeart/2009/3/layout/HorizontalOrganizationChart"/>
    <dgm:cxn modelId="{D59436A6-CAB3-4DD4-A673-D919FE118A4F}" type="presParOf" srcId="{1313448A-B6AA-4E0F-B871-211D8D23143E}" destId="{2E8F59DC-7E99-4D8A-A1C2-1FF3DC475DAD}" srcOrd="5" destOrd="0" presId="urn:microsoft.com/office/officeart/2009/3/layout/HorizontalOrganizationChart"/>
    <dgm:cxn modelId="{7950A297-C788-4885-B0A6-1545A53C8ACF}" type="presParOf" srcId="{2E8F59DC-7E99-4D8A-A1C2-1FF3DC475DAD}" destId="{7D53D1D9-4428-4E69-B69D-1C12BA57E47B}" srcOrd="0" destOrd="0" presId="urn:microsoft.com/office/officeart/2009/3/layout/HorizontalOrganizationChart"/>
    <dgm:cxn modelId="{996395E0-F83A-4C14-A05E-32A3A14C56C0}" type="presParOf" srcId="{7D53D1D9-4428-4E69-B69D-1C12BA57E47B}" destId="{EC52A5E8-15DC-4746-9A13-77D30F981CCB}" srcOrd="0" destOrd="0" presId="urn:microsoft.com/office/officeart/2009/3/layout/HorizontalOrganizationChart"/>
    <dgm:cxn modelId="{71C88578-C1D8-49A0-93C3-E4DE35355850}" type="presParOf" srcId="{7D53D1D9-4428-4E69-B69D-1C12BA57E47B}" destId="{1192F9BE-5702-4619-A423-7D4980DDC874}" srcOrd="1" destOrd="0" presId="urn:microsoft.com/office/officeart/2009/3/layout/HorizontalOrganizationChart"/>
    <dgm:cxn modelId="{D3F445D6-F6E8-43D0-9764-7F2AFE3CF217}" type="presParOf" srcId="{2E8F59DC-7E99-4D8A-A1C2-1FF3DC475DAD}" destId="{F2EF49DF-E8D4-42C7-86E9-C59DABFFCC13}" srcOrd="1" destOrd="0" presId="urn:microsoft.com/office/officeart/2009/3/layout/HorizontalOrganizationChart"/>
    <dgm:cxn modelId="{AAA953C0-D20D-4E17-90BC-3EF52D156547}" type="presParOf" srcId="{2E8F59DC-7E99-4D8A-A1C2-1FF3DC475DAD}" destId="{E0A53171-9755-452D-84DC-6651BA4A283C}" srcOrd="2" destOrd="0" presId="urn:microsoft.com/office/officeart/2009/3/layout/HorizontalOrganizationChart"/>
    <dgm:cxn modelId="{CB6AD8F0-A719-4308-BDED-A674D26522DA}" type="presParOf" srcId="{9B541CD6-D6B2-4D68-8F71-1017B20C4932}" destId="{A04C4A8E-E0F3-4B5F-9224-9A7B9314ACD2}" srcOrd="2" destOrd="0" presId="urn:microsoft.com/office/officeart/2009/3/layout/HorizontalOrganizationChart"/>
    <dgm:cxn modelId="{52D0988C-F276-48ED-BBF3-4A7492ECDC9B}" type="presParOf" srcId="{B250B98F-0AF5-4F4A-A5A4-C0FA9DC9537A}" destId="{D520C184-E8EF-4C8A-B0B2-8C8DEA5406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4D1A35-182F-4602-BF9B-97BF2B89743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1CF4A-CB6C-48F5-B330-423540160A4F}">
      <dgm:prSet phldrT="[Text]"/>
      <dgm:spPr/>
      <dgm:t>
        <a:bodyPr/>
        <a:lstStyle/>
        <a:p>
          <a:r>
            <a:rPr lang="en-US" dirty="0" smtClean="0">
              <a:latin typeface="Bahnschrift" pitchFamily="34" charset="0"/>
            </a:rPr>
            <a:t>Cross Sectional</a:t>
          </a:r>
          <a:endParaRPr lang="en-US" dirty="0">
            <a:latin typeface="Bahnschrift" pitchFamily="34" charset="0"/>
          </a:endParaRPr>
        </a:p>
      </dgm:t>
    </dgm:pt>
    <dgm:pt modelId="{113CC0DD-50B9-4C08-9F63-797FB9959991}" type="parTrans" cxnId="{FABD4441-D13F-4359-B4D6-4E2B28060636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1E69327-4A20-4363-87BC-409B7414A207}" type="sibTrans" cxnId="{FABD4441-D13F-4359-B4D6-4E2B28060636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C4554E8-826F-4FE3-92A5-DCE4DFB3D0D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Menggambarkan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kondisi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pada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satu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masa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1C9ECE1C-C8AF-415B-B80E-BEB398903966}" type="parTrans" cxnId="{D1997CB3-F6E4-4850-BEB2-F6D62462BA7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80E78592-92A1-4E9B-8EFF-129C5CF7E55A}" type="sibTrans" cxnId="{D1997CB3-F6E4-4850-BEB2-F6D62462BA7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C8BB6504-42A2-41D4-AAD3-8856D832F03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Tidak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menggambarkan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perkembangan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atau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perubahan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21DC240E-AA2D-4156-BF52-34DEAF79D88A}" type="parTrans" cxnId="{023C6A5D-B8A7-4A73-BE65-A04C0C2524A7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5FE8F254-5135-422A-9579-AEE4062F2A0C}" type="sibTrans" cxnId="{023C6A5D-B8A7-4A73-BE65-A04C0C2524A7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5A8497BC-CE5F-4B35-890D-9E4AD2A860E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Ex: Tingkat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Konsumsi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Buku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Mahasiswa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Pada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Saat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Krisis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Ekonomi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1998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B67CC502-FBBA-4369-97B4-6DDFBC68F766}" type="parTrans" cxnId="{F39CA625-ECEE-410C-9051-F59818201F51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4B9EA2D-164D-436E-90AE-FDA97C35958C}" type="sibTrans" cxnId="{F39CA625-ECEE-410C-9051-F59818201F51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3BD1C1A-5780-429E-8B0C-4F56709ED3DF}" type="pres">
      <dgm:prSet presAssocID="{904D1A35-182F-4602-BF9B-97BF2B89743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D7FCAA-E9B2-4BE2-BBBD-A92B13F8B201}" type="pres">
      <dgm:prSet presAssocID="{4121CF4A-CB6C-48F5-B330-423540160A4F}" presName="linNode" presStyleCnt="0"/>
      <dgm:spPr/>
    </dgm:pt>
    <dgm:pt modelId="{D0676EDC-F4A2-462C-8FB4-FE45CF674FE3}" type="pres">
      <dgm:prSet presAssocID="{4121CF4A-CB6C-48F5-B330-423540160A4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F16C8-30DC-41CE-9309-2DF706592D81}" type="pres">
      <dgm:prSet presAssocID="{4121CF4A-CB6C-48F5-B330-423540160A4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3C6A5D-B8A7-4A73-BE65-A04C0C2524A7}" srcId="{4121CF4A-CB6C-48F5-B330-423540160A4F}" destId="{C8BB6504-42A2-41D4-AAD3-8856D832F038}" srcOrd="1" destOrd="0" parTransId="{21DC240E-AA2D-4156-BF52-34DEAF79D88A}" sibTransId="{5FE8F254-5135-422A-9579-AEE4062F2A0C}"/>
    <dgm:cxn modelId="{C39DC9E7-2822-4B40-910B-4DC7592FBBBF}" type="presOf" srcId="{DC4554E8-826F-4FE3-92A5-DCE4DFB3D0D5}" destId="{CA2F16C8-30DC-41CE-9309-2DF706592D81}" srcOrd="0" destOrd="0" presId="urn:microsoft.com/office/officeart/2005/8/layout/vList6"/>
    <dgm:cxn modelId="{7E4956B5-939C-4102-BAF5-36ED36962DFF}" type="presOf" srcId="{5A8497BC-CE5F-4B35-890D-9E4AD2A860EA}" destId="{CA2F16C8-30DC-41CE-9309-2DF706592D81}" srcOrd="0" destOrd="2" presId="urn:microsoft.com/office/officeart/2005/8/layout/vList6"/>
    <dgm:cxn modelId="{14F9269E-7E4D-40E9-ACCA-2A0577C5555C}" type="presOf" srcId="{4121CF4A-CB6C-48F5-B330-423540160A4F}" destId="{D0676EDC-F4A2-462C-8FB4-FE45CF674FE3}" srcOrd="0" destOrd="0" presId="urn:microsoft.com/office/officeart/2005/8/layout/vList6"/>
    <dgm:cxn modelId="{0F5BAF16-2375-46CC-BD1E-687BB7FA23BD}" type="presOf" srcId="{904D1A35-182F-4602-BF9B-97BF2B89743A}" destId="{73BD1C1A-5780-429E-8B0C-4F56709ED3DF}" srcOrd="0" destOrd="0" presId="urn:microsoft.com/office/officeart/2005/8/layout/vList6"/>
    <dgm:cxn modelId="{5B7B1442-AD72-490E-AF6D-515BA16FC781}" type="presOf" srcId="{C8BB6504-42A2-41D4-AAD3-8856D832F038}" destId="{CA2F16C8-30DC-41CE-9309-2DF706592D81}" srcOrd="0" destOrd="1" presId="urn:microsoft.com/office/officeart/2005/8/layout/vList6"/>
    <dgm:cxn modelId="{F39CA625-ECEE-410C-9051-F59818201F51}" srcId="{4121CF4A-CB6C-48F5-B330-423540160A4F}" destId="{5A8497BC-CE5F-4B35-890D-9E4AD2A860EA}" srcOrd="2" destOrd="0" parTransId="{B67CC502-FBBA-4369-97B4-6DDFBC68F766}" sibTransId="{D4B9EA2D-164D-436E-90AE-FDA97C35958C}"/>
    <dgm:cxn modelId="{D1997CB3-F6E4-4850-BEB2-F6D62462BA75}" srcId="{4121CF4A-CB6C-48F5-B330-423540160A4F}" destId="{DC4554E8-826F-4FE3-92A5-DCE4DFB3D0D5}" srcOrd="0" destOrd="0" parTransId="{1C9ECE1C-C8AF-415B-B80E-BEB398903966}" sibTransId="{80E78592-92A1-4E9B-8EFF-129C5CF7E55A}"/>
    <dgm:cxn modelId="{FABD4441-D13F-4359-B4D6-4E2B28060636}" srcId="{904D1A35-182F-4602-BF9B-97BF2B89743A}" destId="{4121CF4A-CB6C-48F5-B330-423540160A4F}" srcOrd="0" destOrd="0" parTransId="{113CC0DD-50B9-4C08-9F63-797FB9959991}" sibTransId="{61E69327-4A20-4363-87BC-409B7414A207}"/>
    <dgm:cxn modelId="{00D251A0-9F7A-4B6A-86EF-DBF0CD8EC566}" type="presParOf" srcId="{73BD1C1A-5780-429E-8B0C-4F56709ED3DF}" destId="{80D7FCAA-E9B2-4BE2-BBBD-A92B13F8B201}" srcOrd="0" destOrd="0" presId="urn:microsoft.com/office/officeart/2005/8/layout/vList6"/>
    <dgm:cxn modelId="{44801693-88C9-4F2D-8FBA-8D1BBE6FFD2D}" type="presParOf" srcId="{80D7FCAA-E9B2-4BE2-BBBD-A92B13F8B201}" destId="{D0676EDC-F4A2-462C-8FB4-FE45CF674FE3}" srcOrd="0" destOrd="0" presId="urn:microsoft.com/office/officeart/2005/8/layout/vList6"/>
    <dgm:cxn modelId="{DA19FFFB-3EE0-4379-AD40-81F13BCCD017}" type="presParOf" srcId="{80D7FCAA-E9B2-4BE2-BBBD-A92B13F8B201}" destId="{CA2F16C8-30DC-41CE-9309-2DF706592D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4D1A35-182F-4602-BF9B-97BF2B89743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1CF4A-CB6C-48F5-B330-423540160A4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Bahnschrift" pitchFamily="34" charset="0"/>
            </a:rPr>
            <a:t>TREND</a:t>
          </a:r>
          <a:endParaRPr lang="en-US" sz="2000" dirty="0">
            <a:solidFill>
              <a:schemeClr val="tx1"/>
            </a:solidFill>
            <a:latin typeface="Bahnschrift" pitchFamily="34" charset="0"/>
          </a:endParaRPr>
        </a:p>
      </dgm:t>
    </dgm:pt>
    <dgm:pt modelId="{113CC0DD-50B9-4C08-9F63-797FB9959991}" type="parTrans" cxnId="{FABD4441-D13F-4359-B4D6-4E2B28060636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61E69327-4A20-4363-87BC-409B7414A207}" type="sibTrans" cxnId="{FABD4441-D13F-4359-B4D6-4E2B28060636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DC4554E8-826F-4FE3-92A5-DCE4DFB3D0D5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Menggambarkan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perkembangan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yang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terjadi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dari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masa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ke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masa</a:t>
          </a:r>
          <a:endParaRPr lang="en-US" sz="1600" dirty="0">
            <a:solidFill>
              <a:schemeClr val="tx1"/>
            </a:solidFill>
            <a:latin typeface="Bahnschrift" pitchFamily="34" charset="0"/>
          </a:endParaRPr>
        </a:p>
      </dgm:t>
    </dgm:pt>
    <dgm:pt modelId="{1C9ECE1C-C8AF-415B-B80E-BEB398903966}" type="parTrans" cxnId="{D1997CB3-F6E4-4850-BEB2-F6D62462BA75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80E78592-92A1-4E9B-8EFF-129C5CF7E55A}" type="sibTrans" cxnId="{D1997CB3-F6E4-4850-BEB2-F6D62462BA75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56A04A73-EC94-4E11-8E32-DC297AB01F87}">
      <dgm:prSet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Meneliti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seluruh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populasi</a:t>
          </a:r>
          <a:endParaRPr lang="en-US" sz="1600" dirty="0">
            <a:solidFill>
              <a:schemeClr val="tx1"/>
            </a:solidFill>
            <a:latin typeface="Bahnschrift" pitchFamily="34" charset="0"/>
            <a:sym typeface="Wingdings" pitchFamily="2" charset="2"/>
          </a:endParaRPr>
        </a:p>
      </dgm:t>
    </dgm:pt>
    <dgm:pt modelId="{A4902B40-D1AC-4C2E-B0AC-EE7D0B949BF7}" type="parTrans" cxnId="{003A6413-F290-42C7-A474-5FCDE257E6D8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0FAF765E-8496-4D80-A889-8CEFE1301B63}" type="sibTrans" cxnId="{003A6413-F290-42C7-A474-5FCDE257E6D8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73BD1C1A-5780-429E-8B0C-4F56709ED3DF}" type="pres">
      <dgm:prSet presAssocID="{904D1A35-182F-4602-BF9B-97BF2B89743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D7FCAA-E9B2-4BE2-BBBD-A92B13F8B201}" type="pres">
      <dgm:prSet presAssocID="{4121CF4A-CB6C-48F5-B330-423540160A4F}" presName="linNode" presStyleCnt="0"/>
      <dgm:spPr/>
    </dgm:pt>
    <dgm:pt modelId="{D0676EDC-F4A2-462C-8FB4-FE45CF674FE3}" type="pres">
      <dgm:prSet presAssocID="{4121CF4A-CB6C-48F5-B330-423540160A4F}" presName="parentShp" presStyleLbl="node1" presStyleIdx="0" presStyleCnt="1" custScaleX="65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F16C8-30DC-41CE-9309-2DF706592D81}" type="pres">
      <dgm:prSet presAssocID="{4121CF4A-CB6C-48F5-B330-423540160A4F}" presName="childShp" presStyleLbl="bgAccFollowNode1" presStyleIdx="0" presStyleCnt="1" custScaleX="123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91B80-A22B-49DF-AC75-691F980B3791}" type="presOf" srcId="{904D1A35-182F-4602-BF9B-97BF2B89743A}" destId="{73BD1C1A-5780-429E-8B0C-4F56709ED3DF}" srcOrd="0" destOrd="0" presId="urn:microsoft.com/office/officeart/2005/8/layout/vList6"/>
    <dgm:cxn modelId="{D1997CB3-F6E4-4850-BEB2-F6D62462BA75}" srcId="{4121CF4A-CB6C-48F5-B330-423540160A4F}" destId="{DC4554E8-826F-4FE3-92A5-DCE4DFB3D0D5}" srcOrd="0" destOrd="0" parTransId="{1C9ECE1C-C8AF-415B-B80E-BEB398903966}" sibTransId="{80E78592-92A1-4E9B-8EFF-129C5CF7E55A}"/>
    <dgm:cxn modelId="{003A6413-F290-42C7-A474-5FCDE257E6D8}" srcId="{4121CF4A-CB6C-48F5-B330-423540160A4F}" destId="{56A04A73-EC94-4E11-8E32-DC297AB01F87}" srcOrd="1" destOrd="0" parTransId="{A4902B40-D1AC-4C2E-B0AC-EE7D0B949BF7}" sibTransId="{0FAF765E-8496-4D80-A889-8CEFE1301B63}"/>
    <dgm:cxn modelId="{224709B7-FEF0-4A08-8759-D5E3AE601D13}" type="presOf" srcId="{DC4554E8-826F-4FE3-92A5-DCE4DFB3D0D5}" destId="{CA2F16C8-30DC-41CE-9309-2DF706592D81}" srcOrd="0" destOrd="0" presId="urn:microsoft.com/office/officeart/2005/8/layout/vList6"/>
    <dgm:cxn modelId="{4A601027-6030-42F8-A856-FF672478CDD7}" type="presOf" srcId="{56A04A73-EC94-4E11-8E32-DC297AB01F87}" destId="{CA2F16C8-30DC-41CE-9309-2DF706592D81}" srcOrd="0" destOrd="1" presId="urn:microsoft.com/office/officeart/2005/8/layout/vList6"/>
    <dgm:cxn modelId="{991DF05F-C3BD-4636-8739-5EC990AAC713}" type="presOf" srcId="{4121CF4A-CB6C-48F5-B330-423540160A4F}" destId="{D0676EDC-F4A2-462C-8FB4-FE45CF674FE3}" srcOrd="0" destOrd="0" presId="urn:microsoft.com/office/officeart/2005/8/layout/vList6"/>
    <dgm:cxn modelId="{FABD4441-D13F-4359-B4D6-4E2B28060636}" srcId="{904D1A35-182F-4602-BF9B-97BF2B89743A}" destId="{4121CF4A-CB6C-48F5-B330-423540160A4F}" srcOrd="0" destOrd="0" parTransId="{113CC0DD-50B9-4C08-9F63-797FB9959991}" sibTransId="{61E69327-4A20-4363-87BC-409B7414A207}"/>
    <dgm:cxn modelId="{BBCE6D8C-EE09-49A0-A65E-DF40314F64A0}" type="presParOf" srcId="{73BD1C1A-5780-429E-8B0C-4F56709ED3DF}" destId="{80D7FCAA-E9B2-4BE2-BBBD-A92B13F8B201}" srcOrd="0" destOrd="0" presId="urn:microsoft.com/office/officeart/2005/8/layout/vList6"/>
    <dgm:cxn modelId="{17D3E460-C311-4436-925C-5512DC1F3D51}" type="presParOf" srcId="{80D7FCAA-E9B2-4BE2-BBBD-A92B13F8B201}" destId="{D0676EDC-F4A2-462C-8FB4-FE45CF674FE3}" srcOrd="0" destOrd="0" presId="urn:microsoft.com/office/officeart/2005/8/layout/vList6"/>
    <dgm:cxn modelId="{FDB0008B-3DC5-4E9C-A4A5-413DBC614176}" type="presParOf" srcId="{80D7FCAA-E9B2-4BE2-BBBD-A92B13F8B201}" destId="{CA2F16C8-30DC-41CE-9309-2DF706592D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4D1A35-182F-4602-BF9B-97BF2B89743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1CF4A-CB6C-48F5-B330-423540160A4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COHORT</a:t>
          </a:r>
          <a:endParaRPr lang="en-US" sz="1600" dirty="0">
            <a:solidFill>
              <a:schemeClr val="tx1"/>
            </a:solidFill>
            <a:latin typeface="Bahnschrift" pitchFamily="34" charset="0"/>
          </a:endParaRPr>
        </a:p>
      </dgm:t>
    </dgm:pt>
    <dgm:pt modelId="{113CC0DD-50B9-4C08-9F63-797FB9959991}" type="parTrans" cxnId="{FABD4441-D13F-4359-B4D6-4E2B2806063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61E69327-4A20-4363-87BC-409B7414A207}" type="sibTrans" cxnId="{FABD4441-D13F-4359-B4D6-4E2B28060636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DC4554E8-826F-4FE3-92A5-DCE4DFB3D0D5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Menggambarkan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perkembangan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yang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terjadi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dari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masa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ke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masa</a:t>
          </a:r>
          <a:endParaRPr lang="en-US" sz="1400" dirty="0">
            <a:solidFill>
              <a:schemeClr val="tx1"/>
            </a:solidFill>
            <a:latin typeface="Bahnschrift" pitchFamily="34" charset="0"/>
          </a:endParaRPr>
        </a:p>
      </dgm:t>
    </dgm:pt>
    <dgm:pt modelId="{1C9ECE1C-C8AF-415B-B80E-BEB398903966}" type="parTrans" cxnId="{D1997CB3-F6E4-4850-BEB2-F6D62462BA7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80E78592-92A1-4E9B-8EFF-129C5CF7E55A}" type="sibTrans" cxnId="{D1997CB3-F6E4-4850-BEB2-F6D62462BA75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F7218209-77C1-44C6-BA57-2C90F93110A8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Meneliti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satu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kelompok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yang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sama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secara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periodik</a:t>
          </a:r>
          <a:endParaRPr lang="en-US" sz="1400" dirty="0">
            <a:solidFill>
              <a:schemeClr val="tx1"/>
            </a:solidFill>
            <a:latin typeface="Bahnschrift" pitchFamily="34" charset="0"/>
            <a:sym typeface="Wingdings" pitchFamily="2" charset="2"/>
          </a:endParaRPr>
        </a:p>
      </dgm:t>
    </dgm:pt>
    <dgm:pt modelId="{DAD76443-A127-4DFB-ADD8-E0387FD7426E}" type="parTrans" cxnId="{C71BC5D9-2E7D-4F9E-AE40-8FD25387941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AB44E38E-F119-45D2-BFB7-3B994BED2450}" type="sibTrans" cxnId="{C71BC5D9-2E7D-4F9E-AE40-8FD25387941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F4D343A6-7901-45A5-BA87-4958D6F7F0C2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Ex: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Aktivitas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komunikasi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politik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himpunan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mahasiswa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islam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periode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1965, 1970, 1975</a:t>
          </a:r>
          <a:endParaRPr lang="en-US" sz="1400" dirty="0">
            <a:solidFill>
              <a:schemeClr val="tx1"/>
            </a:solidFill>
            <a:latin typeface="Bahnschrift" pitchFamily="34" charset="0"/>
            <a:sym typeface="Wingdings" pitchFamily="2" charset="2"/>
          </a:endParaRPr>
        </a:p>
      </dgm:t>
    </dgm:pt>
    <dgm:pt modelId="{DC82E0B4-9F2B-48A0-A995-AE38E91E7812}" type="parTrans" cxnId="{B4B4E6A3-844F-43F5-B297-CA7B3F405EE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F460D285-1E07-4874-A219-870060D9A55B}" type="sibTrans" cxnId="{B4B4E6A3-844F-43F5-B297-CA7B3F405EE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73BD1C1A-5780-429E-8B0C-4F56709ED3DF}" type="pres">
      <dgm:prSet presAssocID="{904D1A35-182F-4602-BF9B-97BF2B89743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D7FCAA-E9B2-4BE2-BBBD-A92B13F8B201}" type="pres">
      <dgm:prSet presAssocID="{4121CF4A-CB6C-48F5-B330-423540160A4F}" presName="linNode" presStyleCnt="0"/>
      <dgm:spPr/>
    </dgm:pt>
    <dgm:pt modelId="{D0676EDC-F4A2-462C-8FB4-FE45CF674FE3}" type="pres">
      <dgm:prSet presAssocID="{4121CF4A-CB6C-48F5-B330-423540160A4F}" presName="parentShp" presStyleLbl="node1" presStyleIdx="0" presStyleCnt="1" custScaleX="65096" custLinFactNeighborY="7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F16C8-30DC-41CE-9309-2DF706592D81}" type="pres">
      <dgm:prSet presAssocID="{4121CF4A-CB6C-48F5-B330-423540160A4F}" presName="childShp" presStyleLbl="bgAccFollowNode1" presStyleIdx="0" presStyleCnt="1" custScaleX="120453" custScaleY="100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1CF82-11D5-49A2-B1C6-0B56EE9C1A21}" type="presOf" srcId="{F7218209-77C1-44C6-BA57-2C90F93110A8}" destId="{CA2F16C8-30DC-41CE-9309-2DF706592D81}" srcOrd="0" destOrd="1" presId="urn:microsoft.com/office/officeart/2005/8/layout/vList6"/>
    <dgm:cxn modelId="{D1997CB3-F6E4-4850-BEB2-F6D62462BA75}" srcId="{4121CF4A-CB6C-48F5-B330-423540160A4F}" destId="{DC4554E8-826F-4FE3-92A5-DCE4DFB3D0D5}" srcOrd="0" destOrd="0" parTransId="{1C9ECE1C-C8AF-415B-B80E-BEB398903966}" sibTransId="{80E78592-92A1-4E9B-8EFF-129C5CF7E55A}"/>
    <dgm:cxn modelId="{64CE6DDF-2ABA-4943-BAE1-00E866112E9F}" type="presOf" srcId="{DC4554E8-826F-4FE3-92A5-DCE4DFB3D0D5}" destId="{CA2F16C8-30DC-41CE-9309-2DF706592D81}" srcOrd="0" destOrd="0" presId="urn:microsoft.com/office/officeart/2005/8/layout/vList6"/>
    <dgm:cxn modelId="{92FD289C-E317-463E-B940-56EBBE860723}" type="presOf" srcId="{904D1A35-182F-4602-BF9B-97BF2B89743A}" destId="{73BD1C1A-5780-429E-8B0C-4F56709ED3DF}" srcOrd="0" destOrd="0" presId="urn:microsoft.com/office/officeart/2005/8/layout/vList6"/>
    <dgm:cxn modelId="{DA3D79F3-A856-45C0-A094-F52839E6A349}" type="presOf" srcId="{F4D343A6-7901-45A5-BA87-4958D6F7F0C2}" destId="{CA2F16C8-30DC-41CE-9309-2DF706592D81}" srcOrd="0" destOrd="2" presId="urn:microsoft.com/office/officeart/2005/8/layout/vList6"/>
    <dgm:cxn modelId="{5CA7B254-1051-47D6-A244-BEB87CF10192}" type="presOf" srcId="{4121CF4A-CB6C-48F5-B330-423540160A4F}" destId="{D0676EDC-F4A2-462C-8FB4-FE45CF674FE3}" srcOrd="0" destOrd="0" presId="urn:microsoft.com/office/officeart/2005/8/layout/vList6"/>
    <dgm:cxn modelId="{C71BC5D9-2E7D-4F9E-AE40-8FD253879417}" srcId="{4121CF4A-CB6C-48F5-B330-423540160A4F}" destId="{F7218209-77C1-44C6-BA57-2C90F93110A8}" srcOrd="1" destOrd="0" parTransId="{DAD76443-A127-4DFB-ADD8-E0387FD7426E}" sibTransId="{AB44E38E-F119-45D2-BFB7-3B994BED2450}"/>
    <dgm:cxn modelId="{B4B4E6A3-844F-43F5-B297-CA7B3F405EE0}" srcId="{4121CF4A-CB6C-48F5-B330-423540160A4F}" destId="{F4D343A6-7901-45A5-BA87-4958D6F7F0C2}" srcOrd="2" destOrd="0" parTransId="{DC82E0B4-9F2B-48A0-A995-AE38E91E7812}" sibTransId="{F460D285-1E07-4874-A219-870060D9A55B}"/>
    <dgm:cxn modelId="{FABD4441-D13F-4359-B4D6-4E2B28060636}" srcId="{904D1A35-182F-4602-BF9B-97BF2B89743A}" destId="{4121CF4A-CB6C-48F5-B330-423540160A4F}" srcOrd="0" destOrd="0" parTransId="{113CC0DD-50B9-4C08-9F63-797FB9959991}" sibTransId="{61E69327-4A20-4363-87BC-409B7414A207}"/>
    <dgm:cxn modelId="{B3B059AC-1C83-4C60-8555-E1F3C83D0987}" type="presParOf" srcId="{73BD1C1A-5780-429E-8B0C-4F56709ED3DF}" destId="{80D7FCAA-E9B2-4BE2-BBBD-A92B13F8B201}" srcOrd="0" destOrd="0" presId="urn:microsoft.com/office/officeart/2005/8/layout/vList6"/>
    <dgm:cxn modelId="{11797231-8411-401B-A632-18C92C086DB5}" type="presParOf" srcId="{80D7FCAA-E9B2-4BE2-BBBD-A92B13F8B201}" destId="{D0676EDC-F4A2-462C-8FB4-FE45CF674FE3}" srcOrd="0" destOrd="0" presId="urn:microsoft.com/office/officeart/2005/8/layout/vList6"/>
    <dgm:cxn modelId="{028B7544-83CD-4B40-AC8F-2C8B3F3A87CC}" type="presParOf" srcId="{80D7FCAA-E9B2-4BE2-BBBD-A92B13F8B201}" destId="{CA2F16C8-30DC-41CE-9309-2DF706592D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04D1A35-182F-4602-BF9B-97BF2B89743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1CF4A-CB6C-48F5-B330-423540160A4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PANEL</a:t>
          </a:r>
          <a:endParaRPr lang="en-US" sz="1600" dirty="0">
            <a:solidFill>
              <a:schemeClr val="tx1"/>
            </a:solidFill>
            <a:latin typeface="Bahnschrift" pitchFamily="34" charset="0"/>
          </a:endParaRPr>
        </a:p>
      </dgm:t>
    </dgm:pt>
    <dgm:pt modelId="{113CC0DD-50B9-4C08-9F63-797FB9959991}" type="parTrans" cxnId="{FABD4441-D13F-4359-B4D6-4E2B2806063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1E69327-4A20-4363-87BC-409B7414A207}" type="sibTrans" cxnId="{FABD4441-D13F-4359-B4D6-4E2B2806063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DC4554E8-826F-4FE3-92A5-DCE4DFB3D0D5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Menggambarkan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perkembangan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yang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terjadi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dari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masa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ke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masa</a:t>
          </a:r>
          <a:endParaRPr lang="en-US" sz="1400" dirty="0">
            <a:solidFill>
              <a:schemeClr val="tx1"/>
            </a:solidFill>
            <a:latin typeface="Bahnschrift" pitchFamily="34" charset="0"/>
          </a:endParaRPr>
        </a:p>
      </dgm:t>
    </dgm:pt>
    <dgm:pt modelId="{1C9ECE1C-C8AF-415B-B80E-BEB398903966}" type="parTrans" cxnId="{D1997CB3-F6E4-4850-BEB2-F6D62462BA7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80E78592-92A1-4E9B-8EFF-129C5CF7E55A}" type="sibTrans" cxnId="{D1997CB3-F6E4-4850-BEB2-F6D62462BA7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BC863A28-FEE8-43A0-814D-18B7FCB673D9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Meneliti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orang yang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sama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secara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periodik</a:t>
          </a:r>
          <a:endParaRPr lang="en-US" sz="1400" dirty="0">
            <a:solidFill>
              <a:schemeClr val="tx1"/>
            </a:solidFill>
            <a:latin typeface="Bahnschrift" pitchFamily="34" charset="0"/>
            <a:sym typeface="Wingdings" pitchFamily="2" charset="2"/>
          </a:endParaRPr>
        </a:p>
      </dgm:t>
    </dgm:pt>
    <dgm:pt modelId="{8719C123-EF9A-4C15-AD69-6314FD4C0C2E}" type="parTrans" cxnId="{44D4879F-E587-43F2-B668-E742A5D66942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05FC48A-7FB7-41E7-82D9-F1803D11D2FF}" type="sibTrans" cxnId="{44D4879F-E587-43F2-B668-E742A5D66942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9C01FF0F-451B-401A-99B4-F879918324F9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Menggambarkan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perubahan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individual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dari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waktu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ke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waktu</a:t>
          </a:r>
          <a:endParaRPr lang="en-US" sz="1400" dirty="0">
            <a:solidFill>
              <a:schemeClr val="tx1"/>
            </a:solidFill>
            <a:latin typeface="Bahnschrift" pitchFamily="34" charset="0"/>
            <a:sym typeface="Wingdings" pitchFamily="2" charset="2"/>
          </a:endParaRPr>
        </a:p>
      </dgm:t>
    </dgm:pt>
    <dgm:pt modelId="{30DEB1C1-F71C-42BC-A578-C9FEF60FEB31}" type="parTrans" cxnId="{8E6D930B-3CD6-4B47-8143-7DB7B35B9A7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1481BB56-68B2-424C-817A-0660DC2C8E76}" type="sibTrans" cxnId="{8E6D930B-3CD6-4B47-8143-7DB7B35B9A7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21DC93A6-C58D-4FB9-BCC6-1436CCEE2DF9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Ex: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Pengaruh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Penggunaan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Te</a:t>
          </a:r>
          <a:r>
            <a:rPr lang="id-ID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kno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logi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Komunikasi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terhadap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Kemesraan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  <a:sym typeface="Wingdings" pitchFamily="2" charset="2"/>
            </a:rPr>
            <a:t>Pasutri</a:t>
          </a:r>
          <a:endParaRPr lang="en-US" sz="1400" dirty="0">
            <a:solidFill>
              <a:schemeClr val="tx1"/>
            </a:solidFill>
            <a:latin typeface="Bahnschrift" pitchFamily="34" charset="0"/>
            <a:sym typeface="Wingdings" pitchFamily="2" charset="2"/>
          </a:endParaRPr>
        </a:p>
      </dgm:t>
    </dgm:pt>
    <dgm:pt modelId="{3C32BB7E-D585-49F0-96E4-BE7A7416C379}" type="parTrans" cxnId="{38EA2FB9-3122-4482-A695-986C23008DAF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0FB2E75B-1270-4C69-955A-080D9F3DE151}" type="sibTrans" cxnId="{38EA2FB9-3122-4482-A695-986C23008DAF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3BD1C1A-5780-429E-8B0C-4F56709ED3DF}" type="pres">
      <dgm:prSet presAssocID="{904D1A35-182F-4602-BF9B-97BF2B89743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D7FCAA-E9B2-4BE2-BBBD-A92B13F8B201}" type="pres">
      <dgm:prSet presAssocID="{4121CF4A-CB6C-48F5-B330-423540160A4F}" presName="linNode" presStyleCnt="0"/>
      <dgm:spPr/>
    </dgm:pt>
    <dgm:pt modelId="{D0676EDC-F4A2-462C-8FB4-FE45CF674FE3}" type="pres">
      <dgm:prSet presAssocID="{4121CF4A-CB6C-48F5-B330-423540160A4F}" presName="parentShp" presStyleLbl="node1" presStyleIdx="0" presStyleCnt="1" custScaleX="65217" custLinFactNeighborY="7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F16C8-30DC-41CE-9309-2DF706592D81}" type="pres">
      <dgm:prSet presAssocID="{4121CF4A-CB6C-48F5-B330-423540160A4F}" presName="childShp" presStyleLbl="bgAccFollowNode1" presStyleIdx="0" presStyleCnt="1" custScaleX="120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536E0-A8C9-4274-B0D2-F76C00886F43}" type="presOf" srcId="{BC863A28-FEE8-43A0-814D-18B7FCB673D9}" destId="{CA2F16C8-30DC-41CE-9309-2DF706592D81}" srcOrd="0" destOrd="1" presId="urn:microsoft.com/office/officeart/2005/8/layout/vList6"/>
    <dgm:cxn modelId="{143CF606-AA4C-4BCD-A0C3-9F2D00DA51B9}" type="presOf" srcId="{904D1A35-182F-4602-BF9B-97BF2B89743A}" destId="{73BD1C1A-5780-429E-8B0C-4F56709ED3DF}" srcOrd="0" destOrd="0" presId="urn:microsoft.com/office/officeart/2005/8/layout/vList6"/>
    <dgm:cxn modelId="{C0E9451C-48CE-4FAA-AD0D-20054279C45C}" type="presOf" srcId="{4121CF4A-CB6C-48F5-B330-423540160A4F}" destId="{D0676EDC-F4A2-462C-8FB4-FE45CF674FE3}" srcOrd="0" destOrd="0" presId="urn:microsoft.com/office/officeart/2005/8/layout/vList6"/>
    <dgm:cxn modelId="{AF042C70-7821-47C3-8A5F-EAFF472EE3FE}" type="presOf" srcId="{21DC93A6-C58D-4FB9-BCC6-1436CCEE2DF9}" destId="{CA2F16C8-30DC-41CE-9309-2DF706592D81}" srcOrd="0" destOrd="3" presId="urn:microsoft.com/office/officeart/2005/8/layout/vList6"/>
    <dgm:cxn modelId="{E9FEA064-98E3-4DD5-BBE7-0C290B0A9CD2}" type="presOf" srcId="{DC4554E8-826F-4FE3-92A5-DCE4DFB3D0D5}" destId="{CA2F16C8-30DC-41CE-9309-2DF706592D81}" srcOrd="0" destOrd="0" presId="urn:microsoft.com/office/officeart/2005/8/layout/vList6"/>
    <dgm:cxn modelId="{38EA2FB9-3122-4482-A695-986C23008DAF}" srcId="{4121CF4A-CB6C-48F5-B330-423540160A4F}" destId="{21DC93A6-C58D-4FB9-BCC6-1436CCEE2DF9}" srcOrd="3" destOrd="0" parTransId="{3C32BB7E-D585-49F0-96E4-BE7A7416C379}" sibTransId="{0FB2E75B-1270-4C69-955A-080D9F3DE151}"/>
    <dgm:cxn modelId="{CFB4D6A3-EFDE-44E9-8BF2-33C8160328F6}" type="presOf" srcId="{9C01FF0F-451B-401A-99B4-F879918324F9}" destId="{CA2F16C8-30DC-41CE-9309-2DF706592D81}" srcOrd="0" destOrd="2" presId="urn:microsoft.com/office/officeart/2005/8/layout/vList6"/>
    <dgm:cxn modelId="{D1997CB3-F6E4-4850-BEB2-F6D62462BA75}" srcId="{4121CF4A-CB6C-48F5-B330-423540160A4F}" destId="{DC4554E8-826F-4FE3-92A5-DCE4DFB3D0D5}" srcOrd="0" destOrd="0" parTransId="{1C9ECE1C-C8AF-415B-B80E-BEB398903966}" sibTransId="{80E78592-92A1-4E9B-8EFF-129C5CF7E55A}"/>
    <dgm:cxn modelId="{44D4879F-E587-43F2-B668-E742A5D66942}" srcId="{4121CF4A-CB6C-48F5-B330-423540160A4F}" destId="{BC863A28-FEE8-43A0-814D-18B7FCB673D9}" srcOrd="1" destOrd="0" parTransId="{8719C123-EF9A-4C15-AD69-6314FD4C0C2E}" sibTransId="{605FC48A-7FB7-41E7-82D9-F1803D11D2FF}"/>
    <dgm:cxn modelId="{FABD4441-D13F-4359-B4D6-4E2B28060636}" srcId="{904D1A35-182F-4602-BF9B-97BF2B89743A}" destId="{4121CF4A-CB6C-48F5-B330-423540160A4F}" srcOrd="0" destOrd="0" parTransId="{113CC0DD-50B9-4C08-9F63-797FB9959991}" sibTransId="{61E69327-4A20-4363-87BC-409B7414A207}"/>
    <dgm:cxn modelId="{8E6D930B-3CD6-4B47-8143-7DB7B35B9A7C}" srcId="{4121CF4A-CB6C-48F5-B330-423540160A4F}" destId="{9C01FF0F-451B-401A-99B4-F879918324F9}" srcOrd="2" destOrd="0" parTransId="{30DEB1C1-F71C-42BC-A578-C9FEF60FEB31}" sibTransId="{1481BB56-68B2-424C-817A-0660DC2C8E76}"/>
    <dgm:cxn modelId="{1AC336C6-DD29-482B-81BE-C3FB1A912E0C}" type="presParOf" srcId="{73BD1C1A-5780-429E-8B0C-4F56709ED3DF}" destId="{80D7FCAA-E9B2-4BE2-BBBD-A92B13F8B201}" srcOrd="0" destOrd="0" presId="urn:microsoft.com/office/officeart/2005/8/layout/vList6"/>
    <dgm:cxn modelId="{5D31BBC1-4F63-4447-85BD-BD17BB63F54F}" type="presParOf" srcId="{80D7FCAA-E9B2-4BE2-BBBD-A92B13F8B201}" destId="{D0676EDC-F4A2-462C-8FB4-FE45CF674FE3}" srcOrd="0" destOrd="0" presId="urn:microsoft.com/office/officeart/2005/8/layout/vList6"/>
    <dgm:cxn modelId="{4EC5EB0E-B9D2-4032-9337-C05850EEC7FB}" type="presParOf" srcId="{80D7FCAA-E9B2-4BE2-BBBD-A92B13F8B201}" destId="{CA2F16C8-30DC-41CE-9309-2DF706592D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683FA-DE8A-4BFD-A6A2-B6C3B48D43B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9552F434-5FCA-4BEE-A5D3-74F2665FBA71}">
      <dgm:prSet phldrT="[Text]"/>
      <dgm:spPr/>
      <dgm:t>
        <a:bodyPr/>
        <a:lstStyle/>
        <a:p>
          <a:r>
            <a:rPr lang="en-US" dirty="0" err="1" smtClean="0">
              <a:latin typeface="Bahnschrift" pitchFamily="34" charset="0"/>
            </a:rPr>
            <a:t>Neuman</a:t>
          </a:r>
          <a:r>
            <a:rPr lang="en-US" dirty="0" smtClean="0">
              <a:latin typeface="Bahnschrift" pitchFamily="34" charset="0"/>
            </a:rPr>
            <a:t>, W.L. (2014). </a:t>
          </a:r>
          <a:r>
            <a:rPr lang="en-US" i="1" dirty="0" smtClean="0">
              <a:latin typeface="Bahnschrift" pitchFamily="34" charset="0"/>
            </a:rPr>
            <a:t>Social Research Methods: Qualitative and Quantitative Approaches</a:t>
          </a:r>
          <a:r>
            <a:rPr lang="en-US" dirty="0" smtClean="0">
              <a:latin typeface="Bahnschrift" pitchFamily="34" charset="0"/>
            </a:rPr>
            <a:t>. Essex, England: Pearson Education. </a:t>
          </a:r>
          <a:endParaRPr lang="en-US" dirty="0">
            <a:latin typeface="Bahnschrift" pitchFamily="34" charset="0"/>
          </a:endParaRPr>
        </a:p>
      </dgm:t>
    </dgm:pt>
    <dgm:pt modelId="{17399A63-68C9-4B4F-B7C7-C4035AC69880}" type="parTrans" cxnId="{94423859-BE68-4172-A42C-5EEBDA13270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A837646A-A3CB-45CF-AADF-9661DC5BE4C1}" type="sibTrans" cxnId="{94423859-BE68-4172-A42C-5EEBDA13270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E4343DFF-2E2F-4FD3-A5D9-EC006E6E3202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err="1" smtClean="0">
              <a:latin typeface="Bahnschrift" pitchFamily="34" charset="0"/>
            </a:rPr>
            <a:t>Buku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Panduan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Skripsi</a:t>
          </a:r>
          <a:r>
            <a:rPr lang="en-US" dirty="0" smtClean="0">
              <a:latin typeface="Bahnschrift" pitchFamily="34" charset="0"/>
            </a:rPr>
            <a:t> UPJ</a:t>
          </a:r>
          <a:endParaRPr lang="en-US" dirty="0">
            <a:latin typeface="Bahnschrift" pitchFamily="34" charset="0"/>
          </a:endParaRPr>
        </a:p>
      </dgm:t>
    </dgm:pt>
    <dgm:pt modelId="{22C200FF-6408-457C-9210-ACCE5546F984}" type="parTrans" cxnId="{FA71C10C-9124-42E8-81A3-D61201A50269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0F470605-9349-4070-8944-1C8EFDE499A9}" type="sibTrans" cxnId="{FA71C10C-9124-42E8-81A3-D61201A50269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CB42070-5BD0-4679-815F-6C4C208D7425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endParaRPr lang="en-US" dirty="0" smtClean="0">
            <a:latin typeface="Bahnschrift" pitchFamily="34" charset="0"/>
          </a:endParaRPr>
        </a:p>
        <a:p>
          <a:r>
            <a:rPr lang="en-US" dirty="0" err="1" smtClean="0">
              <a:latin typeface="Bahnschrift" pitchFamily="34" charset="0"/>
            </a:rPr>
            <a:t>Siregar</a:t>
          </a:r>
          <a:r>
            <a:rPr lang="en-US" dirty="0" smtClean="0">
              <a:latin typeface="Bahnschrift" pitchFamily="34" charset="0"/>
            </a:rPr>
            <a:t>, </a:t>
          </a:r>
          <a:r>
            <a:rPr lang="en-US" dirty="0" err="1" smtClean="0">
              <a:latin typeface="Bahnschrift" pitchFamily="34" charset="0"/>
            </a:rPr>
            <a:t>Syofian</a:t>
          </a:r>
          <a:r>
            <a:rPr lang="en-US" dirty="0" smtClean="0">
              <a:latin typeface="Bahnschrift" pitchFamily="34" charset="0"/>
            </a:rPr>
            <a:t>. 2013.Metode </a:t>
          </a:r>
          <a:r>
            <a:rPr lang="en-US" dirty="0" err="1" smtClean="0">
              <a:latin typeface="Bahnschrift" pitchFamily="34" charset="0"/>
            </a:rPr>
            <a:t>Penelitian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Kuantitatif</a:t>
          </a:r>
          <a:r>
            <a:rPr lang="en-US" dirty="0" smtClean="0">
              <a:latin typeface="Bahnschrift" pitchFamily="34" charset="0"/>
            </a:rPr>
            <a:t>.  </a:t>
          </a:r>
          <a:r>
            <a:rPr lang="en-US" dirty="0" err="1" smtClean="0">
              <a:latin typeface="Bahnschrift" pitchFamily="34" charset="0"/>
            </a:rPr>
            <a:t>Kencana</a:t>
          </a:r>
          <a:r>
            <a:rPr lang="en-US" dirty="0" smtClean="0">
              <a:latin typeface="Bahnschrift" pitchFamily="34" charset="0"/>
            </a:rPr>
            <a:t> : </a:t>
          </a:r>
          <a:r>
            <a:rPr lang="en-US" dirty="0" err="1" smtClean="0">
              <a:latin typeface="Bahnschrift" pitchFamily="34" charset="0"/>
            </a:rPr>
            <a:t>Prenadia</a:t>
          </a:r>
          <a:r>
            <a:rPr lang="en-US" dirty="0" smtClean="0">
              <a:latin typeface="Bahnschrift" pitchFamily="34" charset="0"/>
            </a:rPr>
            <a:t> Group</a:t>
          </a:r>
          <a:r>
            <a:rPr lang="id-ID" dirty="0" smtClean="0">
              <a:latin typeface="Bahnschrift" pitchFamily="34" charset="0"/>
            </a:rPr>
            <a:t>Sage Publication. 20</a:t>
          </a:r>
          <a:r>
            <a:rPr lang="en-US" dirty="0" smtClean="0">
              <a:latin typeface="Bahnschrift" pitchFamily="34" charset="0"/>
            </a:rPr>
            <a:t>14</a:t>
          </a:r>
          <a:endParaRPr lang="en-US" dirty="0">
            <a:latin typeface="Bahnschrift" pitchFamily="34" charset="0"/>
          </a:endParaRPr>
        </a:p>
      </dgm:t>
    </dgm:pt>
    <dgm:pt modelId="{61812DC6-092E-417F-A08D-0644F778E092}" type="parTrans" cxnId="{86F7F5B4-DC0D-4CC8-831F-31B06F9B2FE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7B1B049-2763-4CA2-B541-C16925957A7C}" type="sibTrans" cxnId="{86F7F5B4-DC0D-4CC8-831F-31B06F9B2FE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BCBB834-DEFA-4AC0-A191-78D53DB82A56}" type="pres">
      <dgm:prSet presAssocID="{044683FA-DE8A-4BFD-A6A2-B6C3B48D43B9}" presName="Name0" presStyleCnt="0">
        <dgm:presLayoutVars>
          <dgm:dir/>
          <dgm:resizeHandles val="exact"/>
        </dgm:presLayoutVars>
      </dgm:prSet>
      <dgm:spPr/>
    </dgm:pt>
    <dgm:pt modelId="{DC596DEA-DFD8-4058-A781-F84676A1681D}" type="pres">
      <dgm:prSet presAssocID="{9552F434-5FCA-4BEE-A5D3-74F2665FBA71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EA8D3-6083-4789-B332-8E77A37C1BFC}" type="pres">
      <dgm:prSet presAssocID="{A837646A-A3CB-45CF-AADF-9661DC5BE4C1}" presName="space" presStyleCnt="0"/>
      <dgm:spPr/>
    </dgm:pt>
    <dgm:pt modelId="{16797BE8-C261-4853-A175-1EFF8F109B0E}" type="pres">
      <dgm:prSet presAssocID="{E4343DFF-2E2F-4FD3-A5D9-EC006E6E320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FD442-44DC-469C-90F9-93301D6A0F8F}" type="pres">
      <dgm:prSet presAssocID="{0F470605-9349-4070-8944-1C8EFDE499A9}" presName="space" presStyleCnt="0"/>
      <dgm:spPr/>
    </dgm:pt>
    <dgm:pt modelId="{605F932E-1464-4C91-83EB-A90F622DA76A}" type="pres">
      <dgm:prSet presAssocID="{7CB42070-5BD0-4679-815F-6C4C208D742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F7F5B4-DC0D-4CC8-831F-31B06F9B2FE8}" srcId="{044683FA-DE8A-4BFD-A6A2-B6C3B48D43B9}" destId="{7CB42070-5BD0-4679-815F-6C4C208D7425}" srcOrd="2" destOrd="0" parTransId="{61812DC6-092E-417F-A08D-0644F778E092}" sibTransId="{67B1B049-2763-4CA2-B541-C16925957A7C}"/>
    <dgm:cxn modelId="{94423859-BE68-4172-A42C-5EEBDA132705}" srcId="{044683FA-DE8A-4BFD-A6A2-B6C3B48D43B9}" destId="{9552F434-5FCA-4BEE-A5D3-74F2665FBA71}" srcOrd="0" destOrd="0" parTransId="{17399A63-68C9-4B4F-B7C7-C4035AC69880}" sibTransId="{A837646A-A3CB-45CF-AADF-9661DC5BE4C1}"/>
    <dgm:cxn modelId="{018382D1-2BF6-4C32-96C4-1027AC28A275}" type="presOf" srcId="{044683FA-DE8A-4BFD-A6A2-B6C3B48D43B9}" destId="{1BCBB834-DEFA-4AC0-A191-78D53DB82A56}" srcOrd="0" destOrd="0" presId="urn:microsoft.com/office/officeart/2005/8/layout/venn3"/>
    <dgm:cxn modelId="{15D9F3A9-1FFB-4AE7-BE98-20ABADEAC4C8}" type="presOf" srcId="{9552F434-5FCA-4BEE-A5D3-74F2665FBA71}" destId="{DC596DEA-DFD8-4058-A781-F84676A1681D}" srcOrd="0" destOrd="0" presId="urn:microsoft.com/office/officeart/2005/8/layout/venn3"/>
    <dgm:cxn modelId="{E413D94B-9F92-4E13-BAE9-06B5F71BFB13}" type="presOf" srcId="{7CB42070-5BD0-4679-815F-6C4C208D7425}" destId="{605F932E-1464-4C91-83EB-A90F622DA76A}" srcOrd="0" destOrd="0" presId="urn:microsoft.com/office/officeart/2005/8/layout/venn3"/>
    <dgm:cxn modelId="{DA7B0543-9F71-428C-A05A-F01CBC464ACA}" type="presOf" srcId="{E4343DFF-2E2F-4FD3-A5D9-EC006E6E3202}" destId="{16797BE8-C261-4853-A175-1EFF8F109B0E}" srcOrd="0" destOrd="0" presId="urn:microsoft.com/office/officeart/2005/8/layout/venn3"/>
    <dgm:cxn modelId="{FA71C10C-9124-42E8-81A3-D61201A50269}" srcId="{044683FA-DE8A-4BFD-A6A2-B6C3B48D43B9}" destId="{E4343DFF-2E2F-4FD3-A5D9-EC006E6E3202}" srcOrd="1" destOrd="0" parTransId="{22C200FF-6408-457C-9210-ACCE5546F984}" sibTransId="{0F470605-9349-4070-8944-1C8EFDE499A9}"/>
    <dgm:cxn modelId="{624D46FC-CDF5-45FD-88FE-72F744F0960E}" type="presParOf" srcId="{1BCBB834-DEFA-4AC0-A191-78D53DB82A56}" destId="{DC596DEA-DFD8-4058-A781-F84676A1681D}" srcOrd="0" destOrd="0" presId="urn:microsoft.com/office/officeart/2005/8/layout/venn3"/>
    <dgm:cxn modelId="{F9058FED-D322-4279-A391-88330C7015AD}" type="presParOf" srcId="{1BCBB834-DEFA-4AC0-A191-78D53DB82A56}" destId="{82CEA8D3-6083-4789-B332-8E77A37C1BFC}" srcOrd="1" destOrd="0" presId="urn:microsoft.com/office/officeart/2005/8/layout/venn3"/>
    <dgm:cxn modelId="{0199D743-E7B2-4756-8091-92C307714B2F}" type="presParOf" srcId="{1BCBB834-DEFA-4AC0-A191-78D53DB82A56}" destId="{16797BE8-C261-4853-A175-1EFF8F109B0E}" srcOrd="2" destOrd="0" presId="urn:microsoft.com/office/officeart/2005/8/layout/venn3"/>
    <dgm:cxn modelId="{C93870C0-6A20-45BE-9113-0E100F422E85}" type="presParOf" srcId="{1BCBB834-DEFA-4AC0-A191-78D53DB82A56}" destId="{453FD442-44DC-469C-90F9-93301D6A0F8F}" srcOrd="3" destOrd="0" presId="urn:microsoft.com/office/officeart/2005/8/layout/venn3"/>
    <dgm:cxn modelId="{43B861ED-C2AD-444E-B4BD-7396BC538FD0}" type="presParOf" srcId="{1BCBB834-DEFA-4AC0-A191-78D53DB82A56}" destId="{605F932E-1464-4C91-83EB-A90F622DA76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ED5F3E-4850-40CA-BE02-0258C2AD29B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6F030-93D7-4B78-82A8-1470F053184C}">
      <dgm:prSet/>
      <dgm:spPr/>
      <dgm:t>
        <a:bodyPr/>
        <a:lstStyle/>
        <a:p>
          <a:pPr rtl="0"/>
          <a:r>
            <a:rPr lang="en-US" dirty="0" err="1" smtClean="0">
              <a:latin typeface="Bahnschrift" pitchFamily="34" charset="0"/>
            </a:rPr>
            <a:t>Melihat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relasi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antara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konsep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diindikasikan</a:t>
          </a:r>
          <a:r>
            <a:rPr lang="en-US" dirty="0" smtClean="0">
              <a:latin typeface="Bahnschrift" pitchFamily="34" charset="0"/>
            </a:rPr>
            <a:t>  </a:t>
          </a:r>
          <a:r>
            <a:rPr lang="en-US" dirty="0" err="1" smtClean="0">
              <a:latin typeface="Bahnschrift" pitchFamily="34" charset="0"/>
            </a:rPr>
            <a:t>oleh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relasi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antar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variabel</a:t>
          </a:r>
          <a:endParaRPr lang="en-US" dirty="0">
            <a:latin typeface="Bahnschrift" pitchFamily="34" charset="0"/>
          </a:endParaRPr>
        </a:p>
      </dgm:t>
    </dgm:pt>
    <dgm:pt modelId="{9FC74DF9-F82A-4C6F-ABC4-5F06858BADBF}" type="parTrans" cxnId="{C23658FE-4E7D-42EF-A359-2428B6C00E81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8E04D98A-1392-454F-B030-3F663C245688}" type="sibTrans" cxnId="{C23658FE-4E7D-42EF-A359-2428B6C00E81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BAAFD945-816A-49BC-8135-0D44AE1BAD6B}">
      <dgm:prSet/>
      <dgm:spPr/>
      <dgm:t>
        <a:bodyPr/>
        <a:lstStyle/>
        <a:p>
          <a:pPr rtl="0"/>
          <a:r>
            <a:rPr lang="en-US" dirty="0" err="1" smtClean="0">
              <a:latin typeface="Bahnschrift" pitchFamily="34" charset="0"/>
            </a:rPr>
            <a:t>Konsep</a:t>
          </a:r>
          <a:r>
            <a:rPr lang="en-US" dirty="0" smtClean="0">
              <a:latin typeface="Bahnschrift" pitchFamily="34" charset="0"/>
            </a:rPr>
            <a:t> = </a:t>
          </a:r>
          <a:r>
            <a:rPr lang="en-US" dirty="0" err="1" smtClean="0">
              <a:latin typeface="Bahnschrift" pitchFamily="34" charset="0"/>
            </a:rPr>
            <a:t>gambaran</a:t>
          </a:r>
          <a:r>
            <a:rPr lang="en-US" dirty="0" smtClean="0">
              <a:latin typeface="Bahnschrift" pitchFamily="34" charset="0"/>
            </a:rPr>
            <a:t> mental </a:t>
          </a:r>
          <a:r>
            <a:rPr lang="en-US" dirty="0" smtClean="0">
              <a:latin typeface="Bahnschrift" pitchFamily="34" charset="0"/>
              <a:sym typeface="Wingdings"/>
            </a:rPr>
            <a:t>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abstrak</a:t>
          </a:r>
          <a:endParaRPr lang="en-US" dirty="0">
            <a:latin typeface="Bahnschrift" pitchFamily="34" charset="0"/>
          </a:endParaRPr>
        </a:p>
      </dgm:t>
    </dgm:pt>
    <dgm:pt modelId="{8A62B461-8B91-4B29-AD45-870EC5B6070F}" type="parTrans" cxnId="{22F679B2-F1B6-474D-825B-A8A30FF5EBF0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8EFA3EE5-C3E9-4F6F-ACDB-2FEB2313211A}" type="sibTrans" cxnId="{22F679B2-F1B6-474D-825B-A8A30FF5EBF0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A664FF8-4C73-4800-8DA2-12741B9238B3}">
      <dgm:prSet/>
      <dgm:spPr/>
      <dgm:t>
        <a:bodyPr/>
        <a:lstStyle/>
        <a:p>
          <a:pPr rtl="0"/>
          <a:r>
            <a:rPr lang="en-US" dirty="0" err="1" smtClean="0">
              <a:latin typeface="Bahnschrift" pitchFamily="34" charset="0"/>
            </a:rPr>
            <a:t>Variabel</a:t>
          </a:r>
          <a:r>
            <a:rPr lang="en-US" dirty="0" smtClean="0">
              <a:latin typeface="Bahnschrift" pitchFamily="34" charset="0"/>
            </a:rPr>
            <a:t> = </a:t>
          </a:r>
          <a:r>
            <a:rPr lang="en-US" dirty="0" err="1" smtClean="0">
              <a:latin typeface="Bahnschrift" pitchFamily="34" charset="0"/>
            </a:rPr>
            <a:t>konsep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dapat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memiliki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nilai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bervariasi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smtClean="0">
              <a:latin typeface="Bahnschrift" pitchFamily="34" charset="0"/>
              <a:sym typeface="Wingdings"/>
            </a:rPr>
            <a:t>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bernilai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berarti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dapat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diukur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secara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empiris</a:t>
          </a:r>
          <a:endParaRPr lang="en-US" dirty="0">
            <a:latin typeface="Bahnschrift" pitchFamily="34" charset="0"/>
          </a:endParaRPr>
        </a:p>
      </dgm:t>
    </dgm:pt>
    <dgm:pt modelId="{CCB58134-4BC0-4678-A5B3-E6DA8553EAC1}" type="parTrans" cxnId="{D236AC83-6D82-448B-9CCC-6B3946F6904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930BE9CE-1FD1-49CB-B682-90A69BEEFD75}" type="sibTrans" cxnId="{D236AC83-6D82-448B-9CCC-6B3946F6904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1365717-BF79-4E64-A87B-63A8F7E6B56B}">
      <dgm:prSet/>
      <dgm:spPr/>
      <dgm:t>
        <a:bodyPr/>
        <a:lstStyle/>
        <a:p>
          <a:pPr rtl="0"/>
          <a:r>
            <a:rPr lang="en-US" dirty="0" err="1" smtClean="0">
              <a:latin typeface="Bahnschrift" pitchFamily="34" charset="0"/>
            </a:rPr>
            <a:t>Konsep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harus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dioperasionalisasi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untuk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menjadi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variabel</a:t>
          </a:r>
          <a:r>
            <a:rPr lang="en-US" dirty="0" smtClean="0">
              <a:latin typeface="Bahnschrift" pitchFamily="34" charset="0"/>
            </a:rPr>
            <a:t>. </a:t>
          </a:r>
          <a:r>
            <a:rPr lang="en-US" dirty="0" err="1" smtClean="0">
              <a:latin typeface="Bahnschrift" pitchFamily="34" charset="0"/>
            </a:rPr>
            <a:t>Variabel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diturunkan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menjadi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indikator</a:t>
          </a:r>
          <a:endParaRPr lang="en-US" dirty="0">
            <a:latin typeface="Bahnschrift" pitchFamily="34" charset="0"/>
          </a:endParaRPr>
        </a:p>
      </dgm:t>
    </dgm:pt>
    <dgm:pt modelId="{2C64E8D7-6A18-4DEE-A1C7-A64A06D11445}" type="parTrans" cxnId="{8BF2A5A2-9B15-4124-9E83-89A2CAE6BFBC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BB1431D9-6EEA-4404-A759-F2F69AEA3782}" type="sibTrans" cxnId="{8BF2A5A2-9B15-4124-9E83-89A2CAE6BFBC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ACDF116-F122-4D84-BA73-6D5F6D09187F}" type="pres">
      <dgm:prSet presAssocID="{5EED5F3E-4850-40CA-BE02-0258C2AD29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BF72BD-8483-4D37-A250-C7BAAB3D829C}" type="pres">
      <dgm:prSet presAssocID="{A7C6F030-93D7-4B78-82A8-1470F053184C}" presName="composite" presStyleCnt="0"/>
      <dgm:spPr/>
    </dgm:pt>
    <dgm:pt modelId="{7E3948C8-A3FD-45A3-A4D5-0D50CCA976AE}" type="pres">
      <dgm:prSet presAssocID="{A7C6F030-93D7-4B78-82A8-1470F053184C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ED789-0B86-4E56-BB06-FFE747149E0F}" type="pres">
      <dgm:prSet presAssocID="{A7C6F030-93D7-4B78-82A8-1470F053184C}" presName="rect2" presStyleLbl="fgImgPlace1" presStyleIdx="0" presStyleCnt="4"/>
      <dgm:spPr>
        <a:solidFill>
          <a:srgbClr val="FFC000"/>
        </a:solidFill>
      </dgm:spPr>
    </dgm:pt>
    <dgm:pt modelId="{D7D54A08-BF33-45F6-B1DD-4DDD67797E24}" type="pres">
      <dgm:prSet presAssocID="{8E04D98A-1392-454F-B030-3F663C245688}" presName="sibTrans" presStyleCnt="0"/>
      <dgm:spPr/>
    </dgm:pt>
    <dgm:pt modelId="{04CF423B-CF7A-458D-BCA0-C1B64354DFBC}" type="pres">
      <dgm:prSet presAssocID="{BAAFD945-816A-49BC-8135-0D44AE1BAD6B}" presName="composite" presStyleCnt="0"/>
      <dgm:spPr/>
    </dgm:pt>
    <dgm:pt modelId="{CEA58BFF-1B48-4FE9-9525-E0A05D2C1157}" type="pres">
      <dgm:prSet presAssocID="{BAAFD945-816A-49BC-8135-0D44AE1BAD6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DD95C-698D-4A0F-BBEB-2531A668BB8F}" type="pres">
      <dgm:prSet presAssocID="{BAAFD945-816A-49BC-8135-0D44AE1BAD6B}" presName="rect2" presStyleLbl="fgImgPlace1" presStyleIdx="1" presStyleCnt="4"/>
      <dgm:spPr>
        <a:solidFill>
          <a:srgbClr val="00B0F0"/>
        </a:solidFill>
      </dgm:spPr>
    </dgm:pt>
    <dgm:pt modelId="{3486160D-DB96-4244-B92A-CBCAA9277779}" type="pres">
      <dgm:prSet presAssocID="{8EFA3EE5-C3E9-4F6F-ACDB-2FEB2313211A}" presName="sibTrans" presStyleCnt="0"/>
      <dgm:spPr/>
    </dgm:pt>
    <dgm:pt modelId="{2202565E-4718-402B-A4CC-33E429942E13}" type="pres">
      <dgm:prSet presAssocID="{1A664FF8-4C73-4800-8DA2-12741B9238B3}" presName="composite" presStyleCnt="0"/>
      <dgm:spPr/>
    </dgm:pt>
    <dgm:pt modelId="{C042B02A-DEF1-45CB-A97A-4F12DE470128}" type="pres">
      <dgm:prSet presAssocID="{1A664FF8-4C73-4800-8DA2-12741B9238B3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E61D5-F082-46F0-9ACF-FCBF9722E355}" type="pres">
      <dgm:prSet presAssocID="{1A664FF8-4C73-4800-8DA2-12741B9238B3}" presName="rect2" presStyleLbl="fgImgPlace1" presStyleIdx="2" presStyleCnt="4"/>
      <dgm:spPr>
        <a:solidFill>
          <a:srgbClr val="FF0000"/>
        </a:solidFill>
      </dgm:spPr>
    </dgm:pt>
    <dgm:pt modelId="{55D83AF7-1329-4B0A-85C7-A2224A3AFABF}" type="pres">
      <dgm:prSet presAssocID="{930BE9CE-1FD1-49CB-B682-90A69BEEFD75}" presName="sibTrans" presStyleCnt="0"/>
      <dgm:spPr/>
    </dgm:pt>
    <dgm:pt modelId="{EC990880-2613-4BF6-BB1F-80DBE34D8AFF}" type="pres">
      <dgm:prSet presAssocID="{D1365717-BF79-4E64-A87B-63A8F7E6B56B}" presName="composite" presStyleCnt="0"/>
      <dgm:spPr/>
    </dgm:pt>
    <dgm:pt modelId="{10F1B111-5473-440E-8DC3-20B3BD28FB29}" type="pres">
      <dgm:prSet presAssocID="{D1365717-BF79-4E64-A87B-63A8F7E6B56B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B5FB0-B88E-40C3-BD15-B3DD42279A57}" type="pres">
      <dgm:prSet presAssocID="{D1365717-BF79-4E64-A87B-63A8F7E6B56B}" presName="rect2" presStyleLbl="fgImgPlace1" presStyleIdx="3" presStyleCnt="4"/>
      <dgm:spPr>
        <a:solidFill>
          <a:srgbClr val="00B050"/>
        </a:solidFill>
      </dgm:spPr>
    </dgm:pt>
  </dgm:ptLst>
  <dgm:cxnLst>
    <dgm:cxn modelId="{D236AC83-6D82-448B-9CCC-6B3946F69048}" srcId="{5EED5F3E-4850-40CA-BE02-0258C2AD29BB}" destId="{1A664FF8-4C73-4800-8DA2-12741B9238B3}" srcOrd="2" destOrd="0" parTransId="{CCB58134-4BC0-4678-A5B3-E6DA8553EAC1}" sibTransId="{930BE9CE-1FD1-49CB-B682-90A69BEEFD75}"/>
    <dgm:cxn modelId="{22F679B2-F1B6-474D-825B-A8A30FF5EBF0}" srcId="{5EED5F3E-4850-40CA-BE02-0258C2AD29BB}" destId="{BAAFD945-816A-49BC-8135-0D44AE1BAD6B}" srcOrd="1" destOrd="0" parTransId="{8A62B461-8B91-4B29-AD45-870EC5B6070F}" sibTransId="{8EFA3EE5-C3E9-4F6F-ACDB-2FEB2313211A}"/>
    <dgm:cxn modelId="{2C0CBF88-4D82-4DDB-91C4-34954948DB40}" type="presOf" srcId="{BAAFD945-816A-49BC-8135-0D44AE1BAD6B}" destId="{CEA58BFF-1B48-4FE9-9525-E0A05D2C1157}" srcOrd="0" destOrd="0" presId="urn:microsoft.com/office/officeart/2008/layout/PictureStrips"/>
    <dgm:cxn modelId="{8AB4A2AB-2A77-4EC6-9CFF-224D2DD23E62}" type="presOf" srcId="{1A664FF8-4C73-4800-8DA2-12741B9238B3}" destId="{C042B02A-DEF1-45CB-A97A-4F12DE470128}" srcOrd="0" destOrd="0" presId="urn:microsoft.com/office/officeart/2008/layout/PictureStrips"/>
    <dgm:cxn modelId="{F767C861-303D-4A4C-8F68-4088396A558A}" type="presOf" srcId="{D1365717-BF79-4E64-A87B-63A8F7E6B56B}" destId="{10F1B111-5473-440E-8DC3-20B3BD28FB29}" srcOrd="0" destOrd="0" presId="urn:microsoft.com/office/officeart/2008/layout/PictureStrips"/>
    <dgm:cxn modelId="{8BF2A5A2-9B15-4124-9E83-89A2CAE6BFBC}" srcId="{5EED5F3E-4850-40CA-BE02-0258C2AD29BB}" destId="{D1365717-BF79-4E64-A87B-63A8F7E6B56B}" srcOrd="3" destOrd="0" parTransId="{2C64E8D7-6A18-4DEE-A1C7-A64A06D11445}" sibTransId="{BB1431D9-6EEA-4404-A759-F2F69AEA3782}"/>
    <dgm:cxn modelId="{C23658FE-4E7D-42EF-A359-2428B6C00E81}" srcId="{5EED5F3E-4850-40CA-BE02-0258C2AD29BB}" destId="{A7C6F030-93D7-4B78-82A8-1470F053184C}" srcOrd="0" destOrd="0" parTransId="{9FC74DF9-F82A-4C6F-ABC4-5F06858BADBF}" sibTransId="{8E04D98A-1392-454F-B030-3F663C245688}"/>
    <dgm:cxn modelId="{F5D54373-4A40-4A2B-928B-DF6430DF1A7E}" type="presOf" srcId="{A7C6F030-93D7-4B78-82A8-1470F053184C}" destId="{7E3948C8-A3FD-45A3-A4D5-0D50CCA976AE}" srcOrd="0" destOrd="0" presId="urn:microsoft.com/office/officeart/2008/layout/PictureStrips"/>
    <dgm:cxn modelId="{D6F6ED76-54FF-4BDF-BB46-EF34F21C7DFB}" type="presOf" srcId="{5EED5F3E-4850-40CA-BE02-0258C2AD29BB}" destId="{6ACDF116-F122-4D84-BA73-6D5F6D09187F}" srcOrd="0" destOrd="0" presId="urn:microsoft.com/office/officeart/2008/layout/PictureStrips"/>
    <dgm:cxn modelId="{4F8D8190-A7FA-411F-8EA8-6C1FA9E83BB0}" type="presParOf" srcId="{6ACDF116-F122-4D84-BA73-6D5F6D09187F}" destId="{C8BF72BD-8483-4D37-A250-C7BAAB3D829C}" srcOrd="0" destOrd="0" presId="urn:microsoft.com/office/officeart/2008/layout/PictureStrips"/>
    <dgm:cxn modelId="{8DDB3AAE-CC68-4A98-AEC8-800B6D385135}" type="presParOf" srcId="{C8BF72BD-8483-4D37-A250-C7BAAB3D829C}" destId="{7E3948C8-A3FD-45A3-A4D5-0D50CCA976AE}" srcOrd="0" destOrd="0" presId="urn:microsoft.com/office/officeart/2008/layout/PictureStrips"/>
    <dgm:cxn modelId="{EC0E4E5F-7EEE-4E7E-A00C-272FD5DE66F2}" type="presParOf" srcId="{C8BF72BD-8483-4D37-A250-C7BAAB3D829C}" destId="{A97ED789-0B86-4E56-BB06-FFE747149E0F}" srcOrd="1" destOrd="0" presId="urn:microsoft.com/office/officeart/2008/layout/PictureStrips"/>
    <dgm:cxn modelId="{987437CC-E93F-4EC0-82B1-3B0F880C68EA}" type="presParOf" srcId="{6ACDF116-F122-4D84-BA73-6D5F6D09187F}" destId="{D7D54A08-BF33-45F6-B1DD-4DDD67797E24}" srcOrd="1" destOrd="0" presId="urn:microsoft.com/office/officeart/2008/layout/PictureStrips"/>
    <dgm:cxn modelId="{3E84302F-303A-4522-8916-D5772BFAC55A}" type="presParOf" srcId="{6ACDF116-F122-4D84-BA73-6D5F6D09187F}" destId="{04CF423B-CF7A-458D-BCA0-C1B64354DFBC}" srcOrd="2" destOrd="0" presId="urn:microsoft.com/office/officeart/2008/layout/PictureStrips"/>
    <dgm:cxn modelId="{A32C74AE-EB84-4CA9-B088-B258E2C21BED}" type="presParOf" srcId="{04CF423B-CF7A-458D-BCA0-C1B64354DFBC}" destId="{CEA58BFF-1B48-4FE9-9525-E0A05D2C1157}" srcOrd="0" destOrd="0" presId="urn:microsoft.com/office/officeart/2008/layout/PictureStrips"/>
    <dgm:cxn modelId="{C6848EFE-F4D3-4648-A235-A543A29A52AB}" type="presParOf" srcId="{04CF423B-CF7A-458D-BCA0-C1B64354DFBC}" destId="{6C3DD95C-698D-4A0F-BBEB-2531A668BB8F}" srcOrd="1" destOrd="0" presId="urn:microsoft.com/office/officeart/2008/layout/PictureStrips"/>
    <dgm:cxn modelId="{20364765-92C8-4711-A104-FC1AC6D0AD9B}" type="presParOf" srcId="{6ACDF116-F122-4D84-BA73-6D5F6D09187F}" destId="{3486160D-DB96-4244-B92A-CBCAA9277779}" srcOrd="3" destOrd="0" presId="urn:microsoft.com/office/officeart/2008/layout/PictureStrips"/>
    <dgm:cxn modelId="{80097ADE-DABE-4474-B248-B13B1DD74533}" type="presParOf" srcId="{6ACDF116-F122-4D84-BA73-6D5F6D09187F}" destId="{2202565E-4718-402B-A4CC-33E429942E13}" srcOrd="4" destOrd="0" presId="urn:microsoft.com/office/officeart/2008/layout/PictureStrips"/>
    <dgm:cxn modelId="{3B8E3383-3177-42C5-9106-8DEE77C53BE3}" type="presParOf" srcId="{2202565E-4718-402B-A4CC-33E429942E13}" destId="{C042B02A-DEF1-45CB-A97A-4F12DE470128}" srcOrd="0" destOrd="0" presId="urn:microsoft.com/office/officeart/2008/layout/PictureStrips"/>
    <dgm:cxn modelId="{72700495-C44F-4A42-BE72-60ED3E61AB6F}" type="presParOf" srcId="{2202565E-4718-402B-A4CC-33E429942E13}" destId="{444E61D5-F082-46F0-9ACF-FCBF9722E355}" srcOrd="1" destOrd="0" presId="urn:microsoft.com/office/officeart/2008/layout/PictureStrips"/>
    <dgm:cxn modelId="{F88177E8-B936-4078-B139-3095C7294CAB}" type="presParOf" srcId="{6ACDF116-F122-4D84-BA73-6D5F6D09187F}" destId="{55D83AF7-1329-4B0A-85C7-A2224A3AFABF}" srcOrd="5" destOrd="0" presId="urn:microsoft.com/office/officeart/2008/layout/PictureStrips"/>
    <dgm:cxn modelId="{F10CF6E7-C10B-4952-8DAB-E33C5278D4A8}" type="presParOf" srcId="{6ACDF116-F122-4D84-BA73-6D5F6D09187F}" destId="{EC990880-2613-4BF6-BB1F-80DBE34D8AFF}" srcOrd="6" destOrd="0" presId="urn:microsoft.com/office/officeart/2008/layout/PictureStrips"/>
    <dgm:cxn modelId="{BDED2A88-424A-490F-8D50-E4ED9E5E0054}" type="presParOf" srcId="{EC990880-2613-4BF6-BB1F-80DBE34D8AFF}" destId="{10F1B111-5473-440E-8DC3-20B3BD28FB29}" srcOrd="0" destOrd="0" presId="urn:microsoft.com/office/officeart/2008/layout/PictureStrips"/>
    <dgm:cxn modelId="{5A11E63A-CAF9-4958-A8A1-6AD1FD747C0C}" type="presParOf" srcId="{EC990880-2613-4BF6-BB1F-80DBE34D8AFF}" destId="{AADB5FB0-B88E-40C3-BD15-B3DD42279A5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D316BC4-9C72-4CBC-9F96-7F94DE5A56C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7505641-B382-4372-B680-9232293BCA92}">
      <dgm:prSet phldrT="[Text]"/>
      <dgm:spPr/>
      <dgm:t>
        <a:bodyPr/>
        <a:lstStyle/>
        <a:p>
          <a:r>
            <a:rPr lang="en-US" dirty="0">
              <a:latin typeface="Bahnschrift" pitchFamily="34" charset="0"/>
            </a:rPr>
            <a:t>Jam </a:t>
          </a:r>
          <a:r>
            <a:rPr lang="en-US" dirty="0" err="1">
              <a:latin typeface="Bahnschrift" pitchFamily="34" charset="0"/>
            </a:rPr>
            <a:t>Belajar</a:t>
          </a:r>
          <a:endParaRPr lang="en-US" dirty="0">
            <a:latin typeface="Bahnschrift" pitchFamily="34" charset="0"/>
          </a:endParaRPr>
        </a:p>
      </dgm:t>
    </dgm:pt>
    <dgm:pt modelId="{34C1212A-1432-4A8A-A419-DA78CC529019}" type="parTrans" cxnId="{A3689712-FD7E-4427-8349-0534CAD35EB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B733723E-752D-4700-A3BD-F43CE781D542}" type="sibTrans" cxnId="{A3689712-FD7E-4427-8349-0534CAD35EBF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5A2CC60-5A18-472D-8FBE-D2B6E7C1D563}">
      <dgm:prSet phldrT="[Text]"/>
      <dgm:spPr/>
      <dgm:t>
        <a:bodyPr/>
        <a:lstStyle/>
        <a:p>
          <a:r>
            <a:rPr lang="en-US" dirty="0">
              <a:latin typeface="Bahnschrift" pitchFamily="34" charset="0"/>
            </a:rPr>
            <a:t>IPK</a:t>
          </a:r>
        </a:p>
      </dgm:t>
    </dgm:pt>
    <dgm:pt modelId="{774B7CDB-D044-45A5-B295-1B5B5B0E560C}" type="parTrans" cxnId="{3A5E82FF-7C55-4204-8795-676F13E95131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9EA1238E-8CB2-47E7-8B6C-C9D09384A817}" type="sibTrans" cxnId="{3A5E82FF-7C55-4204-8795-676F13E95131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9F91F020-F88B-40DE-96B9-2BFF595F395A}" type="pres">
      <dgm:prSet presAssocID="{CD316BC4-9C72-4CBC-9F96-7F94DE5A56C0}" presName="Name0" presStyleCnt="0">
        <dgm:presLayoutVars>
          <dgm:dir/>
          <dgm:resizeHandles val="exact"/>
        </dgm:presLayoutVars>
      </dgm:prSet>
      <dgm:spPr/>
    </dgm:pt>
    <dgm:pt modelId="{36A45B61-30A7-4E2E-9784-782E01852BF2}" type="pres">
      <dgm:prSet presAssocID="{97505641-B382-4372-B680-9232293BCA9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250D6-0564-46D1-A072-245FBC940967}" type="pres">
      <dgm:prSet presAssocID="{B733723E-752D-4700-A3BD-F43CE781D54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8CFF54D-8835-4DA9-9585-5C2F5473973B}" type="pres">
      <dgm:prSet presAssocID="{B733723E-752D-4700-A3BD-F43CE781D54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B48EE5C-4E04-43EB-AB09-091FBA69664B}" type="pres">
      <dgm:prSet presAssocID="{15A2CC60-5A18-472D-8FBE-D2B6E7C1D56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97243-7A10-4E68-9E55-6E619518854D}" type="presOf" srcId="{15A2CC60-5A18-472D-8FBE-D2B6E7C1D563}" destId="{6B48EE5C-4E04-43EB-AB09-091FBA69664B}" srcOrd="0" destOrd="0" presId="urn:microsoft.com/office/officeart/2005/8/layout/process1"/>
    <dgm:cxn modelId="{5F6134AF-0781-4B8D-AE90-9B0159D6D6B2}" type="presOf" srcId="{B733723E-752D-4700-A3BD-F43CE781D542}" destId="{F06250D6-0564-46D1-A072-245FBC940967}" srcOrd="0" destOrd="0" presId="urn:microsoft.com/office/officeart/2005/8/layout/process1"/>
    <dgm:cxn modelId="{BC250863-6815-4481-B878-98ACA1495FCC}" type="presOf" srcId="{B733723E-752D-4700-A3BD-F43CE781D542}" destId="{E8CFF54D-8835-4DA9-9585-5C2F5473973B}" srcOrd="1" destOrd="0" presId="urn:microsoft.com/office/officeart/2005/8/layout/process1"/>
    <dgm:cxn modelId="{9ADB6C3F-B267-41A7-A5AD-67CA2846A706}" type="presOf" srcId="{97505641-B382-4372-B680-9232293BCA92}" destId="{36A45B61-30A7-4E2E-9784-782E01852BF2}" srcOrd="0" destOrd="0" presId="urn:microsoft.com/office/officeart/2005/8/layout/process1"/>
    <dgm:cxn modelId="{72B16951-E4FF-429B-B81B-BC0C978761B1}" type="presOf" srcId="{CD316BC4-9C72-4CBC-9F96-7F94DE5A56C0}" destId="{9F91F020-F88B-40DE-96B9-2BFF595F395A}" srcOrd="0" destOrd="0" presId="urn:microsoft.com/office/officeart/2005/8/layout/process1"/>
    <dgm:cxn modelId="{3A5E82FF-7C55-4204-8795-676F13E95131}" srcId="{CD316BC4-9C72-4CBC-9F96-7F94DE5A56C0}" destId="{15A2CC60-5A18-472D-8FBE-D2B6E7C1D563}" srcOrd="1" destOrd="0" parTransId="{774B7CDB-D044-45A5-B295-1B5B5B0E560C}" sibTransId="{9EA1238E-8CB2-47E7-8B6C-C9D09384A817}"/>
    <dgm:cxn modelId="{A3689712-FD7E-4427-8349-0534CAD35EBF}" srcId="{CD316BC4-9C72-4CBC-9F96-7F94DE5A56C0}" destId="{97505641-B382-4372-B680-9232293BCA92}" srcOrd="0" destOrd="0" parTransId="{34C1212A-1432-4A8A-A419-DA78CC529019}" sibTransId="{B733723E-752D-4700-A3BD-F43CE781D542}"/>
    <dgm:cxn modelId="{C6CD9489-B138-4F90-AC9C-CACD6B39CE45}" type="presParOf" srcId="{9F91F020-F88B-40DE-96B9-2BFF595F395A}" destId="{36A45B61-30A7-4E2E-9784-782E01852BF2}" srcOrd="0" destOrd="0" presId="urn:microsoft.com/office/officeart/2005/8/layout/process1"/>
    <dgm:cxn modelId="{CF466232-0B5D-457F-87DB-0100A526191E}" type="presParOf" srcId="{9F91F020-F88B-40DE-96B9-2BFF595F395A}" destId="{F06250D6-0564-46D1-A072-245FBC940967}" srcOrd="1" destOrd="0" presId="urn:microsoft.com/office/officeart/2005/8/layout/process1"/>
    <dgm:cxn modelId="{5C30F9C3-C06A-4399-9041-13D61B992AB6}" type="presParOf" srcId="{F06250D6-0564-46D1-A072-245FBC940967}" destId="{E8CFF54D-8835-4DA9-9585-5C2F5473973B}" srcOrd="0" destOrd="0" presId="urn:microsoft.com/office/officeart/2005/8/layout/process1"/>
    <dgm:cxn modelId="{BBFEE2E6-2E61-4707-9B91-BD4DF707C0A1}" type="presParOf" srcId="{9F91F020-F88B-40DE-96B9-2BFF595F395A}" destId="{6B48EE5C-4E04-43EB-AB09-091FBA69664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8674CF5-36DC-47A3-B788-D32EC410B0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AF82FA-5F55-4495-9721-C137DC8404B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Bahnschrift" pitchFamily="34" charset="0"/>
            </a:rPr>
            <a:t>Warna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582E8648-88D5-4CA1-A9B8-131159A74C3D}" type="parTrans" cxnId="{737A1E66-4215-4270-B172-EF28C87C09D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289B7312-079C-43A7-8540-B63E2CD92B4C}" type="sibTrans" cxnId="{737A1E66-4215-4270-B172-EF28C87C09D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24493D2E-E548-4BC1-B7A3-A2E3581E17F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Bahnschrift" pitchFamily="34" charset="0"/>
            </a:rPr>
            <a:t>Mood</a:t>
          </a:r>
        </a:p>
      </dgm:t>
    </dgm:pt>
    <dgm:pt modelId="{5210D70C-C913-47E1-BAE4-5FE0737A8BA9}" type="parTrans" cxnId="{A7E7B383-044B-4D4C-BBB6-2D99C61961B3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13580D56-6281-4891-83E9-6C86AF5675EE}" type="sibTrans" cxnId="{A7E7B383-044B-4D4C-BBB6-2D99C61961B3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3AE9E025-9495-4037-B884-54B2544767AF}" type="pres">
      <dgm:prSet presAssocID="{F8674CF5-36DC-47A3-B788-D32EC410B0AC}" presName="Name0" presStyleCnt="0">
        <dgm:presLayoutVars>
          <dgm:dir/>
          <dgm:resizeHandles val="exact"/>
        </dgm:presLayoutVars>
      </dgm:prSet>
      <dgm:spPr/>
    </dgm:pt>
    <dgm:pt modelId="{6E317D4E-7DE6-46A6-86D6-E535CD11EC30}" type="pres">
      <dgm:prSet presAssocID="{25AF82FA-5F55-4495-9721-C137DC8404B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DC221-AE3C-47E1-B08C-AF2BB038E7F3}" type="pres">
      <dgm:prSet presAssocID="{289B7312-079C-43A7-8540-B63E2CD92B4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E3B0A94-AF39-47B0-B5DE-0C47232780CC}" type="pres">
      <dgm:prSet presAssocID="{289B7312-079C-43A7-8540-B63E2CD92B4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287AEE0-0F69-4849-8F26-1AF01FAAE248}" type="pres">
      <dgm:prSet presAssocID="{24493D2E-E548-4BC1-B7A3-A2E3581E17F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7D6080-00F7-4F40-AFAA-89E3A40FCB4E}" type="presOf" srcId="{24493D2E-E548-4BC1-B7A3-A2E3581E17F7}" destId="{A287AEE0-0F69-4849-8F26-1AF01FAAE248}" srcOrd="0" destOrd="0" presId="urn:microsoft.com/office/officeart/2005/8/layout/process1"/>
    <dgm:cxn modelId="{1E683111-9F72-46E7-B590-75368F9A0504}" type="presOf" srcId="{289B7312-079C-43A7-8540-B63E2CD92B4C}" destId="{CA9DC221-AE3C-47E1-B08C-AF2BB038E7F3}" srcOrd="0" destOrd="0" presId="urn:microsoft.com/office/officeart/2005/8/layout/process1"/>
    <dgm:cxn modelId="{762F7078-DCFC-4773-B15D-05DA1032C07E}" type="presOf" srcId="{F8674CF5-36DC-47A3-B788-D32EC410B0AC}" destId="{3AE9E025-9495-4037-B884-54B2544767AF}" srcOrd="0" destOrd="0" presId="urn:microsoft.com/office/officeart/2005/8/layout/process1"/>
    <dgm:cxn modelId="{737A1E66-4215-4270-B172-EF28C87C09D6}" srcId="{F8674CF5-36DC-47A3-B788-D32EC410B0AC}" destId="{25AF82FA-5F55-4495-9721-C137DC8404BB}" srcOrd="0" destOrd="0" parTransId="{582E8648-88D5-4CA1-A9B8-131159A74C3D}" sibTransId="{289B7312-079C-43A7-8540-B63E2CD92B4C}"/>
    <dgm:cxn modelId="{01B96181-0D6C-43B7-B002-2FC5D573B71E}" type="presOf" srcId="{289B7312-079C-43A7-8540-B63E2CD92B4C}" destId="{6E3B0A94-AF39-47B0-B5DE-0C47232780CC}" srcOrd="1" destOrd="0" presId="urn:microsoft.com/office/officeart/2005/8/layout/process1"/>
    <dgm:cxn modelId="{E38F40D0-9801-4BFA-BAEF-DF8EB84F6DE2}" type="presOf" srcId="{25AF82FA-5F55-4495-9721-C137DC8404BB}" destId="{6E317D4E-7DE6-46A6-86D6-E535CD11EC30}" srcOrd="0" destOrd="0" presId="urn:microsoft.com/office/officeart/2005/8/layout/process1"/>
    <dgm:cxn modelId="{A7E7B383-044B-4D4C-BBB6-2D99C61961B3}" srcId="{F8674CF5-36DC-47A3-B788-D32EC410B0AC}" destId="{24493D2E-E548-4BC1-B7A3-A2E3581E17F7}" srcOrd="1" destOrd="0" parTransId="{5210D70C-C913-47E1-BAE4-5FE0737A8BA9}" sibTransId="{13580D56-6281-4891-83E9-6C86AF5675EE}"/>
    <dgm:cxn modelId="{86234BA1-F393-4721-9CB0-FD7B8D275668}" type="presParOf" srcId="{3AE9E025-9495-4037-B884-54B2544767AF}" destId="{6E317D4E-7DE6-46A6-86D6-E535CD11EC30}" srcOrd="0" destOrd="0" presId="urn:microsoft.com/office/officeart/2005/8/layout/process1"/>
    <dgm:cxn modelId="{EEE94E00-8D78-4A62-84F1-0B363931CE7D}" type="presParOf" srcId="{3AE9E025-9495-4037-B884-54B2544767AF}" destId="{CA9DC221-AE3C-47E1-B08C-AF2BB038E7F3}" srcOrd="1" destOrd="0" presId="urn:microsoft.com/office/officeart/2005/8/layout/process1"/>
    <dgm:cxn modelId="{2F9D9AB5-B2C0-498A-BDC5-65BD32D1EE6D}" type="presParOf" srcId="{CA9DC221-AE3C-47E1-B08C-AF2BB038E7F3}" destId="{6E3B0A94-AF39-47B0-B5DE-0C47232780CC}" srcOrd="0" destOrd="0" presId="urn:microsoft.com/office/officeart/2005/8/layout/process1"/>
    <dgm:cxn modelId="{937AC8EA-8D23-42B9-8C01-32822B68D28A}" type="presParOf" srcId="{3AE9E025-9495-4037-B884-54B2544767AF}" destId="{A287AEE0-0F69-4849-8F26-1AF01FAAE24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3EE3BFF-A941-4E3A-9CF6-BB03C383F60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EA593E-0F09-4774-99F6-52C024544876}">
      <dgm:prSet phldrT="[Text]"/>
      <dgm:spPr/>
      <dgm:t>
        <a:bodyPr/>
        <a:lstStyle/>
        <a:p>
          <a:pPr algn="l"/>
          <a:r>
            <a:rPr lang="en-US" dirty="0" err="1" smtClean="0">
              <a:latin typeface="Bahnschrift" pitchFamily="34" charset="0"/>
            </a:rPr>
            <a:t>Bidang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Komunikasi</a:t>
          </a:r>
          <a:endParaRPr lang="en-US" dirty="0">
            <a:latin typeface="Bahnschrift" pitchFamily="34" charset="0"/>
          </a:endParaRPr>
        </a:p>
      </dgm:t>
    </dgm:pt>
    <dgm:pt modelId="{526A104A-91AB-4AED-97D8-F14EFC87BC22}" type="parTrans" cxnId="{63F9A3EF-2422-471D-8CDD-B0A437926BC7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35B4572C-78EC-4935-9EAE-4CEBF8E75A39}" type="sibTrans" cxnId="{63F9A3EF-2422-471D-8CDD-B0A437926BC7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A87F372E-BCE6-4C3E-8BFF-E0A234A0CF7A}">
      <dgm:prSet phldrT="[Text]"/>
      <dgm:spPr/>
      <dgm:t>
        <a:bodyPr/>
        <a:lstStyle/>
        <a:p>
          <a:pPr algn="l"/>
          <a:r>
            <a:rPr lang="en-US" dirty="0" err="1" smtClean="0">
              <a:latin typeface="Bahnschrift" pitchFamily="34" charset="0"/>
            </a:rPr>
            <a:t>Konteks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Komunikasi</a:t>
          </a:r>
          <a:endParaRPr lang="en-US" dirty="0">
            <a:latin typeface="Bahnschrift" pitchFamily="34" charset="0"/>
          </a:endParaRPr>
        </a:p>
      </dgm:t>
    </dgm:pt>
    <dgm:pt modelId="{5261507F-00AE-4E54-9C4C-E87E37EF48A0}" type="parTrans" cxnId="{98379532-54C7-4D6F-89D7-5347E31152EB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2C51EAB7-B6EB-4D33-A962-0EFC72E6DE66}" type="sibTrans" cxnId="{98379532-54C7-4D6F-89D7-5347E31152EB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AB1AAE9C-37F2-4D21-9A95-C2E4D6E2E961}">
      <dgm:prSet phldrT="[Text]"/>
      <dgm:spPr/>
      <dgm:t>
        <a:bodyPr/>
        <a:lstStyle/>
        <a:p>
          <a:pPr algn="l"/>
          <a:r>
            <a:rPr lang="en-US" dirty="0" err="1" smtClean="0">
              <a:latin typeface="Bahnschrift" pitchFamily="34" charset="0"/>
            </a:rPr>
            <a:t>Unsur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Komunikasi</a:t>
          </a:r>
          <a:endParaRPr lang="en-US" dirty="0">
            <a:latin typeface="Bahnschrift" pitchFamily="34" charset="0"/>
          </a:endParaRPr>
        </a:p>
      </dgm:t>
    </dgm:pt>
    <dgm:pt modelId="{B0375027-7561-4BCB-9D61-58659AE87A06}" type="parTrans" cxnId="{EB8A48C5-0C76-4929-AD03-71F5E63B02BA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1D381BE0-DE48-42D6-83A4-7D8E854D65C6}" type="sibTrans" cxnId="{EB8A48C5-0C76-4929-AD03-71F5E63B02BA}">
      <dgm:prSet/>
      <dgm:spPr/>
      <dgm:t>
        <a:bodyPr/>
        <a:lstStyle/>
        <a:p>
          <a:pPr algn="ctr"/>
          <a:endParaRPr lang="en-US">
            <a:latin typeface="Bahnschrift" pitchFamily="34" charset="0"/>
          </a:endParaRPr>
        </a:p>
      </dgm:t>
    </dgm:pt>
    <dgm:pt modelId="{42357C0E-5AC0-4AA1-AC8C-3C0ACE759F74}" type="pres">
      <dgm:prSet presAssocID="{53EE3BFF-A941-4E3A-9CF6-BB03C383F6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8B98E-D603-4C17-8AE0-5DC03E10800D}" type="pres">
      <dgm:prSet presAssocID="{3FEA593E-0F09-4774-99F6-52C024544876}" presName="parentLin" presStyleCnt="0"/>
      <dgm:spPr/>
    </dgm:pt>
    <dgm:pt modelId="{152856D7-17B8-466F-A526-516BA1107BE0}" type="pres">
      <dgm:prSet presAssocID="{3FEA593E-0F09-4774-99F6-52C02454487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F9B9FB5-55FD-42A6-B960-6082D785EEEB}" type="pres">
      <dgm:prSet presAssocID="{3FEA593E-0F09-4774-99F6-52C0245448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28EB1-A62C-43F9-8B47-3FF98C277927}" type="pres">
      <dgm:prSet presAssocID="{3FEA593E-0F09-4774-99F6-52C024544876}" presName="negativeSpace" presStyleCnt="0"/>
      <dgm:spPr/>
    </dgm:pt>
    <dgm:pt modelId="{2D12C49B-795F-4769-9314-2036D79C4D1C}" type="pres">
      <dgm:prSet presAssocID="{3FEA593E-0F09-4774-99F6-52C024544876}" presName="childText" presStyleLbl="conFgAcc1" presStyleIdx="0" presStyleCnt="3">
        <dgm:presLayoutVars>
          <dgm:bulletEnabled val="1"/>
        </dgm:presLayoutVars>
      </dgm:prSet>
      <dgm:spPr/>
    </dgm:pt>
    <dgm:pt modelId="{0521342A-1346-4065-89ED-B48B33B7DFC7}" type="pres">
      <dgm:prSet presAssocID="{35B4572C-78EC-4935-9EAE-4CEBF8E75A39}" presName="spaceBetweenRectangles" presStyleCnt="0"/>
      <dgm:spPr/>
    </dgm:pt>
    <dgm:pt modelId="{396F930C-89C6-4A43-927B-F62861BA7010}" type="pres">
      <dgm:prSet presAssocID="{A87F372E-BCE6-4C3E-8BFF-E0A234A0CF7A}" presName="parentLin" presStyleCnt="0"/>
      <dgm:spPr/>
    </dgm:pt>
    <dgm:pt modelId="{1654EF2F-9F4F-4B38-BD5E-8AF9EDAB8583}" type="pres">
      <dgm:prSet presAssocID="{A87F372E-BCE6-4C3E-8BFF-E0A234A0CF7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ADE125B-597C-4892-BCF7-B75D361FF6FA}" type="pres">
      <dgm:prSet presAssocID="{A87F372E-BCE6-4C3E-8BFF-E0A234A0CF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75AE8-F897-4460-AD03-9C4677BCFA6C}" type="pres">
      <dgm:prSet presAssocID="{A87F372E-BCE6-4C3E-8BFF-E0A234A0CF7A}" presName="negativeSpace" presStyleCnt="0"/>
      <dgm:spPr/>
    </dgm:pt>
    <dgm:pt modelId="{287D0706-144F-4159-9B33-6B75AEE58041}" type="pres">
      <dgm:prSet presAssocID="{A87F372E-BCE6-4C3E-8BFF-E0A234A0CF7A}" presName="childText" presStyleLbl="conFgAcc1" presStyleIdx="1" presStyleCnt="3">
        <dgm:presLayoutVars>
          <dgm:bulletEnabled val="1"/>
        </dgm:presLayoutVars>
      </dgm:prSet>
      <dgm:spPr/>
    </dgm:pt>
    <dgm:pt modelId="{18593211-194A-4C7E-B110-4DDD501F0974}" type="pres">
      <dgm:prSet presAssocID="{2C51EAB7-B6EB-4D33-A962-0EFC72E6DE66}" presName="spaceBetweenRectangles" presStyleCnt="0"/>
      <dgm:spPr/>
    </dgm:pt>
    <dgm:pt modelId="{9EA6A501-C22B-48C1-AF03-E6ABC3F1098D}" type="pres">
      <dgm:prSet presAssocID="{AB1AAE9C-37F2-4D21-9A95-C2E4D6E2E961}" presName="parentLin" presStyleCnt="0"/>
      <dgm:spPr/>
    </dgm:pt>
    <dgm:pt modelId="{C88C4867-A109-4FF1-A759-C504423D1F43}" type="pres">
      <dgm:prSet presAssocID="{AB1AAE9C-37F2-4D21-9A95-C2E4D6E2E96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44D7D6B-3D6F-47F9-BEEC-8F948D81D392}" type="pres">
      <dgm:prSet presAssocID="{AB1AAE9C-37F2-4D21-9A95-C2E4D6E2E9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795CE-5CA4-4807-B113-94FE1B851CF2}" type="pres">
      <dgm:prSet presAssocID="{AB1AAE9C-37F2-4D21-9A95-C2E4D6E2E961}" presName="negativeSpace" presStyleCnt="0"/>
      <dgm:spPr/>
    </dgm:pt>
    <dgm:pt modelId="{AAC99093-2C01-47DA-B34F-116BA1CCAD98}" type="pres">
      <dgm:prSet presAssocID="{AB1AAE9C-37F2-4D21-9A95-C2E4D6E2E9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379532-54C7-4D6F-89D7-5347E31152EB}" srcId="{53EE3BFF-A941-4E3A-9CF6-BB03C383F60B}" destId="{A87F372E-BCE6-4C3E-8BFF-E0A234A0CF7A}" srcOrd="1" destOrd="0" parTransId="{5261507F-00AE-4E54-9C4C-E87E37EF48A0}" sibTransId="{2C51EAB7-B6EB-4D33-A962-0EFC72E6DE66}"/>
    <dgm:cxn modelId="{26B5D58A-593C-4EEB-ACF1-5A40164489C2}" type="presOf" srcId="{A87F372E-BCE6-4C3E-8BFF-E0A234A0CF7A}" destId="{1654EF2F-9F4F-4B38-BD5E-8AF9EDAB8583}" srcOrd="0" destOrd="0" presId="urn:microsoft.com/office/officeart/2005/8/layout/list1"/>
    <dgm:cxn modelId="{36A3812E-08D3-44B1-A17E-F2C98A79B61E}" type="presOf" srcId="{AB1AAE9C-37F2-4D21-9A95-C2E4D6E2E961}" destId="{C88C4867-A109-4FF1-A759-C504423D1F43}" srcOrd="0" destOrd="0" presId="urn:microsoft.com/office/officeart/2005/8/layout/list1"/>
    <dgm:cxn modelId="{9B2D54D0-47A4-4666-9869-CD051E6BE436}" type="presOf" srcId="{3FEA593E-0F09-4774-99F6-52C024544876}" destId="{152856D7-17B8-466F-A526-516BA1107BE0}" srcOrd="0" destOrd="0" presId="urn:microsoft.com/office/officeart/2005/8/layout/list1"/>
    <dgm:cxn modelId="{EB8A48C5-0C76-4929-AD03-71F5E63B02BA}" srcId="{53EE3BFF-A941-4E3A-9CF6-BB03C383F60B}" destId="{AB1AAE9C-37F2-4D21-9A95-C2E4D6E2E961}" srcOrd="2" destOrd="0" parTransId="{B0375027-7561-4BCB-9D61-58659AE87A06}" sibTransId="{1D381BE0-DE48-42D6-83A4-7D8E854D65C6}"/>
    <dgm:cxn modelId="{836606CC-08A8-4BE7-B3C9-3B722E2578C9}" type="presOf" srcId="{A87F372E-BCE6-4C3E-8BFF-E0A234A0CF7A}" destId="{BADE125B-597C-4892-BCF7-B75D361FF6FA}" srcOrd="1" destOrd="0" presId="urn:microsoft.com/office/officeart/2005/8/layout/list1"/>
    <dgm:cxn modelId="{63F9A3EF-2422-471D-8CDD-B0A437926BC7}" srcId="{53EE3BFF-A941-4E3A-9CF6-BB03C383F60B}" destId="{3FEA593E-0F09-4774-99F6-52C024544876}" srcOrd="0" destOrd="0" parTransId="{526A104A-91AB-4AED-97D8-F14EFC87BC22}" sibTransId="{35B4572C-78EC-4935-9EAE-4CEBF8E75A39}"/>
    <dgm:cxn modelId="{20CF5EAA-C96B-4339-B0DA-67389914E4CC}" type="presOf" srcId="{53EE3BFF-A941-4E3A-9CF6-BB03C383F60B}" destId="{42357C0E-5AC0-4AA1-AC8C-3C0ACE759F74}" srcOrd="0" destOrd="0" presId="urn:microsoft.com/office/officeart/2005/8/layout/list1"/>
    <dgm:cxn modelId="{04101A11-A557-4A4F-9AAC-9F1E9E30B1E1}" type="presOf" srcId="{3FEA593E-0F09-4774-99F6-52C024544876}" destId="{AF9B9FB5-55FD-42A6-B960-6082D785EEEB}" srcOrd="1" destOrd="0" presId="urn:microsoft.com/office/officeart/2005/8/layout/list1"/>
    <dgm:cxn modelId="{FF605B9F-8E4D-40A9-A3C8-C89726F59254}" type="presOf" srcId="{AB1AAE9C-37F2-4D21-9A95-C2E4D6E2E961}" destId="{644D7D6B-3D6F-47F9-BEEC-8F948D81D392}" srcOrd="1" destOrd="0" presId="urn:microsoft.com/office/officeart/2005/8/layout/list1"/>
    <dgm:cxn modelId="{B5BA6661-0689-4E9A-83D9-8853642FD9CB}" type="presParOf" srcId="{42357C0E-5AC0-4AA1-AC8C-3C0ACE759F74}" destId="{DB88B98E-D603-4C17-8AE0-5DC03E10800D}" srcOrd="0" destOrd="0" presId="urn:microsoft.com/office/officeart/2005/8/layout/list1"/>
    <dgm:cxn modelId="{21C0ADF2-C7B0-4479-811D-6FE97D4E3638}" type="presParOf" srcId="{DB88B98E-D603-4C17-8AE0-5DC03E10800D}" destId="{152856D7-17B8-466F-A526-516BA1107BE0}" srcOrd="0" destOrd="0" presId="urn:microsoft.com/office/officeart/2005/8/layout/list1"/>
    <dgm:cxn modelId="{CD122896-D3B6-4D8C-9B48-D7AB72D3E297}" type="presParOf" srcId="{DB88B98E-D603-4C17-8AE0-5DC03E10800D}" destId="{AF9B9FB5-55FD-42A6-B960-6082D785EEEB}" srcOrd="1" destOrd="0" presId="urn:microsoft.com/office/officeart/2005/8/layout/list1"/>
    <dgm:cxn modelId="{6C407073-0407-4C9E-BB38-21B226911533}" type="presParOf" srcId="{42357C0E-5AC0-4AA1-AC8C-3C0ACE759F74}" destId="{94D28EB1-A62C-43F9-8B47-3FF98C277927}" srcOrd="1" destOrd="0" presId="urn:microsoft.com/office/officeart/2005/8/layout/list1"/>
    <dgm:cxn modelId="{F9E07FCA-4C1F-4CB1-A544-61B07C415F35}" type="presParOf" srcId="{42357C0E-5AC0-4AA1-AC8C-3C0ACE759F74}" destId="{2D12C49B-795F-4769-9314-2036D79C4D1C}" srcOrd="2" destOrd="0" presId="urn:microsoft.com/office/officeart/2005/8/layout/list1"/>
    <dgm:cxn modelId="{79BE3BDC-8903-4B0A-82EE-4995CDBB1638}" type="presParOf" srcId="{42357C0E-5AC0-4AA1-AC8C-3C0ACE759F74}" destId="{0521342A-1346-4065-89ED-B48B33B7DFC7}" srcOrd="3" destOrd="0" presId="urn:microsoft.com/office/officeart/2005/8/layout/list1"/>
    <dgm:cxn modelId="{50A5B5F3-E16D-4E63-A9D3-0D6F45B0BB9D}" type="presParOf" srcId="{42357C0E-5AC0-4AA1-AC8C-3C0ACE759F74}" destId="{396F930C-89C6-4A43-927B-F62861BA7010}" srcOrd="4" destOrd="0" presId="urn:microsoft.com/office/officeart/2005/8/layout/list1"/>
    <dgm:cxn modelId="{E6E643DC-7764-4731-9AE2-017F799FFF99}" type="presParOf" srcId="{396F930C-89C6-4A43-927B-F62861BA7010}" destId="{1654EF2F-9F4F-4B38-BD5E-8AF9EDAB8583}" srcOrd="0" destOrd="0" presId="urn:microsoft.com/office/officeart/2005/8/layout/list1"/>
    <dgm:cxn modelId="{131C1515-E590-4225-898B-F98783CAE501}" type="presParOf" srcId="{396F930C-89C6-4A43-927B-F62861BA7010}" destId="{BADE125B-597C-4892-BCF7-B75D361FF6FA}" srcOrd="1" destOrd="0" presId="urn:microsoft.com/office/officeart/2005/8/layout/list1"/>
    <dgm:cxn modelId="{2AF65CB7-C0FE-4795-A0AE-3228680C58B5}" type="presParOf" srcId="{42357C0E-5AC0-4AA1-AC8C-3C0ACE759F74}" destId="{9AD75AE8-F897-4460-AD03-9C4677BCFA6C}" srcOrd="5" destOrd="0" presId="urn:microsoft.com/office/officeart/2005/8/layout/list1"/>
    <dgm:cxn modelId="{A7D7A3A6-E6A5-4372-A0E2-341AE1F3020D}" type="presParOf" srcId="{42357C0E-5AC0-4AA1-AC8C-3C0ACE759F74}" destId="{287D0706-144F-4159-9B33-6B75AEE58041}" srcOrd="6" destOrd="0" presId="urn:microsoft.com/office/officeart/2005/8/layout/list1"/>
    <dgm:cxn modelId="{EAB0E073-F3E1-450D-89F8-877459F9D06F}" type="presParOf" srcId="{42357C0E-5AC0-4AA1-AC8C-3C0ACE759F74}" destId="{18593211-194A-4C7E-B110-4DDD501F0974}" srcOrd="7" destOrd="0" presId="urn:microsoft.com/office/officeart/2005/8/layout/list1"/>
    <dgm:cxn modelId="{9A47A6D3-C628-43A2-9511-11E72F72ACA7}" type="presParOf" srcId="{42357C0E-5AC0-4AA1-AC8C-3C0ACE759F74}" destId="{9EA6A501-C22B-48C1-AF03-E6ABC3F1098D}" srcOrd="8" destOrd="0" presId="urn:microsoft.com/office/officeart/2005/8/layout/list1"/>
    <dgm:cxn modelId="{74ED0A3E-D2FA-43B2-9772-9284BA031BFA}" type="presParOf" srcId="{9EA6A501-C22B-48C1-AF03-E6ABC3F1098D}" destId="{C88C4867-A109-4FF1-A759-C504423D1F43}" srcOrd="0" destOrd="0" presId="urn:microsoft.com/office/officeart/2005/8/layout/list1"/>
    <dgm:cxn modelId="{5CCB9ADF-1EEF-40D8-87D6-24C896A76BBF}" type="presParOf" srcId="{9EA6A501-C22B-48C1-AF03-E6ABC3F1098D}" destId="{644D7D6B-3D6F-47F9-BEEC-8F948D81D392}" srcOrd="1" destOrd="0" presId="urn:microsoft.com/office/officeart/2005/8/layout/list1"/>
    <dgm:cxn modelId="{5D1502BC-C4F6-47FF-9A8A-4F8C56589F3C}" type="presParOf" srcId="{42357C0E-5AC0-4AA1-AC8C-3C0ACE759F74}" destId="{830795CE-5CA4-4807-B113-94FE1B851CF2}" srcOrd="9" destOrd="0" presId="urn:microsoft.com/office/officeart/2005/8/layout/list1"/>
    <dgm:cxn modelId="{BC204FF0-3F43-4557-8404-A9262C4A055F}" type="presParOf" srcId="{42357C0E-5AC0-4AA1-AC8C-3C0ACE759F74}" destId="{AAC99093-2C01-47DA-B34F-116BA1CCAD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BA8C435-E898-472A-AC4F-ADA01EEB561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09F043-CA28-45ED-867C-6C7BAEA8CB0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Komunikasi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Intrapersonal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D0C9F112-4017-41AA-9C08-C93EC1E3C0C8}" type="parTrans" cxnId="{F8E1EE34-2B30-4A59-BC29-B61B5713D880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F9604E0-B994-4E83-9145-FDF257606352}" type="sibTrans" cxnId="{F8E1EE34-2B30-4A59-BC29-B61B5713D880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170D746-2AF7-4106-909C-13E01E8FD792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Komunikasi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Interpersonal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EF831C61-B98F-4BCD-957D-FCAC11BFB439}" type="parTrans" cxnId="{3C0A08CC-785D-48F7-ADF1-007BA6B618B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DC08F439-7B7B-473A-A6A6-0FD6B3E12E19}" type="sibTrans" cxnId="{3C0A08CC-785D-48F7-ADF1-007BA6B618B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0696985F-C3AD-423B-A7BF-47DE0FE68827}">
      <dgm:prSet phldrT="[Text]"/>
      <dgm:spPr>
        <a:solidFill>
          <a:schemeClr val="accent2">
            <a:lumMod val="25000"/>
            <a:lumOff val="7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Komunikasi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Kelompok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615C83A6-35A6-4FE1-8F69-347E50340A4C}" type="parTrans" cxnId="{0E8D147A-B8A7-46B0-A372-EF36E8D14CD8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EF70C33-79F2-4BFB-A1B4-DD9DE56EF3F6}" type="sibTrans" cxnId="{0E8D147A-B8A7-46B0-A372-EF36E8D14CD8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24EB539-0F82-4E47-BDE0-EECC0B96B2E6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Komunikasi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Organisasi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F523200B-380D-4A1C-AAE6-859A909528EB}" type="parTrans" cxnId="{E42478CD-4728-4624-B164-CD152E7F4089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8978672A-3A7E-436C-ADC5-60B22F927834}" type="sibTrans" cxnId="{E42478CD-4728-4624-B164-CD152E7F4089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CA6C57A6-B359-4CA3-8384-9035ADC58D5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Komunikasi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Publik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DEAC49BC-F128-4A16-99EF-6EBDC422094D}" type="parTrans" cxnId="{58DDDE61-1E45-4094-8C2B-4ECB6C5200B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5C85D167-7206-4060-8CA0-EA41C8185591}" type="sibTrans" cxnId="{58DDDE61-1E45-4094-8C2B-4ECB6C5200B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82FDE4E-276C-4BF5-ADC6-94A7BB046763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Komunikasi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Antar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Budaya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69157F3C-9C8A-44B5-A808-429058907423}" type="parTrans" cxnId="{D018DD2F-3263-4771-9B8C-1DCD678EB08B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1C9FC080-2344-4FB3-9CC5-187B1E44F12A}" type="sibTrans" cxnId="{D018DD2F-3263-4771-9B8C-1DCD678EB08B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D372F02D-B6E3-436F-95C6-EC3AD791ACD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Komunikasi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Massa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9CC1EBF1-8A74-40EB-9475-9D7699F78C7F}" type="parTrans" cxnId="{E77C740C-585F-4263-AF4F-C095EA74249F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9F6CCA67-ABC4-490F-828C-E9157C188007}" type="sibTrans" cxnId="{E77C740C-585F-4263-AF4F-C095EA74249F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888524D-50F6-4ED6-9B5B-D87C25EF3D7D}" type="pres">
      <dgm:prSet presAssocID="{6BA8C435-E898-472A-AC4F-ADA01EEB56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8D32D9-073F-4D5A-85A4-58FCDA4640A3}" type="pres">
      <dgm:prSet presAssocID="{2209F043-CA28-45ED-867C-6C7BAEA8CB0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1FD9-504F-4474-99A7-22C48B0693A6}" type="pres">
      <dgm:prSet presAssocID="{EF9604E0-B994-4E83-9145-FDF257606352}" presName="sibTrans" presStyleCnt="0"/>
      <dgm:spPr/>
    </dgm:pt>
    <dgm:pt modelId="{4B68B0BD-461D-4005-8371-A47553F09047}" type="pres">
      <dgm:prSet presAssocID="{7170D746-2AF7-4106-909C-13E01E8FD79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BE14A-011C-4EB8-91DE-3C766E8D210A}" type="pres">
      <dgm:prSet presAssocID="{DC08F439-7B7B-473A-A6A6-0FD6B3E12E19}" presName="sibTrans" presStyleCnt="0"/>
      <dgm:spPr/>
    </dgm:pt>
    <dgm:pt modelId="{BB7AFCC8-251C-4B3F-B683-BB5FCDD9BF1D}" type="pres">
      <dgm:prSet presAssocID="{0696985F-C3AD-423B-A7BF-47DE0FE6882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33742-7043-45C9-8C5A-6E937158C260}" type="pres">
      <dgm:prSet presAssocID="{6EF70C33-79F2-4BFB-A1B4-DD9DE56EF3F6}" presName="sibTrans" presStyleCnt="0"/>
      <dgm:spPr/>
    </dgm:pt>
    <dgm:pt modelId="{F4B6C5CC-7436-4920-900B-AD5E715904C8}" type="pres">
      <dgm:prSet presAssocID="{E24EB539-0F82-4E47-BDE0-EECC0B96B2E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ADE26-B07B-4D48-BD4A-7FEB82DAD82C}" type="pres">
      <dgm:prSet presAssocID="{8978672A-3A7E-436C-ADC5-60B22F927834}" presName="sibTrans" presStyleCnt="0"/>
      <dgm:spPr/>
    </dgm:pt>
    <dgm:pt modelId="{3251A4B3-1AB3-4BD4-ADAC-ED2975325C7D}" type="pres">
      <dgm:prSet presAssocID="{CA6C57A6-B359-4CA3-8384-9035ADC58D5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E18C4-F5DF-46CE-8905-011A3E9FF054}" type="pres">
      <dgm:prSet presAssocID="{5C85D167-7206-4060-8CA0-EA41C8185591}" presName="sibTrans" presStyleCnt="0"/>
      <dgm:spPr/>
    </dgm:pt>
    <dgm:pt modelId="{B562DF8A-6C54-414D-8C32-C8FB8458011F}" type="pres">
      <dgm:prSet presAssocID="{682FDE4E-276C-4BF5-ADC6-94A7BB04676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D6548-15F5-4629-8A78-B097CBE0B434}" type="pres">
      <dgm:prSet presAssocID="{1C9FC080-2344-4FB3-9CC5-187B1E44F12A}" presName="sibTrans" presStyleCnt="0"/>
      <dgm:spPr/>
    </dgm:pt>
    <dgm:pt modelId="{0FFB007E-6581-4C90-B945-2B326B86F13D}" type="pres">
      <dgm:prSet presAssocID="{D372F02D-B6E3-436F-95C6-EC3AD791ACD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DDE61-1E45-4094-8C2B-4ECB6C5200BC}" srcId="{6BA8C435-E898-472A-AC4F-ADA01EEB5610}" destId="{CA6C57A6-B359-4CA3-8384-9035ADC58D5D}" srcOrd="4" destOrd="0" parTransId="{DEAC49BC-F128-4A16-99EF-6EBDC422094D}" sibTransId="{5C85D167-7206-4060-8CA0-EA41C8185591}"/>
    <dgm:cxn modelId="{E42478CD-4728-4624-B164-CD152E7F4089}" srcId="{6BA8C435-E898-472A-AC4F-ADA01EEB5610}" destId="{E24EB539-0F82-4E47-BDE0-EECC0B96B2E6}" srcOrd="3" destOrd="0" parTransId="{F523200B-380D-4A1C-AAE6-859A909528EB}" sibTransId="{8978672A-3A7E-436C-ADC5-60B22F927834}"/>
    <dgm:cxn modelId="{7FA5632C-8495-48E0-9579-D5E0E6481CC5}" type="presOf" srcId="{7170D746-2AF7-4106-909C-13E01E8FD792}" destId="{4B68B0BD-461D-4005-8371-A47553F09047}" srcOrd="0" destOrd="0" presId="urn:microsoft.com/office/officeart/2005/8/layout/default"/>
    <dgm:cxn modelId="{3C0A08CC-785D-48F7-ADF1-007BA6B618B5}" srcId="{6BA8C435-E898-472A-AC4F-ADA01EEB5610}" destId="{7170D746-2AF7-4106-909C-13E01E8FD792}" srcOrd="1" destOrd="0" parTransId="{EF831C61-B98F-4BCD-957D-FCAC11BFB439}" sibTransId="{DC08F439-7B7B-473A-A6A6-0FD6B3E12E19}"/>
    <dgm:cxn modelId="{D018DD2F-3263-4771-9B8C-1DCD678EB08B}" srcId="{6BA8C435-E898-472A-AC4F-ADA01EEB5610}" destId="{682FDE4E-276C-4BF5-ADC6-94A7BB046763}" srcOrd="5" destOrd="0" parTransId="{69157F3C-9C8A-44B5-A808-429058907423}" sibTransId="{1C9FC080-2344-4FB3-9CC5-187B1E44F12A}"/>
    <dgm:cxn modelId="{93F091B2-00DB-429B-968A-77EBF45D36D5}" type="presOf" srcId="{D372F02D-B6E3-436F-95C6-EC3AD791ACD5}" destId="{0FFB007E-6581-4C90-B945-2B326B86F13D}" srcOrd="0" destOrd="0" presId="urn:microsoft.com/office/officeart/2005/8/layout/default"/>
    <dgm:cxn modelId="{0E8D147A-B8A7-46B0-A372-EF36E8D14CD8}" srcId="{6BA8C435-E898-472A-AC4F-ADA01EEB5610}" destId="{0696985F-C3AD-423B-A7BF-47DE0FE68827}" srcOrd="2" destOrd="0" parTransId="{615C83A6-35A6-4FE1-8F69-347E50340A4C}" sibTransId="{6EF70C33-79F2-4BFB-A1B4-DD9DE56EF3F6}"/>
    <dgm:cxn modelId="{EADD5795-AA01-4714-8F35-A2F1EC9A4B90}" type="presOf" srcId="{0696985F-C3AD-423B-A7BF-47DE0FE68827}" destId="{BB7AFCC8-251C-4B3F-B683-BB5FCDD9BF1D}" srcOrd="0" destOrd="0" presId="urn:microsoft.com/office/officeart/2005/8/layout/default"/>
    <dgm:cxn modelId="{E77C740C-585F-4263-AF4F-C095EA74249F}" srcId="{6BA8C435-E898-472A-AC4F-ADA01EEB5610}" destId="{D372F02D-B6E3-436F-95C6-EC3AD791ACD5}" srcOrd="6" destOrd="0" parTransId="{9CC1EBF1-8A74-40EB-9475-9D7699F78C7F}" sibTransId="{9F6CCA67-ABC4-490F-828C-E9157C188007}"/>
    <dgm:cxn modelId="{E4793485-C420-4E09-A539-B77D8AEC9B51}" type="presOf" srcId="{CA6C57A6-B359-4CA3-8384-9035ADC58D5D}" destId="{3251A4B3-1AB3-4BD4-ADAC-ED2975325C7D}" srcOrd="0" destOrd="0" presId="urn:microsoft.com/office/officeart/2005/8/layout/default"/>
    <dgm:cxn modelId="{AFEC7549-6BC1-40B3-8713-9F51CBE05FDE}" type="presOf" srcId="{6BA8C435-E898-472A-AC4F-ADA01EEB5610}" destId="{7888524D-50F6-4ED6-9B5B-D87C25EF3D7D}" srcOrd="0" destOrd="0" presId="urn:microsoft.com/office/officeart/2005/8/layout/default"/>
    <dgm:cxn modelId="{4651F923-3DB8-4199-91DA-96F2F8112516}" type="presOf" srcId="{682FDE4E-276C-4BF5-ADC6-94A7BB046763}" destId="{B562DF8A-6C54-414D-8C32-C8FB8458011F}" srcOrd="0" destOrd="0" presId="urn:microsoft.com/office/officeart/2005/8/layout/default"/>
    <dgm:cxn modelId="{B6B2C7E6-FA05-46D9-B75D-840EE5B2D2A8}" type="presOf" srcId="{E24EB539-0F82-4E47-BDE0-EECC0B96B2E6}" destId="{F4B6C5CC-7436-4920-900B-AD5E715904C8}" srcOrd="0" destOrd="0" presId="urn:microsoft.com/office/officeart/2005/8/layout/default"/>
    <dgm:cxn modelId="{FB0D7E8D-219C-4303-B75E-5222949C1A62}" type="presOf" srcId="{2209F043-CA28-45ED-867C-6C7BAEA8CB08}" destId="{BD8D32D9-073F-4D5A-85A4-58FCDA4640A3}" srcOrd="0" destOrd="0" presId="urn:microsoft.com/office/officeart/2005/8/layout/default"/>
    <dgm:cxn modelId="{F8E1EE34-2B30-4A59-BC29-B61B5713D880}" srcId="{6BA8C435-E898-472A-AC4F-ADA01EEB5610}" destId="{2209F043-CA28-45ED-867C-6C7BAEA8CB08}" srcOrd="0" destOrd="0" parTransId="{D0C9F112-4017-41AA-9C08-C93EC1E3C0C8}" sibTransId="{EF9604E0-B994-4E83-9145-FDF257606352}"/>
    <dgm:cxn modelId="{0BAAB9FA-6279-4EF6-8272-32E7B7C39118}" type="presParOf" srcId="{7888524D-50F6-4ED6-9B5B-D87C25EF3D7D}" destId="{BD8D32D9-073F-4D5A-85A4-58FCDA4640A3}" srcOrd="0" destOrd="0" presId="urn:microsoft.com/office/officeart/2005/8/layout/default"/>
    <dgm:cxn modelId="{A95EFA3B-A250-42D5-AC27-4E50FD3A52B1}" type="presParOf" srcId="{7888524D-50F6-4ED6-9B5B-D87C25EF3D7D}" destId="{E6461FD9-504F-4474-99A7-22C48B0693A6}" srcOrd="1" destOrd="0" presId="urn:microsoft.com/office/officeart/2005/8/layout/default"/>
    <dgm:cxn modelId="{3102EA7F-592E-4E33-8AF3-340AEEEDE058}" type="presParOf" srcId="{7888524D-50F6-4ED6-9B5B-D87C25EF3D7D}" destId="{4B68B0BD-461D-4005-8371-A47553F09047}" srcOrd="2" destOrd="0" presId="urn:microsoft.com/office/officeart/2005/8/layout/default"/>
    <dgm:cxn modelId="{EAD0FBF8-19CA-404D-AD07-7E29B2CF69D6}" type="presParOf" srcId="{7888524D-50F6-4ED6-9B5B-D87C25EF3D7D}" destId="{4DABE14A-011C-4EB8-91DE-3C766E8D210A}" srcOrd="3" destOrd="0" presId="urn:microsoft.com/office/officeart/2005/8/layout/default"/>
    <dgm:cxn modelId="{A80ED792-0523-4CBF-97B8-B954FA25C064}" type="presParOf" srcId="{7888524D-50F6-4ED6-9B5B-D87C25EF3D7D}" destId="{BB7AFCC8-251C-4B3F-B683-BB5FCDD9BF1D}" srcOrd="4" destOrd="0" presId="urn:microsoft.com/office/officeart/2005/8/layout/default"/>
    <dgm:cxn modelId="{8A4BB919-9042-4D24-BD8F-5263D6B9FD7F}" type="presParOf" srcId="{7888524D-50F6-4ED6-9B5B-D87C25EF3D7D}" destId="{5FC33742-7043-45C9-8C5A-6E937158C260}" srcOrd="5" destOrd="0" presId="urn:microsoft.com/office/officeart/2005/8/layout/default"/>
    <dgm:cxn modelId="{C42BF19A-1CEB-42AF-A3C2-F7B3293EF94F}" type="presParOf" srcId="{7888524D-50F6-4ED6-9B5B-D87C25EF3D7D}" destId="{F4B6C5CC-7436-4920-900B-AD5E715904C8}" srcOrd="6" destOrd="0" presId="urn:microsoft.com/office/officeart/2005/8/layout/default"/>
    <dgm:cxn modelId="{D0743B65-494B-40F7-8022-8DC2B314911F}" type="presParOf" srcId="{7888524D-50F6-4ED6-9B5B-D87C25EF3D7D}" destId="{D5CADE26-B07B-4D48-BD4A-7FEB82DAD82C}" srcOrd="7" destOrd="0" presId="urn:microsoft.com/office/officeart/2005/8/layout/default"/>
    <dgm:cxn modelId="{A2418BE2-972C-408D-AE46-FB6A651B7F76}" type="presParOf" srcId="{7888524D-50F6-4ED6-9B5B-D87C25EF3D7D}" destId="{3251A4B3-1AB3-4BD4-ADAC-ED2975325C7D}" srcOrd="8" destOrd="0" presId="urn:microsoft.com/office/officeart/2005/8/layout/default"/>
    <dgm:cxn modelId="{A99BF8F4-0C21-40C7-8C6F-91612C0CCDC3}" type="presParOf" srcId="{7888524D-50F6-4ED6-9B5B-D87C25EF3D7D}" destId="{051E18C4-F5DF-46CE-8905-011A3E9FF054}" srcOrd="9" destOrd="0" presId="urn:microsoft.com/office/officeart/2005/8/layout/default"/>
    <dgm:cxn modelId="{48D78511-61B2-4267-A98F-6DFCF4EC2CC8}" type="presParOf" srcId="{7888524D-50F6-4ED6-9B5B-D87C25EF3D7D}" destId="{B562DF8A-6C54-414D-8C32-C8FB8458011F}" srcOrd="10" destOrd="0" presId="urn:microsoft.com/office/officeart/2005/8/layout/default"/>
    <dgm:cxn modelId="{31101A71-A1AC-40E9-9383-EBC28AD348AF}" type="presParOf" srcId="{7888524D-50F6-4ED6-9B5B-D87C25EF3D7D}" destId="{CF5D6548-15F5-4629-8A78-B097CBE0B434}" srcOrd="11" destOrd="0" presId="urn:microsoft.com/office/officeart/2005/8/layout/default"/>
    <dgm:cxn modelId="{1707FBB9-3D9D-494E-9578-ECD120C93A5A}" type="presParOf" srcId="{7888524D-50F6-4ED6-9B5B-D87C25EF3D7D}" destId="{0FFB007E-6581-4C90-B945-2B326B86F13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BA8C435-E898-472A-AC4F-ADA01EEB561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09F043-CA28-45ED-867C-6C7BAEA8CB0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Lingkungan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D0C9F112-4017-41AA-9C08-C93EC1E3C0C8}" type="parTrans" cxnId="{F8E1EE34-2B30-4A59-BC29-B61B5713D880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F9604E0-B994-4E83-9145-FDF257606352}" type="sibTrans" cxnId="{F8E1EE34-2B30-4A59-BC29-B61B5713D880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170D746-2AF7-4106-909C-13E01E8FD792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Waktu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EF831C61-B98F-4BCD-957D-FCAC11BFB439}" type="parTrans" cxnId="{3C0A08CC-785D-48F7-ADF1-007BA6B618B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DC08F439-7B7B-473A-A6A6-0FD6B3E12E19}" type="sibTrans" cxnId="{3C0A08CC-785D-48F7-ADF1-007BA6B618B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0696985F-C3AD-423B-A7BF-47DE0FE68827}">
      <dgm:prSet phldrT="[Text]"/>
      <dgm:spPr>
        <a:solidFill>
          <a:schemeClr val="accent2">
            <a:lumMod val="25000"/>
            <a:lumOff val="75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Situasi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/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kondisi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615C83A6-35A6-4FE1-8F69-347E50340A4C}" type="parTrans" cxnId="{0E8D147A-B8A7-46B0-A372-EF36E8D14CD8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EF70C33-79F2-4BFB-A1B4-DD9DE56EF3F6}" type="sibTrans" cxnId="{0E8D147A-B8A7-46B0-A372-EF36E8D14CD8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24EB539-0F82-4E47-BDE0-EECC0B96B2E6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Letak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Geografis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/ Wilayah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F523200B-380D-4A1C-AAE6-859A909528EB}" type="parTrans" cxnId="{E42478CD-4728-4624-B164-CD152E7F4089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8978672A-3A7E-436C-ADC5-60B22F927834}" type="sibTrans" cxnId="{E42478CD-4728-4624-B164-CD152E7F4089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CA6C57A6-B359-4CA3-8384-9035ADC58D5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Budaya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DEAC49BC-F128-4A16-99EF-6EBDC422094D}" type="parTrans" cxnId="{58DDDE61-1E45-4094-8C2B-4ECB6C5200B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5C85D167-7206-4060-8CA0-EA41C8185591}" type="sibTrans" cxnId="{58DDDE61-1E45-4094-8C2B-4ECB6C5200B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888524D-50F6-4ED6-9B5B-D87C25EF3D7D}" type="pres">
      <dgm:prSet presAssocID="{6BA8C435-E898-472A-AC4F-ADA01EEB56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8D32D9-073F-4D5A-85A4-58FCDA4640A3}" type="pres">
      <dgm:prSet presAssocID="{2209F043-CA28-45ED-867C-6C7BAEA8CB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1FD9-504F-4474-99A7-22C48B0693A6}" type="pres">
      <dgm:prSet presAssocID="{EF9604E0-B994-4E83-9145-FDF257606352}" presName="sibTrans" presStyleCnt="0"/>
      <dgm:spPr/>
    </dgm:pt>
    <dgm:pt modelId="{4B68B0BD-461D-4005-8371-A47553F09047}" type="pres">
      <dgm:prSet presAssocID="{7170D746-2AF7-4106-909C-13E01E8FD7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BE14A-011C-4EB8-91DE-3C766E8D210A}" type="pres">
      <dgm:prSet presAssocID="{DC08F439-7B7B-473A-A6A6-0FD6B3E12E19}" presName="sibTrans" presStyleCnt="0"/>
      <dgm:spPr/>
    </dgm:pt>
    <dgm:pt modelId="{BB7AFCC8-251C-4B3F-B683-BB5FCDD9BF1D}" type="pres">
      <dgm:prSet presAssocID="{0696985F-C3AD-423B-A7BF-47DE0FE688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33742-7043-45C9-8C5A-6E937158C260}" type="pres">
      <dgm:prSet presAssocID="{6EF70C33-79F2-4BFB-A1B4-DD9DE56EF3F6}" presName="sibTrans" presStyleCnt="0"/>
      <dgm:spPr/>
    </dgm:pt>
    <dgm:pt modelId="{F4B6C5CC-7436-4920-900B-AD5E715904C8}" type="pres">
      <dgm:prSet presAssocID="{E24EB539-0F82-4E47-BDE0-EECC0B96B2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ADE26-B07B-4D48-BD4A-7FEB82DAD82C}" type="pres">
      <dgm:prSet presAssocID="{8978672A-3A7E-436C-ADC5-60B22F927834}" presName="sibTrans" presStyleCnt="0"/>
      <dgm:spPr/>
    </dgm:pt>
    <dgm:pt modelId="{3251A4B3-1AB3-4BD4-ADAC-ED2975325C7D}" type="pres">
      <dgm:prSet presAssocID="{CA6C57A6-B359-4CA3-8384-9035ADC58D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CABE56-3BB4-453C-9B8F-6A67373E9A7B}" type="presOf" srcId="{7170D746-2AF7-4106-909C-13E01E8FD792}" destId="{4B68B0BD-461D-4005-8371-A47553F09047}" srcOrd="0" destOrd="0" presId="urn:microsoft.com/office/officeart/2005/8/layout/default"/>
    <dgm:cxn modelId="{58DDDE61-1E45-4094-8C2B-4ECB6C5200BC}" srcId="{6BA8C435-E898-472A-AC4F-ADA01EEB5610}" destId="{CA6C57A6-B359-4CA3-8384-9035ADC58D5D}" srcOrd="4" destOrd="0" parTransId="{DEAC49BC-F128-4A16-99EF-6EBDC422094D}" sibTransId="{5C85D167-7206-4060-8CA0-EA41C8185591}"/>
    <dgm:cxn modelId="{5C852B89-94E8-4EEC-9D23-E835166C3711}" type="presOf" srcId="{0696985F-C3AD-423B-A7BF-47DE0FE68827}" destId="{BB7AFCC8-251C-4B3F-B683-BB5FCDD9BF1D}" srcOrd="0" destOrd="0" presId="urn:microsoft.com/office/officeart/2005/8/layout/default"/>
    <dgm:cxn modelId="{BB40745F-155E-4499-9FD2-26FFB45ED055}" type="presOf" srcId="{E24EB539-0F82-4E47-BDE0-EECC0B96B2E6}" destId="{F4B6C5CC-7436-4920-900B-AD5E715904C8}" srcOrd="0" destOrd="0" presId="urn:microsoft.com/office/officeart/2005/8/layout/default"/>
    <dgm:cxn modelId="{00D455F2-30A4-4A22-99B3-C2C7B00BFAD0}" type="presOf" srcId="{6BA8C435-E898-472A-AC4F-ADA01EEB5610}" destId="{7888524D-50F6-4ED6-9B5B-D87C25EF3D7D}" srcOrd="0" destOrd="0" presId="urn:microsoft.com/office/officeart/2005/8/layout/default"/>
    <dgm:cxn modelId="{3C0A08CC-785D-48F7-ADF1-007BA6B618B5}" srcId="{6BA8C435-E898-472A-AC4F-ADA01EEB5610}" destId="{7170D746-2AF7-4106-909C-13E01E8FD792}" srcOrd="1" destOrd="0" parTransId="{EF831C61-B98F-4BCD-957D-FCAC11BFB439}" sibTransId="{DC08F439-7B7B-473A-A6A6-0FD6B3E12E19}"/>
    <dgm:cxn modelId="{E42478CD-4728-4624-B164-CD152E7F4089}" srcId="{6BA8C435-E898-472A-AC4F-ADA01EEB5610}" destId="{E24EB539-0F82-4E47-BDE0-EECC0B96B2E6}" srcOrd="3" destOrd="0" parTransId="{F523200B-380D-4A1C-AAE6-859A909528EB}" sibTransId="{8978672A-3A7E-436C-ADC5-60B22F927834}"/>
    <dgm:cxn modelId="{D7859E93-738A-447C-99C2-8BAB24773938}" type="presOf" srcId="{2209F043-CA28-45ED-867C-6C7BAEA8CB08}" destId="{BD8D32D9-073F-4D5A-85A4-58FCDA4640A3}" srcOrd="0" destOrd="0" presId="urn:microsoft.com/office/officeart/2005/8/layout/default"/>
    <dgm:cxn modelId="{F8E1EE34-2B30-4A59-BC29-B61B5713D880}" srcId="{6BA8C435-E898-472A-AC4F-ADA01EEB5610}" destId="{2209F043-CA28-45ED-867C-6C7BAEA8CB08}" srcOrd="0" destOrd="0" parTransId="{D0C9F112-4017-41AA-9C08-C93EC1E3C0C8}" sibTransId="{EF9604E0-B994-4E83-9145-FDF257606352}"/>
    <dgm:cxn modelId="{A92C6192-6974-48CB-A91E-A2EBC77958A9}" type="presOf" srcId="{CA6C57A6-B359-4CA3-8384-9035ADC58D5D}" destId="{3251A4B3-1AB3-4BD4-ADAC-ED2975325C7D}" srcOrd="0" destOrd="0" presId="urn:microsoft.com/office/officeart/2005/8/layout/default"/>
    <dgm:cxn modelId="{0E8D147A-B8A7-46B0-A372-EF36E8D14CD8}" srcId="{6BA8C435-E898-472A-AC4F-ADA01EEB5610}" destId="{0696985F-C3AD-423B-A7BF-47DE0FE68827}" srcOrd="2" destOrd="0" parTransId="{615C83A6-35A6-4FE1-8F69-347E50340A4C}" sibTransId="{6EF70C33-79F2-4BFB-A1B4-DD9DE56EF3F6}"/>
    <dgm:cxn modelId="{432F9D4E-A417-48EB-8871-764CEB983350}" type="presParOf" srcId="{7888524D-50F6-4ED6-9B5B-D87C25EF3D7D}" destId="{BD8D32D9-073F-4D5A-85A4-58FCDA4640A3}" srcOrd="0" destOrd="0" presId="urn:microsoft.com/office/officeart/2005/8/layout/default"/>
    <dgm:cxn modelId="{F9DEBB32-AA5D-4D52-B617-6DDD5D7B6F01}" type="presParOf" srcId="{7888524D-50F6-4ED6-9B5B-D87C25EF3D7D}" destId="{E6461FD9-504F-4474-99A7-22C48B0693A6}" srcOrd="1" destOrd="0" presId="urn:microsoft.com/office/officeart/2005/8/layout/default"/>
    <dgm:cxn modelId="{46A415DB-C4EB-4C42-BAAD-1200C6F01523}" type="presParOf" srcId="{7888524D-50F6-4ED6-9B5B-D87C25EF3D7D}" destId="{4B68B0BD-461D-4005-8371-A47553F09047}" srcOrd="2" destOrd="0" presId="urn:microsoft.com/office/officeart/2005/8/layout/default"/>
    <dgm:cxn modelId="{18C7A9E7-FB21-4DB4-917B-B96DD2326CA4}" type="presParOf" srcId="{7888524D-50F6-4ED6-9B5B-D87C25EF3D7D}" destId="{4DABE14A-011C-4EB8-91DE-3C766E8D210A}" srcOrd="3" destOrd="0" presId="urn:microsoft.com/office/officeart/2005/8/layout/default"/>
    <dgm:cxn modelId="{74DBD24C-1186-4543-A1F8-A2335F2553CD}" type="presParOf" srcId="{7888524D-50F6-4ED6-9B5B-D87C25EF3D7D}" destId="{BB7AFCC8-251C-4B3F-B683-BB5FCDD9BF1D}" srcOrd="4" destOrd="0" presId="urn:microsoft.com/office/officeart/2005/8/layout/default"/>
    <dgm:cxn modelId="{46A8465D-F33B-4717-ABB3-2B7CE76C009A}" type="presParOf" srcId="{7888524D-50F6-4ED6-9B5B-D87C25EF3D7D}" destId="{5FC33742-7043-45C9-8C5A-6E937158C260}" srcOrd="5" destOrd="0" presId="urn:microsoft.com/office/officeart/2005/8/layout/default"/>
    <dgm:cxn modelId="{7503718C-6C5E-4DDB-88FB-08018DC916E0}" type="presParOf" srcId="{7888524D-50F6-4ED6-9B5B-D87C25EF3D7D}" destId="{F4B6C5CC-7436-4920-900B-AD5E715904C8}" srcOrd="6" destOrd="0" presId="urn:microsoft.com/office/officeart/2005/8/layout/default"/>
    <dgm:cxn modelId="{342DF285-79A5-4F0C-B9B6-7F67C21DC7BE}" type="presParOf" srcId="{7888524D-50F6-4ED6-9B5B-D87C25EF3D7D}" destId="{D5CADE26-B07B-4D48-BD4A-7FEB82DAD82C}" srcOrd="7" destOrd="0" presId="urn:microsoft.com/office/officeart/2005/8/layout/default"/>
    <dgm:cxn modelId="{D6DE90BC-C69A-4F7E-8D98-8A9BA13A9DC5}" type="presParOf" srcId="{7888524D-50F6-4ED6-9B5B-D87C25EF3D7D}" destId="{3251A4B3-1AB3-4BD4-ADAC-ED2975325C7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8AB30B5-4E50-4D96-B49B-4A4A2AB74C8A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2591B6-CE2B-45A5-A60A-69BB7AC5924C}">
      <dgm:prSet phldrT="[Text]"/>
      <dgm:spPr/>
      <dgm:t>
        <a:bodyPr/>
        <a:lstStyle/>
        <a:p>
          <a:r>
            <a:rPr lang="en-US" b="1" dirty="0" err="1" smtClean="0"/>
            <a:t>Pengirim</a:t>
          </a:r>
          <a:r>
            <a:rPr lang="en-US" b="1" dirty="0" smtClean="0"/>
            <a:t> </a:t>
          </a:r>
          <a:r>
            <a:rPr lang="en-US" b="1" dirty="0" err="1" smtClean="0"/>
            <a:t>pesan</a:t>
          </a:r>
          <a:r>
            <a:rPr lang="en-US" b="1" dirty="0" smtClean="0"/>
            <a:t> (Sender)</a:t>
          </a:r>
          <a:endParaRPr lang="en-US" b="1" dirty="0"/>
        </a:p>
      </dgm:t>
    </dgm:pt>
    <dgm:pt modelId="{E994309F-E3AB-463B-9A4B-9DA98322022D}" type="parTrans" cxnId="{255751D6-15E6-45A2-AA69-DFCC20484E18}">
      <dgm:prSet/>
      <dgm:spPr/>
      <dgm:t>
        <a:bodyPr/>
        <a:lstStyle/>
        <a:p>
          <a:endParaRPr lang="en-US" b="1"/>
        </a:p>
      </dgm:t>
    </dgm:pt>
    <dgm:pt modelId="{BBDC8514-2CCB-4767-B3A2-4A7EE4D6B135}" type="sibTrans" cxnId="{255751D6-15E6-45A2-AA69-DFCC20484E18}">
      <dgm:prSet/>
      <dgm:spPr/>
      <dgm:t>
        <a:bodyPr/>
        <a:lstStyle/>
        <a:p>
          <a:endParaRPr lang="en-US" b="1"/>
        </a:p>
      </dgm:t>
    </dgm:pt>
    <dgm:pt modelId="{25689134-3117-4366-96EC-B2FA5A615616}">
      <dgm:prSet phldrT="[Text]"/>
      <dgm:spPr/>
      <dgm:t>
        <a:bodyPr/>
        <a:lstStyle/>
        <a:p>
          <a:r>
            <a:rPr lang="en-US" b="1" dirty="0" err="1" smtClean="0"/>
            <a:t>Pesan</a:t>
          </a:r>
          <a:r>
            <a:rPr lang="en-US" b="1" dirty="0" smtClean="0"/>
            <a:t> (Message)</a:t>
          </a:r>
          <a:endParaRPr lang="en-US" b="1" dirty="0"/>
        </a:p>
      </dgm:t>
    </dgm:pt>
    <dgm:pt modelId="{62CF68D2-CD14-4C52-8DBD-D1E5D4DDF3D2}" type="parTrans" cxnId="{8D316F14-BA4C-48F1-A3BD-35D87AE3A28B}">
      <dgm:prSet/>
      <dgm:spPr/>
      <dgm:t>
        <a:bodyPr/>
        <a:lstStyle/>
        <a:p>
          <a:endParaRPr lang="en-US" b="1"/>
        </a:p>
      </dgm:t>
    </dgm:pt>
    <dgm:pt modelId="{899B2CDE-770D-4309-9A38-2C96B8AE1126}" type="sibTrans" cxnId="{8D316F14-BA4C-48F1-A3BD-35D87AE3A28B}">
      <dgm:prSet/>
      <dgm:spPr/>
      <dgm:t>
        <a:bodyPr/>
        <a:lstStyle/>
        <a:p>
          <a:endParaRPr lang="en-US" b="1"/>
        </a:p>
      </dgm:t>
    </dgm:pt>
    <dgm:pt modelId="{4375E366-A95D-4920-B4C6-68D64B5B2C67}">
      <dgm:prSet phldrT="[Text]"/>
      <dgm:spPr/>
      <dgm:t>
        <a:bodyPr/>
        <a:lstStyle/>
        <a:p>
          <a:r>
            <a:rPr lang="en-US" b="1" dirty="0" smtClean="0"/>
            <a:t>Medium (Channel)</a:t>
          </a:r>
          <a:endParaRPr lang="en-US" b="1" dirty="0"/>
        </a:p>
      </dgm:t>
    </dgm:pt>
    <dgm:pt modelId="{D48453C9-115F-41A2-9B8A-2361E9B9F636}" type="parTrans" cxnId="{5AEDDA34-5C0B-40DB-8756-136C9AE0367B}">
      <dgm:prSet/>
      <dgm:spPr/>
      <dgm:t>
        <a:bodyPr/>
        <a:lstStyle/>
        <a:p>
          <a:endParaRPr lang="en-US" b="1"/>
        </a:p>
      </dgm:t>
    </dgm:pt>
    <dgm:pt modelId="{64E4918B-06D6-41EB-982B-AE2CE89AE7E7}" type="sibTrans" cxnId="{5AEDDA34-5C0B-40DB-8756-136C9AE0367B}">
      <dgm:prSet/>
      <dgm:spPr/>
      <dgm:t>
        <a:bodyPr/>
        <a:lstStyle/>
        <a:p>
          <a:endParaRPr lang="en-US" b="1"/>
        </a:p>
      </dgm:t>
    </dgm:pt>
    <dgm:pt modelId="{E44C2837-EE33-4874-8AB9-EC21DC7DA578}">
      <dgm:prSet phldrT="[Text]"/>
      <dgm:spPr/>
      <dgm:t>
        <a:bodyPr/>
        <a:lstStyle/>
        <a:p>
          <a:r>
            <a:rPr lang="en-US" b="1" dirty="0" err="1" smtClean="0"/>
            <a:t>Penerima</a:t>
          </a:r>
          <a:r>
            <a:rPr lang="en-US" b="1" dirty="0" smtClean="0"/>
            <a:t> </a:t>
          </a:r>
          <a:r>
            <a:rPr lang="en-US" b="1" dirty="0" err="1" smtClean="0"/>
            <a:t>pesan</a:t>
          </a:r>
          <a:r>
            <a:rPr lang="en-US" b="1" dirty="0" smtClean="0"/>
            <a:t> (Receiver)</a:t>
          </a:r>
          <a:endParaRPr lang="en-US" b="1" dirty="0"/>
        </a:p>
      </dgm:t>
    </dgm:pt>
    <dgm:pt modelId="{8C826F7E-6C65-4A0D-A20D-766C33FE41DE}" type="parTrans" cxnId="{6FBA29C1-77EF-429D-A83A-0E2C35DE963B}">
      <dgm:prSet/>
      <dgm:spPr/>
      <dgm:t>
        <a:bodyPr/>
        <a:lstStyle/>
        <a:p>
          <a:endParaRPr lang="en-US" b="1"/>
        </a:p>
      </dgm:t>
    </dgm:pt>
    <dgm:pt modelId="{2BAE212D-0C80-4807-B370-E7630516891F}" type="sibTrans" cxnId="{6FBA29C1-77EF-429D-A83A-0E2C35DE963B}">
      <dgm:prSet/>
      <dgm:spPr/>
      <dgm:t>
        <a:bodyPr/>
        <a:lstStyle/>
        <a:p>
          <a:endParaRPr lang="en-US" b="1"/>
        </a:p>
      </dgm:t>
    </dgm:pt>
    <dgm:pt modelId="{B894AB4B-D442-4FB7-A141-8CF2F5F23968}">
      <dgm:prSet/>
      <dgm:spPr/>
      <dgm:t>
        <a:bodyPr/>
        <a:lstStyle/>
        <a:p>
          <a:r>
            <a:rPr lang="en-US" b="1" dirty="0" err="1" smtClean="0"/>
            <a:t>Efek</a:t>
          </a:r>
          <a:endParaRPr lang="en-US" b="1" dirty="0" smtClean="0"/>
        </a:p>
        <a:p>
          <a:r>
            <a:rPr lang="en-US" b="1" dirty="0" smtClean="0"/>
            <a:t>(Effect)</a:t>
          </a:r>
          <a:endParaRPr lang="en-US" b="1" dirty="0"/>
        </a:p>
      </dgm:t>
    </dgm:pt>
    <dgm:pt modelId="{380447CB-966C-40AE-A260-363CDF8A754F}" type="parTrans" cxnId="{0E9D1E33-231F-4D41-8916-FFA5149CA397}">
      <dgm:prSet/>
      <dgm:spPr/>
      <dgm:t>
        <a:bodyPr/>
        <a:lstStyle/>
        <a:p>
          <a:endParaRPr lang="en-US" b="1"/>
        </a:p>
      </dgm:t>
    </dgm:pt>
    <dgm:pt modelId="{E98B05E0-2B22-468F-A579-2E49DA1F4CFF}" type="sibTrans" cxnId="{0E9D1E33-231F-4D41-8916-FFA5149CA397}">
      <dgm:prSet/>
      <dgm:spPr/>
      <dgm:t>
        <a:bodyPr/>
        <a:lstStyle/>
        <a:p>
          <a:endParaRPr lang="en-US" b="1"/>
        </a:p>
      </dgm:t>
    </dgm:pt>
    <dgm:pt modelId="{3375E321-57F4-4F8B-998E-A4B3FD8ED08F}" type="pres">
      <dgm:prSet presAssocID="{B8AB30B5-4E50-4D96-B49B-4A4A2AB74C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880CEC-E9CE-4E84-80CB-A49296512935}" type="pres">
      <dgm:prSet presAssocID="{762591B6-CE2B-45A5-A60A-69BB7AC5924C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3E53D-E8C0-4986-BEBF-9C3406ED4A3D}" type="pres">
      <dgm:prSet presAssocID="{BBDC8514-2CCB-4767-B3A2-4A7EE4D6B135}" presName="space" presStyleCnt="0"/>
      <dgm:spPr/>
    </dgm:pt>
    <dgm:pt modelId="{5B6A3500-A592-47FF-A19B-FEC1AAB9367A}" type="pres">
      <dgm:prSet presAssocID="{25689134-3117-4366-96EC-B2FA5A615616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68DB4-D250-4889-A1B1-74B556CDAA7B}" type="pres">
      <dgm:prSet presAssocID="{899B2CDE-770D-4309-9A38-2C96B8AE1126}" presName="space" presStyleCnt="0"/>
      <dgm:spPr/>
    </dgm:pt>
    <dgm:pt modelId="{22425DA0-AA42-457F-B21C-FB45F4917B83}" type="pres">
      <dgm:prSet presAssocID="{4375E366-A95D-4920-B4C6-68D64B5B2C67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9C4D8-7F6A-4B58-8FEC-454EE1F9FE4F}" type="pres">
      <dgm:prSet presAssocID="{64E4918B-06D6-41EB-982B-AE2CE89AE7E7}" presName="space" presStyleCnt="0"/>
      <dgm:spPr/>
    </dgm:pt>
    <dgm:pt modelId="{B67402BA-C2DD-4126-BE57-E80A2F963EBD}" type="pres">
      <dgm:prSet presAssocID="{E44C2837-EE33-4874-8AB9-EC21DC7DA57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A6A9D-67CE-4442-8EFB-6D2D3DD180C7}" type="pres">
      <dgm:prSet presAssocID="{2BAE212D-0C80-4807-B370-E7630516891F}" presName="space" presStyleCnt="0"/>
      <dgm:spPr/>
    </dgm:pt>
    <dgm:pt modelId="{BD3851F4-29E3-4313-A186-2A1C50C8830A}" type="pres">
      <dgm:prSet presAssocID="{B894AB4B-D442-4FB7-A141-8CF2F5F2396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9DB73-DCD9-4534-AC6E-1A36FFCBD7AF}" type="presOf" srcId="{B894AB4B-D442-4FB7-A141-8CF2F5F23968}" destId="{BD3851F4-29E3-4313-A186-2A1C50C8830A}" srcOrd="0" destOrd="0" presId="urn:microsoft.com/office/officeart/2005/8/layout/venn3"/>
    <dgm:cxn modelId="{A7DE3860-CDCD-4C22-AA43-4A23441F3BFA}" type="presOf" srcId="{4375E366-A95D-4920-B4C6-68D64B5B2C67}" destId="{22425DA0-AA42-457F-B21C-FB45F4917B83}" srcOrd="0" destOrd="0" presId="urn:microsoft.com/office/officeart/2005/8/layout/venn3"/>
    <dgm:cxn modelId="{6FBA29C1-77EF-429D-A83A-0E2C35DE963B}" srcId="{B8AB30B5-4E50-4D96-B49B-4A4A2AB74C8A}" destId="{E44C2837-EE33-4874-8AB9-EC21DC7DA578}" srcOrd="3" destOrd="0" parTransId="{8C826F7E-6C65-4A0D-A20D-766C33FE41DE}" sibTransId="{2BAE212D-0C80-4807-B370-E7630516891F}"/>
    <dgm:cxn modelId="{68458667-97F4-47F5-B265-C44164FEEEBB}" type="presOf" srcId="{762591B6-CE2B-45A5-A60A-69BB7AC5924C}" destId="{71880CEC-E9CE-4E84-80CB-A49296512935}" srcOrd="0" destOrd="0" presId="urn:microsoft.com/office/officeart/2005/8/layout/venn3"/>
    <dgm:cxn modelId="{5AEDDA34-5C0B-40DB-8756-136C9AE0367B}" srcId="{B8AB30B5-4E50-4D96-B49B-4A4A2AB74C8A}" destId="{4375E366-A95D-4920-B4C6-68D64B5B2C67}" srcOrd="2" destOrd="0" parTransId="{D48453C9-115F-41A2-9B8A-2361E9B9F636}" sibTransId="{64E4918B-06D6-41EB-982B-AE2CE89AE7E7}"/>
    <dgm:cxn modelId="{255751D6-15E6-45A2-AA69-DFCC20484E18}" srcId="{B8AB30B5-4E50-4D96-B49B-4A4A2AB74C8A}" destId="{762591B6-CE2B-45A5-A60A-69BB7AC5924C}" srcOrd="0" destOrd="0" parTransId="{E994309F-E3AB-463B-9A4B-9DA98322022D}" sibTransId="{BBDC8514-2CCB-4767-B3A2-4A7EE4D6B135}"/>
    <dgm:cxn modelId="{CC930078-4CB5-49D9-9BA4-BF9167F2503C}" type="presOf" srcId="{E44C2837-EE33-4874-8AB9-EC21DC7DA578}" destId="{B67402BA-C2DD-4126-BE57-E80A2F963EBD}" srcOrd="0" destOrd="0" presId="urn:microsoft.com/office/officeart/2005/8/layout/venn3"/>
    <dgm:cxn modelId="{8D316F14-BA4C-48F1-A3BD-35D87AE3A28B}" srcId="{B8AB30B5-4E50-4D96-B49B-4A4A2AB74C8A}" destId="{25689134-3117-4366-96EC-B2FA5A615616}" srcOrd="1" destOrd="0" parTransId="{62CF68D2-CD14-4C52-8DBD-D1E5D4DDF3D2}" sibTransId="{899B2CDE-770D-4309-9A38-2C96B8AE1126}"/>
    <dgm:cxn modelId="{DBCD433F-BC2D-430C-80FD-D02DD60E5586}" type="presOf" srcId="{25689134-3117-4366-96EC-B2FA5A615616}" destId="{5B6A3500-A592-47FF-A19B-FEC1AAB9367A}" srcOrd="0" destOrd="0" presId="urn:microsoft.com/office/officeart/2005/8/layout/venn3"/>
    <dgm:cxn modelId="{93C83E0F-7EA5-431D-A5E1-44876AAAC778}" type="presOf" srcId="{B8AB30B5-4E50-4D96-B49B-4A4A2AB74C8A}" destId="{3375E321-57F4-4F8B-998E-A4B3FD8ED08F}" srcOrd="0" destOrd="0" presId="urn:microsoft.com/office/officeart/2005/8/layout/venn3"/>
    <dgm:cxn modelId="{0E9D1E33-231F-4D41-8916-FFA5149CA397}" srcId="{B8AB30B5-4E50-4D96-B49B-4A4A2AB74C8A}" destId="{B894AB4B-D442-4FB7-A141-8CF2F5F23968}" srcOrd="4" destOrd="0" parTransId="{380447CB-966C-40AE-A260-363CDF8A754F}" sibTransId="{E98B05E0-2B22-468F-A579-2E49DA1F4CFF}"/>
    <dgm:cxn modelId="{23C17958-F2A8-417C-BF0C-5B6F8BF38CBD}" type="presParOf" srcId="{3375E321-57F4-4F8B-998E-A4B3FD8ED08F}" destId="{71880CEC-E9CE-4E84-80CB-A49296512935}" srcOrd="0" destOrd="0" presId="urn:microsoft.com/office/officeart/2005/8/layout/venn3"/>
    <dgm:cxn modelId="{9C9E7D29-EDFA-4790-BFD5-A8CF0EE70847}" type="presParOf" srcId="{3375E321-57F4-4F8B-998E-A4B3FD8ED08F}" destId="{E1A3E53D-E8C0-4986-BEBF-9C3406ED4A3D}" srcOrd="1" destOrd="0" presId="urn:microsoft.com/office/officeart/2005/8/layout/venn3"/>
    <dgm:cxn modelId="{1ED3229B-10F8-4FA6-AED6-A53E72B4730D}" type="presParOf" srcId="{3375E321-57F4-4F8B-998E-A4B3FD8ED08F}" destId="{5B6A3500-A592-47FF-A19B-FEC1AAB9367A}" srcOrd="2" destOrd="0" presId="urn:microsoft.com/office/officeart/2005/8/layout/venn3"/>
    <dgm:cxn modelId="{BE7A8E8C-98D2-4F32-8236-01C735019038}" type="presParOf" srcId="{3375E321-57F4-4F8B-998E-A4B3FD8ED08F}" destId="{25E68DB4-D250-4889-A1B1-74B556CDAA7B}" srcOrd="3" destOrd="0" presId="urn:microsoft.com/office/officeart/2005/8/layout/venn3"/>
    <dgm:cxn modelId="{528E853A-6AD6-4BD5-8041-F4B99BA4829C}" type="presParOf" srcId="{3375E321-57F4-4F8B-998E-A4B3FD8ED08F}" destId="{22425DA0-AA42-457F-B21C-FB45F4917B83}" srcOrd="4" destOrd="0" presId="urn:microsoft.com/office/officeart/2005/8/layout/venn3"/>
    <dgm:cxn modelId="{FB933EC2-735F-4A36-A576-530A85C087F7}" type="presParOf" srcId="{3375E321-57F4-4F8B-998E-A4B3FD8ED08F}" destId="{92B9C4D8-7F6A-4B58-8FEC-454EE1F9FE4F}" srcOrd="5" destOrd="0" presId="urn:microsoft.com/office/officeart/2005/8/layout/venn3"/>
    <dgm:cxn modelId="{41A13FBF-2474-4C91-8AE8-0066CB92A73B}" type="presParOf" srcId="{3375E321-57F4-4F8B-998E-A4B3FD8ED08F}" destId="{B67402BA-C2DD-4126-BE57-E80A2F963EBD}" srcOrd="6" destOrd="0" presId="urn:microsoft.com/office/officeart/2005/8/layout/venn3"/>
    <dgm:cxn modelId="{79B83D0E-73AF-4313-B6DD-B90246E4A181}" type="presParOf" srcId="{3375E321-57F4-4F8B-998E-A4B3FD8ED08F}" destId="{6D8A6A9D-67CE-4442-8EFB-6D2D3DD180C7}" srcOrd="7" destOrd="0" presId="urn:microsoft.com/office/officeart/2005/8/layout/venn3"/>
    <dgm:cxn modelId="{89E6A7CE-4283-4CCC-A3BD-E974F9EE85CE}" type="presParOf" srcId="{3375E321-57F4-4F8B-998E-A4B3FD8ED08F}" destId="{BD3851F4-29E3-4313-A186-2A1C50C8830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4683FA-DE8A-4BFD-A6A2-B6C3B48D43B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9552F434-5FCA-4BEE-A5D3-74F2665FBA71}">
      <dgm:prSet phldrT="[Text]" custT="1"/>
      <dgm:spPr/>
      <dgm:t>
        <a:bodyPr/>
        <a:lstStyle/>
        <a:p>
          <a:r>
            <a:rPr lang="en-US" sz="1800" b="1" dirty="0" err="1" smtClean="0">
              <a:latin typeface="Calibri" pitchFamily="34" charset="0"/>
              <a:cs typeface="Calibri" pitchFamily="34" charset="0"/>
            </a:rPr>
            <a:t>Pengurangan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nilai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≤ 50%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17399A63-68C9-4B4F-B7C7-C4035AC69880}" type="parTrans" cxnId="{94423859-BE68-4172-A42C-5EEBDA13270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A837646A-A3CB-45CF-AADF-9661DC5BE4C1}" type="sibTrans" cxnId="{94423859-BE68-4172-A42C-5EEBDA132705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E4343DFF-2E2F-4FD3-A5D9-EC006E6E3202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800" b="1" dirty="0" err="1" smtClean="0">
              <a:latin typeface="Calibri" pitchFamily="34" charset="0"/>
              <a:cs typeface="Calibri" pitchFamily="34" charset="0"/>
            </a:rPr>
            <a:t>Pengurangan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dirty="0" err="1" smtClean="0">
              <a:latin typeface="Calibri" pitchFamily="34" charset="0"/>
              <a:cs typeface="Calibri" pitchFamily="34" charset="0"/>
            </a:rPr>
            <a:t>nilai</a:t>
          </a:r>
          <a:r>
            <a:rPr lang="en-US" sz="1800" b="1" dirty="0" smtClean="0">
              <a:latin typeface="Calibri" pitchFamily="34" charset="0"/>
              <a:cs typeface="Calibri" pitchFamily="34" charset="0"/>
            </a:rPr>
            <a:t> ≥ 50%</a:t>
          </a:r>
          <a:endParaRPr lang="en-US" sz="1800" b="1" dirty="0">
            <a:latin typeface="Calibri" pitchFamily="34" charset="0"/>
            <a:cs typeface="Calibri" pitchFamily="34" charset="0"/>
          </a:endParaRPr>
        </a:p>
      </dgm:t>
    </dgm:pt>
    <dgm:pt modelId="{22C200FF-6408-457C-9210-ACCE5546F984}" type="parTrans" cxnId="{FA71C10C-9124-42E8-81A3-D61201A50269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0F470605-9349-4070-8944-1C8EFDE499A9}" type="sibTrans" cxnId="{FA71C10C-9124-42E8-81A3-D61201A50269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CB42070-5BD0-4679-815F-6C4C208D7425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2000" b="1" dirty="0" err="1" smtClean="0">
              <a:latin typeface="Calibri" pitchFamily="34" charset="0"/>
              <a:cs typeface="Calibri" pitchFamily="34" charset="0"/>
            </a:rPr>
            <a:t>Nilai</a:t>
          </a:r>
          <a:r>
            <a:rPr lang="en-US" sz="2000" b="1" dirty="0" smtClean="0">
              <a:latin typeface="Calibri" pitchFamily="34" charset="0"/>
              <a:cs typeface="Calibri" pitchFamily="34" charset="0"/>
            </a:rPr>
            <a:t> 0 (E)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61812DC6-092E-417F-A08D-0644F778E092}" type="parTrans" cxnId="{86F7F5B4-DC0D-4CC8-831F-31B06F9B2FE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7B1B049-2763-4CA2-B541-C16925957A7C}" type="sibTrans" cxnId="{86F7F5B4-DC0D-4CC8-831F-31B06F9B2FE8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BCBB834-DEFA-4AC0-A191-78D53DB82A56}" type="pres">
      <dgm:prSet presAssocID="{044683FA-DE8A-4BFD-A6A2-B6C3B48D43B9}" presName="Name0" presStyleCnt="0">
        <dgm:presLayoutVars>
          <dgm:dir/>
          <dgm:resizeHandles val="exact"/>
        </dgm:presLayoutVars>
      </dgm:prSet>
      <dgm:spPr/>
    </dgm:pt>
    <dgm:pt modelId="{DC596DEA-DFD8-4058-A781-F84676A1681D}" type="pres">
      <dgm:prSet presAssocID="{9552F434-5FCA-4BEE-A5D3-74F2665FBA71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EA8D3-6083-4789-B332-8E77A37C1BFC}" type="pres">
      <dgm:prSet presAssocID="{A837646A-A3CB-45CF-AADF-9661DC5BE4C1}" presName="space" presStyleCnt="0"/>
      <dgm:spPr/>
    </dgm:pt>
    <dgm:pt modelId="{16797BE8-C261-4853-A175-1EFF8F109B0E}" type="pres">
      <dgm:prSet presAssocID="{E4343DFF-2E2F-4FD3-A5D9-EC006E6E320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FD442-44DC-469C-90F9-93301D6A0F8F}" type="pres">
      <dgm:prSet presAssocID="{0F470605-9349-4070-8944-1C8EFDE499A9}" presName="space" presStyleCnt="0"/>
      <dgm:spPr/>
    </dgm:pt>
    <dgm:pt modelId="{605F932E-1464-4C91-83EB-A90F622DA76A}" type="pres">
      <dgm:prSet presAssocID="{7CB42070-5BD0-4679-815F-6C4C208D742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20853C-A483-4A04-9405-F56CB5BF13EC}" type="presOf" srcId="{9552F434-5FCA-4BEE-A5D3-74F2665FBA71}" destId="{DC596DEA-DFD8-4058-A781-F84676A1681D}" srcOrd="0" destOrd="0" presId="urn:microsoft.com/office/officeart/2005/8/layout/venn3"/>
    <dgm:cxn modelId="{C8972A25-21C9-4C36-AAF9-F8B7FF00AB6D}" type="presOf" srcId="{7CB42070-5BD0-4679-815F-6C4C208D7425}" destId="{605F932E-1464-4C91-83EB-A90F622DA76A}" srcOrd="0" destOrd="0" presId="urn:microsoft.com/office/officeart/2005/8/layout/venn3"/>
    <dgm:cxn modelId="{86F7F5B4-DC0D-4CC8-831F-31B06F9B2FE8}" srcId="{044683FA-DE8A-4BFD-A6A2-B6C3B48D43B9}" destId="{7CB42070-5BD0-4679-815F-6C4C208D7425}" srcOrd="2" destOrd="0" parTransId="{61812DC6-092E-417F-A08D-0644F778E092}" sibTransId="{67B1B049-2763-4CA2-B541-C16925957A7C}"/>
    <dgm:cxn modelId="{2D7EC9B8-4F18-40D8-82C2-5784F9B3A586}" type="presOf" srcId="{E4343DFF-2E2F-4FD3-A5D9-EC006E6E3202}" destId="{16797BE8-C261-4853-A175-1EFF8F109B0E}" srcOrd="0" destOrd="0" presId="urn:microsoft.com/office/officeart/2005/8/layout/venn3"/>
    <dgm:cxn modelId="{18F6E3E5-7E57-4D8C-8960-1256F56C212E}" type="presOf" srcId="{044683FA-DE8A-4BFD-A6A2-B6C3B48D43B9}" destId="{1BCBB834-DEFA-4AC0-A191-78D53DB82A56}" srcOrd="0" destOrd="0" presId="urn:microsoft.com/office/officeart/2005/8/layout/venn3"/>
    <dgm:cxn modelId="{94423859-BE68-4172-A42C-5EEBDA132705}" srcId="{044683FA-DE8A-4BFD-A6A2-B6C3B48D43B9}" destId="{9552F434-5FCA-4BEE-A5D3-74F2665FBA71}" srcOrd="0" destOrd="0" parTransId="{17399A63-68C9-4B4F-B7C7-C4035AC69880}" sibTransId="{A837646A-A3CB-45CF-AADF-9661DC5BE4C1}"/>
    <dgm:cxn modelId="{FA71C10C-9124-42E8-81A3-D61201A50269}" srcId="{044683FA-DE8A-4BFD-A6A2-B6C3B48D43B9}" destId="{E4343DFF-2E2F-4FD3-A5D9-EC006E6E3202}" srcOrd="1" destOrd="0" parTransId="{22C200FF-6408-457C-9210-ACCE5546F984}" sibTransId="{0F470605-9349-4070-8944-1C8EFDE499A9}"/>
    <dgm:cxn modelId="{0563DE51-F601-4864-8464-434D6B96FDCA}" type="presParOf" srcId="{1BCBB834-DEFA-4AC0-A191-78D53DB82A56}" destId="{DC596DEA-DFD8-4058-A781-F84676A1681D}" srcOrd="0" destOrd="0" presId="urn:microsoft.com/office/officeart/2005/8/layout/venn3"/>
    <dgm:cxn modelId="{569A8AC6-C821-4111-AED5-7CF7BC11FC75}" type="presParOf" srcId="{1BCBB834-DEFA-4AC0-A191-78D53DB82A56}" destId="{82CEA8D3-6083-4789-B332-8E77A37C1BFC}" srcOrd="1" destOrd="0" presId="urn:microsoft.com/office/officeart/2005/8/layout/venn3"/>
    <dgm:cxn modelId="{6F9A8A01-B506-407D-B515-7990CC402A2B}" type="presParOf" srcId="{1BCBB834-DEFA-4AC0-A191-78D53DB82A56}" destId="{16797BE8-C261-4853-A175-1EFF8F109B0E}" srcOrd="2" destOrd="0" presId="urn:microsoft.com/office/officeart/2005/8/layout/venn3"/>
    <dgm:cxn modelId="{CF4F709A-A8D8-4C7B-9918-9C8B09CBC6B3}" type="presParOf" srcId="{1BCBB834-DEFA-4AC0-A191-78D53DB82A56}" destId="{453FD442-44DC-469C-90F9-93301D6A0F8F}" srcOrd="3" destOrd="0" presId="urn:microsoft.com/office/officeart/2005/8/layout/venn3"/>
    <dgm:cxn modelId="{0524E219-5A50-4C03-A2FF-6A2C66571ADC}" type="presParOf" srcId="{1BCBB834-DEFA-4AC0-A191-78D53DB82A56}" destId="{605F932E-1464-4C91-83EB-A90F622DA76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3876E-19BA-4EB5-843F-9F6FC6E6CC1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B5A76-BC4B-45CA-9702-57B8A7F370D8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1400" b="1" dirty="0" smtClean="0">
              <a:latin typeface="Bahnschrift" pitchFamily="34" charset="0"/>
            </a:rPr>
            <a:t>Over</a:t>
          </a:r>
        </a:p>
        <a:p>
          <a:r>
            <a:rPr lang="en-US" sz="1400" b="1" dirty="0" err="1" smtClean="0">
              <a:latin typeface="Bahnschrift" pitchFamily="34" charset="0"/>
            </a:rPr>
            <a:t>Generalisasi</a:t>
          </a:r>
          <a:endParaRPr lang="en-US" sz="1400" b="1" dirty="0">
            <a:latin typeface="Bahnschrift" pitchFamily="34" charset="0"/>
          </a:endParaRPr>
        </a:p>
      </dgm:t>
    </dgm:pt>
    <dgm:pt modelId="{A0B606B8-BEED-4D29-A002-7910D0075E27}" type="parTrans" cxnId="{C2DA45C4-6C02-4C64-B19C-1AE04B32E845}">
      <dgm:prSet/>
      <dgm:spPr/>
      <dgm:t>
        <a:bodyPr/>
        <a:lstStyle/>
        <a:p>
          <a:endParaRPr lang="en-US" sz="1400" b="1">
            <a:latin typeface="Bahnschrift" pitchFamily="34" charset="0"/>
          </a:endParaRPr>
        </a:p>
      </dgm:t>
    </dgm:pt>
    <dgm:pt modelId="{05EC8156-F902-4D60-ADB0-032139401DAB}" type="sibTrans" cxnId="{C2DA45C4-6C02-4C64-B19C-1AE04B32E845}">
      <dgm:prSet/>
      <dgm:spPr/>
      <dgm:t>
        <a:bodyPr/>
        <a:lstStyle/>
        <a:p>
          <a:endParaRPr lang="en-US" sz="1400" b="1">
            <a:latin typeface="Bahnschrift" pitchFamily="34" charset="0"/>
          </a:endParaRPr>
        </a:p>
      </dgm:t>
    </dgm:pt>
    <dgm:pt modelId="{57665755-A052-40F1-93A2-DF70383AAD38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b="1" dirty="0" err="1" smtClean="0">
              <a:latin typeface="Bahnschrift" pitchFamily="34" charset="0"/>
            </a:rPr>
            <a:t>Observasi</a:t>
          </a:r>
          <a:r>
            <a:rPr lang="en-US" sz="1400" b="1" dirty="0" smtClean="0">
              <a:latin typeface="Bahnschrift" pitchFamily="34" charset="0"/>
            </a:rPr>
            <a:t> </a:t>
          </a:r>
          <a:r>
            <a:rPr lang="en-US" sz="1400" b="1" dirty="0" err="1" smtClean="0">
              <a:latin typeface="Bahnschrift" pitchFamily="34" charset="0"/>
            </a:rPr>
            <a:t>Selektif</a:t>
          </a:r>
          <a:endParaRPr lang="en-US" sz="1400" b="1" dirty="0">
            <a:latin typeface="Bahnschrift" pitchFamily="34" charset="0"/>
          </a:endParaRPr>
        </a:p>
      </dgm:t>
    </dgm:pt>
    <dgm:pt modelId="{EC54F8F8-ACD7-463D-BA61-16BC8875C6EE}" type="parTrans" cxnId="{E6EE4C10-9B28-4EA8-9C6D-41DD212B03C0}">
      <dgm:prSet/>
      <dgm:spPr/>
      <dgm:t>
        <a:bodyPr/>
        <a:lstStyle/>
        <a:p>
          <a:endParaRPr lang="en-US" sz="1400" b="1">
            <a:latin typeface="Bahnschrift" pitchFamily="34" charset="0"/>
          </a:endParaRPr>
        </a:p>
      </dgm:t>
    </dgm:pt>
    <dgm:pt modelId="{81CD8009-713C-4361-ABAE-2A1875F08F7F}" type="sibTrans" cxnId="{E6EE4C10-9B28-4EA8-9C6D-41DD212B03C0}">
      <dgm:prSet/>
      <dgm:spPr/>
      <dgm:t>
        <a:bodyPr/>
        <a:lstStyle/>
        <a:p>
          <a:endParaRPr lang="en-US" sz="1400" b="1">
            <a:latin typeface="Bahnschrift" pitchFamily="34" charset="0"/>
          </a:endParaRPr>
        </a:p>
      </dgm:t>
    </dgm:pt>
    <dgm:pt modelId="{754E48F8-DF5C-4103-B7CF-4115AC1E435A}">
      <dgm:prSet phldrT="[Text]" custT="1"/>
      <dgm:spPr/>
      <dgm:t>
        <a:bodyPr/>
        <a:lstStyle/>
        <a:p>
          <a:r>
            <a:rPr lang="en-US" sz="1400" b="1" dirty="0" err="1" smtClean="0">
              <a:latin typeface="Bahnschrift" pitchFamily="34" charset="0"/>
            </a:rPr>
            <a:t>Penyimpulan</a:t>
          </a:r>
          <a:endParaRPr lang="en-US" sz="1400" b="1" dirty="0" smtClean="0">
            <a:latin typeface="Bahnschrift" pitchFamily="34" charset="0"/>
          </a:endParaRPr>
        </a:p>
        <a:p>
          <a:r>
            <a:rPr lang="en-US" sz="1400" b="1" dirty="0" err="1" smtClean="0">
              <a:latin typeface="Bahnschrift" pitchFamily="34" charset="0"/>
            </a:rPr>
            <a:t>Prematur</a:t>
          </a:r>
          <a:endParaRPr lang="en-US" sz="1400" b="1" dirty="0">
            <a:latin typeface="Bahnschrift" pitchFamily="34" charset="0"/>
          </a:endParaRPr>
        </a:p>
      </dgm:t>
    </dgm:pt>
    <dgm:pt modelId="{F2ABD535-92FD-4E7D-BB1A-4F79B68DE8A3}" type="parTrans" cxnId="{899ECB1A-5AE9-47D2-914A-B95D5DE0EE88}">
      <dgm:prSet/>
      <dgm:spPr/>
      <dgm:t>
        <a:bodyPr/>
        <a:lstStyle/>
        <a:p>
          <a:endParaRPr lang="en-US" sz="1400" b="1">
            <a:latin typeface="Bahnschrift" pitchFamily="34" charset="0"/>
          </a:endParaRPr>
        </a:p>
      </dgm:t>
    </dgm:pt>
    <dgm:pt modelId="{DC3F1DBA-8F50-42EF-8A93-794A81BB4AAF}" type="sibTrans" cxnId="{899ECB1A-5AE9-47D2-914A-B95D5DE0EE88}">
      <dgm:prSet/>
      <dgm:spPr/>
      <dgm:t>
        <a:bodyPr/>
        <a:lstStyle/>
        <a:p>
          <a:endParaRPr lang="en-US" sz="1400" b="1">
            <a:latin typeface="Bahnschrift" pitchFamily="34" charset="0"/>
          </a:endParaRPr>
        </a:p>
      </dgm:t>
    </dgm:pt>
    <dgm:pt modelId="{83CC4DE1-D1B3-4D22-B29F-5D10AB7BA7DE}">
      <dgm:prSet phldrT="[Text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latin typeface="Bahnschrift" pitchFamily="34" charset="0"/>
            </a:rPr>
            <a:t>Efek</a:t>
          </a:r>
          <a:r>
            <a:rPr lang="en-US" sz="1400" b="1" dirty="0" smtClean="0">
              <a:latin typeface="Bahnschrift" pitchFamily="34" charset="0"/>
            </a:rPr>
            <a:t> Halo</a:t>
          </a:r>
          <a:endParaRPr lang="en-US" sz="1400" b="1" dirty="0">
            <a:latin typeface="Bahnschrift" pitchFamily="34" charset="0"/>
          </a:endParaRPr>
        </a:p>
      </dgm:t>
    </dgm:pt>
    <dgm:pt modelId="{E719EDFA-586F-4105-B4D7-91F89BCF2AD2}" type="parTrans" cxnId="{EA1C7259-CC61-4E44-95A3-D44C2020EFE9}">
      <dgm:prSet/>
      <dgm:spPr/>
      <dgm:t>
        <a:bodyPr/>
        <a:lstStyle/>
        <a:p>
          <a:endParaRPr lang="en-US" sz="1400" b="1">
            <a:latin typeface="Bahnschrift" pitchFamily="34" charset="0"/>
          </a:endParaRPr>
        </a:p>
      </dgm:t>
    </dgm:pt>
    <dgm:pt modelId="{90966F34-2921-49CD-A419-71DBF79E2408}" type="sibTrans" cxnId="{EA1C7259-CC61-4E44-95A3-D44C2020EFE9}">
      <dgm:prSet/>
      <dgm:spPr/>
      <dgm:t>
        <a:bodyPr/>
        <a:lstStyle/>
        <a:p>
          <a:endParaRPr lang="en-US" sz="1400" b="1">
            <a:latin typeface="Bahnschrift" pitchFamily="34" charset="0"/>
          </a:endParaRPr>
        </a:p>
      </dgm:t>
    </dgm:pt>
    <dgm:pt modelId="{6DADE43B-7CAD-474E-84A2-D800370B5098}">
      <dgm:prSet phldrT="[Text]"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latin typeface="Bahnschrift" pitchFamily="34" charset="0"/>
            </a:rPr>
            <a:t>Konsensus</a:t>
          </a:r>
          <a:r>
            <a:rPr lang="en-US" sz="1400" b="1" dirty="0" smtClean="0">
              <a:latin typeface="Bahnschrift" pitchFamily="34" charset="0"/>
            </a:rPr>
            <a:t> </a:t>
          </a:r>
          <a:r>
            <a:rPr lang="en-US" sz="1400" b="1" dirty="0" err="1" smtClean="0">
              <a:latin typeface="Bahnschrift" pitchFamily="34" charset="0"/>
            </a:rPr>
            <a:t>Keliru</a:t>
          </a:r>
          <a:endParaRPr lang="en-US" sz="1400" b="1" dirty="0">
            <a:latin typeface="Bahnschrift" pitchFamily="34" charset="0"/>
          </a:endParaRPr>
        </a:p>
      </dgm:t>
    </dgm:pt>
    <dgm:pt modelId="{E0D10BBC-55CE-45B8-8C0E-C8F1A46BB54B}" type="parTrans" cxnId="{A506A9F1-D6D2-4DC0-BC34-E40B0841074B}">
      <dgm:prSet/>
      <dgm:spPr/>
      <dgm:t>
        <a:bodyPr/>
        <a:lstStyle/>
        <a:p>
          <a:endParaRPr lang="en-US" sz="1400" b="1">
            <a:latin typeface="Bahnschrift" pitchFamily="34" charset="0"/>
          </a:endParaRPr>
        </a:p>
      </dgm:t>
    </dgm:pt>
    <dgm:pt modelId="{4CBF437A-6C46-4B75-B41E-9EDF589D505A}" type="sibTrans" cxnId="{A506A9F1-D6D2-4DC0-BC34-E40B0841074B}">
      <dgm:prSet/>
      <dgm:spPr/>
      <dgm:t>
        <a:bodyPr/>
        <a:lstStyle/>
        <a:p>
          <a:endParaRPr lang="en-US" sz="1400" b="1">
            <a:latin typeface="Bahnschrift" pitchFamily="34" charset="0"/>
          </a:endParaRPr>
        </a:p>
      </dgm:t>
    </dgm:pt>
    <dgm:pt modelId="{B59FDA47-6177-4FAA-A3C2-9ACE47E3A88B}" type="pres">
      <dgm:prSet presAssocID="{0933876E-19BA-4EB5-843F-9F6FC6E6C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C2D04A-4F4C-4651-8A06-23881DBA1059}" type="pres">
      <dgm:prSet presAssocID="{969B5A76-BC4B-45CA-9702-57B8A7F370D8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BAC35-70CA-48D0-B52F-E0C9A0C3CC22}" type="pres">
      <dgm:prSet presAssocID="{05EC8156-F902-4D60-ADB0-032139401DAB}" presName="space" presStyleCnt="0"/>
      <dgm:spPr/>
    </dgm:pt>
    <dgm:pt modelId="{C4648A02-E4DF-4CCE-BBBA-F3F4A62918EE}" type="pres">
      <dgm:prSet presAssocID="{57665755-A052-40F1-93A2-DF70383AAD38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BCFCC-9980-4844-84FF-3C278EC2E104}" type="pres">
      <dgm:prSet presAssocID="{81CD8009-713C-4361-ABAE-2A1875F08F7F}" presName="space" presStyleCnt="0"/>
      <dgm:spPr/>
    </dgm:pt>
    <dgm:pt modelId="{1F82E1F2-3D74-4ADC-9ED2-44BD958DEB17}" type="pres">
      <dgm:prSet presAssocID="{754E48F8-DF5C-4103-B7CF-4115AC1E435A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7668-6C0F-4151-91B2-F739EB460C6B}" type="pres">
      <dgm:prSet presAssocID="{DC3F1DBA-8F50-42EF-8A93-794A81BB4AAF}" presName="space" presStyleCnt="0"/>
      <dgm:spPr/>
    </dgm:pt>
    <dgm:pt modelId="{6D2C0BFA-97D8-48C6-9DE1-73D31D2C24BA}" type="pres">
      <dgm:prSet presAssocID="{83CC4DE1-D1B3-4D22-B29F-5D10AB7BA7DE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C7659-1203-41CF-938C-D94B3C9B8E8F}" type="pres">
      <dgm:prSet presAssocID="{90966F34-2921-49CD-A419-71DBF79E2408}" presName="space" presStyleCnt="0"/>
      <dgm:spPr/>
    </dgm:pt>
    <dgm:pt modelId="{9E903459-8AA7-41AB-910E-ABEB4DF370E7}" type="pres">
      <dgm:prSet presAssocID="{6DADE43B-7CAD-474E-84A2-D800370B509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B15EFF-E85F-4D11-BDFF-70DB05A30D30}" type="presOf" srcId="{6DADE43B-7CAD-474E-84A2-D800370B5098}" destId="{9E903459-8AA7-41AB-910E-ABEB4DF370E7}" srcOrd="0" destOrd="0" presId="urn:microsoft.com/office/officeart/2005/8/layout/venn3"/>
    <dgm:cxn modelId="{C8FBF667-437C-4A2B-976B-E8078AEF6E4A}" type="presOf" srcId="{57665755-A052-40F1-93A2-DF70383AAD38}" destId="{C4648A02-E4DF-4CCE-BBBA-F3F4A62918EE}" srcOrd="0" destOrd="0" presId="urn:microsoft.com/office/officeart/2005/8/layout/venn3"/>
    <dgm:cxn modelId="{E6EE4C10-9B28-4EA8-9C6D-41DD212B03C0}" srcId="{0933876E-19BA-4EB5-843F-9F6FC6E6CC1F}" destId="{57665755-A052-40F1-93A2-DF70383AAD38}" srcOrd="1" destOrd="0" parTransId="{EC54F8F8-ACD7-463D-BA61-16BC8875C6EE}" sibTransId="{81CD8009-713C-4361-ABAE-2A1875F08F7F}"/>
    <dgm:cxn modelId="{26BF0A85-7E92-4F9D-AAE7-77B7924B56C6}" type="presOf" srcId="{754E48F8-DF5C-4103-B7CF-4115AC1E435A}" destId="{1F82E1F2-3D74-4ADC-9ED2-44BD958DEB17}" srcOrd="0" destOrd="0" presId="urn:microsoft.com/office/officeart/2005/8/layout/venn3"/>
    <dgm:cxn modelId="{899ECB1A-5AE9-47D2-914A-B95D5DE0EE88}" srcId="{0933876E-19BA-4EB5-843F-9F6FC6E6CC1F}" destId="{754E48F8-DF5C-4103-B7CF-4115AC1E435A}" srcOrd="2" destOrd="0" parTransId="{F2ABD535-92FD-4E7D-BB1A-4F79B68DE8A3}" sibTransId="{DC3F1DBA-8F50-42EF-8A93-794A81BB4AAF}"/>
    <dgm:cxn modelId="{C2DA45C4-6C02-4C64-B19C-1AE04B32E845}" srcId="{0933876E-19BA-4EB5-843F-9F6FC6E6CC1F}" destId="{969B5A76-BC4B-45CA-9702-57B8A7F370D8}" srcOrd="0" destOrd="0" parTransId="{A0B606B8-BEED-4D29-A002-7910D0075E27}" sibTransId="{05EC8156-F902-4D60-ADB0-032139401DAB}"/>
    <dgm:cxn modelId="{A506A9F1-D6D2-4DC0-BC34-E40B0841074B}" srcId="{0933876E-19BA-4EB5-843F-9F6FC6E6CC1F}" destId="{6DADE43B-7CAD-474E-84A2-D800370B5098}" srcOrd="4" destOrd="0" parTransId="{E0D10BBC-55CE-45B8-8C0E-C8F1A46BB54B}" sibTransId="{4CBF437A-6C46-4B75-B41E-9EDF589D505A}"/>
    <dgm:cxn modelId="{B76ECC27-47F4-404C-96A4-9A43F4497290}" type="presOf" srcId="{83CC4DE1-D1B3-4D22-B29F-5D10AB7BA7DE}" destId="{6D2C0BFA-97D8-48C6-9DE1-73D31D2C24BA}" srcOrd="0" destOrd="0" presId="urn:microsoft.com/office/officeart/2005/8/layout/venn3"/>
    <dgm:cxn modelId="{EA1C7259-CC61-4E44-95A3-D44C2020EFE9}" srcId="{0933876E-19BA-4EB5-843F-9F6FC6E6CC1F}" destId="{83CC4DE1-D1B3-4D22-B29F-5D10AB7BA7DE}" srcOrd="3" destOrd="0" parTransId="{E719EDFA-586F-4105-B4D7-91F89BCF2AD2}" sibTransId="{90966F34-2921-49CD-A419-71DBF79E2408}"/>
    <dgm:cxn modelId="{7F43DE19-76FA-4B9F-8B4C-0ACA58829E67}" type="presOf" srcId="{969B5A76-BC4B-45CA-9702-57B8A7F370D8}" destId="{76C2D04A-4F4C-4651-8A06-23881DBA1059}" srcOrd="0" destOrd="0" presId="urn:microsoft.com/office/officeart/2005/8/layout/venn3"/>
    <dgm:cxn modelId="{BD6605A7-325B-4267-8FFF-EC1AB9CD25A1}" type="presOf" srcId="{0933876E-19BA-4EB5-843F-9F6FC6E6CC1F}" destId="{B59FDA47-6177-4FAA-A3C2-9ACE47E3A88B}" srcOrd="0" destOrd="0" presId="urn:microsoft.com/office/officeart/2005/8/layout/venn3"/>
    <dgm:cxn modelId="{A92AC220-C604-4981-BF14-FDDCDE548C40}" type="presParOf" srcId="{B59FDA47-6177-4FAA-A3C2-9ACE47E3A88B}" destId="{76C2D04A-4F4C-4651-8A06-23881DBA1059}" srcOrd="0" destOrd="0" presId="urn:microsoft.com/office/officeart/2005/8/layout/venn3"/>
    <dgm:cxn modelId="{02F59C13-2B70-4ABB-9E39-1E961E58ACE3}" type="presParOf" srcId="{B59FDA47-6177-4FAA-A3C2-9ACE47E3A88B}" destId="{C61BAC35-70CA-48D0-B52F-E0C9A0C3CC22}" srcOrd="1" destOrd="0" presId="urn:microsoft.com/office/officeart/2005/8/layout/venn3"/>
    <dgm:cxn modelId="{48451C03-22A2-4BA3-ADF6-183D36C37FBC}" type="presParOf" srcId="{B59FDA47-6177-4FAA-A3C2-9ACE47E3A88B}" destId="{C4648A02-E4DF-4CCE-BBBA-F3F4A62918EE}" srcOrd="2" destOrd="0" presId="urn:microsoft.com/office/officeart/2005/8/layout/venn3"/>
    <dgm:cxn modelId="{50479A4A-959C-419A-891B-147D6208E996}" type="presParOf" srcId="{B59FDA47-6177-4FAA-A3C2-9ACE47E3A88B}" destId="{66DBCFCC-9980-4844-84FF-3C278EC2E104}" srcOrd="3" destOrd="0" presId="urn:microsoft.com/office/officeart/2005/8/layout/venn3"/>
    <dgm:cxn modelId="{7628B548-FA86-42B0-9646-9058CFFDB569}" type="presParOf" srcId="{B59FDA47-6177-4FAA-A3C2-9ACE47E3A88B}" destId="{1F82E1F2-3D74-4ADC-9ED2-44BD958DEB17}" srcOrd="4" destOrd="0" presId="urn:microsoft.com/office/officeart/2005/8/layout/venn3"/>
    <dgm:cxn modelId="{3A3A87EF-94B7-4B05-AED1-E4161CADD199}" type="presParOf" srcId="{B59FDA47-6177-4FAA-A3C2-9ACE47E3A88B}" destId="{7C247668-6C0F-4151-91B2-F739EB460C6B}" srcOrd="5" destOrd="0" presId="urn:microsoft.com/office/officeart/2005/8/layout/venn3"/>
    <dgm:cxn modelId="{CEB72196-A5B6-4C7B-936C-569B7354B78F}" type="presParOf" srcId="{B59FDA47-6177-4FAA-A3C2-9ACE47E3A88B}" destId="{6D2C0BFA-97D8-48C6-9DE1-73D31D2C24BA}" srcOrd="6" destOrd="0" presId="urn:microsoft.com/office/officeart/2005/8/layout/venn3"/>
    <dgm:cxn modelId="{DAA24881-6FB2-4AA7-8363-A528C65A5AF2}" type="presParOf" srcId="{B59FDA47-6177-4FAA-A3C2-9ACE47E3A88B}" destId="{291C7659-1203-41CF-938C-D94B3C9B8E8F}" srcOrd="7" destOrd="0" presId="urn:microsoft.com/office/officeart/2005/8/layout/venn3"/>
    <dgm:cxn modelId="{336FF321-D4D9-4DD1-8BFC-836F5A25E193}" type="presParOf" srcId="{B59FDA47-6177-4FAA-A3C2-9ACE47E3A88B}" destId="{9E903459-8AA7-41AB-910E-ABEB4DF370E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3876E-19BA-4EB5-843F-9F6FC6E6CC1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B5A76-BC4B-45CA-9702-57B8A7F370D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Seberapa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jauh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kepakarannya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A0B606B8-BEED-4D29-A002-7910D0075E27}" type="parTrans" cxnId="{C2DA45C4-6C02-4C64-B19C-1AE04B32E84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05EC8156-F902-4D60-ADB0-032139401DAB}" type="sibTrans" cxnId="{C2DA45C4-6C02-4C64-B19C-1AE04B32E84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57665755-A052-40F1-93A2-DF70383AAD3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Apakah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dibicarakan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benar-benar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bidang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kepakarannya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EC54F8F8-ACD7-463D-BA61-16BC8875C6EE}" type="parTrans" cxnId="{E6EE4C10-9B28-4EA8-9C6D-41DD212B03C0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81CD8009-713C-4361-ABAE-2A1875F08F7F}" type="sibTrans" cxnId="{E6EE4C10-9B28-4EA8-9C6D-41DD212B03C0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754E48F8-DF5C-4103-B7CF-4115AC1E435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Apakah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pakar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selalu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benar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tidak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pernah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salah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F2ABD535-92FD-4E7D-BB1A-4F79B68DE8A3}" type="parTrans" cxnId="{899ECB1A-5AE9-47D2-914A-B95D5DE0EE8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DC3F1DBA-8F50-42EF-8A93-794A81BB4AAF}" type="sibTrans" cxnId="{899ECB1A-5AE9-47D2-914A-B95D5DE0EE8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83CC4DE1-D1B3-4D22-B29F-5D10AB7BA7D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Bagaimana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membuktikan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kebenaran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keandalannya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E719EDFA-586F-4105-B4D7-91F89BCF2AD2}" type="parTrans" cxnId="{EA1C7259-CC61-4E44-95A3-D44C2020EFE9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90966F34-2921-49CD-A419-71DBF79E2408}" type="sibTrans" cxnId="{EA1C7259-CC61-4E44-95A3-D44C2020EFE9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A65313A2-8BC8-4F90-8390-8C1197A471D0}" type="pres">
      <dgm:prSet presAssocID="{0933876E-19BA-4EB5-843F-9F6FC6E6CC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087F3C-CE2D-407C-A51F-11F0F9A981E9}" type="pres">
      <dgm:prSet presAssocID="{969B5A76-BC4B-45CA-9702-57B8A7F370D8}" presName="parentLin" presStyleCnt="0"/>
      <dgm:spPr/>
    </dgm:pt>
    <dgm:pt modelId="{71D7D0A7-D0EA-44D4-A3AA-EA027D113EA7}" type="pres">
      <dgm:prSet presAssocID="{969B5A76-BC4B-45CA-9702-57B8A7F370D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5198BE1-3F62-49D5-81EA-43DAB1193EDA}" type="pres">
      <dgm:prSet presAssocID="{969B5A76-BC4B-45CA-9702-57B8A7F370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D77B0-F1A8-414B-AF5A-702A6BBADBB6}" type="pres">
      <dgm:prSet presAssocID="{969B5A76-BC4B-45CA-9702-57B8A7F370D8}" presName="negativeSpace" presStyleCnt="0"/>
      <dgm:spPr/>
    </dgm:pt>
    <dgm:pt modelId="{F05BF511-246A-45CC-A056-C25A2B60E3B0}" type="pres">
      <dgm:prSet presAssocID="{969B5A76-BC4B-45CA-9702-57B8A7F370D8}" presName="childText" presStyleLbl="conFgAcc1" presStyleIdx="0" presStyleCnt="4">
        <dgm:presLayoutVars>
          <dgm:bulletEnabled val="1"/>
        </dgm:presLayoutVars>
      </dgm:prSet>
      <dgm:spPr/>
    </dgm:pt>
    <dgm:pt modelId="{50C0889B-A34E-45E2-AD5A-968ABA4E340C}" type="pres">
      <dgm:prSet presAssocID="{05EC8156-F902-4D60-ADB0-032139401DAB}" presName="spaceBetweenRectangles" presStyleCnt="0"/>
      <dgm:spPr/>
    </dgm:pt>
    <dgm:pt modelId="{172CDDF8-6C95-4BCC-8FC0-E4933A2E2ED7}" type="pres">
      <dgm:prSet presAssocID="{57665755-A052-40F1-93A2-DF70383AAD38}" presName="parentLin" presStyleCnt="0"/>
      <dgm:spPr/>
    </dgm:pt>
    <dgm:pt modelId="{7E042DA8-3C7C-47DB-8190-CED46B8FAC9D}" type="pres">
      <dgm:prSet presAssocID="{57665755-A052-40F1-93A2-DF70383AAD3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3683C6F-51FB-4693-95C7-3EF17E9954C8}" type="pres">
      <dgm:prSet presAssocID="{57665755-A052-40F1-93A2-DF70383AAD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B1529-D9D8-407D-8775-02F4B1D74098}" type="pres">
      <dgm:prSet presAssocID="{57665755-A052-40F1-93A2-DF70383AAD38}" presName="negativeSpace" presStyleCnt="0"/>
      <dgm:spPr/>
    </dgm:pt>
    <dgm:pt modelId="{07BA3950-C5AF-49B4-A641-56F81D0E6D88}" type="pres">
      <dgm:prSet presAssocID="{57665755-A052-40F1-93A2-DF70383AAD38}" presName="childText" presStyleLbl="conFgAcc1" presStyleIdx="1" presStyleCnt="4">
        <dgm:presLayoutVars>
          <dgm:bulletEnabled val="1"/>
        </dgm:presLayoutVars>
      </dgm:prSet>
      <dgm:spPr/>
    </dgm:pt>
    <dgm:pt modelId="{33DB723D-3A60-42F5-8B84-F8F5EC5F25FF}" type="pres">
      <dgm:prSet presAssocID="{81CD8009-713C-4361-ABAE-2A1875F08F7F}" presName="spaceBetweenRectangles" presStyleCnt="0"/>
      <dgm:spPr/>
    </dgm:pt>
    <dgm:pt modelId="{23D9B110-487B-4760-973D-AD50684822F9}" type="pres">
      <dgm:prSet presAssocID="{754E48F8-DF5C-4103-B7CF-4115AC1E435A}" presName="parentLin" presStyleCnt="0"/>
      <dgm:spPr/>
    </dgm:pt>
    <dgm:pt modelId="{448B300F-8659-4B29-AA74-D43D3C52B87A}" type="pres">
      <dgm:prSet presAssocID="{754E48F8-DF5C-4103-B7CF-4115AC1E435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191EA70-569D-41CE-8C21-9C5941C0D97F}" type="pres">
      <dgm:prSet presAssocID="{754E48F8-DF5C-4103-B7CF-4115AC1E43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4B80-1D6D-4FE3-B638-C5C523E01F47}" type="pres">
      <dgm:prSet presAssocID="{754E48F8-DF5C-4103-B7CF-4115AC1E435A}" presName="negativeSpace" presStyleCnt="0"/>
      <dgm:spPr/>
    </dgm:pt>
    <dgm:pt modelId="{E6A1508A-202C-462B-8BC6-A171A9CB0638}" type="pres">
      <dgm:prSet presAssocID="{754E48F8-DF5C-4103-B7CF-4115AC1E435A}" presName="childText" presStyleLbl="conFgAcc1" presStyleIdx="2" presStyleCnt="4">
        <dgm:presLayoutVars>
          <dgm:bulletEnabled val="1"/>
        </dgm:presLayoutVars>
      </dgm:prSet>
      <dgm:spPr/>
    </dgm:pt>
    <dgm:pt modelId="{24944576-1238-48EC-8018-9EB572FAD637}" type="pres">
      <dgm:prSet presAssocID="{DC3F1DBA-8F50-42EF-8A93-794A81BB4AAF}" presName="spaceBetweenRectangles" presStyleCnt="0"/>
      <dgm:spPr/>
    </dgm:pt>
    <dgm:pt modelId="{74521994-928A-4EBC-A9D1-DDC2AAE8322E}" type="pres">
      <dgm:prSet presAssocID="{83CC4DE1-D1B3-4D22-B29F-5D10AB7BA7DE}" presName="parentLin" presStyleCnt="0"/>
      <dgm:spPr/>
    </dgm:pt>
    <dgm:pt modelId="{F1B5C80B-D35C-493A-A650-EA6B46C4B5CA}" type="pres">
      <dgm:prSet presAssocID="{83CC4DE1-D1B3-4D22-B29F-5D10AB7BA7D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AAFD483-480F-4499-8B28-098799FB5FCD}" type="pres">
      <dgm:prSet presAssocID="{83CC4DE1-D1B3-4D22-B29F-5D10AB7BA7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05144-A0AC-4E8B-B399-8E19ED31655B}" type="pres">
      <dgm:prSet presAssocID="{83CC4DE1-D1B3-4D22-B29F-5D10AB7BA7DE}" presName="negativeSpace" presStyleCnt="0"/>
      <dgm:spPr/>
    </dgm:pt>
    <dgm:pt modelId="{5E2031D7-2DE6-44C6-B99B-D163AA111359}" type="pres">
      <dgm:prSet presAssocID="{83CC4DE1-D1B3-4D22-B29F-5D10AB7BA7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D554415-93FA-4C52-AE4C-0380E6A1539B}" type="presOf" srcId="{57665755-A052-40F1-93A2-DF70383AAD38}" destId="{03683C6F-51FB-4693-95C7-3EF17E9954C8}" srcOrd="1" destOrd="0" presId="urn:microsoft.com/office/officeart/2005/8/layout/list1"/>
    <dgm:cxn modelId="{BB17FDC2-9AE7-4319-AA2B-30CBEC40DEE0}" type="presOf" srcId="{754E48F8-DF5C-4103-B7CF-4115AC1E435A}" destId="{9191EA70-569D-41CE-8C21-9C5941C0D97F}" srcOrd="1" destOrd="0" presId="urn:microsoft.com/office/officeart/2005/8/layout/list1"/>
    <dgm:cxn modelId="{E6EE4C10-9B28-4EA8-9C6D-41DD212B03C0}" srcId="{0933876E-19BA-4EB5-843F-9F6FC6E6CC1F}" destId="{57665755-A052-40F1-93A2-DF70383AAD38}" srcOrd="1" destOrd="0" parTransId="{EC54F8F8-ACD7-463D-BA61-16BC8875C6EE}" sibTransId="{81CD8009-713C-4361-ABAE-2A1875F08F7F}"/>
    <dgm:cxn modelId="{CAEC909B-16D5-492A-B4F7-76F1FC4FB8E2}" type="presOf" srcId="{83CC4DE1-D1B3-4D22-B29F-5D10AB7BA7DE}" destId="{CAAFD483-480F-4499-8B28-098799FB5FCD}" srcOrd="1" destOrd="0" presId="urn:microsoft.com/office/officeart/2005/8/layout/list1"/>
    <dgm:cxn modelId="{899ECB1A-5AE9-47D2-914A-B95D5DE0EE88}" srcId="{0933876E-19BA-4EB5-843F-9F6FC6E6CC1F}" destId="{754E48F8-DF5C-4103-B7CF-4115AC1E435A}" srcOrd="2" destOrd="0" parTransId="{F2ABD535-92FD-4E7D-BB1A-4F79B68DE8A3}" sibTransId="{DC3F1DBA-8F50-42EF-8A93-794A81BB4AAF}"/>
    <dgm:cxn modelId="{F0363AF8-B302-45C8-96ED-8B29D5F3F3A9}" type="presOf" srcId="{57665755-A052-40F1-93A2-DF70383AAD38}" destId="{7E042DA8-3C7C-47DB-8190-CED46B8FAC9D}" srcOrd="0" destOrd="0" presId="urn:microsoft.com/office/officeart/2005/8/layout/list1"/>
    <dgm:cxn modelId="{C2DA45C4-6C02-4C64-B19C-1AE04B32E845}" srcId="{0933876E-19BA-4EB5-843F-9F6FC6E6CC1F}" destId="{969B5A76-BC4B-45CA-9702-57B8A7F370D8}" srcOrd="0" destOrd="0" parTransId="{A0B606B8-BEED-4D29-A002-7910D0075E27}" sibTransId="{05EC8156-F902-4D60-ADB0-032139401DAB}"/>
    <dgm:cxn modelId="{F85E95A7-53DC-4F56-8ACD-74E17FCDB58E}" type="presOf" srcId="{969B5A76-BC4B-45CA-9702-57B8A7F370D8}" destId="{A5198BE1-3F62-49D5-81EA-43DAB1193EDA}" srcOrd="1" destOrd="0" presId="urn:microsoft.com/office/officeart/2005/8/layout/list1"/>
    <dgm:cxn modelId="{0C016AC8-0E08-48FB-88DF-9FE99BD98CBA}" type="presOf" srcId="{0933876E-19BA-4EB5-843F-9F6FC6E6CC1F}" destId="{A65313A2-8BC8-4F90-8390-8C1197A471D0}" srcOrd="0" destOrd="0" presId="urn:microsoft.com/office/officeart/2005/8/layout/list1"/>
    <dgm:cxn modelId="{932D6EFF-FDB9-4EB5-BD58-19E80B9861F9}" type="presOf" srcId="{754E48F8-DF5C-4103-B7CF-4115AC1E435A}" destId="{448B300F-8659-4B29-AA74-D43D3C52B87A}" srcOrd="0" destOrd="0" presId="urn:microsoft.com/office/officeart/2005/8/layout/list1"/>
    <dgm:cxn modelId="{84D798E3-C16C-4DBA-A278-BC407B798222}" type="presOf" srcId="{969B5A76-BC4B-45CA-9702-57B8A7F370D8}" destId="{71D7D0A7-D0EA-44D4-A3AA-EA027D113EA7}" srcOrd="0" destOrd="0" presId="urn:microsoft.com/office/officeart/2005/8/layout/list1"/>
    <dgm:cxn modelId="{EA1C7259-CC61-4E44-95A3-D44C2020EFE9}" srcId="{0933876E-19BA-4EB5-843F-9F6FC6E6CC1F}" destId="{83CC4DE1-D1B3-4D22-B29F-5D10AB7BA7DE}" srcOrd="3" destOrd="0" parTransId="{E719EDFA-586F-4105-B4D7-91F89BCF2AD2}" sibTransId="{90966F34-2921-49CD-A419-71DBF79E2408}"/>
    <dgm:cxn modelId="{211791F6-BD84-41A1-8340-BE7B4FF21634}" type="presOf" srcId="{83CC4DE1-D1B3-4D22-B29F-5D10AB7BA7DE}" destId="{F1B5C80B-D35C-493A-A650-EA6B46C4B5CA}" srcOrd="0" destOrd="0" presId="urn:microsoft.com/office/officeart/2005/8/layout/list1"/>
    <dgm:cxn modelId="{8845BDC5-4246-4100-BE61-A5F4940E162F}" type="presParOf" srcId="{A65313A2-8BC8-4F90-8390-8C1197A471D0}" destId="{05087F3C-CE2D-407C-A51F-11F0F9A981E9}" srcOrd="0" destOrd="0" presId="urn:microsoft.com/office/officeart/2005/8/layout/list1"/>
    <dgm:cxn modelId="{FDDDF0A4-3EB8-4100-8988-7E66687E5AE7}" type="presParOf" srcId="{05087F3C-CE2D-407C-A51F-11F0F9A981E9}" destId="{71D7D0A7-D0EA-44D4-A3AA-EA027D113EA7}" srcOrd="0" destOrd="0" presId="urn:microsoft.com/office/officeart/2005/8/layout/list1"/>
    <dgm:cxn modelId="{D3C38E87-BA2E-42E1-82A3-6701842824E5}" type="presParOf" srcId="{05087F3C-CE2D-407C-A51F-11F0F9A981E9}" destId="{A5198BE1-3F62-49D5-81EA-43DAB1193EDA}" srcOrd="1" destOrd="0" presId="urn:microsoft.com/office/officeart/2005/8/layout/list1"/>
    <dgm:cxn modelId="{1BD8738B-E622-4547-BCA3-8B7A10B59282}" type="presParOf" srcId="{A65313A2-8BC8-4F90-8390-8C1197A471D0}" destId="{70BD77B0-F1A8-414B-AF5A-702A6BBADBB6}" srcOrd="1" destOrd="0" presId="urn:microsoft.com/office/officeart/2005/8/layout/list1"/>
    <dgm:cxn modelId="{FFB9191D-0437-4B7A-810F-D1BE0785F3C0}" type="presParOf" srcId="{A65313A2-8BC8-4F90-8390-8C1197A471D0}" destId="{F05BF511-246A-45CC-A056-C25A2B60E3B0}" srcOrd="2" destOrd="0" presId="urn:microsoft.com/office/officeart/2005/8/layout/list1"/>
    <dgm:cxn modelId="{7BFC1AE8-1E7C-476D-822A-0D87D47D8291}" type="presParOf" srcId="{A65313A2-8BC8-4F90-8390-8C1197A471D0}" destId="{50C0889B-A34E-45E2-AD5A-968ABA4E340C}" srcOrd="3" destOrd="0" presId="urn:microsoft.com/office/officeart/2005/8/layout/list1"/>
    <dgm:cxn modelId="{854A23B6-DBE9-4320-B1F1-6E86EA75D8E4}" type="presParOf" srcId="{A65313A2-8BC8-4F90-8390-8C1197A471D0}" destId="{172CDDF8-6C95-4BCC-8FC0-E4933A2E2ED7}" srcOrd="4" destOrd="0" presId="urn:microsoft.com/office/officeart/2005/8/layout/list1"/>
    <dgm:cxn modelId="{77EA7A02-E7DB-440B-8A37-7E1D0152809A}" type="presParOf" srcId="{172CDDF8-6C95-4BCC-8FC0-E4933A2E2ED7}" destId="{7E042DA8-3C7C-47DB-8190-CED46B8FAC9D}" srcOrd="0" destOrd="0" presId="urn:microsoft.com/office/officeart/2005/8/layout/list1"/>
    <dgm:cxn modelId="{6DFBB38B-EC79-407D-9417-674732EB9442}" type="presParOf" srcId="{172CDDF8-6C95-4BCC-8FC0-E4933A2E2ED7}" destId="{03683C6F-51FB-4693-95C7-3EF17E9954C8}" srcOrd="1" destOrd="0" presId="urn:microsoft.com/office/officeart/2005/8/layout/list1"/>
    <dgm:cxn modelId="{C4B67C72-A76A-460A-AE7C-531D7F69AFF0}" type="presParOf" srcId="{A65313A2-8BC8-4F90-8390-8C1197A471D0}" destId="{93EB1529-D9D8-407D-8775-02F4B1D74098}" srcOrd="5" destOrd="0" presId="urn:microsoft.com/office/officeart/2005/8/layout/list1"/>
    <dgm:cxn modelId="{AA39E7CB-4D13-4A9C-8CEB-04F2CA88DD99}" type="presParOf" srcId="{A65313A2-8BC8-4F90-8390-8C1197A471D0}" destId="{07BA3950-C5AF-49B4-A641-56F81D0E6D88}" srcOrd="6" destOrd="0" presId="urn:microsoft.com/office/officeart/2005/8/layout/list1"/>
    <dgm:cxn modelId="{A56FD45A-75F9-49A5-A4CD-678F988520BA}" type="presParOf" srcId="{A65313A2-8BC8-4F90-8390-8C1197A471D0}" destId="{33DB723D-3A60-42F5-8B84-F8F5EC5F25FF}" srcOrd="7" destOrd="0" presId="urn:microsoft.com/office/officeart/2005/8/layout/list1"/>
    <dgm:cxn modelId="{CEF570B4-B889-428A-AC6F-D18742355347}" type="presParOf" srcId="{A65313A2-8BC8-4F90-8390-8C1197A471D0}" destId="{23D9B110-487B-4760-973D-AD50684822F9}" srcOrd="8" destOrd="0" presId="urn:microsoft.com/office/officeart/2005/8/layout/list1"/>
    <dgm:cxn modelId="{1E799B14-61F7-49DF-B0BF-9013AB7465BD}" type="presParOf" srcId="{23D9B110-487B-4760-973D-AD50684822F9}" destId="{448B300F-8659-4B29-AA74-D43D3C52B87A}" srcOrd="0" destOrd="0" presId="urn:microsoft.com/office/officeart/2005/8/layout/list1"/>
    <dgm:cxn modelId="{26B549EB-1D50-4385-9FB9-7B3201DE7159}" type="presParOf" srcId="{23D9B110-487B-4760-973D-AD50684822F9}" destId="{9191EA70-569D-41CE-8C21-9C5941C0D97F}" srcOrd="1" destOrd="0" presId="urn:microsoft.com/office/officeart/2005/8/layout/list1"/>
    <dgm:cxn modelId="{6EADA246-242A-49A2-B45F-0C316BE9C4BE}" type="presParOf" srcId="{A65313A2-8BC8-4F90-8390-8C1197A471D0}" destId="{96F74B80-1D6D-4FE3-B638-C5C523E01F47}" srcOrd="9" destOrd="0" presId="urn:microsoft.com/office/officeart/2005/8/layout/list1"/>
    <dgm:cxn modelId="{20CDC9FF-B4D2-41F7-BD51-1ED782DC2DDF}" type="presParOf" srcId="{A65313A2-8BC8-4F90-8390-8C1197A471D0}" destId="{E6A1508A-202C-462B-8BC6-A171A9CB0638}" srcOrd="10" destOrd="0" presId="urn:microsoft.com/office/officeart/2005/8/layout/list1"/>
    <dgm:cxn modelId="{3D2BEF5A-91D1-43D5-815A-B8AED73269B0}" type="presParOf" srcId="{A65313A2-8BC8-4F90-8390-8C1197A471D0}" destId="{24944576-1238-48EC-8018-9EB572FAD637}" srcOrd="11" destOrd="0" presId="urn:microsoft.com/office/officeart/2005/8/layout/list1"/>
    <dgm:cxn modelId="{F4616E72-898B-4DCC-BAC2-C9503B08D93C}" type="presParOf" srcId="{A65313A2-8BC8-4F90-8390-8C1197A471D0}" destId="{74521994-928A-4EBC-A9D1-DDC2AAE8322E}" srcOrd="12" destOrd="0" presId="urn:microsoft.com/office/officeart/2005/8/layout/list1"/>
    <dgm:cxn modelId="{968C0743-90E6-4085-BC73-ED4F0930975D}" type="presParOf" srcId="{74521994-928A-4EBC-A9D1-DDC2AAE8322E}" destId="{F1B5C80B-D35C-493A-A650-EA6B46C4B5CA}" srcOrd="0" destOrd="0" presId="urn:microsoft.com/office/officeart/2005/8/layout/list1"/>
    <dgm:cxn modelId="{8537D9A8-288A-4A49-BACC-AD63DF184897}" type="presParOf" srcId="{74521994-928A-4EBC-A9D1-DDC2AAE8322E}" destId="{CAAFD483-480F-4499-8B28-098799FB5FCD}" srcOrd="1" destOrd="0" presId="urn:microsoft.com/office/officeart/2005/8/layout/list1"/>
    <dgm:cxn modelId="{A0A2BE75-3B49-4130-8559-0791846D1B47}" type="presParOf" srcId="{A65313A2-8BC8-4F90-8390-8C1197A471D0}" destId="{43805144-A0AC-4E8B-B399-8E19ED31655B}" srcOrd="13" destOrd="0" presId="urn:microsoft.com/office/officeart/2005/8/layout/list1"/>
    <dgm:cxn modelId="{764CDE31-E4EA-4BBE-A4D9-2220233AAC32}" type="presParOf" srcId="{A65313A2-8BC8-4F90-8390-8C1197A471D0}" destId="{5E2031D7-2DE6-44C6-B99B-D163AA11135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3876E-19BA-4EB5-843F-9F6FC6E6CC1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B5A76-BC4B-45CA-9702-57B8A7F370D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Apakah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otoritas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terbebas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dari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kepentingan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A0B606B8-BEED-4D29-A002-7910D0075E27}" type="parTrans" cxnId="{C2DA45C4-6C02-4C64-B19C-1AE04B32E84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05EC8156-F902-4D60-ADB0-032139401DAB}" type="sibTrans" cxnId="{C2DA45C4-6C02-4C64-B19C-1AE04B32E84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57665755-A052-40F1-93A2-DF70383AAD3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Apakah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otoritas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selalu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benar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tidak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pernah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salah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EC54F8F8-ACD7-463D-BA61-16BC8875C6EE}" type="parTrans" cxnId="{E6EE4C10-9B28-4EA8-9C6D-41DD212B03C0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81CD8009-713C-4361-ABAE-2A1875F08F7F}" type="sibTrans" cxnId="{E6EE4C10-9B28-4EA8-9C6D-41DD212B03C0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754E48F8-DF5C-4103-B7CF-4115AC1E435A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Apakah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otoritas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memiliki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fungsi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utama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menyebarluaskan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pengetahuan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F2ABD535-92FD-4E7D-BB1A-4F79B68DE8A3}" type="parTrans" cxnId="{899ECB1A-5AE9-47D2-914A-B95D5DE0EE8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DC3F1DBA-8F50-42EF-8A93-794A81BB4AAF}" type="sibTrans" cxnId="{899ECB1A-5AE9-47D2-914A-B95D5DE0EE8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83CC4DE1-D1B3-4D22-B29F-5D10AB7BA7D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Bagaimana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membuktikan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kebenaran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keandalannya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90966F34-2921-49CD-A419-71DBF79E2408}" type="sibTrans" cxnId="{EA1C7259-CC61-4E44-95A3-D44C2020EFE9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E719EDFA-586F-4105-B4D7-91F89BCF2AD2}" type="parTrans" cxnId="{EA1C7259-CC61-4E44-95A3-D44C2020EFE9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A65313A2-8BC8-4F90-8390-8C1197A471D0}" type="pres">
      <dgm:prSet presAssocID="{0933876E-19BA-4EB5-843F-9F6FC6E6CC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087F3C-CE2D-407C-A51F-11F0F9A981E9}" type="pres">
      <dgm:prSet presAssocID="{969B5A76-BC4B-45CA-9702-57B8A7F370D8}" presName="parentLin" presStyleCnt="0"/>
      <dgm:spPr/>
    </dgm:pt>
    <dgm:pt modelId="{71D7D0A7-D0EA-44D4-A3AA-EA027D113EA7}" type="pres">
      <dgm:prSet presAssocID="{969B5A76-BC4B-45CA-9702-57B8A7F370D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5198BE1-3F62-49D5-81EA-43DAB1193EDA}" type="pres">
      <dgm:prSet presAssocID="{969B5A76-BC4B-45CA-9702-57B8A7F370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D77B0-F1A8-414B-AF5A-702A6BBADBB6}" type="pres">
      <dgm:prSet presAssocID="{969B5A76-BC4B-45CA-9702-57B8A7F370D8}" presName="negativeSpace" presStyleCnt="0"/>
      <dgm:spPr/>
    </dgm:pt>
    <dgm:pt modelId="{F05BF511-246A-45CC-A056-C25A2B60E3B0}" type="pres">
      <dgm:prSet presAssocID="{969B5A76-BC4B-45CA-9702-57B8A7F370D8}" presName="childText" presStyleLbl="conFgAcc1" presStyleIdx="0" presStyleCnt="4">
        <dgm:presLayoutVars>
          <dgm:bulletEnabled val="1"/>
        </dgm:presLayoutVars>
      </dgm:prSet>
      <dgm:spPr/>
    </dgm:pt>
    <dgm:pt modelId="{50C0889B-A34E-45E2-AD5A-968ABA4E340C}" type="pres">
      <dgm:prSet presAssocID="{05EC8156-F902-4D60-ADB0-032139401DAB}" presName="spaceBetweenRectangles" presStyleCnt="0"/>
      <dgm:spPr/>
    </dgm:pt>
    <dgm:pt modelId="{172CDDF8-6C95-4BCC-8FC0-E4933A2E2ED7}" type="pres">
      <dgm:prSet presAssocID="{57665755-A052-40F1-93A2-DF70383AAD38}" presName="parentLin" presStyleCnt="0"/>
      <dgm:spPr/>
    </dgm:pt>
    <dgm:pt modelId="{7E042DA8-3C7C-47DB-8190-CED46B8FAC9D}" type="pres">
      <dgm:prSet presAssocID="{57665755-A052-40F1-93A2-DF70383AAD3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3683C6F-51FB-4693-95C7-3EF17E9954C8}" type="pres">
      <dgm:prSet presAssocID="{57665755-A052-40F1-93A2-DF70383AAD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B1529-D9D8-407D-8775-02F4B1D74098}" type="pres">
      <dgm:prSet presAssocID="{57665755-A052-40F1-93A2-DF70383AAD38}" presName="negativeSpace" presStyleCnt="0"/>
      <dgm:spPr/>
    </dgm:pt>
    <dgm:pt modelId="{07BA3950-C5AF-49B4-A641-56F81D0E6D88}" type="pres">
      <dgm:prSet presAssocID="{57665755-A052-40F1-93A2-DF70383AAD38}" presName="childText" presStyleLbl="conFgAcc1" presStyleIdx="1" presStyleCnt="4">
        <dgm:presLayoutVars>
          <dgm:bulletEnabled val="1"/>
        </dgm:presLayoutVars>
      </dgm:prSet>
      <dgm:spPr/>
    </dgm:pt>
    <dgm:pt modelId="{33DB723D-3A60-42F5-8B84-F8F5EC5F25FF}" type="pres">
      <dgm:prSet presAssocID="{81CD8009-713C-4361-ABAE-2A1875F08F7F}" presName="spaceBetweenRectangles" presStyleCnt="0"/>
      <dgm:spPr/>
    </dgm:pt>
    <dgm:pt modelId="{23D9B110-487B-4760-973D-AD50684822F9}" type="pres">
      <dgm:prSet presAssocID="{754E48F8-DF5C-4103-B7CF-4115AC1E435A}" presName="parentLin" presStyleCnt="0"/>
      <dgm:spPr/>
    </dgm:pt>
    <dgm:pt modelId="{448B300F-8659-4B29-AA74-D43D3C52B87A}" type="pres">
      <dgm:prSet presAssocID="{754E48F8-DF5C-4103-B7CF-4115AC1E435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191EA70-569D-41CE-8C21-9C5941C0D97F}" type="pres">
      <dgm:prSet presAssocID="{754E48F8-DF5C-4103-B7CF-4115AC1E43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4B80-1D6D-4FE3-B638-C5C523E01F47}" type="pres">
      <dgm:prSet presAssocID="{754E48F8-DF5C-4103-B7CF-4115AC1E435A}" presName="negativeSpace" presStyleCnt="0"/>
      <dgm:spPr/>
    </dgm:pt>
    <dgm:pt modelId="{E6A1508A-202C-462B-8BC6-A171A9CB0638}" type="pres">
      <dgm:prSet presAssocID="{754E48F8-DF5C-4103-B7CF-4115AC1E435A}" presName="childText" presStyleLbl="conFgAcc1" presStyleIdx="2" presStyleCnt="4">
        <dgm:presLayoutVars>
          <dgm:bulletEnabled val="1"/>
        </dgm:presLayoutVars>
      </dgm:prSet>
      <dgm:spPr/>
    </dgm:pt>
    <dgm:pt modelId="{24944576-1238-48EC-8018-9EB572FAD637}" type="pres">
      <dgm:prSet presAssocID="{DC3F1DBA-8F50-42EF-8A93-794A81BB4AAF}" presName="spaceBetweenRectangles" presStyleCnt="0"/>
      <dgm:spPr/>
    </dgm:pt>
    <dgm:pt modelId="{74521994-928A-4EBC-A9D1-DDC2AAE8322E}" type="pres">
      <dgm:prSet presAssocID="{83CC4DE1-D1B3-4D22-B29F-5D10AB7BA7DE}" presName="parentLin" presStyleCnt="0"/>
      <dgm:spPr/>
    </dgm:pt>
    <dgm:pt modelId="{F1B5C80B-D35C-493A-A650-EA6B46C4B5CA}" type="pres">
      <dgm:prSet presAssocID="{83CC4DE1-D1B3-4D22-B29F-5D10AB7BA7D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AAFD483-480F-4499-8B28-098799FB5FCD}" type="pres">
      <dgm:prSet presAssocID="{83CC4DE1-D1B3-4D22-B29F-5D10AB7BA7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05144-A0AC-4E8B-B399-8E19ED31655B}" type="pres">
      <dgm:prSet presAssocID="{83CC4DE1-D1B3-4D22-B29F-5D10AB7BA7DE}" presName="negativeSpace" presStyleCnt="0"/>
      <dgm:spPr/>
    </dgm:pt>
    <dgm:pt modelId="{5E2031D7-2DE6-44C6-B99B-D163AA111359}" type="pres">
      <dgm:prSet presAssocID="{83CC4DE1-D1B3-4D22-B29F-5D10AB7BA7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CA1988E-0549-4680-BF97-6B6672084E89}" type="presOf" srcId="{754E48F8-DF5C-4103-B7CF-4115AC1E435A}" destId="{9191EA70-569D-41CE-8C21-9C5941C0D97F}" srcOrd="1" destOrd="0" presId="urn:microsoft.com/office/officeart/2005/8/layout/list1"/>
    <dgm:cxn modelId="{EC2FEECB-89AC-4A66-A8D7-8503E8F2650B}" type="presOf" srcId="{969B5A76-BC4B-45CA-9702-57B8A7F370D8}" destId="{A5198BE1-3F62-49D5-81EA-43DAB1193EDA}" srcOrd="1" destOrd="0" presId="urn:microsoft.com/office/officeart/2005/8/layout/list1"/>
    <dgm:cxn modelId="{8C733A5E-0016-4422-98A8-8348ADCBBF8A}" type="presOf" srcId="{83CC4DE1-D1B3-4D22-B29F-5D10AB7BA7DE}" destId="{F1B5C80B-D35C-493A-A650-EA6B46C4B5CA}" srcOrd="0" destOrd="0" presId="urn:microsoft.com/office/officeart/2005/8/layout/list1"/>
    <dgm:cxn modelId="{E6EE4C10-9B28-4EA8-9C6D-41DD212B03C0}" srcId="{0933876E-19BA-4EB5-843F-9F6FC6E6CC1F}" destId="{57665755-A052-40F1-93A2-DF70383AAD38}" srcOrd="1" destOrd="0" parTransId="{EC54F8F8-ACD7-463D-BA61-16BC8875C6EE}" sibTransId="{81CD8009-713C-4361-ABAE-2A1875F08F7F}"/>
    <dgm:cxn modelId="{63E1B101-B01D-4EF5-BB5B-FE42ACE88F89}" type="presOf" srcId="{57665755-A052-40F1-93A2-DF70383AAD38}" destId="{03683C6F-51FB-4693-95C7-3EF17E9954C8}" srcOrd="1" destOrd="0" presId="urn:microsoft.com/office/officeart/2005/8/layout/list1"/>
    <dgm:cxn modelId="{899ECB1A-5AE9-47D2-914A-B95D5DE0EE88}" srcId="{0933876E-19BA-4EB5-843F-9F6FC6E6CC1F}" destId="{754E48F8-DF5C-4103-B7CF-4115AC1E435A}" srcOrd="2" destOrd="0" parTransId="{F2ABD535-92FD-4E7D-BB1A-4F79B68DE8A3}" sibTransId="{DC3F1DBA-8F50-42EF-8A93-794A81BB4AAF}"/>
    <dgm:cxn modelId="{6F0B8230-957F-467B-B72C-122E81629DDD}" type="presOf" srcId="{969B5A76-BC4B-45CA-9702-57B8A7F370D8}" destId="{71D7D0A7-D0EA-44D4-A3AA-EA027D113EA7}" srcOrd="0" destOrd="0" presId="urn:microsoft.com/office/officeart/2005/8/layout/list1"/>
    <dgm:cxn modelId="{6E67C2E8-AD0B-4556-9AFC-98C59C6E32A4}" type="presOf" srcId="{754E48F8-DF5C-4103-B7CF-4115AC1E435A}" destId="{448B300F-8659-4B29-AA74-D43D3C52B87A}" srcOrd="0" destOrd="0" presId="urn:microsoft.com/office/officeart/2005/8/layout/list1"/>
    <dgm:cxn modelId="{C2DA45C4-6C02-4C64-B19C-1AE04B32E845}" srcId="{0933876E-19BA-4EB5-843F-9F6FC6E6CC1F}" destId="{969B5A76-BC4B-45CA-9702-57B8A7F370D8}" srcOrd="0" destOrd="0" parTransId="{A0B606B8-BEED-4D29-A002-7910D0075E27}" sibTransId="{05EC8156-F902-4D60-ADB0-032139401DAB}"/>
    <dgm:cxn modelId="{3C6AA49F-4B62-40DA-A6C9-A6E909AF0928}" type="presOf" srcId="{83CC4DE1-D1B3-4D22-B29F-5D10AB7BA7DE}" destId="{CAAFD483-480F-4499-8B28-098799FB5FCD}" srcOrd="1" destOrd="0" presId="urn:microsoft.com/office/officeart/2005/8/layout/list1"/>
    <dgm:cxn modelId="{EA1C7259-CC61-4E44-95A3-D44C2020EFE9}" srcId="{0933876E-19BA-4EB5-843F-9F6FC6E6CC1F}" destId="{83CC4DE1-D1B3-4D22-B29F-5D10AB7BA7DE}" srcOrd="3" destOrd="0" parTransId="{E719EDFA-586F-4105-B4D7-91F89BCF2AD2}" sibTransId="{90966F34-2921-49CD-A419-71DBF79E2408}"/>
    <dgm:cxn modelId="{22D8BE57-E72F-4E0B-B029-62F654AB9AA8}" type="presOf" srcId="{57665755-A052-40F1-93A2-DF70383AAD38}" destId="{7E042DA8-3C7C-47DB-8190-CED46B8FAC9D}" srcOrd="0" destOrd="0" presId="urn:microsoft.com/office/officeart/2005/8/layout/list1"/>
    <dgm:cxn modelId="{F628860B-AA0F-4DF7-B96E-1B7F5D25B1A5}" type="presOf" srcId="{0933876E-19BA-4EB5-843F-9F6FC6E6CC1F}" destId="{A65313A2-8BC8-4F90-8390-8C1197A471D0}" srcOrd="0" destOrd="0" presId="urn:microsoft.com/office/officeart/2005/8/layout/list1"/>
    <dgm:cxn modelId="{13FFD79F-64FA-493D-95A0-F5CB58F425D8}" type="presParOf" srcId="{A65313A2-8BC8-4F90-8390-8C1197A471D0}" destId="{05087F3C-CE2D-407C-A51F-11F0F9A981E9}" srcOrd="0" destOrd="0" presId="urn:microsoft.com/office/officeart/2005/8/layout/list1"/>
    <dgm:cxn modelId="{A76FF87E-F292-4485-815D-CFDD984A953C}" type="presParOf" srcId="{05087F3C-CE2D-407C-A51F-11F0F9A981E9}" destId="{71D7D0A7-D0EA-44D4-A3AA-EA027D113EA7}" srcOrd="0" destOrd="0" presId="urn:microsoft.com/office/officeart/2005/8/layout/list1"/>
    <dgm:cxn modelId="{0900F71B-8752-4385-8A5B-472F42494964}" type="presParOf" srcId="{05087F3C-CE2D-407C-A51F-11F0F9A981E9}" destId="{A5198BE1-3F62-49D5-81EA-43DAB1193EDA}" srcOrd="1" destOrd="0" presId="urn:microsoft.com/office/officeart/2005/8/layout/list1"/>
    <dgm:cxn modelId="{4C0F446E-B910-4646-95F5-43E61A909D65}" type="presParOf" srcId="{A65313A2-8BC8-4F90-8390-8C1197A471D0}" destId="{70BD77B0-F1A8-414B-AF5A-702A6BBADBB6}" srcOrd="1" destOrd="0" presId="urn:microsoft.com/office/officeart/2005/8/layout/list1"/>
    <dgm:cxn modelId="{E64BA318-A146-4F11-B6E8-D64F657B399D}" type="presParOf" srcId="{A65313A2-8BC8-4F90-8390-8C1197A471D0}" destId="{F05BF511-246A-45CC-A056-C25A2B60E3B0}" srcOrd="2" destOrd="0" presId="urn:microsoft.com/office/officeart/2005/8/layout/list1"/>
    <dgm:cxn modelId="{507D3AC1-DF56-4C46-AF9A-2A60C324E8F5}" type="presParOf" srcId="{A65313A2-8BC8-4F90-8390-8C1197A471D0}" destId="{50C0889B-A34E-45E2-AD5A-968ABA4E340C}" srcOrd="3" destOrd="0" presId="urn:microsoft.com/office/officeart/2005/8/layout/list1"/>
    <dgm:cxn modelId="{7D1EBB1E-7DC4-4174-9C34-7645B88E14D9}" type="presParOf" srcId="{A65313A2-8BC8-4F90-8390-8C1197A471D0}" destId="{172CDDF8-6C95-4BCC-8FC0-E4933A2E2ED7}" srcOrd="4" destOrd="0" presId="urn:microsoft.com/office/officeart/2005/8/layout/list1"/>
    <dgm:cxn modelId="{6D1EEB2E-695C-4630-9724-D193AF473828}" type="presParOf" srcId="{172CDDF8-6C95-4BCC-8FC0-E4933A2E2ED7}" destId="{7E042DA8-3C7C-47DB-8190-CED46B8FAC9D}" srcOrd="0" destOrd="0" presId="urn:microsoft.com/office/officeart/2005/8/layout/list1"/>
    <dgm:cxn modelId="{0B2DF283-C217-449B-8808-F3A632C3F86B}" type="presParOf" srcId="{172CDDF8-6C95-4BCC-8FC0-E4933A2E2ED7}" destId="{03683C6F-51FB-4693-95C7-3EF17E9954C8}" srcOrd="1" destOrd="0" presId="urn:microsoft.com/office/officeart/2005/8/layout/list1"/>
    <dgm:cxn modelId="{2AB595CE-9CE3-482A-B840-AA8C240C1C72}" type="presParOf" srcId="{A65313A2-8BC8-4F90-8390-8C1197A471D0}" destId="{93EB1529-D9D8-407D-8775-02F4B1D74098}" srcOrd="5" destOrd="0" presId="urn:microsoft.com/office/officeart/2005/8/layout/list1"/>
    <dgm:cxn modelId="{74A06ECD-CA27-41E7-897D-758F8DFD2DF5}" type="presParOf" srcId="{A65313A2-8BC8-4F90-8390-8C1197A471D0}" destId="{07BA3950-C5AF-49B4-A641-56F81D0E6D88}" srcOrd="6" destOrd="0" presId="urn:microsoft.com/office/officeart/2005/8/layout/list1"/>
    <dgm:cxn modelId="{727805BB-EC66-4EC2-8070-6DF66D747152}" type="presParOf" srcId="{A65313A2-8BC8-4F90-8390-8C1197A471D0}" destId="{33DB723D-3A60-42F5-8B84-F8F5EC5F25FF}" srcOrd="7" destOrd="0" presId="urn:microsoft.com/office/officeart/2005/8/layout/list1"/>
    <dgm:cxn modelId="{E9FF6C92-FF3F-4A66-B528-C5CCE3C1B68E}" type="presParOf" srcId="{A65313A2-8BC8-4F90-8390-8C1197A471D0}" destId="{23D9B110-487B-4760-973D-AD50684822F9}" srcOrd="8" destOrd="0" presId="urn:microsoft.com/office/officeart/2005/8/layout/list1"/>
    <dgm:cxn modelId="{383BE1D1-F53E-46AC-9BDA-631CC0668B37}" type="presParOf" srcId="{23D9B110-487B-4760-973D-AD50684822F9}" destId="{448B300F-8659-4B29-AA74-D43D3C52B87A}" srcOrd="0" destOrd="0" presId="urn:microsoft.com/office/officeart/2005/8/layout/list1"/>
    <dgm:cxn modelId="{95313E82-4A7D-41D4-900D-2C192D43F247}" type="presParOf" srcId="{23D9B110-487B-4760-973D-AD50684822F9}" destId="{9191EA70-569D-41CE-8C21-9C5941C0D97F}" srcOrd="1" destOrd="0" presId="urn:microsoft.com/office/officeart/2005/8/layout/list1"/>
    <dgm:cxn modelId="{306466DD-3605-4468-AACD-DF8DF7CD1FFD}" type="presParOf" srcId="{A65313A2-8BC8-4F90-8390-8C1197A471D0}" destId="{96F74B80-1D6D-4FE3-B638-C5C523E01F47}" srcOrd="9" destOrd="0" presId="urn:microsoft.com/office/officeart/2005/8/layout/list1"/>
    <dgm:cxn modelId="{288DE11B-108E-4A5E-8DF6-B15A3E6F74DD}" type="presParOf" srcId="{A65313A2-8BC8-4F90-8390-8C1197A471D0}" destId="{E6A1508A-202C-462B-8BC6-A171A9CB0638}" srcOrd="10" destOrd="0" presId="urn:microsoft.com/office/officeart/2005/8/layout/list1"/>
    <dgm:cxn modelId="{D858E4CF-F854-400B-BF7C-363AE867503D}" type="presParOf" srcId="{A65313A2-8BC8-4F90-8390-8C1197A471D0}" destId="{24944576-1238-48EC-8018-9EB572FAD637}" srcOrd="11" destOrd="0" presId="urn:microsoft.com/office/officeart/2005/8/layout/list1"/>
    <dgm:cxn modelId="{2F8DAA53-CAA2-40CC-9ABA-C6E90B40E289}" type="presParOf" srcId="{A65313A2-8BC8-4F90-8390-8C1197A471D0}" destId="{74521994-928A-4EBC-A9D1-DDC2AAE8322E}" srcOrd="12" destOrd="0" presId="urn:microsoft.com/office/officeart/2005/8/layout/list1"/>
    <dgm:cxn modelId="{0036214D-1CE9-49CD-A635-D1E82B645D1C}" type="presParOf" srcId="{74521994-928A-4EBC-A9D1-DDC2AAE8322E}" destId="{F1B5C80B-D35C-493A-A650-EA6B46C4B5CA}" srcOrd="0" destOrd="0" presId="urn:microsoft.com/office/officeart/2005/8/layout/list1"/>
    <dgm:cxn modelId="{765EDC94-5AF1-483B-B61F-FED891178C55}" type="presParOf" srcId="{74521994-928A-4EBC-A9D1-DDC2AAE8322E}" destId="{CAAFD483-480F-4499-8B28-098799FB5FCD}" srcOrd="1" destOrd="0" presId="urn:microsoft.com/office/officeart/2005/8/layout/list1"/>
    <dgm:cxn modelId="{0C130B0B-DACE-4103-9205-6E931779AEC7}" type="presParOf" srcId="{A65313A2-8BC8-4F90-8390-8C1197A471D0}" destId="{43805144-A0AC-4E8B-B399-8E19ED31655B}" srcOrd="13" destOrd="0" presId="urn:microsoft.com/office/officeart/2005/8/layout/list1"/>
    <dgm:cxn modelId="{5284346D-B2BB-4D74-A0EB-4FF4FBD85910}" type="presParOf" srcId="{A65313A2-8BC8-4F90-8390-8C1197A471D0}" destId="{5E2031D7-2DE6-44C6-B99B-D163AA11135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33876E-19BA-4EB5-843F-9F6FC6E6CC1F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B5A76-BC4B-45CA-9702-57B8A7F370D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Apakah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semua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isi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media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selalu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benar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A0B606B8-BEED-4D29-A002-7910D0075E27}" type="parTrans" cxnId="{C2DA45C4-6C02-4C64-B19C-1AE04B32E84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05EC8156-F902-4D60-ADB0-032139401DAB}" type="sibTrans" cxnId="{C2DA45C4-6C02-4C64-B19C-1AE04B32E84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57665755-A052-40F1-93A2-DF70383AAD3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Apakah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isi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media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ada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menyesatkan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EC54F8F8-ACD7-463D-BA61-16BC8875C6EE}" type="parTrans" cxnId="{E6EE4C10-9B28-4EA8-9C6D-41DD212B03C0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81CD8009-713C-4361-ABAE-2A1875F08F7F}" type="sibTrans" cxnId="{E6EE4C10-9B28-4EA8-9C6D-41DD212B03C0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754E48F8-DF5C-4103-B7CF-4115AC1E435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Bagaimana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membuktikan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kebenaran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keandalannya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F2ABD535-92FD-4E7D-BB1A-4F79B68DE8A3}" type="parTrans" cxnId="{899ECB1A-5AE9-47D2-914A-B95D5DE0EE8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DC3F1DBA-8F50-42EF-8A93-794A81BB4AAF}" type="sibTrans" cxnId="{899ECB1A-5AE9-47D2-914A-B95D5DE0EE8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DE7A5EF6-DBC7-486C-AE16-174A3758A433}" type="pres">
      <dgm:prSet presAssocID="{0933876E-19BA-4EB5-843F-9F6FC6E6CC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660998-C403-40C2-8FDC-152135090C51}" type="pres">
      <dgm:prSet presAssocID="{969B5A76-BC4B-45CA-9702-57B8A7F370D8}" presName="composite" presStyleCnt="0"/>
      <dgm:spPr/>
    </dgm:pt>
    <dgm:pt modelId="{18FADC29-90ED-40A1-8F48-45C98C7F7D09}" type="pres">
      <dgm:prSet presAssocID="{969B5A76-BC4B-45CA-9702-57B8A7F370D8}" presName="imgShp" presStyleLbl="fgImgPlace1" presStyleIdx="0" presStyleCnt="3"/>
      <dgm:spPr/>
    </dgm:pt>
    <dgm:pt modelId="{4937DE05-4880-4D73-957E-30F977A7339A}" type="pres">
      <dgm:prSet presAssocID="{969B5A76-BC4B-45CA-9702-57B8A7F370D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2DFFC-88F6-4F1B-9592-D10A76BF92AC}" type="pres">
      <dgm:prSet presAssocID="{05EC8156-F902-4D60-ADB0-032139401DAB}" presName="spacing" presStyleCnt="0"/>
      <dgm:spPr/>
    </dgm:pt>
    <dgm:pt modelId="{F0AC6FB6-AD5C-4D99-8135-BA2B53233F3A}" type="pres">
      <dgm:prSet presAssocID="{57665755-A052-40F1-93A2-DF70383AAD38}" presName="composite" presStyleCnt="0"/>
      <dgm:spPr/>
    </dgm:pt>
    <dgm:pt modelId="{4C15AA03-846C-421F-909E-4BA6493896E3}" type="pres">
      <dgm:prSet presAssocID="{57665755-A052-40F1-93A2-DF70383AAD38}" presName="imgShp" presStyleLbl="fgImgPlace1" presStyleIdx="1" presStyleCnt="3"/>
      <dgm:spPr/>
    </dgm:pt>
    <dgm:pt modelId="{5E05F5EE-161B-4154-8199-28B616FC63D4}" type="pres">
      <dgm:prSet presAssocID="{57665755-A052-40F1-93A2-DF70383AAD3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9AE07-4C8D-4E4F-8C8C-D40C437A319B}" type="pres">
      <dgm:prSet presAssocID="{81CD8009-713C-4361-ABAE-2A1875F08F7F}" presName="spacing" presStyleCnt="0"/>
      <dgm:spPr/>
    </dgm:pt>
    <dgm:pt modelId="{D2826FD6-32AF-4AE5-BF62-7ACDC67F7116}" type="pres">
      <dgm:prSet presAssocID="{754E48F8-DF5C-4103-B7CF-4115AC1E435A}" presName="composite" presStyleCnt="0"/>
      <dgm:spPr/>
    </dgm:pt>
    <dgm:pt modelId="{307C4E15-1536-431D-87DD-982AFE3E532E}" type="pres">
      <dgm:prSet presAssocID="{754E48F8-DF5C-4103-B7CF-4115AC1E435A}" presName="imgShp" presStyleLbl="fgImgPlace1" presStyleIdx="2" presStyleCnt="3"/>
      <dgm:spPr/>
    </dgm:pt>
    <dgm:pt modelId="{9A2683EA-68A6-45AE-BFBE-4C1E8155B74B}" type="pres">
      <dgm:prSet presAssocID="{754E48F8-DF5C-4103-B7CF-4115AC1E435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E4C10-9B28-4EA8-9C6D-41DD212B03C0}" srcId="{0933876E-19BA-4EB5-843F-9F6FC6E6CC1F}" destId="{57665755-A052-40F1-93A2-DF70383AAD38}" srcOrd="1" destOrd="0" parTransId="{EC54F8F8-ACD7-463D-BA61-16BC8875C6EE}" sibTransId="{81CD8009-713C-4361-ABAE-2A1875F08F7F}"/>
    <dgm:cxn modelId="{51E01E0F-5308-430A-934E-09340FAE6B3E}" type="presOf" srcId="{754E48F8-DF5C-4103-B7CF-4115AC1E435A}" destId="{9A2683EA-68A6-45AE-BFBE-4C1E8155B74B}" srcOrd="0" destOrd="0" presId="urn:microsoft.com/office/officeart/2005/8/layout/vList3"/>
    <dgm:cxn modelId="{C2DA45C4-6C02-4C64-B19C-1AE04B32E845}" srcId="{0933876E-19BA-4EB5-843F-9F6FC6E6CC1F}" destId="{969B5A76-BC4B-45CA-9702-57B8A7F370D8}" srcOrd="0" destOrd="0" parTransId="{A0B606B8-BEED-4D29-A002-7910D0075E27}" sibTransId="{05EC8156-F902-4D60-ADB0-032139401DAB}"/>
    <dgm:cxn modelId="{899ECB1A-5AE9-47D2-914A-B95D5DE0EE88}" srcId="{0933876E-19BA-4EB5-843F-9F6FC6E6CC1F}" destId="{754E48F8-DF5C-4103-B7CF-4115AC1E435A}" srcOrd="2" destOrd="0" parTransId="{F2ABD535-92FD-4E7D-BB1A-4F79B68DE8A3}" sibTransId="{DC3F1DBA-8F50-42EF-8A93-794A81BB4AAF}"/>
    <dgm:cxn modelId="{896429EB-615B-4582-9284-3DEEDE893BAD}" type="presOf" srcId="{969B5A76-BC4B-45CA-9702-57B8A7F370D8}" destId="{4937DE05-4880-4D73-957E-30F977A7339A}" srcOrd="0" destOrd="0" presId="urn:microsoft.com/office/officeart/2005/8/layout/vList3"/>
    <dgm:cxn modelId="{AAC8A99A-E888-4756-B2CD-93653A2052F3}" type="presOf" srcId="{0933876E-19BA-4EB5-843F-9F6FC6E6CC1F}" destId="{DE7A5EF6-DBC7-486C-AE16-174A3758A433}" srcOrd="0" destOrd="0" presId="urn:microsoft.com/office/officeart/2005/8/layout/vList3"/>
    <dgm:cxn modelId="{0D668D45-E5E1-4272-85D8-27DFBBF787E4}" type="presOf" srcId="{57665755-A052-40F1-93A2-DF70383AAD38}" destId="{5E05F5EE-161B-4154-8199-28B616FC63D4}" srcOrd="0" destOrd="0" presId="urn:microsoft.com/office/officeart/2005/8/layout/vList3"/>
    <dgm:cxn modelId="{DDF5679C-7124-4BE4-B594-FE1ADEE58B8A}" type="presParOf" srcId="{DE7A5EF6-DBC7-486C-AE16-174A3758A433}" destId="{A8660998-C403-40C2-8FDC-152135090C51}" srcOrd="0" destOrd="0" presId="urn:microsoft.com/office/officeart/2005/8/layout/vList3"/>
    <dgm:cxn modelId="{508D15BD-0D0C-489D-892C-5551687F5F21}" type="presParOf" srcId="{A8660998-C403-40C2-8FDC-152135090C51}" destId="{18FADC29-90ED-40A1-8F48-45C98C7F7D09}" srcOrd="0" destOrd="0" presId="urn:microsoft.com/office/officeart/2005/8/layout/vList3"/>
    <dgm:cxn modelId="{6BF4DFBC-1DDB-48D4-8190-B233B196BD24}" type="presParOf" srcId="{A8660998-C403-40C2-8FDC-152135090C51}" destId="{4937DE05-4880-4D73-957E-30F977A7339A}" srcOrd="1" destOrd="0" presId="urn:microsoft.com/office/officeart/2005/8/layout/vList3"/>
    <dgm:cxn modelId="{6CEDC956-1858-49C1-B108-BA50C26F3887}" type="presParOf" srcId="{DE7A5EF6-DBC7-486C-AE16-174A3758A433}" destId="{D7E2DFFC-88F6-4F1B-9592-D10A76BF92AC}" srcOrd="1" destOrd="0" presId="urn:microsoft.com/office/officeart/2005/8/layout/vList3"/>
    <dgm:cxn modelId="{FBBF5AA2-29B1-46C6-85AC-75AE5D749D23}" type="presParOf" srcId="{DE7A5EF6-DBC7-486C-AE16-174A3758A433}" destId="{F0AC6FB6-AD5C-4D99-8135-BA2B53233F3A}" srcOrd="2" destOrd="0" presId="urn:microsoft.com/office/officeart/2005/8/layout/vList3"/>
    <dgm:cxn modelId="{52ADC500-0C6D-45C9-BDB9-0C8B8B58F398}" type="presParOf" srcId="{F0AC6FB6-AD5C-4D99-8135-BA2B53233F3A}" destId="{4C15AA03-846C-421F-909E-4BA6493896E3}" srcOrd="0" destOrd="0" presId="urn:microsoft.com/office/officeart/2005/8/layout/vList3"/>
    <dgm:cxn modelId="{1B459EAC-C1C8-4545-837C-11D3B1607EC1}" type="presParOf" srcId="{F0AC6FB6-AD5C-4D99-8135-BA2B53233F3A}" destId="{5E05F5EE-161B-4154-8199-28B616FC63D4}" srcOrd="1" destOrd="0" presId="urn:microsoft.com/office/officeart/2005/8/layout/vList3"/>
    <dgm:cxn modelId="{4FA9726D-C0BF-4ADF-B751-2A7D209A1CA0}" type="presParOf" srcId="{DE7A5EF6-DBC7-486C-AE16-174A3758A433}" destId="{2069AE07-4C8D-4E4F-8C8C-D40C437A319B}" srcOrd="3" destOrd="0" presId="urn:microsoft.com/office/officeart/2005/8/layout/vList3"/>
    <dgm:cxn modelId="{8ACA8553-3C77-4A39-A7FF-D6EA6EA7E55D}" type="presParOf" srcId="{DE7A5EF6-DBC7-486C-AE16-174A3758A433}" destId="{D2826FD6-32AF-4AE5-BF62-7ACDC67F7116}" srcOrd="4" destOrd="0" presId="urn:microsoft.com/office/officeart/2005/8/layout/vList3"/>
    <dgm:cxn modelId="{18EC616D-2827-4E5E-933C-1AB8AA29D034}" type="presParOf" srcId="{D2826FD6-32AF-4AE5-BF62-7ACDC67F7116}" destId="{307C4E15-1536-431D-87DD-982AFE3E532E}" srcOrd="0" destOrd="0" presId="urn:microsoft.com/office/officeart/2005/8/layout/vList3"/>
    <dgm:cxn modelId="{5C1351DC-F4BB-4B96-8B78-932C685C72A3}" type="presParOf" srcId="{D2826FD6-32AF-4AE5-BF62-7ACDC67F7116}" destId="{9A2683EA-68A6-45AE-BFBE-4C1E8155B7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33876E-19BA-4EB5-843F-9F6FC6E6CC1F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B5A76-BC4B-45CA-9702-57B8A7F370D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Dari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mana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sumber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rujukan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pesan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populer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A0B606B8-BEED-4D29-A002-7910D0075E27}" type="parTrans" cxnId="{C2DA45C4-6C02-4C64-B19C-1AE04B32E84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05EC8156-F902-4D60-ADB0-032139401DAB}" type="sibTrans" cxnId="{C2DA45C4-6C02-4C64-B19C-1AE04B32E845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57665755-A052-40F1-93A2-DF70383AAD3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Dapatkah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pesan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populer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dijaga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EC54F8F8-ACD7-463D-BA61-16BC8875C6EE}" type="parTrans" cxnId="{E6EE4C10-9B28-4EA8-9C6D-41DD212B03C0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81CD8009-713C-4361-ABAE-2A1875F08F7F}" type="sibTrans" cxnId="{E6EE4C10-9B28-4EA8-9C6D-41DD212B03C0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754E48F8-DF5C-4103-B7CF-4115AC1E435A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Bagaimana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membuktikan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kebenaran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Bahnschrift" pitchFamily="34" charset="0"/>
            </a:rPr>
            <a:t>keandalannya</a:t>
          </a:r>
          <a:r>
            <a:rPr lang="en-US" sz="1400" b="1" dirty="0" smtClean="0">
              <a:solidFill>
                <a:schemeClr val="tx1"/>
              </a:solidFill>
              <a:latin typeface="Bahnschrift" pitchFamily="34" charset="0"/>
            </a:rPr>
            <a:t>?</a:t>
          </a:r>
          <a:endParaRPr lang="en-US" sz="1400" b="1" dirty="0">
            <a:solidFill>
              <a:schemeClr val="tx1"/>
            </a:solidFill>
            <a:latin typeface="Bahnschrift" pitchFamily="34" charset="0"/>
          </a:endParaRPr>
        </a:p>
      </dgm:t>
    </dgm:pt>
    <dgm:pt modelId="{F2ABD535-92FD-4E7D-BB1A-4F79B68DE8A3}" type="parTrans" cxnId="{899ECB1A-5AE9-47D2-914A-B95D5DE0EE8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DC3F1DBA-8F50-42EF-8A93-794A81BB4AAF}" type="sibTrans" cxnId="{899ECB1A-5AE9-47D2-914A-B95D5DE0EE8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Bahnschrift" pitchFamily="34" charset="0"/>
          </a:endParaRPr>
        </a:p>
      </dgm:t>
    </dgm:pt>
    <dgm:pt modelId="{54FA491A-6B66-4DC0-9E10-65DBB239A2B8}" type="pres">
      <dgm:prSet presAssocID="{0933876E-19BA-4EB5-843F-9F6FC6E6CC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1A0FD2-AD60-4A09-A49C-C43CCFB8ED07}" type="pres">
      <dgm:prSet presAssocID="{969B5A76-BC4B-45CA-9702-57B8A7F370D8}" presName="composite" presStyleCnt="0"/>
      <dgm:spPr/>
    </dgm:pt>
    <dgm:pt modelId="{7C1EBD63-921F-4FE0-902E-0D3473AEF523}" type="pres">
      <dgm:prSet presAssocID="{969B5A76-BC4B-45CA-9702-57B8A7F370D8}" presName="imgShp" presStyleLbl="fgImgPlace1" presStyleIdx="0" presStyleCnt="3"/>
      <dgm:spPr/>
    </dgm:pt>
    <dgm:pt modelId="{B1D0EA8E-F714-46BA-BBBE-D70D8E500C34}" type="pres">
      <dgm:prSet presAssocID="{969B5A76-BC4B-45CA-9702-57B8A7F370D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5883E-D484-4050-A70E-8B2E41B6ABB7}" type="pres">
      <dgm:prSet presAssocID="{05EC8156-F902-4D60-ADB0-032139401DAB}" presName="spacing" presStyleCnt="0"/>
      <dgm:spPr/>
    </dgm:pt>
    <dgm:pt modelId="{0E7365D4-AADA-46DD-B220-403BD8338120}" type="pres">
      <dgm:prSet presAssocID="{57665755-A052-40F1-93A2-DF70383AAD38}" presName="composite" presStyleCnt="0"/>
      <dgm:spPr/>
    </dgm:pt>
    <dgm:pt modelId="{ABA8B7D0-BB7A-4B63-8061-F4DC4F035541}" type="pres">
      <dgm:prSet presAssocID="{57665755-A052-40F1-93A2-DF70383AAD38}" presName="imgShp" presStyleLbl="fgImgPlace1" presStyleIdx="1" presStyleCnt="3"/>
      <dgm:spPr/>
    </dgm:pt>
    <dgm:pt modelId="{5D5321ED-CBEE-409D-BA70-AD4C768005AA}" type="pres">
      <dgm:prSet presAssocID="{57665755-A052-40F1-93A2-DF70383AAD3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0D8C6-B1EE-4F69-8C54-F5FE598E78AB}" type="pres">
      <dgm:prSet presAssocID="{81CD8009-713C-4361-ABAE-2A1875F08F7F}" presName="spacing" presStyleCnt="0"/>
      <dgm:spPr/>
    </dgm:pt>
    <dgm:pt modelId="{56F75EC5-6053-4536-9828-FD715B3C42DD}" type="pres">
      <dgm:prSet presAssocID="{754E48F8-DF5C-4103-B7CF-4115AC1E435A}" presName="composite" presStyleCnt="0"/>
      <dgm:spPr/>
    </dgm:pt>
    <dgm:pt modelId="{D712B7B6-1E95-4412-9990-9BC7E3D693DA}" type="pres">
      <dgm:prSet presAssocID="{754E48F8-DF5C-4103-B7CF-4115AC1E435A}" presName="imgShp" presStyleLbl="fgImgPlace1" presStyleIdx="2" presStyleCnt="3"/>
      <dgm:spPr/>
    </dgm:pt>
    <dgm:pt modelId="{31C471D5-BC1B-46FA-863D-46EAB014771E}" type="pres">
      <dgm:prSet presAssocID="{754E48F8-DF5C-4103-B7CF-4115AC1E435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A717C-78B2-429A-8425-BC97BD5293B8}" type="presOf" srcId="{0933876E-19BA-4EB5-843F-9F6FC6E6CC1F}" destId="{54FA491A-6B66-4DC0-9E10-65DBB239A2B8}" srcOrd="0" destOrd="0" presId="urn:microsoft.com/office/officeart/2005/8/layout/vList3"/>
    <dgm:cxn modelId="{E6EE4C10-9B28-4EA8-9C6D-41DD212B03C0}" srcId="{0933876E-19BA-4EB5-843F-9F6FC6E6CC1F}" destId="{57665755-A052-40F1-93A2-DF70383AAD38}" srcOrd="1" destOrd="0" parTransId="{EC54F8F8-ACD7-463D-BA61-16BC8875C6EE}" sibTransId="{81CD8009-713C-4361-ABAE-2A1875F08F7F}"/>
    <dgm:cxn modelId="{297C3D14-1926-49DC-94FF-C12AFC8D5100}" type="presOf" srcId="{754E48F8-DF5C-4103-B7CF-4115AC1E435A}" destId="{31C471D5-BC1B-46FA-863D-46EAB014771E}" srcOrd="0" destOrd="0" presId="urn:microsoft.com/office/officeart/2005/8/layout/vList3"/>
    <dgm:cxn modelId="{A0FEDE47-5243-424E-990D-22D4365F52D6}" type="presOf" srcId="{57665755-A052-40F1-93A2-DF70383AAD38}" destId="{5D5321ED-CBEE-409D-BA70-AD4C768005AA}" srcOrd="0" destOrd="0" presId="urn:microsoft.com/office/officeart/2005/8/layout/vList3"/>
    <dgm:cxn modelId="{35D4C88A-033F-476E-979F-95C826126163}" type="presOf" srcId="{969B5A76-BC4B-45CA-9702-57B8A7F370D8}" destId="{B1D0EA8E-F714-46BA-BBBE-D70D8E500C34}" srcOrd="0" destOrd="0" presId="urn:microsoft.com/office/officeart/2005/8/layout/vList3"/>
    <dgm:cxn modelId="{899ECB1A-5AE9-47D2-914A-B95D5DE0EE88}" srcId="{0933876E-19BA-4EB5-843F-9F6FC6E6CC1F}" destId="{754E48F8-DF5C-4103-B7CF-4115AC1E435A}" srcOrd="2" destOrd="0" parTransId="{F2ABD535-92FD-4E7D-BB1A-4F79B68DE8A3}" sibTransId="{DC3F1DBA-8F50-42EF-8A93-794A81BB4AAF}"/>
    <dgm:cxn modelId="{C2DA45C4-6C02-4C64-B19C-1AE04B32E845}" srcId="{0933876E-19BA-4EB5-843F-9F6FC6E6CC1F}" destId="{969B5A76-BC4B-45CA-9702-57B8A7F370D8}" srcOrd="0" destOrd="0" parTransId="{A0B606B8-BEED-4D29-A002-7910D0075E27}" sibTransId="{05EC8156-F902-4D60-ADB0-032139401DAB}"/>
    <dgm:cxn modelId="{4BACABBA-51EB-4158-8D5C-C08EDD8CEB9F}" type="presParOf" srcId="{54FA491A-6B66-4DC0-9E10-65DBB239A2B8}" destId="{001A0FD2-AD60-4A09-A49C-C43CCFB8ED07}" srcOrd="0" destOrd="0" presId="urn:microsoft.com/office/officeart/2005/8/layout/vList3"/>
    <dgm:cxn modelId="{5DBFFC5A-A0DF-4582-91ED-F7006DB0B44F}" type="presParOf" srcId="{001A0FD2-AD60-4A09-A49C-C43CCFB8ED07}" destId="{7C1EBD63-921F-4FE0-902E-0D3473AEF523}" srcOrd="0" destOrd="0" presId="urn:microsoft.com/office/officeart/2005/8/layout/vList3"/>
    <dgm:cxn modelId="{0411BCF1-6C1F-4030-AF46-D848647B7917}" type="presParOf" srcId="{001A0FD2-AD60-4A09-A49C-C43CCFB8ED07}" destId="{B1D0EA8E-F714-46BA-BBBE-D70D8E500C34}" srcOrd="1" destOrd="0" presId="urn:microsoft.com/office/officeart/2005/8/layout/vList3"/>
    <dgm:cxn modelId="{55B4DCFA-D527-4C08-BB08-B96763A9091A}" type="presParOf" srcId="{54FA491A-6B66-4DC0-9E10-65DBB239A2B8}" destId="{D925883E-D484-4050-A70E-8B2E41B6ABB7}" srcOrd="1" destOrd="0" presId="urn:microsoft.com/office/officeart/2005/8/layout/vList3"/>
    <dgm:cxn modelId="{DAA023BB-6241-4F6F-917A-877E4C41E4FD}" type="presParOf" srcId="{54FA491A-6B66-4DC0-9E10-65DBB239A2B8}" destId="{0E7365D4-AADA-46DD-B220-403BD8338120}" srcOrd="2" destOrd="0" presId="urn:microsoft.com/office/officeart/2005/8/layout/vList3"/>
    <dgm:cxn modelId="{8F770741-8C01-4C68-97B8-A287CA512FB2}" type="presParOf" srcId="{0E7365D4-AADA-46DD-B220-403BD8338120}" destId="{ABA8B7D0-BB7A-4B63-8061-F4DC4F035541}" srcOrd="0" destOrd="0" presId="urn:microsoft.com/office/officeart/2005/8/layout/vList3"/>
    <dgm:cxn modelId="{2739EE1A-0C94-470E-A7D4-14E5D2B1B0A4}" type="presParOf" srcId="{0E7365D4-AADA-46DD-B220-403BD8338120}" destId="{5D5321ED-CBEE-409D-BA70-AD4C768005AA}" srcOrd="1" destOrd="0" presId="urn:microsoft.com/office/officeart/2005/8/layout/vList3"/>
    <dgm:cxn modelId="{3E7AC29D-5459-4280-8F35-CF48508BD7F0}" type="presParOf" srcId="{54FA491A-6B66-4DC0-9E10-65DBB239A2B8}" destId="{9FD0D8C6-B1EE-4F69-8C54-F5FE598E78AB}" srcOrd="3" destOrd="0" presId="urn:microsoft.com/office/officeart/2005/8/layout/vList3"/>
    <dgm:cxn modelId="{C39F70A1-7D97-4FA0-9EB2-EEEEABA467E3}" type="presParOf" srcId="{54FA491A-6B66-4DC0-9E10-65DBB239A2B8}" destId="{56F75EC5-6053-4536-9828-FD715B3C42DD}" srcOrd="4" destOrd="0" presId="urn:microsoft.com/office/officeart/2005/8/layout/vList3"/>
    <dgm:cxn modelId="{48A5ACEB-2B9A-4DE1-928B-613272F71503}" type="presParOf" srcId="{56F75EC5-6053-4536-9828-FD715B3C42DD}" destId="{D712B7B6-1E95-4412-9990-9BC7E3D693DA}" srcOrd="0" destOrd="0" presId="urn:microsoft.com/office/officeart/2005/8/layout/vList3"/>
    <dgm:cxn modelId="{671079B8-9E4E-445E-8014-50096BF7B531}" type="presParOf" srcId="{56F75EC5-6053-4536-9828-FD715B3C42DD}" destId="{31C471D5-BC1B-46FA-863D-46EAB01477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BF01F6-F940-42F9-9680-55C370AC3D16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FADADD7-BFCD-47D0-87C7-F6C54789F36A}">
      <dgm:prSet phldrT="[Text]" custT="1"/>
      <dgm:spPr/>
      <dgm:t>
        <a:bodyPr/>
        <a:lstStyle/>
        <a:p>
          <a:r>
            <a:rPr lang="en-US" sz="2000" b="1" dirty="0" err="1" smtClean="0"/>
            <a:t>Nilai</a:t>
          </a:r>
          <a:r>
            <a:rPr lang="en-US" sz="2000" b="1" dirty="0" smtClean="0"/>
            <a:t> </a:t>
          </a:r>
          <a:r>
            <a:rPr lang="en-US" sz="2000" b="1" dirty="0" err="1" smtClean="0"/>
            <a:t>politis</a:t>
          </a:r>
          <a:endParaRPr lang="en-US" sz="2000" b="1" dirty="0"/>
        </a:p>
      </dgm:t>
    </dgm:pt>
    <dgm:pt modelId="{DB961A89-1DBA-4CA0-AB27-C5B7B6C67D91}" type="parTrans" cxnId="{1B6CAD6C-2F08-46FC-8B18-2754AA7EC7A0}">
      <dgm:prSet/>
      <dgm:spPr/>
      <dgm:t>
        <a:bodyPr/>
        <a:lstStyle/>
        <a:p>
          <a:endParaRPr lang="en-US" sz="1400" b="1"/>
        </a:p>
      </dgm:t>
    </dgm:pt>
    <dgm:pt modelId="{94B19705-A5AB-4247-A493-309692EA0AB8}" type="sibTrans" cxnId="{1B6CAD6C-2F08-46FC-8B18-2754AA7EC7A0}">
      <dgm:prSet/>
      <dgm:spPr/>
      <dgm:t>
        <a:bodyPr/>
        <a:lstStyle/>
        <a:p>
          <a:endParaRPr lang="en-US" sz="1400" b="1"/>
        </a:p>
      </dgm:t>
    </dgm:pt>
    <dgm:pt modelId="{AF6BF5F0-399B-4B0E-9D6C-C43C913B34AD}">
      <dgm:prSet phldrT="[Text]" custT="1"/>
      <dgm:spPr/>
      <dgm:t>
        <a:bodyPr/>
        <a:lstStyle/>
        <a:p>
          <a:r>
            <a:rPr lang="en-US" sz="2000" b="1" dirty="0" err="1" smtClean="0"/>
            <a:t>Nilai</a:t>
          </a:r>
          <a:r>
            <a:rPr lang="en-US" sz="2000" b="1" dirty="0" smtClean="0"/>
            <a:t> </a:t>
          </a:r>
          <a:r>
            <a:rPr lang="en-US" sz="2000" b="1" dirty="0" err="1" smtClean="0"/>
            <a:t>kultural</a:t>
          </a:r>
          <a:endParaRPr lang="en-US" sz="2000" b="1" dirty="0"/>
        </a:p>
      </dgm:t>
    </dgm:pt>
    <dgm:pt modelId="{08F162E3-D115-4E5F-A39F-86ED47C7D452}" type="parTrans" cxnId="{D3792887-6D7E-4A46-9A77-EE7B8210DEC1}">
      <dgm:prSet/>
      <dgm:spPr/>
      <dgm:t>
        <a:bodyPr/>
        <a:lstStyle/>
        <a:p>
          <a:endParaRPr lang="en-US" sz="1400" b="1"/>
        </a:p>
      </dgm:t>
    </dgm:pt>
    <dgm:pt modelId="{69A46E07-31EB-4FF9-BF4A-E620897A258F}" type="sibTrans" cxnId="{D3792887-6D7E-4A46-9A77-EE7B8210DEC1}">
      <dgm:prSet/>
      <dgm:spPr/>
      <dgm:t>
        <a:bodyPr/>
        <a:lstStyle/>
        <a:p>
          <a:endParaRPr lang="en-US" sz="1400" b="1"/>
        </a:p>
      </dgm:t>
    </dgm:pt>
    <dgm:pt modelId="{BE4AE9D5-FF76-4AD2-97AB-22D305D6618D}">
      <dgm:prSet phldrT="[Text]" custT="1"/>
      <dgm:spPr/>
      <dgm:t>
        <a:bodyPr/>
        <a:lstStyle/>
        <a:p>
          <a:r>
            <a:rPr lang="en-US" sz="2000" b="1" dirty="0" err="1" smtClean="0"/>
            <a:t>Nilai</a:t>
          </a:r>
          <a:r>
            <a:rPr lang="en-US" sz="2000" b="1" dirty="0" smtClean="0"/>
            <a:t> </a:t>
          </a:r>
          <a:r>
            <a:rPr lang="en-US" sz="2000" b="1" dirty="0" err="1" smtClean="0"/>
            <a:t>religius</a:t>
          </a:r>
          <a:endParaRPr lang="en-US" sz="2000" b="1" dirty="0"/>
        </a:p>
      </dgm:t>
    </dgm:pt>
    <dgm:pt modelId="{951A8D4C-C9A6-4157-8BD0-24A029311407}" type="parTrans" cxnId="{537DAFD5-A2FD-4338-8CE9-0112B2DFEAD9}">
      <dgm:prSet/>
      <dgm:spPr/>
      <dgm:t>
        <a:bodyPr/>
        <a:lstStyle/>
        <a:p>
          <a:endParaRPr lang="en-US" sz="1400" b="1"/>
        </a:p>
      </dgm:t>
    </dgm:pt>
    <dgm:pt modelId="{9017CBCD-CF61-4855-80B3-FC0B85F032BF}" type="sibTrans" cxnId="{537DAFD5-A2FD-4338-8CE9-0112B2DFEAD9}">
      <dgm:prSet/>
      <dgm:spPr/>
      <dgm:t>
        <a:bodyPr/>
        <a:lstStyle/>
        <a:p>
          <a:endParaRPr lang="en-US" sz="1400" b="1"/>
        </a:p>
      </dgm:t>
    </dgm:pt>
    <dgm:pt modelId="{671AEA34-5436-4D73-A10B-1087173C8756}" type="pres">
      <dgm:prSet presAssocID="{28BF01F6-F940-42F9-9680-55C370AC3D16}" presName="Name0" presStyleCnt="0">
        <dgm:presLayoutVars>
          <dgm:dir/>
          <dgm:animLvl val="lvl"/>
          <dgm:resizeHandles val="exact"/>
        </dgm:presLayoutVars>
      </dgm:prSet>
      <dgm:spPr/>
    </dgm:pt>
    <dgm:pt modelId="{63220495-25BE-437D-9EB5-FB2ACD95D266}" type="pres">
      <dgm:prSet presAssocID="{1FADADD7-BFCD-47D0-87C7-F6C54789F36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297A7-2558-4FA6-A070-1A101106B336}" type="pres">
      <dgm:prSet presAssocID="{94B19705-A5AB-4247-A493-309692EA0AB8}" presName="parTxOnlySpace" presStyleCnt="0"/>
      <dgm:spPr/>
    </dgm:pt>
    <dgm:pt modelId="{68A57468-8ABC-4981-B9EF-072B6685348D}" type="pres">
      <dgm:prSet presAssocID="{AF6BF5F0-399B-4B0E-9D6C-C43C913B34A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90E3E-033B-4B36-B499-C7A715D03E67}" type="pres">
      <dgm:prSet presAssocID="{69A46E07-31EB-4FF9-BF4A-E620897A258F}" presName="parTxOnlySpace" presStyleCnt="0"/>
      <dgm:spPr/>
    </dgm:pt>
    <dgm:pt modelId="{5212B307-408B-4987-95D5-FFD3B9613D13}" type="pres">
      <dgm:prSet presAssocID="{BE4AE9D5-FF76-4AD2-97AB-22D305D6618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7DAFD5-A2FD-4338-8CE9-0112B2DFEAD9}" srcId="{28BF01F6-F940-42F9-9680-55C370AC3D16}" destId="{BE4AE9D5-FF76-4AD2-97AB-22D305D6618D}" srcOrd="2" destOrd="0" parTransId="{951A8D4C-C9A6-4157-8BD0-24A029311407}" sibTransId="{9017CBCD-CF61-4855-80B3-FC0B85F032BF}"/>
    <dgm:cxn modelId="{D546FC8A-3D12-4753-A470-DFB747C4CFCA}" type="presOf" srcId="{1FADADD7-BFCD-47D0-87C7-F6C54789F36A}" destId="{63220495-25BE-437D-9EB5-FB2ACD95D266}" srcOrd="0" destOrd="0" presId="urn:microsoft.com/office/officeart/2005/8/layout/chevron1"/>
    <dgm:cxn modelId="{24F3C69D-751A-44B1-9242-1D8A8B99CFD1}" type="presOf" srcId="{AF6BF5F0-399B-4B0E-9D6C-C43C913B34AD}" destId="{68A57468-8ABC-4981-B9EF-072B6685348D}" srcOrd="0" destOrd="0" presId="urn:microsoft.com/office/officeart/2005/8/layout/chevron1"/>
    <dgm:cxn modelId="{D3792887-6D7E-4A46-9A77-EE7B8210DEC1}" srcId="{28BF01F6-F940-42F9-9680-55C370AC3D16}" destId="{AF6BF5F0-399B-4B0E-9D6C-C43C913B34AD}" srcOrd="1" destOrd="0" parTransId="{08F162E3-D115-4E5F-A39F-86ED47C7D452}" sibTransId="{69A46E07-31EB-4FF9-BF4A-E620897A258F}"/>
    <dgm:cxn modelId="{1B6CAD6C-2F08-46FC-8B18-2754AA7EC7A0}" srcId="{28BF01F6-F940-42F9-9680-55C370AC3D16}" destId="{1FADADD7-BFCD-47D0-87C7-F6C54789F36A}" srcOrd="0" destOrd="0" parTransId="{DB961A89-1DBA-4CA0-AB27-C5B7B6C67D91}" sibTransId="{94B19705-A5AB-4247-A493-309692EA0AB8}"/>
    <dgm:cxn modelId="{58E41CEF-666A-4F5D-AFF6-C9D172F62CBB}" type="presOf" srcId="{28BF01F6-F940-42F9-9680-55C370AC3D16}" destId="{671AEA34-5436-4D73-A10B-1087173C8756}" srcOrd="0" destOrd="0" presId="urn:microsoft.com/office/officeart/2005/8/layout/chevron1"/>
    <dgm:cxn modelId="{C121AFA0-7C99-4D04-B265-BF59905FDE3C}" type="presOf" srcId="{BE4AE9D5-FF76-4AD2-97AB-22D305D6618D}" destId="{5212B307-408B-4987-95D5-FFD3B9613D13}" srcOrd="0" destOrd="0" presId="urn:microsoft.com/office/officeart/2005/8/layout/chevron1"/>
    <dgm:cxn modelId="{026D9E7D-3E36-4648-B0E0-6B4F073D9AEA}" type="presParOf" srcId="{671AEA34-5436-4D73-A10B-1087173C8756}" destId="{63220495-25BE-437D-9EB5-FB2ACD95D266}" srcOrd="0" destOrd="0" presId="urn:microsoft.com/office/officeart/2005/8/layout/chevron1"/>
    <dgm:cxn modelId="{18886D24-2BAD-4E0B-8BB9-7CE1EB68B38C}" type="presParOf" srcId="{671AEA34-5436-4D73-A10B-1087173C8756}" destId="{7B7297A7-2558-4FA6-A070-1A101106B336}" srcOrd="1" destOrd="0" presId="urn:microsoft.com/office/officeart/2005/8/layout/chevron1"/>
    <dgm:cxn modelId="{AE62AEA1-DEF8-41FB-840D-997D950FAEF2}" type="presParOf" srcId="{671AEA34-5436-4D73-A10B-1087173C8756}" destId="{68A57468-8ABC-4981-B9EF-072B6685348D}" srcOrd="2" destOrd="0" presId="urn:microsoft.com/office/officeart/2005/8/layout/chevron1"/>
    <dgm:cxn modelId="{CF2A0EDB-F3E1-4631-844B-973AF6FB1DCD}" type="presParOf" srcId="{671AEA34-5436-4D73-A10B-1087173C8756}" destId="{A6B90E3E-033B-4B36-B499-C7A715D03E67}" srcOrd="3" destOrd="0" presId="urn:microsoft.com/office/officeart/2005/8/layout/chevron1"/>
    <dgm:cxn modelId="{2A001ABC-B290-493A-B4EB-CA1CC8F8428C}" type="presParOf" srcId="{671AEA34-5436-4D73-A10B-1087173C8756}" destId="{5212B307-408B-4987-95D5-FFD3B9613D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324D3-33D0-440F-9FF1-A4AFB2E65E84}">
      <dsp:nvSpPr>
        <dsp:cNvPr id="0" name=""/>
        <dsp:cNvSpPr/>
      </dsp:nvSpPr>
      <dsp:spPr>
        <a:xfrm>
          <a:off x="3888236" y="2105504"/>
          <a:ext cx="2296165" cy="99083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Bahnschrift" pitchFamily="34" charset="0"/>
            </a:rPr>
            <a:t>           </a:t>
          </a:r>
          <a:r>
            <a:rPr lang="en-US" sz="1100" kern="1200" dirty="0" err="1" smtClean="0">
              <a:latin typeface="Bahnschrift" pitchFamily="34" charset="0"/>
            </a:rPr>
            <a:t>Fokus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dalam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perkuliahan</a:t>
          </a:r>
          <a:endParaRPr lang="en-US" sz="1100" kern="1200" dirty="0">
            <a:latin typeface="Bahnschrift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>
              <a:latin typeface="Bahnschrift" pitchFamily="34" charset="0"/>
            </a:rPr>
            <a:t>Komitmen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tinggi</a:t>
          </a:r>
          <a:endParaRPr lang="en-US" sz="1100" kern="1200" dirty="0">
            <a:latin typeface="Bahnschrift" pitchFamily="34" charset="0"/>
          </a:endParaRPr>
        </a:p>
      </dsp:txBody>
      <dsp:txXfrm>
        <a:off x="4598851" y="2374976"/>
        <a:ext cx="1563785" cy="699592"/>
      </dsp:txXfrm>
    </dsp:sp>
    <dsp:sp modelId="{72778BA0-E1BF-4090-8BA1-A8BEDE43D0A9}">
      <dsp:nvSpPr>
        <dsp:cNvPr id="0" name=""/>
        <dsp:cNvSpPr/>
      </dsp:nvSpPr>
      <dsp:spPr>
        <a:xfrm>
          <a:off x="1389501" y="2105513"/>
          <a:ext cx="2302543" cy="99083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>
              <a:latin typeface="Bahnschrift" pitchFamily="34" charset="0"/>
            </a:rPr>
            <a:t>Sopan</a:t>
          </a:r>
          <a:endParaRPr lang="en-US" sz="1100" kern="1200" dirty="0">
            <a:latin typeface="Bahnschrift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>
              <a:latin typeface="Bahnschrift" pitchFamily="34" charset="0"/>
            </a:rPr>
            <a:t>Ajukan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protes</a:t>
          </a:r>
          <a:r>
            <a:rPr lang="en-US" sz="1100" kern="1200" dirty="0" smtClean="0">
              <a:latin typeface="Bahnschrift" pitchFamily="34" charset="0"/>
            </a:rPr>
            <a:t> yang </a:t>
          </a:r>
          <a:r>
            <a:rPr lang="en-US" sz="1100" kern="1200" dirty="0" err="1" smtClean="0">
              <a:latin typeface="Bahnschrift" pitchFamily="34" charset="0"/>
            </a:rPr>
            <a:t>bertanggung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jawab</a:t>
          </a:r>
          <a:endParaRPr lang="en-US" sz="1100" kern="1200" dirty="0">
            <a:latin typeface="Bahnschrift" pitchFamily="34" charset="0"/>
          </a:endParaRPr>
        </a:p>
      </dsp:txBody>
      <dsp:txXfrm>
        <a:off x="1411266" y="2374986"/>
        <a:ext cx="1568250" cy="699592"/>
      </dsp:txXfrm>
    </dsp:sp>
    <dsp:sp modelId="{3E3AA093-3C63-4276-8D97-B6A25B3CE568}">
      <dsp:nvSpPr>
        <dsp:cNvPr id="0" name=""/>
        <dsp:cNvSpPr/>
      </dsp:nvSpPr>
      <dsp:spPr>
        <a:xfrm>
          <a:off x="3904710" y="0"/>
          <a:ext cx="2263431" cy="99083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Bahnschrift" pitchFamily="34" charset="0"/>
            </a:rPr>
            <a:t>NO PLAGIARISM!</a:t>
          </a:r>
          <a:endParaRPr lang="en-US" sz="1100" kern="1200" dirty="0">
            <a:latin typeface="Bahnschrift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>
              <a:latin typeface="Bahnschrift" pitchFamily="34" charset="0"/>
            </a:rPr>
            <a:t>Tidak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melakukan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rekayasa</a:t>
          </a:r>
          <a:r>
            <a:rPr lang="en-US" sz="1100" kern="1200" dirty="0" smtClean="0">
              <a:latin typeface="Bahnschrift" pitchFamily="34" charset="0"/>
            </a:rPr>
            <a:t> data</a:t>
          </a:r>
          <a:endParaRPr lang="en-US" sz="1100" kern="1200" dirty="0">
            <a:latin typeface="Bahnschrift" pitchFamily="34" charset="0"/>
          </a:endParaRPr>
        </a:p>
      </dsp:txBody>
      <dsp:txXfrm>
        <a:off x="4605504" y="21765"/>
        <a:ext cx="1540872" cy="699592"/>
      </dsp:txXfrm>
    </dsp:sp>
    <dsp:sp modelId="{04E0E76B-ECAD-4407-8C45-2272FA9FB0C1}">
      <dsp:nvSpPr>
        <dsp:cNvPr id="0" name=""/>
        <dsp:cNvSpPr/>
      </dsp:nvSpPr>
      <dsp:spPr>
        <a:xfrm>
          <a:off x="1376331" y="0"/>
          <a:ext cx="2328883" cy="99083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>
              <a:latin typeface="Bahnschrift" pitchFamily="34" charset="0"/>
            </a:rPr>
            <a:t>Datang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tepat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waktu</a:t>
          </a:r>
          <a:endParaRPr lang="en-US" sz="1100" kern="1200" dirty="0">
            <a:latin typeface="Bahnschrift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err="1" smtClean="0">
              <a:latin typeface="Bahnschrift" pitchFamily="34" charset="0"/>
            </a:rPr>
            <a:t>Kumpulkan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tugas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tepat</a:t>
          </a:r>
          <a:r>
            <a:rPr lang="en-US" sz="1100" kern="1200" dirty="0" smtClean="0">
              <a:latin typeface="Bahnschrift" pitchFamily="34" charset="0"/>
            </a:rPr>
            <a:t> </a:t>
          </a:r>
          <a:r>
            <a:rPr lang="en-US" sz="1100" kern="1200" dirty="0" err="1" smtClean="0">
              <a:latin typeface="Bahnschrift" pitchFamily="34" charset="0"/>
            </a:rPr>
            <a:t>waktu</a:t>
          </a:r>
          <a:endParaRPr lang="en-US" sz="1100" kern="1200" dirty="0">
            <a:latin typeface="Bahnschrift" pitchFamily="34" charset="0"/>
          </a:endParaRPr>
        </a:p>
      </dsp:txBody>
      <dsp:txXfrm>
        <a:off x="1398096" y="21765"/>
        <a:ext cx="1586688" cy="699592"/>
      </dsp:txXfrm>
    </dsp:sp>
    <dsp:sp modelId="{B75541E6-3CFB-4339-B575-EEFB64C51818}">
      <dsp:nvSpPr>
        <dsp:cNvPr id="0" name=""/>
        <dsp:cNvSpPr/>
      </dsp:nvSpPr>
      <dsp:spPr>
        <a:xfrm>
          <a:off x="2408739" y="176491"/>
          <a:ext cx="1340716" cy="134071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DISIPLIN</a:t>
          </a:r>
          <a:endParaRPr lang="en-US" sz="1000" b="1" kern="1200" dirty="0"/>
        </a:p>
      </dsp:txBody>
      <dsp:txXfrm>
        <a:off x="2801426" y="569178"/>
        <a:ext cx="948029" cy="948029"/>
      </dsp:txXfrm>
    </dsp:sp>
    <dsp:sp modelId="{860A1BD0-47E8-48EA-BE29-D04E8EE4A51D}">
      <dsp:nvSpPr>
        <dsp:cNvPr id="0" name=""/>
        <dsp:cNvSpPr/>
      </dsp:nvSpPr>
      <dsp:spPr>
        <a:xfrm rot="5400000">
          <a:off x="3811383" y="176491"/>
          <a:ext cx="1340716" cy="134071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JUJUR</a:t>
          </a:r>
          <a:endParaRPr lang="en-US" sz="1000" b="1" kern="1200" dirty="0"/>
        </a:p>
      </dsp:txBody>
      <dsp:txXfrm rot="-5400000">
        <a:off x="3811383" y="569178"/>
        <a:ext cx="948029" cy="948029"/>
      </dsp:txXfrm>
    </dsp:sp>
    <dsp:sp modelId="{AB98F5B1-41C2-448F-9DAF-07042E8710D6}">
      <dsp:nvSpPr>
        <dsp:cNvPr id="0" name=""/>
        <dsp:cNvSpPr/>
      </dsp:nvSpPr>
      <dsp:spPr>
        <a:xfrm rot="10800000">
          <a:off x="3811383" y="1579135"/>
          <a:ext cx="1340716" cy="134071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INTEGRITAS</a:t>
          </a:r>
          <a:endParaRPr lang="en-US" sz="1000" b="1" kern="1200" dirty="0"/>
        </a:p>
      </dsp:txBody>
      <dsp:txXfrm rot="10800000">
        <a:off x="3811383" y="1579135"/>
        <a:ext cx="948029" cy="948029"/>
      </dsp:txXfrm>
    </dsp:sp>
    <dsp:sp modelId="{717FA011-6400-4D4C-B9B2-F608810DF30D}">
      <dsp:nvSpPr>
        <dsp:cNvPr id="0" name=""/>
        <dsp:cNvSpPr/>
      </dsp:nvSpPr>
      <dsp:spPr>
        <a:xfrm rot="16200000">
          <a:off x="2408739" y="1579135"/>
          <a:ext cx="1340716" cy="134071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RESPECT</a:t>
          </a:r>
          <a:endParaRPr lang="en-US" sz="1000" b="1" kern="1200" dirty="0"/>
        </a:p>
      </dsp:txBody>
      <dsp:txXfrm rot="5400000">
        <a:off x="2801426" y="1579135"/>
        <a:ext cx="948029" cy="948029"/>
      </dsp:txXfrm>
    </dsp:sp>
    <dsp:sp modelId="{E6940FBB-0673-488A-82D8-8A8312ABB089}">
      <dsp:nvSpPr>
        <dsp:cNvPr id="0" name=""/>
        <dsp:cNvSpPr/>
      </dsp:nvSpPr>
      <dsp:spPr>
        <a:xfrm>
          <a:off x="3548968" y="1269501"/>
          <a:ext cx="462903" cy="402524"/>
        </a:xfrm>
        <a:prstGeom prst="circular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A9D0D-2608-48F7-BABB-467DF86CF0B2}">
      <dsp:nvSpPr>
        <dsp:cNvPr id="0" name=""/>
        <dsp:cNvSpPr/>
      </dsp:nvSpPr>
      <dsp:spPr>
        <a:xfrm rot="10800000">
          <a:off x="3548968" y="1424318"/>
          <a:ext cx="462903" cy="402524"/>
        </a:xfrm>
        <a:prstGeom prst="circular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96DEA-DFD8-4058-A781-F84676A1681D}">
      <dsp:nvSpPr>
        <dsp:cNvPr id="0" name=""/>
        <dsp:cNvSpPr/>
      </dsp:nvSpPr>
      <dsp:spPr>
        <a:xfrm>
          <a:off x="3227" y="108832"/>
          <a:ext cx="2822446" cy="2822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329" tIns="19050" rIns="155329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Bahnschrift" pitchFamily="34" charset="0"/>
            </a:rPr>
            <a:t>Neuman</a:t>
          </a:r>
          <a:r>
            <a:rPr lang="en-US" sz="1500" kern="1200" dirty="0" smtClean="0">
              <a:latin typeface="Bahnschrift" pitchFamily="34" charset="0"/>
            </a:rPr>
            <a:t>, W.L. (2014). </a:t>
          </a:r>
          <a:r>
            <a:rPr lang="en-US" sz="1500" i="1" kern="1200" dirty="0" smtClean="0">
              <a:latin typeface="Bahnschrift" pitchFamily="34" charset="0"/>
            </a:rPr>
            <a:t>Social Research Methods: Qualitative and Quantitative Approaches</a:t>
          </a:r>
          <a:r>
            <a:rPr lang="en-US" sz="1500" kern="1200" dirty="0" smtClean="0">
              <a:latin typeface="Bahnschrift" pitchFamily="34" charset="0"/>
            </a:rPr>
            <a:t>. Essex, England: Pearson Education. </a:t>
          </a:r>
          <a:endParaRPr lang="en-US" sz="1500" kern="1200" dirty="0">
            <a:latin typeface="Bahnschrift" pitchFamily="34" charset="0"/>
          </a:endParaRPr>
        </a:p>
      </dsp:txBody>
      <dsp:txXfrm>
        <a:off x="416565" y="522170"/>
        <a:ext cx="1995770" cy="1995770"/>
      </dsp:txXfrm>
    </dsp:sp>
    <dsp:sp modelId="{16797BE8-C261-4853-A175-1EFF8F109B0E}">
      <dsp:nvSpPr>
        <dsp:cNvPr id="0" name=""/>
        <dsp:cNvSpPr/>
      </dsp:nvSpPr>
      <dsp:spPr>
        <a:xfrm>
          <a:off x="2261184" y="108832"/>
          <a:ext cx="2822446" cy="2822446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329" tIns="19050" rIns="155329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Bahnschrift" pitchFamily="34" charset="0"/>
            </a:rPr>
            <a:t>Buku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Panduan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Skripsi</a:t>
          </a:r>
          <a:r>
            <a:rPr lang="en-US" sz="1500" kern="1200" dirty="0" smtClean="0">
              <a:latin typeface="Bahnschrift" pitchFamily="34" charset="0"/>
            </a:rPr>
            <a:t> UPJ</a:t>
          </a:r>
          <a:endParaRPr lang="en-US" sz="1500" kern="1200" dirty="0">
            <a:latin typeface="Bahnschrift" pitchFamily="34" charset="0"/>
          </a:endParaRPr>
        </a:p>
      </dsp:txBody>
      <dsp:txXfrm>
        <a:off x="2674522" y="522170"/>
        <a:ext cx="1995770" cy="1995770"/>
      </dsp:txXfrm>
    </dsp:sp>
    <dsp:sp modelId="{605F932E-1464-4C91-83EB-A90F622DA76A}">
      <dsp:nvSpPr>
        <dsp:cNvPr id="0" name=""/>
        <dsp:cNvSpPr/>
      </dsp:nvSpPr>
      <dsp:spPr>
        <a:xfrm>
          <a:off x="4519141" y="108832"/>
          <a:ext cx="2822446" cy="2822446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5329" tIns="19050" rIns="155329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latin typeface="Bahnschrift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Bahnschrift" pitchFamily="34" charset="0"/>
            </a:rPr>
            <a:t>Siregar</a:t>
          </a:r>
          <a:r>
            <a:rPr lang="en-US" sz="1500" kern="1200" dirty="0" smtClean="0">
              <a:latin typeface="Bahnschrift" pitchFamily="34" charset="0"/>
            </a:rPr>
            <a:t>, </a:t>
          </a:r>
          <a:r>
            <a:rPr lang="en-US" sz="1500" kern="1200" dirty="0" err="1" smtClean="0">
              <a:latin typeface="Bahnschrift" pitchFamily="34" charset="0"/>
            </a:rPr>
            <a:t>Syofian</a:t>
          </a:r>
          <a:r>
            <a:rPr lang="en-US" sz="1500" kern="1200" dirty="0" smtClean="0">
              <a:latin typeface="Bahnschrift" pitchFamily="34" charset="0"/>
            </a:rPr>
            <a:t>. 2013.Metode </a:t>
          </a:r>
          <a:r>
            <a:rPr lang="en-US" sz="1500" kern="1200" dirty="0" err="1" smtClean="0">
              <a:latin typeface="Bahnschrift" pitchFamily="34" charset="0"/>
            </a:rPr>
            <a:t>Penelitian</a:t>
          </a:r>
          <a:r>
            <a:rPr lang="en-US" sz="1500" kern="1200" dirty="0" smtClean="0">
              <a:latin typeface="Bahnschrift" pitchFamily="34" charset="0"/>
            </a:rPr>
            <a:t> </a:t>
          </a:r>
          <a:r>
            <a:rPr lang="en-US" sz="1500" kern="1200" dirty="0" err="1" smtClean="0">
              <a:latin typeface="Bahnschrift" pitchFamily="34" charset="0"/>
            </a:rPr>
            <a:t>Kuantitatif</a:t>
          </a:r>
          <a:r>
            <a:rPr lang="en-US" sz="1500" kern="1200" dirty="0" smtClean="0">
              <a:latin typeface="Bahnschrift" pitchFamily="34" charset="0"/>
            </a:rPr>
            <a:t>.  </a:t>
          </a:r>
          <a:r>
            <a:rPr lang="en-US" sz="1500" kern="1200" dirty="0" err="1" smtClean="0">
              <a:latin typeface="Bahnschrift" pitchFamily="34" charset="0"/>
            </a:rPr>
            <a:t>Kencana</a:t>
          </a:r>
          <a:r>
            <a:rPr lang="en-US" sz="1500" kern="1200" dirty="0" smtClean="0">
              <a:latin typeface="Bahnschrift" pitchFamily="34" charset="0"/>
            </a:rPr>
            <a:t> : </a:t>
          </a:r>
          <a:r>
            <a:rPr lang="en-US" sz="1500" kern="1200" dirty="0" err="1" smtClean="0">
              <a:latin typeface="Bahnschrift" pitchFamily="34" charset="0"/>
            </a:rPr>
            <a:t>Prenadia</a:t>
          </a:r>
          <a:r>
            <a:rPr lang="en-US" sz="1500" kern="1200" dirty="0" smtClean="0">
              <a:latin typeface="Bahnschrift" pitchFamily="34" charset="0"/>
            </a:rPr>
            <a:t> Group</a:t>
          </a:r>
          <a:r>
            <a:rPr lang="id-ID" sz="1500" kern="1200" dirty="0" smtClean="0">
              <a:latin typeface="Bahnschrift" pitchFamily="34" charset="0"/>
            </a:rPr>
            <a:t>Sage Publication. 20</a:t>
          </a:r>
          <a:r>
            <a:rPr lang="en-US" sz="1500" kern="1200" dirty="0" smtClean="0">
              <a:latin typeface="Bahnschrift" pitchFamily="34" charset="0"/>
            </a:rPr>
            <a:t>14</a:t>
          </a:r>
          <a:endParaRPr lang="en-US" sz="1500" kern="1200" dirty="0">
            <a:latin typeface="Bahnschrift" pitchFamily="34" charset="0"/>
          </a:endParaRPr>
        </a:p>
      </dsp:txBody>
      <dsp:txXfrm>
        <a:off x="4932479" y="522170"/>
        <a:ext cx="1995770" cy="19957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80CEC-E9CE-4E84-80CB-A49296512935}">
      <dsp:nvSpPr>
        <dsp:cNvPr id="0" name=""/>
        <dsp:cNvSpPr/>
      </dsp:nvSpPr>
      <dsp:spPr>
        <a:xfrm>
          <a:off x="890" y="1163584"/>
          <a:ext cx="1736831" cy="17368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584" tIns="20320" rIns="9558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Pengirim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pesan</a:t>
          </a:r>
          <a:r>
            <a:rPr lang="en-US" sz="1600" b="1" kern="1200" dirty="0" smtClean="0"/>
            <a:t> (Sender)</a:t>
          </a:r>
          <a:endParaRPr lang="en-US" sz="1600" b="1" kern="1200" dirty="0"/>
        </a:p>
      </dsp:txBody>
      <dsp:txXfrm>
        <a:off x="255243" y="1417937"/>
        <a:ext cx="1228125" cy="1228125"/>
      </dsp:txXfrm>
    </dsp:sp>
    <dsp:sp modelId="{5B6A3500-A592-47FF-A19B-FEC1AAB9367A}">
      <dsp:nvSpPr>
        <dsp:cNvPr id="0" name=""/>
        <dsp:cNvSpPr/>
      </dsp:nvSpPr>
      <dsp:spPr>
        <a:xfrm>
          <a:off x="1390355" y="1163584"/>
          <a:ext cx="1736831" cy="1736831"/>
        </a:xfrm>
        <a:prstGeom prst="ellipse">
          <a:avLst/>
        </a:prstGeom>
        <a:solidFill>
          <a:schemeClr val="accent2">
            <a:alpha val="50000"/>
            <a:hueOff val="0"/>
            <a:satOff val="20939"/>
            <a:lumOff val="11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584" tIns="20320" rIns="9558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Pesan</a:t>
          </a:r>
          <a:r>
            <a:rPr lang="en-US" sz="1600" b="1" kern="1200" dirty="0" smtClean="0"/>
            <a:t> (Message)</a:t>
          </a:r>
          <a:endParaRPr lang="en-US" sz="1600" b="1" kern="1200" dirty="0"/>
        </a:p>
      </dsp:txBody>
      <dsp:txXfrm>
        <a:off x="1644708" y="1417937"/>
        <a:ext cx="1228125" cy="1228125"/>
      </dsp:txXfrm>
    </dsp:sp>
    <dsp:sp modelId="{22425DA0-AA42-457F-B21C-FB45F4917B83}">
      <dsp:nvSpPr>
        <dsp:cNvPr id="0" name=""/>
        <dsp:cNvSpPr/>
      </dsp:nvSpPr>
      <dsp:spPr>
        <a:xfrm>
          <a:off x="2779820" y="1163584"/>
          <a:ext cx="1736831" cy="1736831"/>
        </a:xfrm>
        <a:prstGeom prst="ellipse">
          <a:avLst/>
        </a:prstGeom>
        <a:solidFill>
          <a:schemeClr val="accent2">
            <a:alpha val="50000"/>
            <a:hueOff val="0"/>
            <a:satOff val="41879"/>
            <a:lumOff val="2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584" tIns="20320" rIns="9558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Medium (Channel)</a:t>
          </a:r>
          <a:endParaRPr lang="en-US" sz="1600" b="1" kern="1200" dirty="0"/>
        </a:p>
      </dsp:txBody>
      <dsp:txXfrm>
        <a:off x="3034173" y="1417937"/>
        <a:ext cx="1228125" cy="1228125"/>
      </dsp:txXfrm>
    </dsp:sp>
    <dsp:sp modelId="{B67402BA-C2DD-4126-BE57-E80A2F963EBD}">
      <dsp:nvSpPr>
        <dsp:cNvPr id="0" name=""/>
        <dsp:cNvSpPr/>
      </dsp:nvSpPr>
      <dsp:spPr>
        <a:xfrm>
          <a:off x="4169285" y="1163584"/>
          <a:ext cx="1736831" cy="1736831"/>
        </a:xfrm>
        <a:prstGeom prst="ellipse">
          <a:avLst/>
        </a:prstGeom>
        <a:solidFill>
          <a:schemeClr val="accent2">
            <a:alpha val="50000"/>
            <a:hueOff val="0"/>
            <a:satOff val="62818"/>
            <a:lumOff val="348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584" tIns="20320" rIns="9558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Penerima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pesan</a:t>
          </a:r>
          <a:r>
            <a:rPr lang="en-US" sz="1600" b="1" kern="1200" dirty="0" smtClean="0"/>
            <a:t> (Receiver)</a:t>
          </a:r>
          <a:endParaRPr lang="en-US" sz="1600" b="1" kern="1200" dirty="0"/>
        </a:p>
      </dsp:txBody>
      <dsp:txXfrm>
        <a:off x="4423638" y="1417937"/>
        <a:ext cx="1228125" cy="1228125"/>
      </dsp:txXfrm>
    </dsp:sp>
    <dsp:sp modelId="{BD3851F4-29E3-4313-A186-2A1C50C8830A}">
      <dsp:nvSpPr>
        <dsp:cNvPr id="0" name=""/>
        <dsp:cNvSpPr/>
      </dsp:nvSpPr>
      <dsp:spPr>
        <a:xfrm>
          <a:off x="5558750" y="1163584"/>
          <a:ext cx="1736831" cy="1736831"/>
        </a:xfrm>
        <a:prstGeom prst="ellipse">
          <a:avLst/>
        </a:prstGeom>
        <a:solidFill>
          <a:schemeClr val="accent2">
            <a:alpha val="50000"/>
            <a:hueOff val="0"/>
            <a:satOff val="83757"/>
            <a:lumOff val="464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584" tIns="20320" rIns="9558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Efek</a:t>
          </a: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(Effect)</a:t>
          </a:r>
          <a:endParaRPr lang="en-US" sz="1600" b="1" kern="1200" dirty="0"/>
        </a:p>
      </dsp:txBody>
      <dsp:txXfrm>
        <a:off x="5813103" y="1417937"/>
        <a:ext cx="1228125" cy="1228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96DEA-DFD8-4058-A781-F84676A1681D}">
      <dsp:nvSpPr>
        <dsp:cNvPr id="0" name=""/>
        <dsp:cNvSpPr/>
      </dsp:nvSpPr>
      <dsp:spPr>
        <a:xfrm>
          <a:off x="2626" y="371707"/>
          <a:ext cx="2296696" cy="22966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6395" tIns="22860" rIns="12639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alibri" pitchFamily="34" charset="0"/>
              <a:cs typeface="Calibri" pitchFamily="34" charset="0"/>
            </a:rPr>
            <a:t>Pengurangan</a:t>
          </a: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kern="1200" dirty="0" err="1" smtClean="0">
              <a:latin typeface="Calibri" pitchFamily="34" charset="0"/>
              <a:cs typeface="Calibri" pitchFamily="34" charset="0"/>
            </a:rPr>
            <a:t>nilai</a:t>
          </a: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 ≤ 50%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38969" y="708050"/>
        <a:ext cx="1624010" cy="1624010"/>
      </dsp:txXfrm>
    </dsp:sp>
    <dsp:sp modelId="{16797BE8-C261-4853-A175-1EFF8F109B0E}">
      <dsp:nvSpPr>
        <dsp:cNvPr id="0" name=""/>
        <dsp:cNvSpPr/>
      </dsp:nvSpPr>
      <dsp:spPr>
        <a:xfrm>
          <a:off x="1839983" y="371707"/>
          <a:ext cx="2296696" cy="2296696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6395" tIns="22860" rIns="12639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alibri" pitchFamily="34" charset="0"/>
              <a:cs typeface="Calibri" pitchFamily="34" charset="0"/>
            </a:rPr>
            <a:t>Pengurangan</a:t>
          </a: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b="1" kern="1200" dirty="0" err="1" smtClean="0">
              <a:latin typeface="Calibri" pitchFamily="34" charset="0"/>
              <a:cs typeface="Calibri" pitchFamily="34" charset="0"/>
            </a:rPr>
            <a:t>nilai</a:t>
          </a:r>
          <a:r>
            <a:rPr lang="en-US" sz="1800" b="1" kern="1200" dirty="0" smtClean="0">
              <a:latin typeface="Calibri" pitchFamily="34" charset="0"/>
              <a:cs typeface="Calibri" pitchFamily="34" charset="0"/>
            </a:rPr>
            <a:t> ≥ 50%</a:t>
          </a:r>
          <a:endParaRPr lang="en-U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176326" y="708050"/>
        <a:ext cx="1624010" cy="1624010"/>
      </dsp:txXfrm>
    </dsp:sp>
    <dsp:sp modelId="{605F932E-1464-4C91-83EB-A90F622DA76A}">
      <dsp:nvSpPr>
        <dsp:cNvPr id="0" name=""/>
        <dsp:cNvSpPr/>
      </dsp:nvSpPr>
      <dsp:spPr>
        <a:xfrm>
          <a:off x="3677340" y="371707"/>
          <a:ext cx="2296696" cy="2296696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6395" tIns="25400" rIns="12639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Calibri" pitchFamily="34" charset="0"/>
              <a:cs typeface="Calibri" pitchFamily="34" charset="0"/>
            </a:rPr>
            <a:t>Nilai</a:t>
          </a: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 0 (E)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4013683" y="708050"/>
        <a:ext cx="1624010" cy="1624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6D84D85F-57CF-4C30-A26B-9C8FFF0AC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6697A9B-31EF-4AF6-8013-8BB67B692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8437-0E0E-4EE0-ADB7-35F44842DA23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B1C3F984-97B8-4D88-A5B8-5BD2116FB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7DA8DCD-E53B-4B8A-94DE-E4B3DACCDE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A9F4-51C5-45B1-87B0-A224D9D3A4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55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EE47-5DCC-45F8-B981-F344E32420FA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1DC3-EA51-4687-A7C1-6A63FDCB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Referensi</a:t>
            </a:r>
            <a:r>
              <a:rPr lang="en-US" baseline="0" dirty="0" smtClean="0"/>
              <a:t> template: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12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3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: </a:t>
            </a:r>
            <a:r>
              <a:rPr lang="en-US" dirty="0" err="1" smtClean="0"/>
              <a:t>komunikasi</a:t>
            </a:r>
            <a:r>
              <a:rPr lang="en-US" dirty="0" smtClean="0"/>
              <a:t> interpersonal</a:t>
            </a:r>
          </a:p>
          <a:p>
            <a:r>
              <a:rPr lang="en-US" dirty="0" err="1" smtClean="0"/>
              <a:t>Variabel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keterbukaan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empati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dukungan</a:t>
            </a:r>
            <a:r>
              <a:rPr lang="en-US" baseline="0" dirty="0" smtClean="0"/>
              <a:t>, rasa </a:t>
            </a:r>
            <a:r>
              <a:rPr lang="en-US" baseline="0" dirty="0" err="1" smtClean="0"/>
              <a:t>positif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kesetaraan</a:t>
            </a:r>
            <a:endParaRPr lang="en-US" baseline="0" dirty="0" smtClean="0"/>
          </a:p>
          <a:p>
            <a:r>
              <a:rPr lang="en-US" baseline="0" dirty="0" err="1" smtClean="0"/>
              <a:t>Indikator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variabel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keterbukaan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mau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berbagi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pengalaman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dengan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teman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mampu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berbicara</a:t>
            </a:r>
            <a:r>
              <a:rPr lang="en-US" baseline="0" dirty="0" smtClean="0">
                <a:sym typeface="Wingdings" pitchFamily="2" charset="2"/>
              </a:rPr>
              <a:t> di </a:t>
            </a:r>
            <a:r>
              <a:rPr lang="en-US" baseline="0" dirty="0" err="1" smtClean="0">
                <a:sym typeface="Wingdings" pitchFamily="2" charset="2"/>
              </a:rPr>
              <a:t>hadapan</a:t>
            </a:r>
            <a:r>
              <a:rPr lang="en-US" baseline="0" dirty="0" smtClean="0">
                <a:sym typeface="Wingdings" pitchFamily="2" charset="2"/>
              </a:rPr>
              <a:t> orang lain, </a:t>
            </a:r>
            <a:r>
              <a:rPr lang="en-US" baseline="0" dirty="0" err="1" smtClean="0">
                <a:sym typeface="Wingdings" pitchFamily="2" charset="2"/>
              </a:rPr>
              <a:t>variabel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empati</a:t>
            </a:r>
            <a:r>
              <a:rPr lang="en-US" baseline="0" dirty="0" smtClean="0">
                <a:sym typeface="Wingdings" pitchFamily="2" charset="2"/>
              </a:rPr>
              <a:t>  </a:t>
            </a:r>
            <a:r>
              <a:rPr lang="en-US" baseline="0" dirty="0" err="1" smtClean="0">
                <a:sym typeface="Wingdings" pitchFamily="2" charset="2"/>
              </a:rPr>
              <a:t>mau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menerima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keluhan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teman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merasakan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apa</a:t>
            </a:r>
            <a:r>
              <a:rPr lang="en-US" baseline="0" dirty="0" smtClean="0">
                <a:sym typeface="Wingdings" pitchFamily="2" charset="2"/>
              </a:rPr>
              <a:t> yang </a:t>
            </a:r>
            <a:r>
              <a:rPr lang="en-US" baseline="0" dirty="0" err="1" smtClean="0">
                <a:sym typeface="Wingdings" pitchFamily="2" charset="2"/>
              </a:rPr>
              <a:t>dirasakan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teman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dst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berkorelasi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berkausasi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mahal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penampilan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penonton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sepak</a:t>
            </a:r>
            <a:r>
              <a:rPr lang="en-US" baseline="0" dirty="0" smtClean="0"/>
              <a:t> bola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kerusuhan</a:t>
            </a:r>
            <a:endParaRPr lang="en-US" baseline="0" dirty="0" smtClean="0"/>
          </a:p>
          <a:p>
            <a:r>
              <a:rPr lang="en-US" baseline="0" dirty="0" err="1" smtClean="0"/>
              <a:t>Korelasi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positif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searah</a:t>
            </a:r>
            <a:r>
              <a:rPr lang="en-US" baseline="0" dirty="0" smtClean="0"/>
              <a:t>): </a:t>
            </a:r>
            <a:r>
              <a:rPr lang="en-US" baseline="0" dirty="0" err="1" smtClean="0"/>
              <a:t>usia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siswa</a:t>
            </a:r>
            <a:r>
              <a:rPr lang="en-US" baseline="0" dirty="0" smtClean="0"/>
              <a:t> SD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badan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usianya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badannya</a:t>
            </a:r>
            <a:endParaRPr lang="en-US" baseline="0" dirty="0" smtClean="0"/>
          </a:p>
          <a:p>
            <a:r>
              <a:rPr lang="en-US" baseline="0" dirty="0" err="1" smtClean="0"/>
              <a:t>Korelasi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usia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mobil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turun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jualnya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69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Berhubungan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searah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korelasi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positif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dengan</a:t>
            </a:r>
            <a:r>
              <a:rPr lang="en-US" baseline="0" dirty="0" smtClean="0">
                <a:sym typeface="Wingdings" pitchFamily="2" charset="2"/>
              </a:rPr>
              <a:t> r </a:t>
            </a:r>
            <a:r>
              <a:rPr lang="en-US" baseline="0" dirty="0" err="1" smtClean="0">
                <a:sym typeface="Wingdings" pitchFamily="2" charset="2"/>
              </a:rPr>
              <a:t>mendekati</a:t>
            </a:r>
            <a:r>
              <a:rPr lang="en-US" baseline="0" dirty="0" smtClean="0">
                <a:sym typeface="Wingdings" pitchFamily="2" charset="2"/>
              </a:rPr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24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: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searah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47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generalisasi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mengenal</a:t>
            </a:r>
            <a:r>
              <a:rPr lang="en-US" baseline="0" dirty="0" smtClean="0"/>
              <a:t> 5 orang tuna </a:t>
            </a:r>
            <a:r>
              <a:rPr lang="en-US" baseline="0" dirty="0" err="1" smtClean="0"/>
              <a:t>netra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lalu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menyimpulkan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semua</a:t>
            </a:r>
            <a:r>
              <a:rPr lang="en-US" baseline="0" dirty="0" smtClean="0"/>
              <a:t> orang </a:t>
            </a:r>
            <a:r>
              <a:rPr lang="en-US" baseline="0" dirty="0" err="1" smtClean="0"/>
              <a:t>buta</a:t>
            </a:r>
            <a:r>
              <a:rPr lang="en-US" baseline="0" dirty="0" smtClean="0"/>
              <a:t> (di </a:t>
            </a:r>
            <a:r>
              <a:rPr lang="en-US" baseline="0" dirty="0" err="1" smtClean="0"/>
              <a:t>dunia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baik</a:t>
            </a:r>
            <a:endParaRPr lang="en-US" baseline="0" dirty="0" smtClean="0"/>
          </a:p>
          <a:p>
            <a:r>
              <a:rPr lang="en-US" baseline="0" dirty="0" err="1" smtClean="0"/>
              <a:t>Observasi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selektif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percaya</a:t>
            </a:r>
            <a:r>
              <a:rPr lang="en-US" baseline="0" dirty="0" smtClean="0"/>
              <a:t> orang yang </a:t>
            </a:r>
            <a:r>
              <a:rPr lang="en-US" baseline="0" dirty="0" err="1" smtClean="0"/>
              <a:t>berusia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galak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dibanding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muda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Kepercayaan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terbentuk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pengalaman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orang </a:t>
            </a:r>
            <a:r>
              <a:rPr lang="en-US" baseline="0" dirty="0" err="1" smtClean="0"/>
              <a:t>tua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gambaran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sinetron</a:t>
            </a:r>
            <a:r>
              <a:rPr lang="en-US" baseline="0" dirty="0" smtClean="0"/>
              <a:t> TV (orang </a:t>
            </a:r>
            <a:r>
              <a:rPr lang="en-US" baseline="0" dirty="0" err="1" smtClean="0"/>
              <a:t>tua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marah-marah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Tanpa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berinteraksi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orang </a:t>
            </a:r>
            <a:r>
              <a:rPr lang="en-US" baseline="0" dirty="0" err="1" smtClean="0"/>
              <a:t>tua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perhatikan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wajah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omongan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kerasnya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senyum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leluconnya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Penyimpulan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prematur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merasa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paham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mencermati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merasa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final</a:t>
            </a:r>
          </a:p>
          <a:p>
            <a:r>
              <a:rPr lang="en-US" baseline="0" dirty="0" err="1" smtClean="0"/>
              <a:t>Efek</a:t>
            </a:r>
            <a:r>
              <a:rPr lang="en-US" baseline="0" dirty="0" smtClean="0"/>
              <a:t> halo: </a:t>
            </a:r>
            <a:r>
              <a:rPr lang="en-US" baseline="0" dirty="0" err="1" smtClean="0"/>
              <a:t>mahasiswa</a:t>
            </a:r>
            <a:r>
              <a:rPr lang="en-US" baseline="0" dirty="0" smtClean="0"/>
              <a:t> UI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pintar-pintar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penelitian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mahasiswa</a:t>
            </a:r>
            <a:r>
              <a:rPr lang="en-US" baseline="0" dirty="0" smtClean="0"/>
              <a:t> UI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kampus</a:t>
            </a:r>
            <a:r>
              <a:rPr lang="en-US" baseline="0" dirty="0" smtClean="0"/>
              <a:t> lain. </a:t>
            </a:r>
            <a:r>
              <a:rPr lang="en-US" baseline="0" dirty="0" err="1" smtClean="0"/>
              <a:t>Disimpulkan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mereview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penelitiannya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dulu</a:t>
            </a:r>
            <a:endParaRPr lang="en-US" baseline="0" dirty="0" smtClean="0"/>
          </a:p>
          <a:p>
            <a:r>
              <a:rPr lang="en-US" baseline="0" dirty="0" err="1" smtClean="0"/>
              <a:t>Konsensus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keliru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berusaha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mencocok-cocokkan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pikiran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pribadi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konsensus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umum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meskipun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pikiran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pribadi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sebenarnya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berbeda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Pakar</a:t>
            </a:r>
            <a:r>
              <a:rPr lang="en-US" dirty="0" smtClean="0"/>
              <a:t>:</a:t>
            </a:r>
            <a:r>
              <a:rPr lang="en-US" baseline="0" dirty="0" smtClean="0"/>
              <a:t> Roy </a:t>
            </a:r>
            <a:r>
              <a:rPr lang="en-US" baseline="0" dirty="0" err="1" smtClean="0"/>
              <a:t>Suryo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pendidikan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ilmu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komunikasi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fotografi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menganalisa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perspektif</a:t>
            </a:r>
            <a:r>
              <a:rPr lang="en-US" baseline="0" dirty="0" smtClean="0"/>
              <a:t> IT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dijuluki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pakar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telematika</a:t>
            </a:r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err="1" smtClean="0">
                <a:sym typeface="Wingdings" pitchFamily="2" charset="2"/>
              </a:rPr>
              <a:t>Otoritas</a:t>
            </a:r>
            <a:r>
              <a:rPr lang="en-US" baseline="0" dirty="0" smtClean="0">
                <a:sym typeface="Wingdings" pitchFamily="2" charset="2"/>
              </a:rPr>
              <a:t>: </a:t>
            </a:r>
            <a:r>
              <a:rPr lang="en-US" baseline="0" dirty="0" err="1" smtClean="0">
                <a:sym typeface="Wingdings" pitchFamily="2" charset="2"/>
              </a:rPr>
              <a:t>keterangan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kepolisian</a:t>
            </a:r>
            <a:r>
              <a:rPr lang="en-US" baseline="0" dirty="0" smtClean="0">
                <a:sym typeface="Wingdings" pitchFamily="2" charset="2"/>
              </a:rPr>
              <a:t> RI di </a:t>
            </a:r>
            <a:r>
              <a:rPr lang="en-US" baseline="0" dirty="0" err="1" smtClean="0">
                <a:sym typeface="Wingdings" pitchFamily="2" charset="2"/>
              </a:rPr>
              <a:t>kasus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penyiraman</a:t>
            </a:r>
            <a:r>
              <a:rPr lang="en-US" baseline="0" dirty="0" smtClean="0">
                <a:sym typeface="Wingdings" pitchFamily="2" charset="2"/>
              </a:rPr>
              <a:t> air </a:t>
            </a:r>
            <a:r>
              <a:rPr lang="en-US" baseline="0" dirty="0" err="1" smtClean="0">
                <a:sym typeface="Wingdings" pitchFamily="2" charset="2"/>
              </a:rPr>
              <a:t>keras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terhadap</a:t>
            </a:r>
            <a:r>
              <a:rPr lang="en-US" baseline="0" dirty="0" smtClean="0">
                <a:sym typeface="Wingdings" pitchFamily="2" charset="2"/>
              </a:rPr>
              <a:t> Novel </a:t>
            </a:r>
            <a:r>
              <a:rPr lang="en-US" baseline="0" dirty="0" err="1" smtClean="0">
                <a:sym typeface="Wingdings" pitchFamily="2" charset="2"/>
              </a:rPr>
              <a:t>Baswedan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Tersebar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orang yang </a:t>
            </a:r>
            <a:r>
              <a:rPr lang="en-US" baseline="0" dirty="0" err="1" smtClean="0"/>
              <a:t>tahu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benar</a:t>
            </a:r>
            <a:endParaRPr lang="en-US" baseline="0" dirty="0" smtClean="0"/>
          </a:p>
          <a:p>
            <a:r>
              <a:rPr lang="en-US" baseline="0" dirty="0" err="1" smtClean="0"/>
              <a:t>Pesan</a:t>
            </a:r>
            <a:r>
              <a:rPr lang="en-US" baseline="0" dirty="0" smtClean="0"/>
              <a:t> media: media online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memberitakan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korban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berubah-ubah</a:t>
            </a:r>
            <a:endParaRPr lang="en-US" baseline="0" dirty="0" smtClean="0"/>
          </a:p>
          <a:p>
            <a:r>
              <a:rPr lang="en-US" baseline="0" dirty="0" err="1" smtClean="0"/>
              <a:t>Pesan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populer</a:t>
            </a:r>
            <a:r>
              <a:rPr lang="en-US" baseline="0" dirty="0" smtClean="0"/>
              <a:t>: jargon “Orang </a:t>
            </a:r>
            <a:r>
              <a:rPr lang="en-US" baseline="0" dirty="0" err="1" smtClean="0"/>
              <a:t>Pintar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Tolak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Angin</a:t>
            </a:r>
            <a:r>
              <a:rPr lang="en-US" baseline="0" dirty="0" smtClean="0"/>
              <a:t>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politisi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berbicara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kinerja</a:t>
            </a:r>
            <a:r>
              <a:rPr lang="en-US" baseline="0" dirty="0" smtClean="0"/>
              <a:t> MPR/DPR </a:t>
            </a:r>
          </a:p>
          <a:p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kultural</a:t>
            </a:r>
            <a:r>
              <a:rPr lang="en-US" baseline="0" dirty="0" smtClean="0"/>
              <a:t>: orang non-Padang </a:t>
            </a:r>
            <a:r>
              <a:rPr lang="en-US" baseline="0" dirty="0" err="1" smtClean="0"/>
              <a:t>menilai</a:t>
            </a:r>
            <a:r>
              <a:rPr lang="en-US" baseline="0" dirty="0" smtClean="0"/>
              <a:t> orang Padang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kalangan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pelit</a:t>
            </a:r>
            <a:endParaRPr lang="en-US" baseline="0" dirty="0" smtClean="0"/>
          </a:p>
          <a:p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religius</a:t>
            </a:r>
            <a:r>
              <a:rPr lang="en-US" baseline="0" dirty="0" smtClean="0"/>
              <a:t>: orang Muslim </a:t>
            </a:r>
            <a:r>
              <a:rPr lang="en-US" baseline="0" dirty="0" err="1" smtClean="0"/>
              <a:t>memandang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Ahok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9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menyeragamkan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Eksploratif</a:t>
            </a:r>
            <a:r>
              <a:rPr lang="en-US" dirty="0" smtClean="0"/>
              <a:t>: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etos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Dayak</a:t>
            </a:r>
            <a:r>
              <a:rPr lang="en-US" dirty="0" smtClean="0"/>
              <a:t> di </a:t>
            </a:r>
            <a:r>
              <a:rPr lang="en-US" dirty="0" err="1" smtClean="0"/>
              <a:t>pedalaman</a:t>
            </a:r>
            <a:r>
              <a:rPr lang="en-US" dirty="0" smtClean="0"/>
              <a:t> Kalimantan</a:t>
            </a:r>
          </a:p>
          <a:p>
            <a:r>
              <a:rPr lang="en-US" dirty="0" err="1" smtClean="0"/>
              <a:t>Deskriptif</a:t>
            </a:r>
            <a:r>
              <a:rPr lang="en-US" dirty="0" smtClean="0"/>
              <a:t>: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Cimandiri</a:t>
            </a:r>
            <a:endParaRPr lang="en-US" baseline="0" dirty="0" smtClean="0"/>
          </a:p>
          <a:p>
            <a:r>
              <a:rPr lang="en-US" baseline="0" dirty="0" err="1" smtClean="0"/>
              <a:t>Eksplanatif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penelitian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komunikasi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keluarga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kenakalan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6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9502"/>
            <a:ext cx="417646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372" y="1491630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42950"/>
            <a:ext cx="2915816" cy="4400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59832" y="0"/>
            <a:ext cx="6084168" cy="2715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60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60122"/>
            <a:ext cx="2915816" cy="2675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8184" y="0"/>
            <a:ext cx="2915816" cy="3435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9862"/>
            <a:ext cx="4572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6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6270" y="3075998"/>
            <a:ext cx="1800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97730" y="1275606"/>
            <a:ext cx="18000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6270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9773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339751" y="3075998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39751" y="1275606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1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2237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44605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44605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82869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21133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75" y="1707654"/>
            <a:ext cx="5428593" cy="297453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9406" y="1864434"/>
            <a:ext cx="3624668" cy="2343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19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8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242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04671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691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75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4932040" cy="37858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56992" y="2269864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56992" y="2743440"/>
            <a:ext cx="47870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4" flipH="1">
            <a:off x="759096" y="1677208"/>
            <a:ext cx="3173758" cy="203301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 flipV="1">
            <a:off x="6910736" y="3427539"/>
            <a:ext cx="2233264" cy="171596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/>
          <a:lstStyle/>
          <a:p>
            <a:fld id="{7E96C03A-26DD-480E-B6C9-051ABF25BE9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69D6555-D9C8-445A-B8CE-9F8754CEB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8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8" y="533436"/>
            <a:ext cx="9144000" cy="136815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155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476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79912" y="0"/>
            <a:ext cx="1512168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/>
          <a:lstStyle/>
          <a:p>
            <a:fld id="{7E96C03A-26DD-480E-B6C9-051ABF25BE9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</p:spPr>
        <p:txBody>
          <a:bodyPr/>
          <a:lstStyle/>
          <a:p>
            <a:fld id="{769D6555-D9C8-445A-B8CE-9F8754CEB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3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/>
          <a:lstStyle/>
          <a:p>
            <a:fld id="{7E96C03A-26DD-480E-B6C9-051ABF25BE9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</p:spPr>
        <p:txBody>
          <a:bodyPr/>
          <a:lstStyle/>
          <a:p>
            <a:fld id="{769D6555-D9C8-445A-B8CE-9F8754CEB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xmlns="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43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07704" cy="5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707654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18754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334778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550802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7668261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71799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32038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92277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23928" y="1707654"/>
            <a:ext cx="4283968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059582"/>
            <a:ext cx="3420000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2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5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56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1" r:id="rId2"/>
    <p:sldLayoutId id="2147483672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perasw.com/products/rrw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1059582"/>
            <a:ext cx="7704856" cy="1080121"/>
          </a:xfrm>
        </p:spPr>
        <p:txBody>
          <a:bodyPr/>
          <a:lstStyle/>
          <a:p>
            <a:pPr lvl="0" algn="ctr"/>
            <a:r>
              <a:rPr lang="en-US" altLang="ko-KR" sz="3200" dirty="0" smtClean="0">
                <a:latin typeface="Bahnschrift" pitchFamily="34" charset="0"/>
                <a:ea typeface="맑은 고딕" pitchFamily="50" charset="-127"/>
              </a:rPr>
              <a:t>METODOLOGI PENELITIAN KOMUNIKASI</a:t>
            </a:r>
            <a:endParaRPr lang="en-US" altLang="ko-KR" sz="3200" dirty="0">
              <a:latin typeface="Bahnschrif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11760" y="1923678"/>
            <a:ext cx="4176464" cy="432048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Pendekatan</a:t>
            </a:r>
            <a:r>
              <a:rPr lang="en-US" altLang="ko-KR" sz="24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ko-KR" sz="2400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Kuantitatif</a:t>
            </a:r>
            <a:endParaRPr lang="en-US" altLang="ko-KR" sz="24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07504" y="4550785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altLang="ko-KR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Pertemuan</a:t>
            </a:r>
            <a:r>
              <a:rPr lang="en-US" altLang="ko-KR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01 | </a:t>
            </a:r>
            <a:r>
              <a:rPr lang="en-US" altLang="ko-KR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Genap</a:t>
            </a:r>
            <a:r>
              <a:rPr lang="en-US" altLang="ko-KR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2019/2020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Universitas</a:t>
            </a:r>
            <a:r>
              <a:rPr lang="en-US" altLang="ko-KR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Pembangunan Jaya</a:t>
            </a:r>
            <a:endParaRPr lang="en-US" altLang="ko-KR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SANKSI MELANGGAR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Bahnschrift" pitchFamily="34" charset="0"/>
              </a:rPr>
              <a:t>METODOLOGI PENELITIAN KOMUNIKASI 1 &amp; APLIKASI  DATA STATISTIK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9311208"/>
              </p:ext>
            </p:extLst>
          </p:nvPr>
        </p:nvGraphicFramePr>
        <p:xfrm>
          <a:off x="1691680" y="1211719"/>
          <a:ext cx="5976664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3980007"/>
            <a:ext cx="266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err="1" smtClean="0">
                <a:latin typeface="Calibri" pitchFamily="34" charset="0"/>
                <a:cs typeface="Calibri" pitchFamily="34" charset="0"/>
              </a:rPr>
              <a:t>Terlambat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mengumpulkan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tugas</a:t>
            </a:r>
            <a:endParaRPr lang="en-US" sz="1200" i="1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Mengumpulkan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tugas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1200" b="1" i="1" dirty="0" err="1" smtClean="0">
                <a:latin typeface="Calibri" pitchFamily="34" charset="0"/>
                <a:cs typeface="Calibri" pitchFamily="34" charset="0"/>
              </a:rPr>
              <a:t>tidak</a:t>
            </a:r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dirty="0" err="1" smtClean="0">
                <a:latin typeface="Calibri" pitchFamily="34" charset="0"/>
                <a:cs typeface="Calibri" pitchFamily="34" charset="0"/>
              </a:rPr>
              <a:t>sesuai</a:t>
            </a:r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panduan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diberikan</a:t>
            </a:r>
            <a:endParaRPr lang="en-US" sz="12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3973001"/>
            <a:ext cx="244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err="1" smtClean="0">
                <a:latin typeface="Calibri" pitchFamily="34" charset="0"/>
                <a:cs typeface="Calibri" pitchFamily="34" charset="0"/>
              </a:rPr>
              <a:t>Tidak</a:t>
            </a:r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dirty="0" err="1" smtClean="0">
                <a:latin typeface="Calibri" pitchFamily="34" charset="0"/>
                <a:cs typeface="Calibri" pitchFamily="34" charset="0"/>
              </a:rPr>
              <a:t>mengumpulkan</a:t>
            </a:r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tugas</a:t>
            </a:r>
            <a:endParaRPr lang="en-US" sz="1200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200" b="1" i="1" dirty="0" err="1" smtClean="0">
                <a:latin typeface="Calibri" pitchFamily="34" charset="0"/>
                <a:cs typeface="Calibri" pitchFamily="34" charset="0"/>
              </a:rPr>
              <a:t>Plagiarisme</a:t>
            </a:r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dirty="0" err="1" smtClean="0">
                <a:latin typeface="Calibri" pitchFamily="34" charset="0"/>
                <a:cs typeface="Calibri" pitchFamily="34" charset="0"/>
              </a:rPr>
              <a:t>Parsial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i="1" dirty="0" smtClean="0">
                <a:latin typeface="Times New Roman"/>
                <a:cs typeface="Times New Roman"/>
              </a:rPr>
              <a:t>≤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50%</a:t>
            </a:r>
            <a:r>
              <a:rPr lang="en-US" sz="1200" i="1" dirty="0" smtClean="0">
                <a:latin typeface="Times New Roman"/>
                <a:cs typeface="Times New Roman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isi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sama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karya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orang lain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tanpa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>
                <a:latin typeface="Calibri" pitchFamily="34" charset="0"/>
                <a:cs typeface="Calibri" pitchFamily="34" charset="0"/>
              </a:rPr>
              <a:t>menyantumkan</a:t>
            </a:r>
            <a:r>
              <a:rPr lang="en-US" sz="1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sumber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3973002"/>
            <a:ext cx="237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latin typeface="Calibri" pitchFamily="34" charset="0"/>
                <a:cs typeface="Calibri" pitchFamily="34" charset="0"/>
              </a:rPr>
              <a:t>Plagiarisme</a:t>
            </a:r>
            <a:r>
              <a:rPr lang="en-US" sz="1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dirty="0" smtClean="0">
                <a:latin typeface="Calibri" pitchFamily="34" charset="0"/>
                <a:cs typeface="Calibri" pitchFamily="34" charset="0"/>
              </a:rPr>
              <a:t>Total </a:t>
            </a:r>
          </a:p>
          <a:p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(&gt;50%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isi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sama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karya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orang lain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tanpa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menyantumkan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sumber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48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LAIN-LAIN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Bahnschrift" pitchFamily="34" charset="0"/>
              </a:rPr>
              <a:t>METODOLOGI PENELITIAN KOMUNIKASI 1 &amp; APLIKASI  DATA </a:t>
            </a:r>
            <a:r>
              <a:rPr lang="en-US" b="1" dirty="0" smtClean="0">
                <a:latin typeface="Bahnschrift" pitchFamily="34" charset="0"/>
              </a:rPr>
              <a:t>STATISTIK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95536" y="1491630"/>
            <a:ext cx="8352928" cy="244827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600" b="1" dirty="0" smtClean="0">
                <a:latin typeface="Bahnschrift" pitchFamily="34" charset="0"/>
              </a:rPr>
              <a:t>DOSEN BUKAN TUHAN</a:t>
            </a:r>
            <a:r>
              <a:rPr lang="en-US" sz="1600" dirty="0" smtClean="0">
                <a:latin typeface="Bahnschrift" pitchFamily="34" charset="0"/>
              </a:rPr>
              <a:t>: </a:t>
            </a:r>
            <a:r>
              <a:rPr lang="en-US" sz="1600" dirty="0" err="1" smtClean="0">
                <a:latin typeface="Bahnschrift" pitchFamily="34" charset="0"/>
              </a:rPr>
              <a:t>tidak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maha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tahu</a:t>
            </a:r>
            <a:r>
              <a:rPr lang="en-US" sz="1600" dirty="0" smtClean="0">
                <a:latin typeface="Bahnschrift" pitchFamily="34" charset="0"/>
              </a:rPr>
              <a:t>, </a:t>
            </a:r>
            <a:r>
              <a:rPr lang="en-US" sz="1600" dirty="0" err="1" smtClean="0">
                <a:latin typeface="Bahnschrift" pitchFamily="34" charset="0"/>
              </a:rPr>
              <a:t>maha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pengasih</a:t>
            </a:r>
            <a:r>
              <a:rPr lang="en-US" sz="1600" dirty="0" smtClean="0">
                <a:latin typeface="Bahnschrift" pitchFamily="34" charset="0"/>
              </a:rPr>
              <a:t>, </a:t>
            </a:r>
            <a:r>
              <a:rPr lang="en-US" sz="1600" dirty="0" err="1" smtClean="0">
                <a:latin typeface="Bahnschrift" pitchFamily="34" charset="0"/>
              </a:rPr>
              <a:t>dan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maha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pengampun</a:t>
            </a:r>
            <a:endParaRPr lang="en-US" sz="1600" dirty="0" smtClean="0">
              <a:latin typeface="Bahnschrift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err="1" smtClean="0">
                <a:latin typeface="Bahnschrift" pitchFamily="34" charset="0"/>
              </a:rPr>
              <a:t>Perkuliahan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ini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hanya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b="1" dirty="0" smtClean="0">
                <a:latin typeface="Bahnschrift" pitchFamily="34" charset="0"/>
              </a:rPr>
              <a:t>SALAH SATU CARA </a:t>
            </a:r>
            <a:r>
              <a:rPr lang="en-US" sz="1600" dirty="0" err="1" smtClean="0">
                <a:latin typeface="Bahnschrift" pitchFamily="34" charset="0"/>
              </a:rPr>
              <a:t>untuk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mempelajari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Metode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smtClean="0">
                <a:latin typeface="Bahnschrift" pitchFamily="34" charset="0"/>
              </a:rPr>
              <a:t>                 </a:t>
            </a:r>
            <a:r>
              <a:rPr lang="en-US" sz="1600" dirty="0" err="1" smtClean="0">
                <a:latin typeface="Bahnschrift" pitchFamily="34" charset="0"/>
              </a:rPr>
              <a:t>Kuantitatif</a:t>
            </a:r>
            <a:r>
              <a:rPr lang="en-US" sz="1600" dirty="0" smtClean="0">
                <a:latin typeface="Bahnschrift" pitchFamily="34" charset="0"/>
              </a:rPr>
              <a:t>. Di </a:t>
            </a:r>
            <a:r>
              <a:rPr lang="en-US" sz="1600" dirty="0" err="1" smtClean="0">
                <a:latin typeface="Bahnschrift" pitchFamily="34" charset="0"/>
              </a:rPr>
              <a:t>luar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sana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masih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banyak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cara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belajar</a:t>
            </a:r>
            <a:r>
              <a:rPr lang="en-US" sz="1600" dirty="0" smtClean="0">
                <a:latin typeface="Bahnschrift" pitchFamily="34" charset="0"/>
              </a:rPr>
              <a:t> lain yang </a:t>
            </a:r>
            <a:r>
              <a:rPr lang="en-US" sz="1600" dirty="0" err="1" smtClean="0">
                <a:latin typeface="Bahnschrift" pitchFamily="34" charset="0"/>
              </a:rPr>
              <a:t>dapat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diupayakan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secara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mandiri</a:t>
            </a:r>
            <a:endParaRPr lang="en-US" sz="1600" dirty="0">
              <a:latin typeface="Bahnschrift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latin typeface="Bahnschrift" pitchFamily="34" charset="0"/>
              </a:rPr>
              <a:t>“</a:t>
            </a:r>
            <a:r>
              <a:rPr lang="en-US" sz="1600" dirty="0" err="1" smtClean="0">
                <a:latin typeface="Bahnschrift" pitchFamily="34" charset="0"/>
              </a:rPr>
              <a:t>Menjual</a:t>
            </a:r>
            <a:r>
              <a:rPr lang="en-US" sz="1600" dirty="0" smtClean="0">
                <a:latin typeface="Bahnschrift" pitchFamily="34" charset="0"/>
              </a:rPr>
              <a:t>” </a:t>
            </a:r>
            <a:r>
              <a:rPr lang="en-US" sz="1600" dirty="0" err="1" smtClean="0">
                <a:latin typeface="Bahnschrift" pitchFamily="34" charset="0"/>
              </a:rPr>
              <a:t>nama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dosen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adalah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tindakan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tidak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terpuji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harus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dihindari</a:t>
            </a:r>
            <a:endParaRPr lang="en-US" sz="1600" dirty="0" smtClean="0">
              <a:latin typeface="Bahnschrift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err="1" smtClean="0">
                <a:latin typeface="Bahnschrift" pitchFamily="34" charset="0"/>
              </a:rPr>
              <a:t>Mahasiswa</a:t>
            </a:r>
            <a:r>
              <a:rPr lang="en-US" sz="1600" dirty="0" smtClean="0">
                <a:latin typeface="Bahnschrift" pitchFamily="34" charset="0"/>
              </a:rPr>
              <a:t> yang </a:t>
            </a:r>
            <a:r>
              <a:rPr lang="en-US" sz="1600" dirty="0" err="1" smtClean="0">
                <a:latin typeface="Bahnschrift" pitchFamily="34" charset="0"/>
              </a:rPr>
              <a:t>bisa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mengoperasikan</a:t>
            </a:r>
            <a:r>
              <a:rPr lang="en-US" sz="1600" dirty="0" smtClean="0">
                <a:latin typeface="Bahnschrift" pitchFamily="34" charset="0"/>
              </a:rPr>
              <a:t> SPSS </a:t>
            </a:r>
            <a:r>
              <a:rPr lang="en-US" sz="1600" dirty="0" err="1" smtClean="0">
                <a:latin typeface="Bahnschrift" pitchFamily="34" charset="0"/>
              </a:rPr>
              <a:t>sebelum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smtClean="0">
                <a:latin typeface="Bahnschrift" pitchFamily="34" charset="0"/>
              </a:rPr>
              <a:t>UTS </a:t>
            </a:r>
            <a:r>
              <a:rPr lang="en-US" sz="1600" dirty="0" err="1" smtClean="0">
                <a:latin typeface="Bahnschrift" pitchFamily="34" charset="0"/>
              </a:rPr>
              <a:t>dan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mau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mengajari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teman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sekelasnya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akan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mendapatkan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kenaikan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nilai</a:t>
            </a:r>
            <a:r>
              <a:rPr lang="en-US" sz="1600" dirty="0" smtClean="0">
                <a:latin typeface="Bahnschrift" pitchFamily="34" charset="0"/>
              </a:rPr>
              <a:t> total </a:t>
            </a:r>
            <a:r>
              <a:rPr lang="en-US" sz="1600" dirty="0" err="1" smtClean="0">
                <a:latin typeface="Bahnschrift" pitchFamily="34" charset="0"/>
              </a:rPr>
              <a:t>mata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kuliah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sampai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dengan</a:t>
            </a:r>
            <a:r>
              <a:rPr lang="en-US" sz="1600" dirty="0" smtClean="0">
                <a:latin typeface="Bahnschrift" pitchFamily="34" charset="0"/>
              </a:rPr>
              <a:t> 50%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err="1" smtClean="0">
                <a:latin typeface="Bahnschrift" pitchFamily="34" charset="0"/>
              </a:rPr>
              <a:t>Mendapatkan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nilai</a:t>
            </a:r>
            <a:r>
              <a:rPr lang="en-US" sz="1600" dirty="0" smtClean="0">
                <a:latin typeface="Bahnschrift" pitchFamily="34" charset="0"/>
              </a:rPr>
              <a:t> A di </a:t>
            </a:r>
            <a:r>
              <a:rPr lang="en-US" sz="1600" dirty="0" err="1" smtClean="0">
                <a:latin typeface="Bahnschrift" pitchFamily="34" charset="0"/>
              </a:rPr>
              <a:t>kelas</a:t>
            </a:r>
            <a:r>
              <a:rPr lang="en-US" sz="1600" dirty="0" smtClean="0">
                <a:latin typeface="Bahnschrift" pitchFamily="34" charset="0"/>
              </a:rPr>
              <a:t> MPK 1 </a:t>
            </a:r>
            <a:r>
              <a:rPr lang="en-US" sz="1600" dirty="0" err="1" smtClean="0">
                <a:latin typeface="Bahnschrift" pitchFamily="34" charset="0"/>
              </a:rPr>
              <a:t>adalah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b="1" dirty="0" smtClean="0">
                <a:latin typeface="Bahnschrift" pitchFamily="34" charset="0"/>
              </a:rPr>
              <a:t>MUNGKIN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6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dirty="0" smtClean="0">
                <a:latin typeface="Bahnschrift" pitchFamily="34" charset="0"/>
              </a:rPr>
              <a:t>FORMAT LOG BOOK</a:t>
            </a:r>
            <a:endParaRPr lang="en-US" sz="3200" b="1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Bahnschrift" pitchFamily="34" charset="0"/>
              </a:rPr>
              <a:t>METODOLOGI PENELITIAN KOMUNIKASI 1 &amp; APLIKASI  DATA </a:t>
            </a:r>
            <a:r>
              <a:rPr lang="en-US" b="1" dirty="0" smtClean="0">
                <a:latin typeface="Bahnschrift" pitchFamily="34" charset="0"/>
              </a:rPr>
              <a:t>STATISTIK</a:t>
            </a:r>
            <a:endParaRPr lang="en-US" b="1" dirty="0">
              <a:latin typeface="Bahnschrift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402072"/>
              </p:ext>
            </p:extLst>
          </p:nvPr>
        </p:nvGraphicFramePr>
        <p:xfrm>
          <a:off x="2051720" y="1275606"/>
          <a:ext cx="5055024" cy="20162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0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3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8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42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165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Bahnschrift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Bahnschrift" pitchFamily="34" charset="0"/>
                        </a:rPr>
                        <a:t>TANGGAL 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Bahnschrift" pitchFamily="34" charset="0"/>
                        </a:rPr>
                        <a:t>BIMBINGAN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Bahnschrift" pitchFamily="34" charset="0"/>
                        </a:rPr>
                        <a:t>MASUKAN</a:t>
                      </a:r>
                      <a:r>
                        <a:rPr lang="en-US" sz="1100" baseline="0" dirty="0" smtClean="0">
                          <a:latin typeface="Bahnschrift" pitchFamily="34" charset="0"/>
                        </a:rPr>
                        <a:t> DOSEN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Bahnschrift" pitchFamily="34" charset="0"/>
                        </a:rPr>
                        <a:t>PARAF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Bahnschrift" pitchFamily="34" charset="0"/>
                        </a:rPr>
                        <a:t>MAHASISWA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Bahnschrift" pitchFamily="34" charset="0"/>
                        </a:rPr>
                        <a:t>PARAF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Bahnschrift" pitchFamily="34" charset="0"/>
                        </a:rPr>
                        <a:t>DOSEN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14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Bahnschrif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2548" y="3435846"/>
            <a:ext cx="799288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Bahnschrift" pitchFamily="34" charset="0"/>
              </a:rPr>
              <a:t>Log book </a:t>
            </a:r>
            <a:r>
              <a:rPr lang="en-US" dirty="0" err="1" smtClean="0">
                <a:latin typeface="Bahnschrift" pitchFamily="34" charset="0"/>
              </a:rPr>
              <a:t>bisa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berupa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kertas</a:t>
            </a:r>
            <a:r>
              <a:rPr lang="en-US" dirty="0" smtClean="0">
                <a:latin typeface="Bahnschrift" pitchFamily="34" charset="0"/>
              </a:rPr>
              <a:t> print out </a:t>
            </a:r>
            <a:r>
              <a:rPr lang="en-US" dirty="0" err="1" smtClean="0">
                <a:latin typeface="Bahnschrift" pitchFamily="34" charset="0"/>
              </a:rPr>
              <a:t>atau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buku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catatan</a:t>
            </a:r>
            <a:endParaRPr lang="en-US" dirty="0" smtClean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Wajib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dibawa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diisi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ditandatangani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oleh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mahasiswa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dosen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setiap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bimbingan</a:t>
            </a:r>
            <a:endParaRPr lang="en-US" dirty="0" smtClean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Bahnschrift" pitchFamily="34" charset="0"/>
              </a:rPr>
              <a:t>TIDAK BOLEH HILANG</a:t>
            </a:r>
          </a:p>
        </p:txBody>
      </p:sp>
    </p:spTree>
    <p:extLst>
      <p:ext uri="{BB962C8B-B14F-4D97-AF65-F5344CB8AC3E}">
        <p14:creationId xmlns:p14="http://schemas.microsoft.com/office/powerpoint/2010/main" val="3712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b="1" dirty="0" smtClean="0">
                <a:latin typeface="Bahnschrift" pitchFamily="34" charset="0"/>
              </a:rPr>
              <a:t>PETUNJUK PENGERJAAN TUGAS</a:t>
            </a:r>
            <a:r>
              <a:rPr lang="en-US" sz="2800" b="1" dirty="0" smtClean="0">
                <a:latin typeface="Bahnschrift" pitchFamily="34" charset="0"/>
              </a:rPr>
              <a:t>: REVIEW MINGGUAN</a:t>
            </a:r>
            <a:endParaRPr lang="en-US" sz="2800" b="1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Bahnschrift" pitchFamily="34" charset="0"/>
              </a:rPr>
              <a:t>METODOLOGI PENELITIAN KOMUNIKASI 1 &amp; APLIKASI  DATA </a:t>
            </a:r>
            <a:r>
              <a:rPr lang="en-US" b="1" dirty="0" smtClean="0">
                <a:latin typeface="Bahnschrift" pitchFamily="34" charset="0"/>
              </a:rPr>
              <a:t>STATISTIK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203598"/>
            <a:ext cx="7992888" cy="36933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Tugas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dikerjakan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secara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mandiri</a:t>
            </a:r>
            <a:endParaRPr lang="en-US" dirty="0" smtClean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Materi</a:t>
            </a:r>
            <a:r>
              <a:rPr lang="en-US" dirty="0" smtClean="0">
                <a:latin typeface="Bahnschrift" pitchFamily="34" charset="0"/>
              </a:rPr>
              <a:t> review (</a:t>
            </a:r>
            <a:r>
              <a:rPr lang="en-US" dirty="0" err="1" smtClean="0">
                <a:latin typeface="Bahnschrift" pitchFamily="34" charset="0"/>
              </a:rPr>
              <a:t>biasanya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berupa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bab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buku</a:t>
            </a:r>
            <a:r>
              <a:rPr lang="en-US" dirty="0" smtClean="0">
                <a:latin typeface="Bahnschrift" pitchFamily="34" charset="0"/>
              </a:rPr>
              <a:t>) </a:t>
            </a:r>
            <a:r>
              <a:rPr lang="en-US" dirty="0" err="1" smtClean="0">
                <a:latin typeface="Bahnschrift" pitchFamily="34" charset="0"/>
              </a:rPr>
              <a:t>ditentukan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oleh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dosen</a:t>
            </a:r>
            <a:r>
              <a:rPr lang="en-US" dirty="0" smtClean="0">
                <a:latin typeface="Bahnschrift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Tugas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terdiri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dari</a:t>
            </a:r>
            <a:r>
              <a:rPr lang="en-US" dirty="0" smtClean="0">
                <a:latin typeface="Bahnschrift" pitchFamily="34" charset="0"/>
              </a:rPr>
              <a:t> 2 </a:t>
            </a:r>
            <a:r>
              <a:rPr lang="en-US" dirty="0" err="1" smtClean="0">
                <a:latin typeface="Bahnschrift" pitchFamily="34" charset="0"/>
              </a:rPr>
              <a:t>komponen</a:t>
            </a:r>
            <a:r>
              <a:rPr lang="en-US" dirty="0" smtClean="0">
                <a:latin typeface="Bahnschrift" pitchFamily="34" charset="0"/>
              </a:rPr>
              <a:t>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Bahnschrift" pitchFamily="34" charset="0"/>
              </a:rPr>
              <a:t>Review </a:t>
            </a:r>
            <a:r>
              <a:rPr lang="en-US" dirty="0" err="1" smtClean="0">
                <a:latin typeface="Bahnschrift" pitchFamily="34" charset="0"/>
              </a:rPr>
              <a:t>materi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berdasarkan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pemahaman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mahasiswa</a:t>
            </a:r>
            <a:endParaRPr lang="en-US" dirty="0" smtClean="0">
              <a:latin typeface="Bahnschrift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err="1" smtClean="0">
                <a:latin typeface="Bahnschrift" pitchFamily="34" charset="0"/>
              </a:rPr>
              <a:t>Pertanyaan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terkait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materi</a:t>
            </a:r>
            <a:r>
              <a:rPr lang="en-US" dirty="0" smtClean="0">
                <a:latin typeface="Bahnschrift" pitchFamily="34" charset="0"/>
              </a:rPr>
              <a:t> review (min. 1 </a:t>
            </a:r>
            <a:r>
              <a:rPr lang="en-US" dirty="0" err="1" smtClean="0">
                <a:latin typeface="Bahnschrift" pitchFamily="34" charset="0"/>
              </a:rPr>
              <a:t>pertanyaan</a:t>
            </a:r>
            <a:r>
              <a:rPr lang="en-US" dirty="0" smtClean="0">
                <a:latin typeface="Bahnschrift" pitchFamily="34" charset="0"/>
              </a:rPr>
              <a:t>) yang </a:t>
            </a:r>
            <a:r>
              <a:rPr lang="en-US" dirty="0" err="1" smtClean="0">
                <a:latin typeface="Bahnschrift" pitchFamily="34" charset="0"/>
              </a:rPr>
              <a:t>dapat</a:t>
            </a:r>
            <a:r>
              <a:rPr lang="en-US" dirty="0" smtClean="0">
                <a:latin typeface="Bahnschrift" pitchFamily="34" charset="0"/>
              </a:rPr>
              <a:t>      </a:t>
            </a:r>
            <a:r>
              <a:rPr lang="en-US" dirty="0" err="1" smtClean="0">
                <a:latin typeface="Bahnschrift" pitchFamily="34" charset="0"/>
              </a:rPr>
              <a:t>ditanyakan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saat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kelas</a:t>
            </a:r>
            <a:endParaRPr lang="en-US" dirty="0" smtClean="0">
              <a:latin typeface="Bahnschrif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ahnschrift" pitchFamily="34" charset="0"/>
              </a:rPr>
              <a:t>2-3 </a:t>
            </a:r>
            <a:r>
              <a:rPr lang="en-US" dirty="0" err="1" smtClean="0">
                <a:latin typeface="Bahnschrift" pitchFamily="34" charset="0"/>
              </a:rPr>
              <a:t>halaman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ukuran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kertas</a:t>
            </a:r>
            <a:r>
              <a:rPr lang="en-US" dirty="0" smtClean="0">
                <a:latin typeface="Bahnschrift" pitchFamily="34" charset="0"/>
              </a:rPr>
              <a:t> A4, Times New Roman 12, </a:t>
            </a:r>
            <a:r>
              <a:rPr lang="en-US" dirty="0" err="1" smtClean="0">
                <a:latin typeface="Bahnschrift" pitchFamily="34" charset="0"/>
              </a:rPr>
              <a:t>spasi</a:t>
            </a:r>
            <a:r>
              <a:rPr lang="en-US" dirty="0" smtClean="0">
                <a:latin typeface="Bahnschrift" pitchFamily="34" charset="0"/>
              </a:rPr>
              <a:t> 1.5, margin     </a:t>
            </a:r>
            <a:r>
              <a:rPr lang="en-US" dirty="0" err="1" smtClean="0">
                <a:latin typeface="Bahnschrift" pitchFamily="34" charset="0"/>
              </a:rPr>
              <a:t>standar</a:t>
            </a:r>
            <a:endParaRPr lang="en-US" dirty="0" smtClean="0">
              <a:latin typeface="Bahnschrif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Bahnschrift" pitchFamily="34" charset="0"/>
              </a:rPr>
              <a:t>Biasakan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menggunakan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kalimat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sederhana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meminimalisir</a:t>
            </a:r>
            <a:r>
              <a:rPr lang="en-US" dirty="0" smtClean="0">
                <a:latin typeface="Bahnschrift" pitchFamily="34" charset="0"/>
              </a:rPr>
              <a:t> typo,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    </a:t>
            </a:r>
            <a:r>
              <a:rPr lang="en-US" dirty="0" err="1" smtClean="0">
                <a:latin typeface="Bahnschrift" pitchFamily="34" charset="0"/>
              </a:rPr>
              <a:t>menyantumkan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nomor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halaman</a:t>
            </a:r>
            <a:endParaRPr lang="en-US" dirty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Semua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tugas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dikumpulkan</a:t>
            </a:r>
            <a:r>
              <a:rPr lang="en-US" dirty="0" smtClean="0">
                <a:latin typeface="Bahnschrift" pitchFamily="34" charset="0"/>
              </a:rPr>
              <a:t> di Google Drive </a:t>
            </a:r>
            <a:r>
              <a:rPr lang="en-US" dirty="0" err="1" smtClean="0">
                <a:latin typeface="Bahnschrift" pitchFamily="34" charset="0"/>
              </a:rPr>
              <a:t>kelas</a:t>
            </a:r>
            <a:r>
              <a:rPr lang="en-US" dirty="0" smtClean="0">
                <a:latin typeface="Bahnschrift" pitchFamily="34" charset="0"/>
              </a:rPr>
              <a:t> (</a:t>
            </a:r>
            <a:r>
              <a:rPr lang="en-US" dirty="0" err="1" smtClean="0">
                <a:latin typeface="Bahnschrift" pitchFamily="34" charset="0"/>
              </a:rPr>
              <a:t>dikoordinir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oleh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ketua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kelas</a:t>
            </a:r>
            <a:r>
              <a:rPr lang="en-US" dirty="0" smtClean="0">
                <a:latin typeface="Bahnschrift" pitchFamily="34" charset="0"/>
              </a:rPr>
              <a:t>) </a:t>
            </a:r>
            <a:r>
              <a:rPr lang="en-US" dirty="0" err="1" smtClean="0">
                <a:latin typeface="Bahnschrift" pitchFamily="34" charset="0"/>
              </a:rPr>
              <a:t>dengan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nama</a:t>
            </a:r>
            <a:r>
              <a:rPr lang="en-US" dirty="0" smtClean="0">
                <a:latin typeface="Bahnschrift" pitchFamily="34" charset="0"/>
              </a:rPr>
              <a:t> file: </a:t>
            </a:r>
            <a:r>
              <a:rPr lang="en-US" dirty="0" err="1" smtClean="0">
                <a:latin typeface="Bahnschrift" pitchFamily="34" charset="0"/>
              </a:rPr>
              <a:t>Nama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Mahasiswa_Review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Mingguan</a:t>
            </a:r>
            <a:r>
              <a:rPr lang="en-US" dirty="0" smtClean="0">
                <a:latin typeface="Bahnschrift" pitchFamily="34" charset="0"/>
              </a:rPr>
              <a:t> 1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Bahnschrift" pitchFamily="34" charset="0"/>
              </a:rPr>
              <a:t>Deadline H-1 </a:t>
            </a:r>
            <a:r>
              <a:rPr lang="en-US" dirty="0" err="1" smtClean="0">
                <a:latin typeface="Bahnschrift" pitchFamily="34" charset="0"/>
              </a:rPr>
              <a:t>pertemuan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Pk</a:t>
            </a:r>
            <a:r>
              <a:rPr lang="en-US" dirty="0" smtClean="0">
                <a:latin typeface="Bahnschrift" pitchFamily="34" charset="0"/>
              </a:rPr>
              <a:t> 23.59 WIB</a:t>
            </a:r>
          </a:p>
        </p:txBody>
      </p:sp>
      <p:sp>
        <p:nvSpPr>
          <p:cNvPr id="5" name="Oval 4"/>
          <p:cNvSpPr/>
          <p:nvPr/>
        </p:nvSpPr>
        <p:spPr>
          <a:xfrm>
            <a:off x="7452320" y="843558"/>
            <a:ext cx="144016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13</a:t>
            </a:r>
            <a:r>
              <a:rPr lang="en-US" sz="1400" dirty="0" smtClean="0"/>
              <a:t> 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4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b="1" dirty="0" smtClean="0">
                <a:latin typeface="Bahnschrift" pitchFamily="34" charset="0"/>
              </a:rPr>
              <a:t>PETUNJUK PENGERJAAN TUGAS: </a:t>
            </a:r>
            <a:r>
              <a:rPr lang="en-US" sz="2400" b="1" dirty="0" smtClean="0">
                <a:latin typeface="Bahnschrift" pitchFamily="34" charset="0"/>
              </a:rPr>
              <a:t>PROPOSAL &amp; LAPORAN PENELITIAN</a:t>
            </a:r>
            <a:endParaRPr lang="en-US" sz="2000" b="1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Bahnschrift" pitchFamily="34" charset="0"/>
              </a:rPr>
              <a:t>METODOLOGI PENELITIAN KOMUNIKASI 1 &amp; APLIKASI  DATA </a:t>
            </a:r>
            <a:r>
              <a:rPr lang="en-US" b="1" dirty="0" smtClean="0">
                <a:latin typeface="Bahnschrift" pitchFamily="34" charset="0"/>
              </a:rPr>
              <a:t>STATISTIK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203598"/>
            <a:ext cx="7992888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Tugas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dikerjakan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secara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berkelompok</a:t>
            </a:r>
            <a:r>
              <a:rPr lang="en-US" dirty="0" smtClean="0">
                <a:latin typeface="Bahnschrift" pitchFamily="34" charset="0"/>
              </a:rPr>
              <a:t>: 2 orang per </a:t>
            </a:r>
            <a:r>
              <a:rPr lang="en-US" dirty="0" err="1" smtClean="0">
                <a:latin typeface="Bahnschrift" pitchFamily="34" charset="0"/>
              </a:rPr>
              <a:t>kelompok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tentukan</a:t>
            </a:r>
            <a:r>
              <a:rPr lang="en-US" dirty="0" smtClean="0">
                <a:latin typeface="Bahnschrift" pitchFamily="34" charset="0"/>
              </a:rPr>
              <a:t>  </a:t>
            </a:r>
            <a:r>
              <a:rPr lang="en-US" dirty="0" err="1" smtClean="0">
                <a:latin typeface="Bahnschrift" pitchFamily="34" charset="0"/>
              </a:rPr>
              <a:t>sendiri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kelompoknya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laporkan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ketua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kelas</a:t>
            </a:r>
            <a:endParaRPr lang="en-US" dirty="0" smtClean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Bahnschrift" pitchFamily="34" charset="0"/>
              </a:rPr>
              <a:t>Proposal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laporan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disusun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berdasarkan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pedoman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skripsi</a:t>
            </a:r>
            <a:r>
              <a:rPr lang="en-US" dirty="0" smtClean="0">
                <a:latin typeface="Bahnschrift" pitchFamily="34" charset="0"/>
              </a:rPr>
              <a:t>  UPJ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Bahnschrift" pitchFamily="34" charset="0"/>
              </a:rPr>
              <a:t>Biasakan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menggunakan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kalimat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sederhana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meminimalisir</a:t>
            </a:r>
            <a:r>
              <a:rPr lang="en-US" dirty="0" smtClean="0">
                <a:latin typeface="Bahnschrift" pitchFamily="34" charset="0"/>
              </a:rPr>
              <a:t> typo,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    </a:t>
            </a:r>
            <a:r>
              <a:rPr lang="en-US" dirty="0" err="1" smtClean="0">
                <a:latin typeface="Bahnschrift" pitchFamily="34" charset="0"/>
              </a:rPr>
              <a:t>menyantumkan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nomor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halaman</a:t>
            </a:r>
            <a:endParaRPr lang="en-US" dirty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Semua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tugas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dikumpulkan</a:t>
            </a:r>
            <a:r>
              <a:rPr lang="en-US" dirty="0" smtClean="0">
                <a:latin typeface="Bahnschrift" pitchFamily="34" charset="0"/>
              </a:rPr>
              <a:t> di Google Drive </a:t>
            </a:r>
            <a:r>
              <a:rPr lang="en-US" dirty="0" err="1" smtClean="0">
                <a:latin typeface="Bahnschrift" pitchFamily="34" charset="0"/>
              </a:rPr>
              <a:t>kelas</a:t>
            </a:r>
            <a:r>
              <a:rPr lang="en-US" dirty="0" smtClean="0">
                <a:latin typeface="Bahnschrift" pitchFamily="34" charset="0"/>
              </a:rPr>
              <a:t> (</a:t>
            </a:r>
            <a:r>
              <a:rPr lang="en-US" dirty="0" err="1" smtClean="0">
                <a:latin typeface="Bahnschrift" pitchFamily="34" charset="0"/>
              </a:rPr>
              <a:t>dikoordinir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oleh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ketua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kelas</a:t>
            </a:r>
            <a:r>
              <a:rPr lang="en-US" dirty="0" smtClean="0">
                <a:latin typeface="Bahnschrift" pitchFamily="34" charset="0"/>
              </a:rPr>
              <a:t>) </a:t>
            </a:r>
            <a:r>
              <a:rPr lang="en-US" dirty="0" err="1" smtClean="0">
                <a:latin typeface="Bahnschrift" pitchFamily="34" charset="0"/>
              </a:rPr>
              <a:t>dengan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nama</a:t>
            </a:r>
            <a:r>
              <a:rPr lang="en-US" dirty="0" smtClean="0">
                <a:latin typeface="Bahnschrift" pitchFamily="34" charset="0"/>
              </a:rPr>
              <a:t> file: </a:t>
            </a:r>
            <a:r>
              <a:rPr lang="en-US" dirty="0" err="1" smtClean="0">
                <a:latin typeface="Bahnschrift" pitchFamily="34" charset="0"/>
              </a:rPr>
              <a:t>Kelompok</a:t>
            </a:r>
            <a:r>
              <a:rPr lang="en-US" dirty="0" smtClean="0">
                <a:latin typeface="Bahnschrift" pitchFamily="34" charset="0"/>
              </a:rPr>
              <a:t> 01_Proposal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r>
              <a:rPr lang="en-US" dirty="0" smtClean="0">
                <a:latin typeface="Bahnschrift" pitchFamily="34" charset="0"/>
              </a:rPr>
              <a:t> (</a:t>
            </a:r>
            <a:r>
              <a:rPr lang="en-US" dirty="0" err="1" smtClean="0">
                <a:latin typeface="Bahnschrift" pitchFamily="34" charset="0"/>
              </a:rPr>
              <a:t>untuk</a:t>
            </a:r>
            <a:r>
              <a:rPr lang="en-US" dirty="0" smtClean="0">
                <a:latin typeface="Bahnschrift" pitchFamily="34" charset="0"/>
              </a:rPr>
              <a:t>            proposal)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Kelompok</a:t>
            </a:r>
            <a:r>
              <a:rPr lang="en-US" dirty="0" smtClean="0">
                <a:latin typeface="Bahnschrift" pitchFamily="34" charset="0"/>
              </a:rPr>
              <a:t> 01_Laporan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r>
              <a:rPr lang="en-US" dirty="0" smtClean="0">
                <a:latin typeface="Bahnschrift" pitchFamily="34" charset="0"/>
              </a:rPr>
              <a:t> (</a:t>
            </a:r>
            <a:r>
              <a:rPr lang="en-US" dirty="0" err="1" smtClean="0">
                <a:latin typeface="Bahnschrift" pitchFamily="34" charset="0"/>
              </a:rPr>
              <a:t>untuk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laporan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akhir</a:t>
            </a:r>
            <a:r>
              <a:rPr lang="en-US" dirty="0" smtClean="0">
                <a:latin typeface="Bahnschrift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Khusus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laporan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akhir</a:t>
            </a:r>
            <a:r>
              <a:rPr lang="en-US" dirty="0" smtClean="0">
                <a:latin typeface="Bahnschrift" pitchFamily="34" charset="0"/>
              </a:rPr>
              <a:t>, print out </a:t>
            </a:r>
            <a:r>
              <a:rPr lang="en-US" dirty="0" err="1" smtClean="0">
                <a:latin typeface="Bahnschrift" pitchFamily="34" charset="0"/>
              </a:rPr>
              <a:t>juga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dikumpulkan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saat</a:t>
            </a:r>
            <a:r>
              <a:rPr lang="en-US" dirty="0" smtClean="0">
                <a:latin typeface="Bahnschrift" pitchFamily="34" charset="0"/>
              </a:rPr>
              <a:t> UAS</a:t>
            </a:r>
            <a:endParaRPr lang="en-US" dirty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Bahnschrift" pitchFamily="34" charset="0"/>
              </a:rPr>
              <a:t>Deadline proposal (Bab 1-3) </a:t>
            </a:r>
            <a:r>
              <a:rPr lang="en-US" dirty="0" err="1" smtClean="0">
                <a:latin typeface="Bahnschrift" pitchFamily="34" charset="0"/>
              </a:rPr>
              <a:t>adalah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saat</a:t>
            </a:r>
            <a:r>
              <a:rPr lang="en-US" dirty="0" smtClean="0">
                <a:latin typeface="Bahnschrift" pitchFamily="34" charset="0"/>
              </a:rPr>
              <a:t> UTS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laporan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akhir</a:t>
            </a:r>
            <a:r>
              <a:rPr lang="en-US" dirty="0" smtClean="0">
                <a:latin typeface="Bahnschrift" pitchFamily="34" charset="0"/>
              </a:rPr>
              <a:t> (Bab 1-5) </a:t>
            </a:r>
            <a:r>
              <a:rPr lang="en-US" dirty="0" err="1" smtClean="0">
                <a:latin typeface="Bahnschrift" pitchFamily="34" charset="0"/>
              </a:rPr>
              <a:t>saat</a:t>
            </a:r>
            <a:r>
              <a:rPr lang="en-US" dirty="0" smtClean="0">
                <a:latin typeface="Bahnschrift" pitchFamily="34" charset="0"/>
              </a:rPr>
              <a:t> UAS</a:t>
            </a:r>
          </a:p>
        </p:txBody>
      </p:sp>
    </p:spTree>
    <p:extLst>
      <p:ext uri="{BB962C8B-B14F-4D97-AF65-F5344CB8AC3E}">
        <p14:creationId xmlns:p14="http://schemas.microsoft.com/office/powerpoint/2010/main" val="716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b="1" dirty="0" smtClean="0">
                <a:latin typeface="Bahnschrift" pitchFamily="34" charset="0"/>
              </a:rPr>
              <a:t>PETUNJUK PENGERJAAN TUGAS: </a:t>
            </a:r>
            <a:r>
              <a:rPr lang="en-US" sz="2400" b="1" dirty="0" smtClean="0">
                <a:latin typeface="Bahnschrift" pitchFamily="34" charset="0"/>
              </a:rPr>
              <a:t>JURNAL PENELITIAN</a:t>
            </a:r>
            <a:endParaRPr lang="en-US" sz="2000" b="1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Bahnschrift" pitchFamily="34" charset="0"/>
              </a:rPr>
              <a:t>METODOLOGI PENELITIAN KOMUNIKASI 1 &amp; APLIKASI  DATA </a:t>
            </a:r>
            <a:r>
              <a:rPr lang="en-US" b="1" dirty="0" smtClean="0">
                <a:latin typeface="Bahnschrift" pitchFamily="34" charset="0"/>
              </a:rPr>
              <a:t>STATISTIK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203598"/>
            <a:ext cx="7992888" cy="28007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 smtClean="0">
                <a:latin typeface="Bahnschrift" pitchFamily="34" charset="0"/>
              </a:rPr>
              <a:t>Laporan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penelitian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disusun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dalam</a:t>
            </a:r>
            <a:r>
              <a:rPr lang="en-US" sz="1600" dirty="0" smtClean="0">
                <a:latin typeface="Bahnschrift" pitchFamily="34" charset="0"/>
              </a:rPr>
              <a:t> format </a:t>
            </a:r>
            <a:r>
              <a:rPr lang="en-US" sz="1600" dirty="0" err="1" smtClean="0">
                <a:latin typeface="Bahnschrift" pitchFamily="34" charset="0"/>
              </a:rPr>
              <a:t>jurnal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ilmiah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dikirim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ke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redaksi</a:t>
            </a:r>
            <a:r>
              <a:rPr lang="en-US" sz="1600" dirty="0" smtClean="0">
                <a:latin typeface="Bahnschrift" pitchFamily="34" charset="0"/>
              </a:rPr>
              <a:t>        </a:t>
            </a:r>
            <a:r>
              <a:rPr lang="en-US" sz="1600" dirty="0" err="1" smtClean="0">
                <a:latin typeface="Bahnschrift" pitchFamily="34" charset="0"/>
              </a:rPr>
              <a:t>jurnal</a:t>
            </a:r>
            <a:r>
              <a:rPr lang="en-US" sz="1600" dirty="0" smtClean="0">
                <a:latin typeface="Bahnschrift" pitchFamily="34" charset="0"/>
              </a:rPr>
              <a:t> yang </a:t>
            </a:r>
            <a:r>
              <a:rPr lang="en-US" sz="1600" dirty="0" err="1" smtClean="0">
                <a:latin typeface="Bahnschrift" pitchFamily="34" charset="0"/>
              </a:rPr>
              <a:t>dituju</a:t>
            </a:r>
            <a:endParaRPr lang="en-US" sz="1600" dirty="0" smtClean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Bahnschrift" pitchFamily="34" charset="0"/>
              </a:rPr>
              <a:t>Jurnal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smtClean="0">
                <a:latin typeface="Bahnschrift" pitchFamily="34" charset="0"/>
              </a:rPr>
              <a:t>yang </a:t>
            </a:r>
            <a:r>
              <a:rPr lang="en-US" sz="1600" dirty="0" err="1" smtClean="0">
                <a:latin typeface="Bahnschrift" pitchFamily="34" charset="0"/>
              </a:rPr>
              <a:t>dituju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dapat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berupa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jurnal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nasional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tidak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terakreditasi</a:t>
            </a:r>
            <a:r>
              <a:rPr lang="en-US" sz="1600" dirty="0" smtClean="0">
                <a:latin typeface="Bahnschrift" pitchFamily="34" charset="0"/>
              </a:rPr>
              <a:t>, </a:t>
            </a:r>
            <a:r>
              <a:rPr lang="en-US" sz="1600" dirty="0" err="1" smtClean="0">
                <a:latin typeface="Bahnschrift" pitchFamily="34" charset="0"/>
              </a:rPr>
              <a:t>jurnal</a:t>
            </a:r>
            <a:r>
              <a:rPr lang="en-US" sz="1600" dirty="0" smtClean="0">
                <a:latin typeface="Bahnschrift" pitchFamily="34" charset="0"/>
              </a:rPr>
              <a:t>              </a:t>
            </a:r>
            <a:r>
              <a:rPr lang="en-US" sz="1600" dirty="0" err="1" smtClean="0">
                <a:latin typeface="Bahnschrift" pitchFamily="34" charset="0"/>
              </a:rPr>
              <a:t>nasional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terakreditasi</a:t>
            </a:r>
            <a:r>
              <a:rPr lang="en-US" sz="1600" dirty="0" smtClean="0">
                <a:latin typeface="Bahnschrift" pitchFamily="34" charset="0"/>
              </a:rPr>
              <a:t>, </a:t>
            </a:r>
            <a:r>
              <a:rPr lang="en-US" sz="1600" dirty="0" err="1" smtClean="0">
                <a:latin typeface="Bahnschrift" pitchFamily="34" charset="0"/>
              </a:rPr>
              <a:t>dan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jurnal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internasional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tidak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terakreditasi</a:t>
            </a:r>
            <a:endParaRPr lang="en-US" sz="1600" dirty="0" smtClean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Bahnschrift" pitchFamily="34" charset="0"/>
              </a:rPr>
              <a:t>Sesuaikan</a:t>
            </a:r>
            <a:r>
              <a:rPr lang="en-US" sz="1600" dirty="0" smtClean="0">
                <a:latin typeface="Bahnschrift" pitchFamily="34" charset="0"/>
              </a:rPr>
              <a:t> format </a:t>
            </a:r>
            <a:r>
              <a:rPr lang="en-US" sz="1600" dirty="0" err="1" smtClean="0">
                <a:latin typeface="Bahnschrift" pitchFamily="34" charset="0"/>
              </a:rPr>
              <a:t>penulisan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dengan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ketentuan</a:t>
            </a:r>
            <a:r>
              <a:rPr lang="en-US" sz="1600" dirty="0" smtClean="0">
                <a:latin typeface="Bahnschrift" pitchFamily="34" charset="0"/>
              </a:rPr>
              <a:t> yang </a:t>
            </a:r>
            <a:r>
              <a:rPr lang="en-US" sz="1600" dirty="0" err="1" smtClean="0">
                <a:latin typeface="Bahnschrift" pitchFamily="34" charset="0"/>
              </a:rPr>
              <a:t>dikeluarkan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oleh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jurnal</a:t>
            </a:r>
            <a:r>
              <a:rPr lang="en-US" sz="1600" dirty="0" smtClean="0">
                <a:latin typeface="Bahnschrift" pitchFamily="34" charset="0"/>
              </a:rPr>
              <a:t> yang </a:t>
            </a:r>
            <a:r>
              <a:rPr lang="en-US" sz="1600" dirty="0" err="1" smtClean="0">
                <a:latin typeface="Bahnschrift" pitchFamily="34" charset="0"/>
              </a:rPr>
              <a:t>dituju</a:t>
            </a:r>
            <a:endParaRPr lang="en-US" sz="1600" dirty="0" smtClean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Bahnschrift" pitchFamily="34" charset="0"/>
              </a:rPr>
              <a:t>Semua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jurnal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dikumpulkan</a:t>
            </a:r>
            <a:r>
              <a:rPr lang="en-US" sz="1600" dirty="0">
                <a:latin typeface="Bahnschrift" pitchFamily="34" charset="0"/>
              </a:rPr>
              <a:t> di Google Drive </a:t>
            </a:r>
            <a:r>
              <a:rPr lang="en-US" sz="1600" dirty="0" err="1">
                <a:latin typeface="Bahnschrift" pitchFamily="34" charset="0"/>
              </a:rPr>
              <a:t>kelas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dikoordinir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oleh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ketua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kelas</a:t>
            </a:r>
            <a:r>
              <a:rPr lang="en-US" sz="1600" dirty="0">
                <a:latin typeface="Bahnschrift" pitchFamily="34" charset="0"/>
              </a:rPr>
              <a:t>) </a:t>
            </a:r>
            <a:r>
              <a:rPr lang="en-US" sz="1600" dirty="0" smtClean="0">
                <a:latin typeface="Bahnschrift" pitchFamily="34" charset="0"/>
              </a:rPr>
              <a:t>   </a:t>
            </a:r>
            <a:r>
              <a:rPr lang="en-US" sz="1600" dirty="0" err="1" smtClean="0">
                <a:latin typeface="Bahnschrift" pitchFamily="34" charset="0"/>
              </a:rPr>
              <a:t>dengan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nama</a:t>
            </a:r>
            <a:r>
              <a:rPr lang="en-US" sz="1600" dirty="0">
                <a:latin typeface="Bahnschrift" pitchFamily="34" charset="0"/>
              </a:rPr>
              <a:t> file: </a:t>
            </a:r>
            <a:r>
              <a:rPr lang="en-US" sz="1600" dirty="0" err="1">
                <a:latin typeface="Bahnschrift" pitchFamily="34" charset="0"/>
              </a:rPr>
              <a:t>Kelompok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smtClean="0">
                <a:latin typeface="Bahnschrift" pitchFamily="34" charset="0"/>
              </a:rPr>
              <a:t>01_Jurnal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endParaRPr lang="en-US" sz="1600" dirty="0" smtClean="0">
              <a:latin typeface="Bahnschrift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Bahnschrift" pitchFamily="34" charset="0"/>
              </a:rPr>
              <a:t>Deadline </a:t>
            </a:r>
            <a:r>
              <a:rPr lang="en-US" sz="1600" dirty="0" err="1" smtClean="0">
                <a:latin typeface="Bahnschrift" pitchFamily="34" charset="0"/>
              </a:rPr>
              <a:t>pengumpulan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adalah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saat</a:t>
            </a:r>
            <a:r>
              <a:rPr lang="en-US" sz="1600" dirty="0" smtClean="0">
                <a:latin typeface="Bahnschrift" pitchFamily="34" charset="0"/>
              </a:rPr>
              <a:t> UAS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Bahnschrift" pitchFamily="34" charset="0"/>
              </a:rPr>
              <a:t>Mahasiswa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wajib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mengumpulkan</a:t>
            </a:r>
            <a:r>
              <a:rPr lang="en-US" sz="1600" dirty="0" smtClean="0">
                <a:latin typeface="Bahnschrift" pitchFamily="34" charset="0"/>
              </a:rPr>
              <a:t> print out </a:t>
            </a:r>
            <a:r>
              <a:rPr lang="en-US" sz="1600" dirty="0" err="1" smtClean="0">
                <a:latin typeface="Bahnschrift" pitchFamily="34" charset="0"/>
              </a:rPr>
              <a:t>jurnal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dan</a:t>
            </a:r>
            <a:r>
              <a:rPr lang="en-US" sz="1600" dirty="0" smtClean="0">
                <a:latin typeface="Bahnschrift" pitchFamily="34" charset="0"/>
              </a:rPr>
              <a:t> email </a:t>
            </a:r>
            <a:r>
              <a:rPr lang="en-US" sz="1600" dirty="0" err="1" smtClean="0">
                <a:latin typeface="Bahnschrift" pitchFamily="34" charset="0"/>
              </a:rPr>
              <a:t>atau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surat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penerimaan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naskah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dari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redaksi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jurnal</a:t>
            </a:r>
            <a:r>
              <a:rPr lang="en-US" sz="1600" dirty="0" smtClean="0">
                <a:latin typeface="Bahnschrift" pitchFamily="34" charset="0"/>
              </a:rPr>
              <a:t> yang </a:t>
            </a:r>
            <a:r>
              <a:rPr lang="en-US" sz="1600" dirty="0" err="1" smtClean="0">
                <a:latin typeface="Bahnschrift" pitchFamily="34" charset="0"/>
              </a:rPr>
              <a:t>dituju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saat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mengumpulkan</a:t>
            </a:r>
            <a:r>
              <a:rPr lang="en-US" sz="1600" dirty="0" smtClean="0">
                <a:latin typeface="Bahnschrift" pitchFamily="34" charset="0"/>
              </a:rPr>
              <a:t> UAS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11188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</a:t>
            </a:r>
            <a:r>
              <a:rPr lang="en-US" dirty="0" err="1" smtClean="0"/>
              <a:t>hal</a:t>
            </a:r>
            <a:r>
              <a:rPr lang="en-US" dirty="0" smtClean="0"/>
              <a:t> yang WAJIB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UAS: </a:t>
            </a: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r>
              <a:rPr lang="en-US" b="1" dirty="0" smtClean="0"/>
              <a:t> final </a:t>
            </a:r>
            <a:r>
              <a:rPr lang="en-US" dirty="0" smtClean="0"/>
              <a:t>(soft copy </a:t>
            </a:r>
            <a:r>
              <a:rPr lang="en-US" dirty="0" err="1" smtClean="0"/>
              <a:t>dan</a:t>
            </a:r>
            <a:r>
              <a:rPr lang="en-US" dirty="0" smtClean="0"/>
              <a:t>    print out),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  <a:r>
              <a:rPr lang="en-US" dirty="0" smtClean="0"/>
              <a:t>(soft copy </a:t>
            </a:r>
            <a:r>
              <a:rPr lang="en-US" dirty="0" err="1" smtClean="0"/>
              <a:t>dan</a:t>
            </a:r>
            <a:r>
              <a:rPr lang="en-US" dirty="0" smtClean="0"/>
              <a:t> print out),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bukti</a:t>
            </a:r>
            <a:r>
              <a:rPr lang="en-US" b="1" dirty="0" smtClean="0"/>
              <a:t> </a:t>
            </a:r>
            <a:r>
              <a:rPr lang="en-US" b="1" dirty="0" err="1" smtClean="0"/>
              <a:t>terima</a:t>
            </a:r>
            <a:r>
              <a:rPr lang="en-US" b="1" dirty="0" smtClean="0"/>
              <a:t> </a:t>
            </a:r>
            <a:r>
              <a:rPr lang="en-US" b="1" dirty="0" err="1" smtClean="0"/>
              <a:t>naskah</a:t>
            </a:r>
            <a:r>
              <a:rPr lang="en-US" b="1" dirty="0" smtClean="0"/>
              <a:t>      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dirty="0" smtClean="0"/>
              <a:t>(print out)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7543800" cy="457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Bahnschrift" pitchFamily="34" charset="0"/>
              </a:rPr>
              <a:t>TIMELINE </a:t>
            </a:r>
            <a:r>
              <a:rPr lang="en-US" sz="3600" b="1" dirty="0">
                <a:solidFill>
                  <a:srgbClr val="FF0000"/>
                </a:solidFill>
                <a:latin typeface="Bahnschrift" pitchFamily="34" charset="0"/>
              </a:rPr>
              <a:t>PENELITIAN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853685"/>
              </p:ext>
            </p:extLst>
          </p:nvPr>
        </p:nvGraphicFramePr>
        <p:xfrm>
          <a:off x="899592" y="555526"/>
          <a:ext cx="7488831" cy="43896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97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7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3921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Bahnschrift" pitchFamily="34" charset="0"/>
                        </a:rPr>
                        <a:t>Perencananaan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Bahnschrift" pitchFamily="34" charset="0"/>
                        </a:rPr>
                        <a:t>Bulan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921"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Bahnschrift" pitchFamily="34" charset="0"/>
                        </a:rPr>
                        <a:t>Februari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Bahnschrift" pitchFamily="34" charset="0"/>
                        </a:rPr>
                        <a:t>Maret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Bahnschrift" pitchFamily="34" charset="0"/>
                        </a:rPr>
                        <a:t>April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Bahnschrift" pitchFamily="34" charset="0"/>
                        </a:rPr>
                        <a:t>Mei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63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Bahnschrift" pitchFamily="34" charset="0"/>
                        </a:rPr>
                        <a:t>Bab 1 </a:t>
                      </a:r>
                      <a:r>
                        <a:rPr lang="en-US" sz="1100" dirty="0" err="1">
                          <a:latin typeface="Bahnschrift" pitchFamily="34" charset="0"/>
                        </a:rPr>
                        <a:t>Penelitian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11 – 15 </a:t>
                      </a:r>
                      <a:r>
                        <a:rPr lang="en-US" sz="1100" baseline="0" dirty="0" err="1" smtClean="0">
                          <a:latin typeface="Bahnschrift" pitchFamily="34" charset="0"/>
                        </a:rPr>
                        <a:t>Februari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97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Bahnschrift" pitchFamily="34" charset="0"/>
                        </a:rPr>
                        <a:t>Bab 2 </a:t>
                      </a:r>
                      <a:r>
                        <a:rPr lang="en-US" sz="1100" dirty="0" err="1">
                          <a:latin typeface="Bahnschrift" pitchFamily="34" charset="0"/>
                        </a:rPr>
                        <a:t>Penelitian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18 - 22</a:t>
                      </a:r>
                      <a:r>
                        <a:rPr lang="en-US" sz="1100" baseline="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Bahnschrift" pitchFamily="34" charset="0"/>
                        </a:rPr>
                        <a:t>Februari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92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Bahnschrift" pitchFamily="34" charset="0"/>
                        </a:rPr>
                        <a:t>Bab</a:t>
                      </a:r>
                      <a:r>
                        <a:rPr lang="en-US" sz="1100" baseline="0" dirty="0">
                          <a:latin typeface="Bahnschrift" pitchFamily="34" charset="0"/>
                        </a:rPr>
                        <a:t> 3 </a:t>
                      </a:r>
                      <a:r>
                        <a:rPr lang="en-US" sz="1100" baseline="0" dirty="0" err="1">
                          <a:latin typeface="Bahnschrift" pitchFamily="34" charset="0"/>
                        </a:rPr>
                        <a:t>Penelitian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25 – 28 </a:t>
                      </a:r>
                      <a:r>
                        <a:rPr lang="en-US" sz="1100" dirty="0" err="1" smtClean="0">
                          <a:latin typeface="Bahnschrift" pitchFamily="34" charset="0"/>
                        </a:rPr>
                        <a:t>Februari</a:t>
                      </a:r>
                      <a:r>
                        <a:rPr lang="en-US" sz="1100" baseline="0" dirty="0" smtClean="0">
                          <a:latin typeface="Bahnschrift" pitchFamily="34" charset="0"/>
                        </a:rPr>
                        <a:t> 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1  </a:t>
                      </a:r>
                      <a:r>
                        <a:rPr lang="en-US" sz="1100" dirty="0" err="1" smtClean="0">
                          <a:latin typeface="Bahnschrift" pitchFamily="34" charset="0"/>
                        </a:rPr>
                        <a:t>Maret</a:t>
                      </a:r>
                      <a:r>
                        <a:rPr lang="en-US" sz="1100" dirty="0" smtClean="0">
                          <a:latin typeface="Bahnschrift" pitchFamily="34" charset="0"/>
                        </a:rPr>
                        <a:t> 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92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Pilot Testing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 4 -8</a:t>
                      </a:r>
                      <a:r>
                        <a:rPr lang="en-US" sz="1100" baseline="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Bahnschrift" pitchFamily="34" charset="0"/>
                        </a:rPr>
                        <a:t>Maret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</a:tr>
              <a:tr h="369499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Bahnschrift" pitchFamily="34" charset="0"/>
                        </a:rPr>
                        <a:t>Finalisasi</a:t>
                      </a:r>
                      <a:r>
                        <a:rPr lang="en-US" sz="1100" dirty="0">
                          <a:latin typeface="Bahnschrift" pitchFamily="34" charset="0"/>
                        </a:rPr>
                        <a:t> Bab 1, 2, 3 </a:t>
                      </a:r>
                      <a:r>
                        <a:rPr lang="en-US" sz="1100" dirty="0" err="1">
                          <a:latin typeface="Bahnschrift" pitchFamily="34" charset="0"/>
                        </a:rPr>
                        <a:t>Penelitian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11 – 15 </a:t>
                      </a:r>
                      <a:r>
                        <a:rPr lang="en-US" sz="1100" baseline="0" dirty="0" err="1" smtClean="0">
                          <a:latin typeface="Bahnschrift" pitchFamily="34" charset="0"/>
                        </a:rPr>
                        <a:t>Maret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99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Sidang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 Proposal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Penelitian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 </a:t>
                      </a:r>
                      <a:endParaRPr lang="en-US" sz="1100" dirty="0" smtClean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(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UTS)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18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- 22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Maret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 </a:t>
                      </a:r>
                      <a:endParaRPr lang="en-US" sz="1100" dirty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921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Bahnschrift" pitchFamily="34" charset="0"/>
                        </a:rPr>
                        <a:t>Turun</a:t>
                      </a:r>
                      <a:r>
                        <a:rPr lang="en-US" sz="110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Bahnschrift" pitchFamily="34" charset="0"/>
                        </a:rPr>
                        <a:t>Lapangan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25 -29  </a:t>
                      </a:r>
                      <a:r>
                        <a:rPr lang="en-US" sz="1100" dirty="0" err="1">
                          <a:latin typeface="Bahnschrift" pitchFamily="34" charset="0"/>
                        </a:rPr>
                        <a:t>Maret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921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Bahnschrift" pitchFamily="34" charset="0"/>
                        </a:rPr>
                        <a:t>Pengolahan</a:t>
                      </a:r>
                      <a:r>
                        <a:rPr lang="en-US" sz="1100" baseline="0" dirty="0">
                          <a:latin typeface="Bahnschrift" pitchFamily="34" charset="0"/>
                        </a:rPr>
                        <a:t> Data </a:t>
                      </a:r>
                      <a:r>
                        <a:rPr lang="en-US" sz="1100" baseline="0" dirty="0" smtClean="0">
                          <a:latin typeface="Bahnschrift" pitchFamily="34" charset="0"/>
                        </a:rPr>
                        <a:t>1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1 – 5 April 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921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Bahnschrift" pitchFamily="34" charset="0"/>
                        </a:rPr>
                        <a:t>Pengolahan</a:t>
                      </a:r>
                      <a:r>
                        <a:rPr lang="en-US" sz="1100" baseline="0" dirty="0" smtClean="0">
                          <a:latin typeface="Bahnschrift" pitchFamily="34" charset="0"/>
                        </a:rPr>
                        <a:t> Data 2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8 -12 </a:t>
                      </a:r>
                      <a:r>
                        <a:rPr lang="en-US" sz="1100" baseline="0" dirty="0" smtClean="0">
                          <a:latin typeface="Bahnschrift" pitchFamily="34" charset="0"/>
                        </a:rPr>
                        <a:t>April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92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Bahnschrift" pitchFamily="34" charset="0"/>
                        </a:rPr>
                        <a:t>Bab </a:t>
                      </a:r>
                      <a:r>
                        <a:rPr lang="en-US" sz="1100" dirty="0" smtClean="0">
                          <a:latin typeface="Bahnschrift" pitchFamily="34" charset="0"/>
                        </a:rPr>
                        <a:t>4 </a:t>
                      </a:r>
                      <a:r>
                        <a:rPr lang="en-US" sz="1100" dirty="0" err="1" smtClean="0">
                          <a:latin typeface="Bahnschrift" pitchFamily="34" charset="0"/>
                        </a:rPr>
                        <a:t>Penelitian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15 – 19 April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92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Bab 5 </a:t>
                      </a:r>
                      <a:r>
                        <a:rPr lang="en-US" sz="1100" dirty="0" err="1" smtClean="0">
                          <a:latin typeface="Bahnschrift" pitchFamily="34" charset="0"/>
                        </a:rPr>
                        <a:t>Penelitian</a:t>
                      </a:r>
                      <a:r>
                        <a:rPr lang="en-US" sz="1100" baseline="0" dirty="0" smtClean="0">
                          <a:latin typeface="Bahnschrift" pitchFamily="34" charset="0"/>
                        </a:rPr>
                        <a:t> 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22 – 26 April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8324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Bahnschrift" pitchFamily="34" charset="0"/>
                        </a:rPr>
                        <a:t>Finalisasi</a:t>
                      </a:r>
                      <a:r>
                        <a:rPr lang="en-US" sz="110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Bahnschrift" pitchFamily="34" charset="0"/>
                        </a:rPr>
                        <a:t>Laporan</a:t>
                      </a:r>
                      <a:r>
                        <a:rPr lang="en-US" sz="1100" dirty="0" smtClean="0">
                          <a:latin typeface="Bahnschrift" pitchFamily="34" charset="0"/>
                        </a:rPr>
                        <a:t> </a:t>
                      </a:r>
                    </a:p>
                    <a:p>
                      <a:r>
                        <a:rPr lang="en-US" sz="1100" dirty="0" err="1" smtClean="0">
                          <a:latin typeface="Bahnschrift" pitchFamily="34" charset="0"/>
                        </a:rPr>
                        <a:t>Penelitian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29</a:t>
                      </a:r>
                      <a:r>
                        <a:rPr lang="en-US" sz="1100" baseline="0" dirty="0" smtClean="0">
                          <a:latin typeface="Bahnschrift" pitchFamily="34" charset="0"/>
                        </a:rPr>
                        <a:t> – 30 April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Bahnschrift" pitchFamily="34" charset="0"/>
                        </a:rPr>
                        <a:t>1 – 3 Mei </a:t>
                      </a:r>
                      <a:endParaRPr lang="en-US" sz="1100" dirty="0">
                        <a:latin typeface="Bahnschrift" pitchFamily="34" charset="0"/>
                      </a:endParaRPr>
                    </a:p>
                  </a:txBody>
                  <a:tcPr marT="34290" marB="34290"/>
                </a:tc>
              </a:tr>
              <a:tr h="369499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Sidang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 Lap.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Penelitian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 </a:t>
                      </a:r>
                      <a:endParaRPr lang="en-US" sz="1100" baseline="0" dirty="0" smtClean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  <a:p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(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UAS)</a:t>
                      </a:r>
                      <a:endParaRPr lang="en-US" sz="1100" dirty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Bahnschrift" pitchFamily="34" charset="0"/>
                        </a:rPr>
                        <a:t>13 – 17 Mei</a:t>
                      </a:r>
                      <a:endParaRPr lang="en-US" sz="1100" dirty="0">
                        <a:solidFill>
                          <a:srgbClr val="FF0000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067694"/>
            <a:ext cx="6336704" cy="576064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Etika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Penelitian</a:t>
            </a:r>
            <a:endParaRPr 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896" y="2115202"/>
            <a:ext cx="5220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ahnschrift" pitchFamily="34" charset="0"/>
              </a:rPr>
              <a:t>“</a:t>
            </a:r>
            <a:r>
              <a:rPr lang="en-US" sz="2400" dirty="0" err="1" smtClean="0">
                <a:latin typeface="Bahnschrift" pitchFamily="34" charset="0"/>
              </a:rPr>
              <a:t>Etika</a:t>
            </a:r>
            <a:r>
              <a:rPr lang="en-US" sz="2400" dirty="0" smtClean="0">
                <a:latin typeface="Bahnschrift" pitchFamily="34" charset="0"/>
              </a:rPr>
              <a:t>, </a:t>
            </a:r>
            <a:r>
              <a:rPr lang="en-US" sz="2400" dirty="0" err="1" smtClean="0">
                <a:latin typeface="Bahnschrift" pitchFamily="34" charset="0"/>
              </a:rPr>
              <a:t>kejujuran</a:t>
            </a:r>
            <a:r>
              <a:rPr lang="en-US" sz="2400" dirty="0" smtClean="0">
                <a:latin typeface="Bahnschrift" pitchFamily="34" charset="0"/>
              </a:rPr>
              <a:t>, </a:t>
            </a:r>
            <a:r>
              <a:rPr lang="en-US" sz="2400" dirty="0" err="1" smtClean="0">
                <a:latin typeface="Bahnschrift" pitchFamily="34" charset="0"/>
              </a:rPr>
              <a:t>dan</a:t>
            </a:r>
            <a:r>
              <a:rPr lang="en-US" sz="2400" dirty="0" smtClean="0">
                <a:latin typeface="Bahnschrift" pitchFamily="34" charset="0"/>
              </a:rPr>
              <a:t> </a:t>
            </a:r>
            <a:r>
              <a:rPr lang="en-US" sz="2400" dirty="0" err="1" smtClean="0">
                <a:latin typeface="Bahnschrift" pitchFamily="34" charset="0"/>
              </a:rPr>
              <a:t>kedisiplinan</a:t>
            </a:r>
            <a:r>
              <a:rPr lang="en-US" sz="2400" dirty="0" smtClean="0">
                <a:latin typeface="Bahnschrift" pitchFamily="34" charset="0"/>
              </a:rPr>
              <a:t> </a:t>
            </a:r>
          </a:p>
          <a:p>
            <a:pPr algn="ctr"/>
            <a:r>
              <a:rPr lang="en-US" dirty="0" err="1">
                <a:latin typeface="Bahnschrift" pitchFamily="34" charset="0"/>
              </a:rPr>
              <a:t>a</a:t>
            </a:r>
            <a:r>
              <a:rPr lang="en-US" dirty="0" err="1" smtClean="0">
                <a:latin typeface="Bahnschrift" pitchFamily="34" charset="0"/>
              </a:rPr>
              <a:t>dalah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sz="2000" b="1" dirty="0" err="1" smtClean="0">
                <a:latin typeface="Bahnschrift" pitchFamily="34" charset="0"/>
              </a:rPr>
              <a:t>hati</a:t>
            </a:r>
            <a:r>
              <a:rPr lang="en-US" sz="2000" b="1" dirty="0" smtClean="0">
                <a:latin typeface="Bahnschrift" pitchFamily="34" charset="0"/>
              </a:rPr>
              <a:t> </a:t>
            </a:r>
            <a:r>
              <a:rPr lang="en-US" sz="2000" b="1" dirty="0" err="1" smtClean="0">
                <a:latin typeface="Bahnschrift" pitchFamily="34" charset="0"/>
              </a:rPr>
              <a:t>nurani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manusia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dirty="0" smtClean="0">
                <a:latin typeface="Bahnschrift" pitchFamily="34" charset="0"/>
              </a:rPr>
              <a:t>yang paling </a:t>
            </a:r>
            <a:r>
              <a:rPr lang="en-US" dirty="0" err="1" smtClean="0">
                <a:latin typeface="Bahnschrift" pitchFamily="34" charset="0"/>
              </a:rPr>
              <a:t>dalam</a:t>
            </a:r>
            <a:r>
              <a:rPr lang="en-US" dirty="0" smtClean="0">
                <a:latin typeface="Bahnschrift" pitchFamily="34" charset="0"/>
              </a:rPr>
              <a:t>”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smtClean="0">
                <a:latin typeface="Bahnschrift" pitchFamily="34" charset="0"/>
              </a:rPr>
              <a:t>3 TANGGUNG JAWAB SEBAGAI PENELITI</a:t>
            </a:r>
            <a:endParaRPr lang="ko-KR" altLang="en-US" b="1" dirty="0">
              <a:latin typeface="Bahnschrift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854258" y="1770622"/>
            <a:ext cx="3332582" cy="2999495"/>
            <a:chOff x="3203848" y="1779662"/>
            <a:chExt cx="3332582" cy="299949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6" name="Rectangle 85"/>
            <p:cNvSpPr/>
            <p:nvPr/>
          </p:nvSpPr>
          <p:spPr>
            <a:xfrm>
              <a:off x="3203848" y="1779662"/>
              <a:ext cx="108000" cy="27733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Block Arc 86"/>
            <p:cNvSpPr/>
            <p:nvPr/>
          </p:nvSpPr>
          <p:spPr>
            <a:xfrm>
              <a:off x="3203848" y="4326895"/>
              <a:ext cx="452262" cy="452262"/>
            </a:xfrm>
            <a:prstGeom prst="blockArc">
              <a:avLst>
                <a:gd name="adj1" fmla="val 5431834"/>
                <a:gd name="adj2" fmla="val 10817112"/>
                <a:gd name="adj3" fmla="val 24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25216" y="4671157"/>
              <a:ext cx="29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9" name="Block Arc 88"/>
            <p:cNvSpPr/>
            <p:nvPr/>
          </p:nvSpPr>
          <p:spPr>
            <a:xfrm rot="16200000">
              <a:off x="6084168" y="4326895"/>
              <a:ext cx="452262" cy="452262"/>
            </a:xfrm>
            <a:prstGeom prst="blockArc">
              <a:avLst>
                <a:gd name="adj1" fmla="val 5431834"/>
                <a:gd name="adj2" fmla="val 10817112"/>
                <a:gd name="adj3" fmla="val 24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428430" y="3989950"/>
              <a:ext cx="108000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685906" y="1635646"/>
            <a:ext cx="3736032" cy="902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Bahnschrift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92027" y="1744673"/>
            <a:ext cx="540000" cy="6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427932" y="1677801"/>
            <a:ext cx="2878588" cy="837491"/>
            <a:chOff x="803640" y="3293309"/>
            <a:chExt cx="2059657" cy="837491"/>
          </a:xfrm>
        </p:grpSpPr>
        <p:sp>
          <p:nvSpPr>
            <p:cNvPr id="94" name="TextBox 93"/>
            <p:cNvSpPr txBox="1"/>
            <p:nvPr/>
          </p:nvSpPr>
          <p:spPr>
            <a:xfrm>
              <a:off x="803640" y="3484469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Melakukan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sebaik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mungkin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Disini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memiliki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komitmen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kuat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pengembangan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IPTEK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03640" y="3293309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Tanggung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Ilmiah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829373" y="188661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4290" y="2619288"/>
            <a:ext cx="3736032" cy="902054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ectangle 97"/>
          <p:cNvSpPr/>
          <p:nvPr/>
        </p:nvSpPr>
        <p:spPr>
          <a:xfrm>
            <a:off x="800411" y="2728315"/>
            <a:ext cx="544693" cy="6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436316" y="2619288"/>
            <a:ext cx="2985622" cy="861181"/>
            <a:chOff x="803640" y="3251154"/>
            <a:chExt cx="2136241" cy="861181"/>
          </a:xfrm>
        </p:grpSpPr>
        <p:sp>
          <p:nvSpPr>
            <p:cNvPr id="100" name="TextBox 99"/>
            <p:cNvSpPr txBox="1"/>
            <p:nvPr/>
          </p:nvSpPr>
          <p:spPr>
            <a:xfrm>
              <a:off x="803640" y="3466004"/>
              <a:ext cx="2136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melibatkan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subjek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sehingga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perlu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mempertimbangkan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cara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memperlakukan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subjek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tsb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09639" y="325115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Tanggung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Kemanusiaan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837757" y="28702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02674" y="3613912"/>
            <a:ext cx="3727648" cy="90205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Rectangle 103"/>
          <p:cNvSpPr/>
          <p:nvPr/>
        </p:nvSpPr>
        <p:spPr>
          <a:xfrm>
            <a:off x="808795" y="3722939"/>
            <a:ext cx="544693" cy="6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1444700" y="3638465"/>
            <a:ext cx="2878588" cy="877501"/>
            <a:chOff x="803640" y="3275707"/>
            <a:chExt cx="2059657" cy="877501"/>
          </a:xfrm>
        </p:grpSpPr>
        <p:sp>
          <p:nvSpPr>
            <p:cNvPr id="106" name="TextBox 105"/>
            <p:cNvSpPr txBox="1"/>
            <p:nvPr/>
          </p:nvSpPr>
          <p:spPr>
            <a:xfrm>
              <a:off x="803640" y="3506877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diarahkan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berkontribusi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memberikan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manfaat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masyarakat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luas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03640" y="327570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Tanggung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Sosial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Politis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846141" y="38648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767918" y="1056963"/>
            <a:ext cx="2758049" cy="2928608"/>
            <a:chOff x="4848046" y="3681671"/>
            <a:chExt cx="2758049" cy="2928608"/>
          </a:xfrm>
        </p:grpSpPr>
        <p:sp>
          <p:nvSpPr>
            <p:cNvPr id="110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4584743" y="3919793"/>
            <a:ext cx="238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Peneliti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Beretika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&amp;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Berkualitas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695459" y="1705261"/>
            <a:ext cx="677334" cy="1442553"/>
            <a:chOff x="6777274" y="1831284"/>
            <a:chExt cx="552841" cy="1177414"/>
          </a:xfrm>
        </p:grpSpPr>
        <p:grpSp>
          <p:nvGrpSpPr>
            <p:cNvPr id="124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5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41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339502"/>
            <a:ext cx="41399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latin typeface="Bahnschrift" pitchFamily="34" charset="0"/>
                <a:cs typeface="Arial" pitchFamily="34" charset="0"/>
              </a:rPr>
              <a:t>Agenda</a:t>
            </a:r>
            <a:endParaRPr lang="en-US" sz="3600" b="1" dirty="0">
              <a:latin typeface="Bahnschrift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0"/>
            <a:ext cx="0" cy="458052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457377" y="138514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lowchart: Connector 7"/>
          <p:cNvSpPr/>
          <p:nvPr/>
        </p:nvSpPr>
        <p:spPr>
          <a:xfrm>
            <a:off x="4457377" y="213971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4457377" y="289428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lowchart: Connector 9"/>
          <p:cNvSpPr/>
          <p:nvPr/>
        </p:nvSpPr>
        <p:spPr>
          <a:xfrm>
            <a:off x="4457377" y="364885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457377" y="440342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004048" y="1224864"/>
            <a:ext cx="3528392" cy="536558"/>
            <a:chOff x="803640" y="3320303"/>
            <a:chExt cx="2059657" cy="5365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Peraturan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kelas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RPS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20303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Pengenalan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Perkuliahan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MPK 1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53688" y="2734006"/>
            <a:ext cx="3528392" cy="536558"/>
            <a:chOff x="803640" y="3320303"/>
            <a:chExt cx="2059657" cy="5365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R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agam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jenis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tujuan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20303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Pengantar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Sosial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04048" y="1979435"/>
            <a:ext cx="3528392" cy="536558"/>
            <a:chOff x="803640" y="3320303"/>
            <a:chExt cx="2059657" cy="5365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Etika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pelanggaran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etika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20303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Etika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04048" y="357896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latin typeface="Bahnschrift" pitchFamily="34" charset="0"/>
                <a:cs typeface="Arial" pitchFamily="34" charset="0"/>
              </a:rPr>
              <a:t>Pengantar</a:t>
            </a:r>
            <a:r>
              <a:rPr lang="en-US" altLang="ko-KR" sz="14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4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Bahnschrift" pitchFamily="34" charset="0"/>
                <a:cs typeface="Arial" pitchFamily="34" charset="0"/>
              </a:rPr>
              <a:t>Kuantitatif</a:t>
            </a:r>
            <a:endParaRPr lang="ko-KR" altLang="en-US" sz="1400" b="1" dirty="0">
              <a:latin typeface="Bahnschrift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04048" y="4243148"/>
            <a:ext cx="3672409" cy="536558"/>
            <a:chOff x="803640" y="3320303"/>
            <a:chExt cx="2143725" cy="5365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143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Memilih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topik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kuantitatif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20303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Komunikasi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157" y="2652"/>
            <a:ext cx="9144000" cy="576064"/>
          </a:xfrm>
        </p:spPr>
        <p:txBody>
          <a:bodyPr/>
          <a:lstStyle/>
          <a:p>
            <a:r>
              <a:rPr lang="en-US" altLang="ko-KR" sz="2800" dirty="0" err="1" smtClean="0">
                <a:latin typeface="Bahnschrift" pitchFamily="34" charset="0"/>
              </a:rPr>
              <a:t>Pokok-pokok</a:t>
            </a:r>
            <a:r>
              <a:rPr lang="en-US" altLang="ko-KR" sz="2800" dirty="0" smtClean="0">
                <a:latin typeface="Bahnschrift" pitchFamily="34" charset="0"/>
              </a:rPr>
              <a:t> </a:t>
            </a:r>
            <a:r>
              <a:rPr lang="en-US" altLang="ko-KR" sz="2800" dirty="0" err="1" smtClean="0">
                <a:latin typeface="Bahnschrift" pitchFamily="34" charset="0"/>
              </a:rPr>
              <a:t>Penting</a:t>
            </a:r>
            <a:r>
              <a:rPr lang="en-US" altLang="ko-KR" sz="2800" dirty="0" smtClean="0">
                <a:latin typeface="Bahnschrift" pitchFamily="34" charset="0"/>
              </a:rPr>
              <a:t> </a:t>
            </a:r>
            <a:r>
              <a:rPr lang="en-US" altLang="ko-KR" sz="2800" dirty="0" err="1">
                <a:latin typeface="Bahnschrift" pitchFamily="34" charset="0"/>
              </a:rPr>
              <a:t>T</a:t>
            </a:r>
            <a:r>
              <a:rPr lang="en-US" altLang="ko-KR" sz="2800" dirty="0" err="1" smtClean="0">
                <a:latin typeface="Bahnschrift" pitchFamily="34" charset="0"/>
              </a:rPr>
              <a:t>erkait</a:t>
            </a:r>
            <a:r>
              <a:rPr lang="en-US" altLang="ko-KR" sz="2800" dirty="0" smtClean="0">
                <a:latin typeface="Bahnschrift" pitchFamily="34" charset="0"/>
              </a:rPr>
              <a:t> </a:t>
            </a:r>
            <a:r>
              <a:rPr lang="en-US" altLang="ko-KR" sz="2800" dirty="0" err="1">
                <a:latin typeface="Bahnschrift" pitchFamily="34" charset="0"/>
              </a:rPr>
              <a:t>D</a:t>
            </a:r>
            <a:r>
              <a:rPr lang="en-US" altLang="ko-KR" sz="2800" dirty="0" err="1" smtClean="0">
                <a:latin typeface="Bahnschrift" pitchFamily="34" charset="0"/>
              </a:rPr>
              <a:t>engan</a:t>
            </a:r>
            <a:r>
              <a:rPr lang="en-US" altLang="ko-KR" sz="2800" dirty="0" smtClean="0">
                <a:latin typeface="Bahnschrift" pitchFamily="34" charset="0"/>
              </a:rPr>
              <a:t> </a:t>
            </a:r>
            <a:r>
              <a:rPr lang="en-US" altLang="ko-KR" sz="2800" dirty="0" err="1">
                <a:latin typeface="Bahnschrift" pitchFamily="34" charset="0"/>
              </a:rPr>
              <a:t>E</a:t>
            </a:r>
            <a:r>
              <a:rPr lang="en-US" altLang="ko-KR" sz="2800" dirty="0" err="1" smtClean="0">
                <a:latin typeface="Bahnschrift" pitchFamily="34" charset="0"/>
              </a:rPr>
              <a:t>tika</a:t>
            </a:r>
            <a:r>
              <a:rPr lang="en-US" altLang="ko-KR" sz="2800" dirty="0" smtClean="0">
                <a:latin typeface="Bahnschrift" pitchFamily="34" charset="0"/>
              </a:rPr>
              <a:t> </a:t>
            </a:r>
            <a:r>
              <a:rPr lang="en-US" altLang="ko-KR" sz="2800" dirty="0" err="1">
                <a:latin typeface="Bahnschrift" pitchFamily="34" charset="0"/>
              </a:rPr>
              <a:t>P</a:t>
            </a:r>
            <a:r>
              <a:rPr lang="en-US" altLang="ko-KR" sz="2800" dirty="0" err="1" smtClean="0">
                <a:latin typeface="Bahnschrift" pitchFamily="34" charset="0"/>
              </a:rPr>
              <a:t>enelitian</a:t>
            </a:r>
            <a:endParaRPr lang="ko-KR" altLang="en-US" sz="2800" dirty="0">
              <a:latin typeface="Bahnschrift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7075" y="987574"/>
            <a:ext cx="1020696" cy="1020696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Teardrop 4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0857" y="2031141"/>
            <a:ext cx="1020696" cy="1020696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Teardrop 7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71627" y="3051837"/>
            <a:ext cx="1020696" cy="1020696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Teardrop 10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4631764" y="1675332"/>
            <a:ext cx="1020696" cy="1020696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Teardrop 13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4768910" y="2717571"/>
            <a:ext cx="1020696" cy="1020696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Teardrop 16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05250" y="1903500"/>
            <a:ext cx="72000" cy="32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4631764" y="2659500"/>
            <a:ext cx="72000" cy="24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20"/>
          <p:cNvSpPr/>
          <p:nvPr/>
        </p:nvSpPr>
        <p:spPr>
          <a:xfrm>
            <a:off x="4357470" y="2659500"/>
            <a:ext cx="72000" cy="24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4220323" y="3595500"/>
            <a:ext cx="72000" cy="15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4768910" y="3595500"/>
            <a:ext cx="72000" cy="15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Block Arc 14"/>
          <p:cNvSpPr/>
          <p:nvPr/>
        </p:nvSpPr>
        <p:spPr>
          <a:xfrm rot="16200000">
            <a:off x="3874796" y="1315174"/>
            <a:ext cx="365255" cy="3654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3769322" y="2401892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/>
          <p:cNvSpPr/>
          <p:nvPr/>
        </p:nvSpPr>
        <p:spPr>
          <a:xfrm rot="8100000">
            <a:off x="4995471" y="2039041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2700000">
            <a:off x="5167444" y="3015186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3592136" y="3435800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83569" y="710575"/>
            <a:ext cx="2736304" cy="1192925"/>
            <a:chOff x="644008" y="3217934"/>
            <a:chExt cx="2219289" cy="1192925"/>
          </a:xfrm>
        </p:grpSpPr>
        <p:sp>
          <p:nvSpPr>
            <p:cNvPr id="30" name="TextBox 29"/>
            <p:cNvSpPr txBox="1"/>
            <p:nvPr/>
          </p:nvSpPr>
          <p:spPr>
            <a:xfrm>
              <a:off x="644008" y="3579862"/>
              <a:ext cx="22192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Plagiarisme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Penipuan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Kegiatan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mencuri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ide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tulisan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orang lain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kegiatan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mengembangkan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data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sesuai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fakta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21793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Tindakan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Penyelewengan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Ilmiah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4046" y="2079824"/>
            <a:ext cx="2967353" cy="1168626"/>
            <a:chOff x="478028" y="3264321"/>
            <a:chExt cx="2406683" cy="1168626"/>
          </a:xfrm>
        </p:grpSpPr>
        <p:sp>
          <p:nvSpPr>
            <p:cNvPr id="33" name="TextBox 32"/>
            <p:cNvSpPr txBox="1"/>
            <p:nvPr/>
          </p:nvSpPr>
          <p:spPr>
            <a:xfrm>
              <a:off x="478028" y="3786616"/>
              <a:ext cx="2406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Informed Consent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: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subjek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wajib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menyatakan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persetujuannya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terlibat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5054" y="3264321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Cara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memperlakukan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subjek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3567" y="3368820"/>
            <a:ext cx="2657831" cy="734867"/>
            <a:chOff x="803640" y="3362835"/>
            <a:chExt cx="2155644" cy="734867"/>
          </a:xfrm>
        </p:grpSpPr>
        <p:sp>
          <p:nvSpPr>
            <p:cNvPr id="36" name="TextBox 35"/>
            <p:cNvSpPr txBox="1"/>
            <p:nvPr/>
          </p:nvSpPr>
          <p:spPr>
            <a:xfrm>
              <a:off x="899627" y="363603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Tanggung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ilmiah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terhadap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temuan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laporan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Posisi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34941" y="1563440"/>
            <a:ext cx="3309059" cy="1270435"/>
            <a:chOff x="803640" y="3140424"/>
            <a:chExt cx="2683824" cy="1270435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683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Mengupayakan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risiko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seminimal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mungkin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subjek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Manfaat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harus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lebih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besar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memberikan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kontribusi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dibandingkan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risiko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negatifnya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4280" y="3140424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Konsekuensi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Manfaat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52704" y="3030937"/>
            <a:ext cx="2552157" cy="1144959"/>
            <a:chOff x="803640" y="3362835"/>
            <a:chExt cx="2069936" cy="1144959"/>
          </a:xfrm>
        </p:grpSpPr>
        <p:sp>
          <p:nvSpPr>
            <p:cNvPr id="42" name="TextBox 41"/>
            <p:cNvSpPr txBox="1"/>
            <p:nvPr/>
          </p:nvSpPr>
          <p:spPr>
            <a:xfrm>
              <a:off x="813919" y="3676797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Tetap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menampilkan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data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apa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adanya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Meskipun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kepentingan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sponsor,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kebenaran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tetap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menjadi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prinsip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utama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Independensi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7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067694"/>
            <a:ext cx="6336704" cy="576064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Pengantar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Penelitian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Sosial</a:t>
            </a:r>
            <a:endParaRPr 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SUMBER PENGETAHUAN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897344"/>
            <a:ext cx="9144000" cy="1800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979583" y="2499742"/>
            <a:ext cx="754483" cy="7544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3118606" y="2499742"/>
            <a:ext cx="754483" cy="75448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257629" y="2499742"/>
            <a:ext cx="754483" cy="7544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396650" y="2499742"/>
            <a:ext cx="754483" cy="75448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496907" y="1472512"/>
            <a:ext cx="8143545" cy="626540"/>
            <a:chOff x="496907" y="1383664"/>
            <a:chExt cx="8143545" cy="626540"/>
          </a:xfrm>
        </p:grpSpPr>
        <p:sp>
          <p:nvSpPr>
            <p:cNvPr id="13" name="TextBox 12"/>
            <p:cNvSpPr txBox="1"/>
            <p:nvPr/>
          </p:nvSpPr>
          <p:spPr>
            <a:xfrm>
              <a:off x="496907" y="1733205"/>
              <a:ext cx="81369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sosial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dianggap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sebagai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sumber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pengetahuan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paling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unggul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terbaik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Mengapa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demikian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?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3548" y="1383664"/>
              <a:ext cx="8136904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Sosial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15" name="Chevron 14"/>
          <p:cNvSpPr/>
          <p:nvPr/>
        </p:nvSpPr>
        <p:spPr>
          <a:xfrm>
            <a:off x="2144825" y="3103593"/>
            <a:ext cx="563022" cy="1387827"/>
          </a:xfrm>
          <a:prstGeom prst="chevron">
            <a:avLst>
              <a:gd name="adj" fmla="val 840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4283848" y="3072014"/>
            <a:ext cx="563022" cy="1387827"/>
          </a:xfrm>
          <a:prstGeom prst="chevron">
            <a:avLst>
              <a:gd name="adj" fmla="val 840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422871" y="3040435"/>
            <a:ext cx="563022" cy="1387827"/>
          </a:xfrm>
          <a:prstGeom prst="chevron">
            <a:avLst>
              <a:gd name="adj" fmla="val 840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711" y="3428174"/>
            <a:ext cx="15542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Pengalaman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Pribadi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Akal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Sehat</a:t>
            </a:r>
            <a:endParaRPr lang="ko-KR" altLang="en-US" sz="1400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8733" y="3535896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Pakar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Otoritas</a:t>
            </a:r>
            <a:endParaRPr lang="ko-KR" altLang="en-US" sz="1400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6870" y="3535896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Pesan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Media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Pesan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Populer</a:t>
            </a:r>
            <a:endParaRPr lang="ko-KR" altLang="en-US" sz="1400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5893" y="3428174"/>
            <a:ext cx="15542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Keyakinan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Nilai-Nilai</a:t>
            </a:r>
            <a:r>
              <a:rPr lang="en-US" altLang="ko-KR" sz="14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Ideologis</a:t>
            </a:r>
            <a:endParaRPr lang="en-US" altLang="ko-KR" sz="1400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7623987" y="275255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4" name="Rounded Rectangle 7"/>
          <p:cNvSpPr/>
          <p:nvPr/>
        </p:nvSpPr>
        <p:spPr>
          <a:xfrm>
            <a:off x="1204417" y="2727662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5" name="Rectangle 16"/>
          <p:cNvSpPr/>
          <p:nvPr/>
        </p:nvSpPr>
        <p:spPr>
          <a:xfrm>
            <a:off x="3337227" y="2793130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6" name="Rectangle 16"/>
          <p:cNvSpPr/>
          <p:nvPr/>
        </p:nvSpPr>
        <p:spPr>
          <a:xfrm rot="2700000">
            <a:off x="5526370" y="2682461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2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>
                <a:latin typeface="Bahnschrift" pitchFamily="34" charset="0"/>
              </a:rPr>
              <a:t>PENGALAMAN PRIBADI DAN AKAL SEHAT</a:t>
            </a:r>
            <a:endParaRPr lang="en-US" sz="32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SUMBER PENGETAHUAN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572930"/>
            <a:ext cx="77048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ahnschrift" pitchFamily="34" charset="0"/>
              </a:rPr>
              <a:t>Cenderung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mengandung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kesalahan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berupa</a:t>
            </a:r>
            <a:r>
              <a:rPr lang="en-US" dirty="0" smtClean="0">
                <a:latin typeface="Bahnschrift" pitchFamily="34" charset="0"/>
              </a:rPr>
              <a:t> : 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9922827"/>
              </p:ext>
            </p:extLst>
          </p:nvPr>
        </p:nvGraphicFramePr>
        <p:xfrm>
          <a:off x="539552" y="1491630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5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>
                <a:latin typeface="Bahnschrift" pitchFamily="34" charset="0"/>
              </a:rPr>
              <a:t>PAKAR DAN OTORITAS</a:t>
            </a:r>
            <a:endParaRPr lang="en-US" sz="32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SUMBER PENGETAHUAN</a:t>
            </a:r>
            <a:endParaRPr lang="en-US" b="1" dirty="0"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15925944"/>
              </p:ext>
            </p:extLst>
          </p:nvPr>
        </p:nvGraphicFramePr>
        <p:xfrm>
          <a:off x="107504" y="1203598"/>
          <a:ext cx="424847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2161650"/>
              </p:ext>
            </p:extLst>
          </p:nvPr>
        </p:nvGraphicFramePr>
        <p:xfrm>
          <a:off x="4788024" y="1203598"/>
          <a:ext cx="424847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107504" y="771550"/>
            <a:ext cx="1080120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Pakar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884368" y="771550"/>
            <a:ext cx="1080120" cy="3600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Otoritas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87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>
                <a:latin typeface="Bahnschrift" pitchFamily="34" charset="0"/>
              </a:rPr>
              <a:t>PESAN MEDIA DAN PESAN POPULER</a:t>
            </a:r>
            <a:endParaRPr lang="en-US" sz="32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SUMBER PENGETAHUAN</a:t>
            </a:r>
            <a:endParaRPr lang="en-US" b="1" dirty="0"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3773477"/>
              </p:ext>
            </p:extLst>
          </p:nvPr>
        </p:nvGraphicFramePr>
        <p:xfrm>
          <a:off x="467544" y="1203598"/>
          <a:ext cx="424847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3273216"/>
              </p:ext>
            </p:extLst>
          </p:nvPr>
        </p:nvGraphicFramePr>
        <p:xfrm>
          <a:off x="4925961" y="1131590"/>
          <a:ext cx="424847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5871" y="1347614"/>
            <a:ext cx="3770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</a:t>
            </a:r>
          </a:p>
          <a:p>
            <a:pPr algn="ctr"/>
            <a:r>
              <a:rPr lang="en-US" b="1" dirty="0" smtClean="0"/>
              <a:t>E</a:t>
            </a:r>
          </a:p>
          <a:p>
            <a:pPr algn="ctr"/>
            <a:r>
              <a:rPr lang="en-US" b="1" dirty="0" smtClean="0"/>
              <a:t>S</a:t>
            </a:r>
          </a:p>
          <a:p>
            <a:pPr algn="ctr"/>
            <a:r>
              <a:rPr lang="en-US" b="1" dirty="0" smtClean="0"/>
              <a:t>A</a:t>
            </a:r>
          </a:p>
          <a:p>
            <a:pPr algn="ctr"/>
            <a:r>
              <a:rPr lang="en-US" b="1" dirty="0" smtClean="0"/>
              <a:t>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M</a:t>
            </a:r>
          </a:p>
          <a:p>
            <a:pPr algn="ctr"/>
            <a:r>
              <a:rPr lang="en-US" b="1" dirty="0" smtClean="0"/>
              <a:t>E</a:t>
            </a:r>
          </a:p>
          <a:p>
            <a:pPr algn="ctr"/>
            <a:r>
              <a:rPr lang="en-US" b="1" dirty="0" smtClean="0"/>
              <a:t>D</a:t>
            </a:r>
          </a:p>
          <a:p>
            <a:pPr algn="ctr"/>
            <a:r>
              <a:rPr lang="en-US" b="1" dirty="0" smtClean="0"/>
              <a:t>I</a:t>
            </a:r>
          </a:p>
          <a:p>
            <a:pPr algn="ctr"/>
            <a:r>
              <a:rPr lang="en-US" b="1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4437" y="1070614"/>
            <a:ext cx="36420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</a:t>
            </a:r>
          </a:p>
          <a:p>
            <a:pPr algn="ctr"/>
            <a:r>
              <a:rPr lang="en-US" b="1" dirty="0" smtClean="0"/>
              <a:t>E</a:t>
            </a:r>
          </a:p>
          <a:p>
            <a:pPr algn="ctr"/>
            <a:r>
              <a:rPr lang="en-US" b="1" dirty="0" smtClean="0"/>
              <a:t>S</a:t>
            </a:r>
          </a:p>
          <a:p>
            <a:pPr algn="ctr"/>
            <a:r>
              <a:rPr lang="en-US" b="1" dirty="0" smtClean="0"/>
              <a:t>A</a:t>
            </a:r>
          </a:p>
          <a:p>
            <a:pPr algn="ctr"/>
            <a:r>
              <a:rPr lang="en-US" b="1" dirty="0" smtClean="0"/>
              <a:t>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</a:t>
            </a:r>
          </a:p>
          <a:p>
            <a:pPr algn="ctr"/>
            <a:r>
              <a:rPr lang="en-US" b="1" dirty="0" smtClean="0"/>
              <a:t>O</a:t>
            </a:r>
          </a:p>
          <a:p>
            <a:pPr algn="ctr"/>
            <a:r>
              <a:rPr lang="en-US" b="1" dirty="0" smtClean="0"/>
              <a:t>P</a:t>
            </a:r>
          </a:p>
          <a:p>
            <a:pPr algn="ctr"/>
            <a:r>
              <a:rPr lang="en-US" b="1" dirty="0" smtClean="0"/>
              <a:t>U</a:t>
            </a:r>
          </a:p>
          <a:p>
            <a:pPr algn="ctr"/>
            <a:r>
              <a:rPr lang="en-US" b="1" dirty="0" smtClean="0"/>
              <a:t>L</a:t>
            </a:r>
          </a:p>
          <a:p>
            <a:pPr algn="ctr"/>
            <a:r>
              <a:rPr lang="en-US" b="1" dirty="0"/>
              <a:t>E</a:t>
            </a:r>
            <a:endParaRPr lang="en-US" b="1" dirty="0" smtClean="0"/>
          </a:p>
          <a:p>
            <a:pPr algn="ctr"/>
            <a:r>
              <a:rPr lang="en-US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430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KEYAKINAN DAN NILAI-NILAI IDEOLOGIS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SUMBER PENGETAHUAN</a:t>
            </a:r>
            <a:endParaRPr lang="en-US" b="1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557843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4358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benturan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ideologis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771550"/>
            <a:ext cx="4787008" cy="473576"/>
          </a:xfrm>
        </p:spPr>
        <p:txBody>
          <a:bodyPr/>
          <a:lstStyle/>
          <a:p>
            <a:pPr algn="ctr"/>
            <a:r>
              <a:rPr lang="en-US" altLang="ko-KR" b="1" dirty="0" smtClean="0">
                <a:latin typeface="Bahnschrift" pitchFamily="34" charset="0"/>
              </a:rPr>
              <a:t>PENGETAHUAN ILMIAH</a:t>
            </a:r>
            <a:endParaRPr lang="ko-KR" altLang="en-US" b="1" dirty="0">
              <a:latin typeface="Bahnschrif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1779662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Bahnschrift" pitchFamily="34" charset="0"/>
              </a:rPr>
              <a:t>Pengetahuan ilmiah berarti pengetahuan </a:t>
            </a:r>
            <a:endParaRPr lang="en-US" dirty="0" smtClean="0">
              <a:latin typeface="Bahnschrift" pitchFamily="34" charset="0"/>
            </a:endParaRPr>
          </a:p>
          <a:p>
            <a:r>
              <a:rPr lang="id-ID" dirty="0" smtClean="0">
                <a:latin typeface="Bahnschrift" pitchFamily="34" charset="0"/>
              </a:rPr>
              <a:t>berupa </a:t>
            </a:r>
            <a:r>
              <a:rPr lang="id-ID" dirty="0">
                <a:solidFill>
                  <a:schemeClr val="accent1"/>
                </a:solidFill>
                <a:latin typeface="Bahnschrift" pitchFamily="34" charset="0"/>
              </a:rPr>
              <a:t>eksplorasi, deskripsi , eksplanasi, </a:t>
            </a:r>
            <a:endParaRPr lang="en-US" dirty="0" smtClean="0">
              <a:solidFill>
                <a:schemeClr val="accent1"/>
              </a:solidFill>
              <a:latin typeface="Bahnschrift" pitchFamily="34" charset="0"/>
            </a:endParaRPr>
          </a:p>
          <a:p>
            <a:r>
              <a:rPr lang="id-ID" dirty="0" smtClean="0">
                <a:solidFill>
                  <a:schemeClr val="accent1"/>
                </a:solidFill>
                <a:latin typeface="Bahnschrift" pitchFamily="34" charset="0"/>
              </a:rPr>
              <a:t>dan </a:t>
            </a:r>
            <a:r>
              <a:rPr lang="id-ID" dirty="0">
                <a:solidFill>
                  <a:schemeClr val="accent1"/>
                </a:solidFill>
                <a:latin typeface="Bahnschrift" pitchFamily="34" charset="0"/>
              </a:rPr>
              <a:t>prediksi</a:t>
            </a:r>
            <a:r>
              <a:rPr lang="id-ID" dirty="0">
                <a:solidFill>
                  <a:srgbClr val="FFFF00"/>
                </a:solidFill>
                <a:latin typeface="Bahnschrift" pitchFamily="34" charset="0"/>
              </a:rPr>
              <a:t> </a:t>
            </a:r>
            <a:r>
              <a:rPr lang="id-ID" dirty="0">
                <a:latin typeface="Bahnschrift" pitchFamily="34" charset="0"/>
              </a:rPr>
              <a:t>mengenai </a:t>
            </a:r>
            <a:r>
              <a:rPr lang="id-ID" dirty="0">
                <a:solidFill>
                  <a:schemeClr val="accent1"/>
                </a:solidFill>
                <a:latin typeface="Bahnschrift" pitchFamily="34" charset="0"/>
              </a:rPr>
              <a:t>fenomena </a:t>
            </a:r>
            <a:r>
              <a:rPr lang="id-ID" dirty="0" smtClean="0">
                <a:solidFill>
                  <a:schemeClr val="accent1"/>
                </a:solidFill>
                <a:latin typeface="Bahnschrift" pitchFamily="34" charset="0"/>
              </a:rPr>
              <a:t>sosial</a:t>
            </a:r>
            <a:r>
              <a:rPr lang="id-ID" dirty="0" smtClean="0">
                <a:latin typeface="Bahnschrift" pitchFamily="34" charset="0"/>
              </a:rPr>
              <a:t> </a:t>
            </a:r>
            <a:endParaRPr lang="id-ID" dirty="0">
              <a:latin typeface="Bahnschrift" pitchFamily="34" charset="0"/>
            </a:endParaRPr>
          </a:p>
          <a:p>
            <a:endParaRPr lang="en-US" dirty="0" smtClean="0">
              <a:latin typeface="Bahnschrift" pitchFamily="34" charset="0"/>
            </a:endParaRPr>
          </a:p>
          <a:p>
            <a:r>
              <a:rPr lang="id-ID" dirty="0" smtClean="0">
                <a:latin typeface="Bahnschrift" pitchFamily="34" charset="0"/>
              </a:rPr>
              <a:t>Pengetahuan </a:t>
            </a:r>
            <a:r>
              <a:rPr lang="id-ID" dirty="0">
                <a:latin typeface="Bahnschrift" pitchFamily="34" charset="0"/>
              </a:rPr>
              <a:t>itu harus </a:t>
            </a:r>
            <a:r>
              <a:rPr lang="id-ID" dirty="0">
                <a:solidFill>
                  <a:schemeClr val="accent1"/>
                </a:solidFill>
                <a:latin typeface="Bahnschrift" pitchFamily="34" charset="0"/>
              </a:rPr>
              <a:t>bisa dibuktikan </a:t>
            </a:r>
            <a:endParaRPr lang="en-US" dirty="0" smtClean="0">
              <a:solidFill>
                <a:schemeClr val="accent1"/>
              </a:solidFill>
              <a:latin typeface="Bahnschrift" pitchFamily="34" charset="0"/>
            </a:endParaRPr>
          </a:p>
          <a:p>
            <a:r>
              <a:rPr lang="id-ID" dirty="0" smtClean="0">
                <a:solidFill>
                  <a:schemeClr val="accent1"/>
                </a:solidFill>
                <a:latin typeface="Bahnschrift" pitchFamily="34" charset="0"/>
              </a:rPr>
              <a:t>kebenarannya</a:t>
            </a:r>
            <a:r>
              <a:rPr lang="id-ID" dirty="0">
                <a:solidFill>
                  <a:schemeClr val="accent1"/>
                </a:solidFill>
                <a:latin typeface="Bahnschrift" pitchFamily="34" charset="0"/>
              </a:rPr>
              <a:t>, bisa diandalkan, </a:t>
            </a:r>
            <a:r>
              <a:rPr lang="id-ID" dirty="0">
                <a:latin typeface="Bahnschrift" pitchFamily="34" charset="0"/>
              </a:rPr>
              <a:t>dan</a:t>
            </a:r>
            <a:r>
              <a:rPr lang="id-ID" dirty="0">
                <a:solidFill>
                  <a:srgbClr val="FFFF00"/>
                </a:solidFill>
                <a:latin typeface="Bahnschrift" pitchFamily="34" charset="0"/>
              </a:rPr>
              <a:t> </a:t>
            </a:r>
            <a:r>
              <a:rPr lang="id-ID" dirty="0">
                <a:solidFill>
                  <a:schemeClr val="accent1"/>
                </a:solidFill>
                <a:latin typeface="Bahnschrift" pitchFamily="34" charset="0"/>
              </a:rPr>
              <a:t>dapat </a:t>
            </a:r>
            <a:endParaRPr lang="en-US" dirty="0" smtClean="0">
              <a:solidFill>
                <a:schemeClr val="accent1"/>
              </a:solidFill>
              <a:latin typeface="Bahnschrift" pitchFamily="34" charset="0"/>
            </a:endParaRPr>
          </a:p>
          <a:p>
            <a:r>
              <a:rPr lang="id-ID" dirty="0" smtClean="0">
                <a:solidFill>
                  <a:schemeClr val="accent1"/>
                </a:solidFill>
                <a:latin typeface="Bahnschrift" pitchFamily="34" charset="0"/>
              </a:rPr>
              <a:t>dipertanggungjawabkan</a:t>
            </a:r>
            <a:r>
              <a:rPr lang="id-ID" dirty="0" smtClean="0">
                <a:latin typeface="Bahnschrift" pitchFamily="34" charset="0"/>
              </a:rPr>
              <a:t> </a:t>
            </a:r>
            <a:r>
              <a:rPr lang="id-ID" dirty="0">
                <a:latin typeface="Bahnschrift" pitchFamily="34" charset="0"/>
              </a:rPr>
              <a:t>cara perolehannya</a:t>
            </a:r>
          </a:p>
        </p:txBody>
      </p:sp>
    </p:spTree>
    <p:extLst>
      <p:ext uri="{BB962C8B-B14F-4D97-AF65-F5344CB8AC3E}">
        <p14:creationId xmlns:p14="http://schemas.microsoft.com/office/powerpoint/2010/main" val="18475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METODE YANG ILMIAH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PENGANTAR PENELITIAN SOSIAL</a:t>
            </a:r>
            <a:endParaRPr lang="en-US" b="1" dirty="0"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8246939"/>
              </p:ext>
            </p:extLst>
          </p:nvPr>
        </p:nvGraphicFramePr>
        <p:xfrm>
          <a:off x="755576" y="1419622"/>
          <a:ext cx="7920880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80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55526"/>
            <a:ext cx="9144000" cy="576064"/>
          </a:xfrm>
        </p:spPr>
        <p:txBody>
          <a:bodyPr/>
          <a:lstStyle/>
          <a:p>
            <a:r>
              <a:rPr lang="en-US" sz="2400" b="1" dirty="0" smtClean="0">
                <a:latin typeface="Bahnschrift" pitchFamily="34" charset="0"/>
              </a:rPr>
              <a:t>HUBUNGAN PENELITIAN SOSIAL DAN </a:t>
            </a:r>
          </a:p>
          <a:p>
            <a:r>
              <a:rPr lang="en-US" sz="2400" b="1" dirty="0" smtClean="0">
                <a:latin typeface="Bahnschrift" pitchFamily="34" charset="0"/>
              </a:rPr>
              <a:t>ILMU PENGETAHUAN SOSIAL</a:t>
            </a:r>
            <a:endParaRPr lang="en-US" sz="2400" b="1" dirty="0">
              <a:latin typeface="Bahnschrif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942558"/>
              </p:ext>
            </p:extLst>
          </p:nvPr>
        </p:nvGraphicFramePr>
        <p:xfrm>
          <a:off x="971600" y="1059582"/>
          <a:ext cx="7560840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354833" y="3147814"/>
            <a:ext cx="1224136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Bahnschrift" pitchFamily="34" charset="0"/>
              </a:rPr>
              <a:t>Komunitas</a:t>
            </a:r>
            <a:r>
              <a:rPr lang="en-US" sz="1200" dirty="0">
                <a:latin typeface="Bahnschrift" pitchFamily="34" charset="0"/>
              </a:rPr>
              <a:t> </a:t>
            </a:r>
            <a:endParaRPr lang="en-US" sz="1200" dirty="0" smtClean="0">
              <a:latin typeface="Bahnschrift" pitchFamily="34" charset="0"/>
            </a:endParaRPr>
          </a:p>
          <a:p>
            <a:pPr algn="ctr"/>
            <a:r>
              <a:rPr lang="en-US" sz="1200" dirty="0" err="1" smtClean="0">
                <a:latin typeface="Bahnschrift" pitchFamily="34" charset="0"/>
              </a:rPr>
              <a:t>Akademik</a:t>
            </a:r>
            <a:r>
              <a:rPr lang="en-US" sz="1200" dirty="0" smtClean="0">
                <a:latin typeface="Bahnschrift" pitchFamily="34" charset="0"/>
              </a:rPr>
              <a:t>*</a:t>
            </a:r>
            <a:endParaRPr lang="en-US" sz="1200" dirty="0">
              <a:latin typeface="Bahnschrif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2283718"/>
            <a:ext cx="1509290" cy="925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Bahnschrift" pitchFamily="34" charset="0"/>
              </a:rPr>
              <a:t>Memperbarui</a:t>
            </a:r>
            <a:r>
              <a:rPr lang="en-US" sz="1400" dirty="0">
                <a:latin typeface="Bahnschrift" pitchFamily="34" charset="0"/>
              </a:rPr>
              <a:t>,  </a:t>
            </a:r>
            <a:endParaRPr lang="en-US" sz="1400" dirty="0" smtClean="0">
              <a:latin typeface="Bahnschrift" pitchFamily="34" charset="0"/>
            </a:endParaRPr>
          </a:p>
          <a:p>
            <a:pPr algn="ctr"/>
            <a:r>
              <a:rPr lang="en-US" sz="1400" dirty="0" err="1" smtClean="0">
                <a:latin typeface="Bahnschrift" pitchFamily="34" charset="0"/>
              </a:rPr>
              <a:t>memperbaiki</a:t>
            </a:r>
            <a:r>
              <a:rPr lang="en-US" sz="1400" dirty="0">
                <a:latin typeface="Bahnschrift" pitchFamily="34" charset="0"/>
              </a:rPr>
              <a:t>, </a:t>
            </a:r>
            <a:endParaRPr lang="en-US" sz="1400" dirty="0" smtClean="0">
              <a:latin typeface="Bahnschrift" pitchFamily="34" charset="0"/>
            </a:endParaRPr>
          </a:p>
          <a:p>
            <a:pPr algn="ctr"/>
            <a:r>
              <a:rPr lang="en-US" sz="1400" dirty="0" err="1" smtClean="0">
                <a:latin typeface="Bahnschrift" pitchFamily="34" charset="0"/>
              </a:rPr>
              <a:t>memperkaya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2120" y="2139702"/>
            <a:ext cx="1447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Bahnschrift" pitchFamily="34" charset="0"/>
              </a:rPr>
              <a:t>Mendasari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4155926"/>
            <a:ext cx="1538302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Bahnschrift" pitchFamily="34" charset="0"/>
              </a:rPr>
              <a:t>Menghasilkan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3432651"/>
            <a:ext cx="2592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Bahnschrift" pitchFamily="34" charset="0"/>
              </a:rPr>
              <a:t>*</a:t>
            </a:r>
            <a:r>
              <a:rPr lang="id-ID" sz="1100" dirty="0" smtClean="0">
                <a:latin typeface="Bahnschrift" pitchFamily="34" charset="0"/>
              </a:rPr>
              <a:t>Komunitas </a:t>
            </a:r>
            <a:r>
              <a:rPr lang="id-ID" sz="1100" dirty="0">
                <a:latin typeface="Bahnschrift" pitchFamily="34" charset="0"/>
              </a:rPr>
              <a:t>akademik adalah </a:t>
            </a:r>
            <a:endParaRPr lang="en-US" sz="1100" dirty="0" smtClean="0">
              <a:latin typeface="Bahnschrift" pitchFamily="34" charset="0"/>
            </a:endParaRPr>
          </a:p>
          <a:p>
            <a:r>
              <a:rPr lang="id-ID" sz="1100" dirty="0" smtClean="0">
                <a:solidFill>
                  <a:schemeClr val="accent1"/>
                </a:solidFill>
                <a:latin typeface="Bahnschrift" pitchFamily="34" charset="0"/>
              </a:rPr>
              <a:t>sekumpulan </a:t>
            </a:r>
            <a:r>
              <a:rPr lang="id-ID" sz="1100" dirty="0">
                <a:solidFill>
                  <a:schemeClr val="accent1"/>
                </a:solidFill>
                <a:latin typeface="Bahnschrift" pitchFamily="34" charset="0"/>
              </a:rPr>
              <a:t>orang </a:t>
            </a:r>
            <a:r>
              <a:rPr lang="id-ID" sz="1100" dirty="0">
                <a:latin typeface="Bahnschrift" pitchFamily="34" charset="0"/>
              </a:rPr>
              <a:t>yang bekerja </a:t>
            </a:r>
            <a:endParaRPr lang="en-US" sz="1100" dirty="0" smtClean="0">
              <a:latin typeface="Bahnschrift" pitchFamily="34" charset="0"/>
            </a:endParaRPr>
          </a:p>
          <a:p>
            <a:r>
              <a:rPr lang="id-ID" sz="1100" dirty="0" smtClean="0">
                <a:latin typeface="Bahnschrift" pitchFamily="34" charset="0"/>
              </a:rPr>
              <a:t>dalam </a:t>
            </a:r>
            <a:r>
              <a:rPr lang="id-ID" sz="1100" dirty="0">
                <a:latin typeface="Bahnschrift" pitchFamily="34" charset="0"/>
              </a:rPr>
              <a:t>suatu </a:t>
            </a:r>
            <a:r>
              <a:rPr lang="id-ID" sz="1100" dirty="0">
                <a:solidFill>
                  <a:schemeClr val="accent1"/>
                </a:solidFill>
                <a:latin typeface="Bahnschrift" pitchFamily="34" charset="0"/>
              </a:rPr>
              <a:t>sistem sikap </a:t>
            </a:r>
            <a:endParaRPr lang="en-US" sz="1100" dirty="0" smtClean="0">
              <a:solidFill>
                <a:schemeClr val="accent1"/>
              </a:solidFill>
              <a:latin typeface="Bahnschrift" pitchFamily="34" charset="0"/>
            </a:endParaRPr>
          </a:p>
          <a:p>
            <a:r>
              <a:rPr lang="id-ID" sz="1100" i="1" dirty="0" smtClean="0">
                <a:solidFill>
                  <a:schemeClr val="accent1"/>
                </a:solidFill>
                <a:latin typeface="Bahnschrift" pitchFamily="34" charset="0"/>
              </a:rPr>
              <a:t>(</a:t>
            </a:r>
            <a:r>
              <a:rPr lang="id-ID" sz="1100" i="1" dirty="0">
                <a:solidFill>
                  <a:schemeClr val="accent1"/>
                </a:solidFill>
                <a:latin typeface="Bahnschrift" pitchFamily="34" charset="0"/>
              </a:rPr>
              <a:t>attitudes)</a:t>
            </a:r>
            <a:r>
              <a:rPr lang="id-ID" sz="1100" dirty="0">
                <a:solidFill>
                  <a:schemeClr val="accent1"/>
                </a:solidFill>
                <a:latin typeface="Bahnschrift" pitchFamily="34" charset="0"/>
              </a:rPr>
              <a:t>, kepercayaan </a:t>
            </a:r>
            <a:r>
              <a:rPr lang="id-ID" sz="1100" i="1" dirty="0">
                <a:solidFill>
                  <a:schemeClr val="accent1"/>
                </a:solidFill>
                <a:latin typeface="Bahnschrift" pitchFamily="34" charset="0"/>
              </a:rPr>
              <a:t>(beliefs), </a:t>
            </a:r>
            <a:r>
              <a:rPr lang="id-ID" sz="1100" dirty="0">
                <a:solidFill>
                  <a:schemeClr val="accent1"/>
                </a:solidFill>
                <a:latin typeface="Bahnschrift" pitchFamily="34" charset="0"/>
              </a:rPr>
              <a:t>dan </a:t>
            </a:r>
            <a:r>
              <a:rPr lang="id-ID" sz="1100" dirty="0" smtClean="0">
                <a:solidFill>
                  <a:schemeClr val="accent1"/>
                </a:solidFill>
                <a:latin typeface="Bahnschrift" pitchFamily="34" charset="0"/>
              </a:rPr>
              <a:t>aturan </a:t>
            </a:r>
            <a:r>
              <a:rPr lang="id-ID" sz="1100" i="1" dirty="0">
                <a:solidFill>
                  <a:schemeClr val="accent1"/>
                </a:solidFill>
                <a:latin typeface="Bahnschrift" pitchFamily="34" charset="0"/>
              </a:rPr>
              <a:t>(rules)</a:t>
            </a:r>
            <a:r>
              <a:rPr lang="id-ID" sz="1100" dirty="0">
                <a:solidFill>
                  <a:srgbClr val="FFFF00"/>
                </a:solidFill>
                <a:latin typeface="Bahnschrift" pitchFamily="34" charset="0"/>
              </a:rPr>
              <a:t>, </a:t>
            </a:r>
            <a:r>
              <a:rPr lang="id-ID" sz="1100" dirty="0">
                <a:latin typeface="Bahnschrift" pitchFamily="34" charset="0"/>
              </a:rPr>
              <a:t>yang ditujukan </a:t>
            </a:r>
            <a:endParaRPr lang="en-US" sz="1100" dirty="0" smtClean="0">
              <a:latin typeface="Bahnschrift" pitchFamily="34" charset="0"/>
            </a:endParaRPr>
          </a:p>
          <a:p>
            <a:r>
              <a:rPr lang="id-ID" sz="1100" dirty="0" smtClean="0">
                <a:latin typeface="Bahnschrift" pitchFamily="34" charset="0"/>
              </a:rPr>
              <a:t>untuk </a:t>
            </a:r>
            <a:r>
              <a:rPr lang="id-ID" sz="1100" dirty="0">
                <a:latin typeface="Bahnschrift" pitchFamily="34" charset="0"/>
              </a:rPr>
              <a:t>melaksanakan, </a:t>
            </a:r>
            <a:r>
              <a:rPr lang="id-ID" sz="1100" dirty="0" smtClean="0">
                <a:latin typeface="Bahnschrift" pitchFamily="34" charset="0"/>
              </a:rPr>
              <a:t>mendorong</a:t>
            </a:r>
            <a:r>
              <a:rPr lang="en-US" sz="1100" dirty="0" smtClean="0">
                <a:latin typeface="Bahnschrift" pitchFamily="34" charset="0"/>
              </a:rPr>
              <a:t> </a:t>
            </a:r>
            <a:r>
              <a:rPr lang="id-ID" sz="1100" dirty="0" smtClean="0">
                <a:latin typeface="Bahnschrift" pitchFamily="34" charset="0"/>
              </a:rPr>
              <a:t>dan </a:t>
            </a:r>
            <a:r>
              <a:rPr lang="id-ID" sz="1100" dirty="0">
                <a:latin typeface="Bahnschrift" pitchFamily="34" charset="0"/>
              </a:rPr>
              <a:t>mengawal </a:t>
            </a:r>
            <a:r>
              <a:rPr lang="id-ID" sz="1100" dirty="0">
                <a:solidFill>
                  <a:schemeClr val="accent1"/>
                </a:solidFill>
                <a:latin typeface="Bahnschrift" pitchFamily="34" charset="0"/>
              </a:rPr>
              <a:t>proses penciptaan dan </a:t>
            </a:r>
            <a:r>
              <a:rPr lang="en-US" sz="1100" dirty="0" smtClean="0">
                <a:solidFill>
                  <a:schemeClr val="accent1"/>
                </a:solidFill>
                <a:latin typeface="Bahnschrift" pitchFamily="34" charset="0"/>
              </a:rPr>
              <a:t>      </a:t>
            </a:r>
            <a:r>
              <a:rPr lang="id-ID" sz="1100" dirty="0" smtClean="0">
                <a:solidFill>
                  <a:schemeClr val="accent1"/>
                </a:solidFill>
                <a:latin typeface="Bahnschrift" pitchFamily="34" charset="0"/>
              </a:rPr>
              <a:t>pengembangan </a:t>
            </a:r>
            <a:r>
              <a:rPr lang="id-ID" sz="1100" dirty="0">
                <a:solidFill>
                  <a:schemeClr val="accent1"/>
                </a:solidFill>
                <a:latin typeface="Bahnschrift" pitchFamily="34" charset="0"/>
              </a:rPr>
              <a:t>pengetahuan ilmiah.</a:t>
            </a:r>
          </a:p>
        </p:txBody>
      </p:sp>
    </p:spTree>
    <p:extLst>
      <p:ext uri="{BB962C8B-B14F-4D97-AF65-F5344CB8AC3E}">
        <p14:creationId xmlns:p14="http://schemas.microsoft.com/office/powerpoint/2010/main" val="28455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540568" y="2067694"/>
            <a:ext cx="8229450" cy="57606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Pengenalan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Perkuliahan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MPK 1 </a:t>
            </a:r>
            <a:endParaRPr 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771550"/>
            <a:ext cx="4787008" cy="473576"/>
          </a:xfrm>
        </p:spPr>
        <p:txBody>
          <a:bodyPr/>
          <a:lstStyle/>
          <a:p>
            <a:pPr algn="ctr"/>
            <a:r>
              <a:rPr lang="en-US" altLang="ko-KR" b="1" dirty="0" smtClean="0">
                <a:latin typeface="Bahnschrift" pitchFamily="34" charset="0"/>
              </a:rPr>
              <a:t>DEFINISI PENELITIAN KOMUNIKASI</a:t>
            </a:r>
            <a:endParaRPr lang="ko-KR" altLang="en-US" b="1" dirty="0">
              <a:latin typeface="Bahnschrif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1920" y="1779662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ahnschrift" pitchFamily="34" charset="0"/>
              </a:rPr>
              <a:t>Secara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sederhana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komunikasi</a:t>
            </a:r>
            <a:r>
              <a:rPr lang="en-US" dirty="0">
                <a:latin typeface="Bahnschrift" pitchFamily="34" charset="0"/>
              </a:rPr>
              <a:t> </a:t>
            </a:r>
            <a:endParaRPr lang="en-US" dirty="0" smtClean="0">
              <a:latin typeface="Bahnschrift" pitchFamily="34" charset="0"/>
            </a:endParaRPr>
          </a:p>
          <a:p>
            <a:r>
              <a:rPr lang="en-US" dirty="0" err="1" smtClean="0">
                <a:latin typeface="Bahnschrift" pitchFamily="34" charset="0"/>
              </a:rPr>
              <a:t>berarti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" pitchFamily="34" charset="0"/>
              </a:rPr>
              <a:t>kegiatan</a:t>
            </a:r>
            <a:r>
              <a:rPr lang="en-US" dirty="0">
                <a:solidFill>
                  <a:schemeClr val="accent1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" pitchFamily="34" charset="0"/>
              </a:rPr>
              <a:t>mempelajari</a:t>
            </a:r>
            <a:r>
              <a:rPr lang="en-US" dirty="0">
                <a:solidFill>
                  <a:schemeClr val="accent1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" pitchFamily="34" charset="0"/>
              </a:rPr>
              <a:t>secara</a:t>
            </a:r>
            <a:r>
              <a:rPr lang="en-US" dirty="0">
                <a:solidFill>
                  <a:schemeClr val="accent1"/>
                </a:solidFill>
                <a:latin typeface="Bahnschrift" pitchFamily="34" charset="0"/>
              </a:rPr>
              <a:t> </a:t>
            </a:r>
            <a:endParaRPr lang="en-US" dirty="0" smtClean="0">
              <a:solidFill>
                <a:schemeClr val="accent1"/>
              </a:solidFill>
              <a:latin typeface="Bahnschrift" pitchFamily="34" charset="0"/>
            </a:endParaRPr>
          </a:p>
          <a:p>
            <a:r>
              <a:rPr lang="en-US" dirty="0" err="1" smtClean="0">
                <a:solidFill>
                  <a:schemeClr val="accent1"/>
                </a:solidFill>
                <a:latin typeface="Bahnschrift" pitchFamily="34" charset="0"/>
              </a:rPr>
              <a:t>seksama</a:t>
            </a:r>
            <a:r>
              <a:rPr lang="en-US" dirty="0" smtClean="0">
                <a:solidFill>
                  <a:schemeClr val="accent1"/>
                </a:solidFill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suatu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" pitchFamily="34" charset="0"/>
              </a:rPr>
              <a:t>fenomena</a:t>
            </a:r>
            <a:r>
              <a:rPr lang="en-US" dirty="0">
                <a:solidFill>
                  <a:schemeClr val="accent1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" pitchFamily="34" charset="0"/>
              </a:rPr>
              <a:t>komunikasi</a:t>
            </a:r>
            <a:r>
              <a:rPr lang="en-US" dirty="0">
                <a:solidFill>
                  <a:schemeClr val="accent1"/>
                </a:solidFill>
                <a:latin typeface="Bahnschrift" pitchFamily="34" charset="0"/>
              </a:rPr>
              <a:t> </a:t>
            </a:r>
            <a:endParaRPr lang="en-US" dirty="0" smtClean="0">
              <a:solidFill>
                <a:schemeClr val="accent1"/>
              </a:solidFill>
              <a:latin typeface="Bahnschrift" pitchFamily="34" charset="0"/>
            </a:endParaRPr>
          </a:p>
          <a:p>
            <a:r>
              <a:rPr lang="en-US" dirty="0" err="1" smtClean="0">
                <a:latin typeface="Bahnschrift" pitchFamily="34" charset="0"/>
              </a:rPr>
              <a:t>dengan</a:t>
            </a:r>
            <a:r>
              <a:rPr lang="en-US" dirty="0" smtClean="0">
                <a:solidFill>
                  <a:schemeClr val="accent1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" pitchFamily="34" charset="0"/>
              </a:rPr>
              <a:t>metode</a:t>
            </a:r>
            <a:r>
              <a:rPr lang="en-US" dirty="0">
                <a:solidFill>
                  <a:schemeClr val="accent1"/>
                </a:solidFill>
                <a:latin typeface="Bahnschrift" pitchFamily="34" charset="0"/>
              </a:rPr>
              <a:t> yang </a:t>
            </a:r>
            <a:r>
              <a:rPr lang="en-US" dirty="0" err="1" smtClean="0">
                <a:solidFill>
                  <a:schemeClr val="accent1"/>
                </a:solidFill>
                <a:latin typeface="Bahnschrift" pitchFamily="34" charset="0"/>
              </a:rPr>
              <a:t>ilmiah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untuk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mendapatkan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" pitchFamily="34" charset="0"/>
              </a:rPr>
              <a:t>pengetahuan</a:t>
            </a:r>
            <a:r>
              <a:rPr lang="en-US" dirty="0">
                <a:solidFill>
                  <a:schemeClr val="accent1"/>
                </a:solidFill>
                <a:latin typeface="Bahnschrift" pitchFamily="34" charset="0"/>
              </a:rPr>
              <a:t>  </a:t>
            </a:r>
            <a:r>
              <a:rPr lang="id-ID" dirty="0" smtClean="0">
                <a:solidFill>
                  <a:schemeClr val="accent1"/>
                </a:solidFill>
                <a:latin typeface="Bahnschrift" pitchFamily="34" charset="0"/>
              </a:rPr>
              <a:t>ilmiah</a:t>
            </a:r>
            <a:r>
              <a:rPr lang="id-ID" dirty="0" smtClean="0">
                <a:solidFill>
                  <a:srgbClr val="FFFF00"/>
                </a:solidFill>
                <a:latin typeface="Bahnschrift" pitchFamily="34" charset="0"/>
              </a:rPr>
              <a:t> </a:t>
            </a:r>
            <a:r>
              <a:rPr lang="id-ID" dirty="0">
                <a:latin typeface="Bahnschrift" pitchFamily="34" charset="0"/>
              </a:rPr>
              <a:t>mengenai </a:t>
            </a:r>
            <a:r>
              <a:rPr lang="en-US" dirty="0" err="1">
                <a:latin typeface="Bahnschrift" pitchFamily="34" charset="0"/>
              </a:rPr>
              <a:t>fenomena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smtClean="0">
                <a:latin typeface="Bahnschrift" pitchFamily="34" charset="0"/>
              </a:rPr>
              <a:t>         </a:t>
            </a:r>
            <a:r>
              <a:rPr lang="en-US" dirty="0" err="1" smtClean="0">
                <a:latin typeface="Bahnschrift" pitchFamily="34" charset="0"/>
              </a:rPr>
              <a:t>komunikasi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id-ID" dirty="0" smtClean="0">
                <a:latin typeface="Bahnschrift" pitchFamily="34" charset="0"/>
              </a:rPr>
              <a:t>yang </a:t>
            </a:r>
            <a:r>
              <a:rPr lang="id-ID" dirty="0">
                <a:latin typeface="Bahnschrift" pitchFamily="34" charset="0"/>
              </a:rPr>
              <a:t>diteliti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latin typeface="Bahnschrift" pitchFamily="34" charset="0"/>
              </a:rPr>
              <a:t>DIMENSI PENELITIAN KOMUNIKASI</a:t>
            </a:r>
            <a:endParaRPr lang="ko-KR" altLang="en-US" dirty="0">
              <a:latin typeface="Bahnschrift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24238"/>
              </p:ext>
            </p:extLst>
          </p:nvPr>
        </p:nvGraphicFramePr>
        <p:xfrm>
          <a:off x="722728" y="1567831"/>
          <a:ext cx="1584176" cy="291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3358160258"/>
                    </a:ext>
                  </a:extLst>
                </a:gridCol>
              </a:tblGrid>
              <a:tr h="838928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369705"/>
                  </a:ext>
                </a:extLst>
              </a:tr>
              <a:tr h="519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accent1"/>
                          </a:solidFill>
                          <a:latin typeface="Bahnschrift" pitchFamily="34" charset="0"/>
                          <a:cs typeface="Arial" pitchFamily="34" charset="0"/>
                        </a:rPr>
                        <a:t>FUNGSI</a:t>
                      </a:r>
                      <a:endParaRPr lang="ko-KR" altLang="en-US" sz="1600" b="1" dirty="0">
                        <a:solidFill>
                          <a:schemeClr val="accent1"/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182994"/>
                  </a:ext>
                </a:extLst>
              </a:tr>
              <a:tr h="1522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Penelitian</a:t>
                      </a:r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dasar</a:t>
                      </a:r>
                      <a:r>
                        <a:rPr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Penelitian</a:t>
                      </a:r>
                      <a:r>
                        <a:rPr lang="en-US" altLang="ko-KR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terapan</a:t>
                      </a:r>
                      <a:endParaRPr lang="en-US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11764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247397"/>
              </p:ext>
            </p:extLst>
          </p:nvPr>
        </p:nvGraphicFramePr>
        <p:xfrm>
          <a:off x="2746419" y="1563638"/>
          <a:ext cx="1584176" cy="3319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3358160258"/>
                    </a:ext>
                  </a:extLst>
                </a:gridCol>
              </a:tblGrid>
              <a:tr h="80801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369705"/>
                  </a:ext>
                </a:extLst>
              </a:tr>
              <a:tr h="500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accent3"/>
                          </a:solidFill>
                          <a:latin typeface="Bahnschrift" pitchFamily="34" charset="0"/>
                          <a:cs typeface="Arial" pitchFamily="34" charset="0"/>
                        </a:rPr>
                        <a:t>TUJUAN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182994"/>
                  </a:ext>
                </a:extLst>
              </a:tr>
              <a:tr h="1937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Penelitian</a:t>
                      </a: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Ekplorasi</a:t>
                      </a:r>
                      <a:endParaRPr lang="en-US" altLang="ko-KR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Penelitian</a:t>
                      </a: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Deskripsi</a:t>
                      </a:r>
                      <a:endParaRPr lang="en-US" altLang="ko-KR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Penelitian</a:t>
                      </a: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Eksplanasi</a:t>
                      </a:r>
                      <a:endParaRPr lang="en-US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1176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26081"/>
              </p:ext>
            </p:extLst>
          </p:nvPr>
        </p:nvGraphicFramePr>
        <p:xfrm>
          <a:off x="4716016" y="1567831"/>
          <a:ext cx="1584176" cy="288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3358160258"/>
                    </a:ext>
                  </a:extLst>
                </a:gridCol>
              </a:tblGrid>
              <a:tr h="838928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369705"/>
                  </a:ext>
                </a:extLst>
              </a:tr>
              <a:tr h="519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accent1"/>
                          </a:solidFill>
                          <a:latin typeface="Bahnschrift" pitchFamily="34" charset="0"/>
                          <a:cs typeface="Arial" pitchFamily="34" charset="0"/>
                        </a:rPr>
                        <a:t>PENDEKATAN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182994"/>
                  </a:ext>
                </a:extLst>
              </a:tr>
              <a:tr h="1522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Pendekatan</a:t>
                      </a: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Kuantitatif</a:t>
                      </a:r>
                      <a:endParaRPr lang="en-US" altLang="ko-KR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Pendekatan</a:t>
                      </a:r>
                      <a:r>
                        <a:rPr lang="en-US" altLang="ko-K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Kualitatif</a:t>
                      </a:r>
                      <a:endParaRPr lang="en-US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1176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86008"/>
              </p:ext>
            </p:extLst>
          </p:nvPr>
        </p:nvGraphicFramePr>
        <p:xfrm>
          <a:off x="6624377" y="1563638"/>
          <a:ext cx="1584176" cy="288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3358160258"/>
                    </a:ext>
                  </a:extLst>
                </a:gridCol>
              </a:tblGrid>
              <a:tr h="838928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369705"/>
                  </a:ext>
                </a:extLst>
              </a:tr>
              <a:tr h="519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accent3"/>
                          </a:solidFill>
                          <a:latin typeface="Bahnschrift" pitchFamily="34" charset="0"/>
                          <a:cs typeface="Arial" pitchFamily="34" charset="0"/>
                        </a:rPr>
                        <a:t>WAKTU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182994"/>
                  </a:ext>
                </a:extLst>
              </a:tr>
              <a:tr h="1522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Cross Sectional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itchFamily="34" charset="0"/>
                          <a:cs typeface="Arial" pitchFamily="34" charset="0"/>
                        </a:rPr>
                        <a:t>Longitudinal</a:t>
                      </a:r>
                      <a:endParaRPr lang="en-US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11764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922" y="880949"/>
            <a:ext cx="78848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komunikasi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id-ID" sz="1400" dirty="0">
                <a:latin typeface="Bahnschrift" pitchFamily="34" charset="0"/>
              </a:rPr>
              <a:t>dapat dibedakan melalui berbagai </a:t>
            </a:r>
            <a:r>
              <a:rPr lang="id-ID" sz="1400" dirty="0">
                <a:solidFill>
                  <a:schemeClr val="accent1"/>
                </a:solidFill>
                <a:latin typeface="Bahnschrift" pitchFamily="34" charset="0"/>
              </a:rPr>
              <a:t>macam dimensi (segi</a:t>
            </a:r>
            <a:r>
              <a:rPr lang="id-ID" sz="1400" dirty="0" smtClean="0">
                <a:solidFill>
                  <a:srgbClr val="FF0000"/>
                </a:solidFill>
                <a:latin typeface="Bahnschrift" pitchFamily="34" charset="0"/>
              </a:rPr>
              <a:t>)</a:t>
            </a:r>
            <a:r>
              <a:rPr lang="id-ID" sz="1400" dirty="0" smtClean="0">
                <a:latin typeface="Bahnschrift" pitchFamily="34" charset="0"/>
              </a:rPr>
              <a:t>.</a:t>
            </a:r>
            <a:r>
              <a:rPr lang="en-US" sz="1400" dirty="0" smtClean="0">
                <a:latin typeface="Bahnschrift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Bahnschrift" pitchFamily="34" charset="0"/>
              </a:rPr>
              <a:t>Ada </a:t>
            </a:r>
            <a:r>
              <a:rPr lang="id-ID" sz="1400" dirty="0" smtClean="0">
                <a:solidFill>
                  <a:schemeClr val="accent1"/>
                </a:solidFill>
                <a:latin typeface="Bahnschrift" pitchFamily="34" charset="0"/>
              </a:rPr>
              <a:t>empat </a:t>
            </a:r>
            <a:r>
              <a:rPr lang="id-ID" sz="1400" dirty="0">
                <a:solidFill>
                  <a:schemeClr val="accent1"/>
                </a:solidFill>
                <a:latin typeface="Bahnschrift" pitchFamily="34" charset="0"/>
              </a:rPr>
              <a:t>dimensi </a:t>
            </a:r>
            <a:r>
              <a:rPr lang="id-ID" sz="1400" dirty="0" smtClean="0">
                <a:solidFill>
                  <a:schemeClr val="accent1"/>
                </a:solidFill>
                <a:latin typeface="Bahnschrift" pitchFamily="34" charset="0"/>
              </a:rPr>
              <a:t>pokok </a:t>
            </a:r>
            <a:r>
              <a:rPr lang="id-ID" sz="1400" dirty="0">
                <a:latin typeface="Bahnschrift" pitchFamily="34" charset="0"/>
              </a:rPr>
              <a:t>dari </a:t>
            </a:r>
            <a:r>
              <a:rPr lang="id-ID" sz="1400" dirty="0" smtClean="0">
                <a:latin typeface="Bahnschrift" pitchFamily="34" charset="0"/>
              </a:rPr>
              <a:t>penelitian </a:t>
            </a:r>
            <a:r>
              <a:rPr lang="en-US" sz="1400" dirty="0" err="1">
                <a:latin typeface="Bahnschrift" pitchFamily="34" charset="0"/>
              </a:rPr>
              <a:t>komunikasi</a:t>
            </a:r>
            <a:r>
              <a:rPr lang="id-ID" sz="1400" dirty="0">
                <a:latin typeface="Bahnschrift" pitchFamily="34" charset="0"/>
              </a:rPr>
              <a:t> yaitu</a:t>
            </a:r>
            <a:r>
              <a:rPr lang="id-ID" sz="1400" dirty="0" smtClean="0">
                <a:latin typeface="Bahnschrift" pitchFamily="34" charset="0"/>
              </a:rPr>
              <a:t>:</a:t>
            </a:r>
            <a:r>
              <a:rPr lang="en-US" sz="1400" dirty="0" smtClean="0">
                <a:latin typeface="Bahnschrift" pitchFamily="34" charset="0"/>
              </a:rPr>
              <a:t> </a:t>
            </a:r>
            <a:endParaRPr lang="id-ID" sz="1400" dirty="0">
              <a:latin typeface="Bahnschrift" pitchFamily="34" charset="0"/>
            </a:endParaRPr>
          </a:p>
        </p:txBody>
      </p:sp>
      <p:sp>
        <p:nvSpPr>
          <p:cNvPr id="10" name="Rounded Rectangle 27"/>
          <p:cNvSpPr/>
          <p:nvPr/>
        </p:nvSpPr>
        <p:spPr>
          <a:xfrm>
            <a:off x="7272449" y="1914383"/>
            <a:ext cx="360339" cy="2767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1370800" y="2039314"/>
            <a:ext cx="366353" cy="3161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3347864" y="1907137"/>
            <a:ext cx="381287" cy="25058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6"/>
          <p:cNvSpPr/>
          <p:nvPr/>
        </p:nvSpPr>
        <p:spPr>
          <a:xfrm rot="2700000">
            <a:off x="5419202" y="1823176"/>
            <a:ext cx="260814" cy="46759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3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Bahnschrift" pitchFamily="34" charset="0"/>
              </a:rPr>
              <a:t>HUBUNGAN PENELITIAN DAN ILMU KOMUNIKASI</a:t>
            </a:r>
            <a:endParaRPr lang="en-US" sz="2800" dirty="0"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3522921"/>
              </p:ext>
            </p:extLst>
          </p:nvPr>
        </p:nvGraphicFramePr>
        <p:xfrm>
          <a:off x="827584" y="987574"/>
          <a:ext cx="7488832" cy="347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3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Bahnschrift" pitchFamily="34" charset="0"/>
              </a:rPr>
              <a:t>DIMENSI PENELITIAN BERDASARKAN FUNGSI</a:t>
            </a:r>
            <a:endParaRPr lang="en-US" sz="28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Bahnschrift" pitchFamily="34" charset="0"/>
              </a:rPr>
              <a:t>DIMENSI PENELITIAN KOMUNIKASI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9937436"/>
              </p:ext>
            </p:extLst>
          </p:nvPr>
        </p:nvGraphicFramePr>
        <p:xfrm>
          <a:off x="899592" y="1275606"/>
          <a:ext cx="75608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2726799"/>
            <a:ext cx="5112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Contoh</a:t>
            </a:r>
            <a:r>
              <a:rPr lang="en-US" sz="1100" dirty="0" smtClean="0"/>
              <a:t>: </a:t>
            </a:r>
            <a:r>
              <a:rPr lang="en-US" sz="1100" dirty="0" err="1" smtClean="0"/>
              <a:t>Analisis</a:t>
            </a:r>
            <a:r>
              <a:rPr lang="en-US" sz="1100" dirty="0" smtClean="0"/>
              <a:t> Isi </a:t>
            </a:r>
            <a:r>
              <a:rPr lang="en-US" sz="1100" dirty="0" err="1" smtClean="0"/>
              <a:t>Pemberitaan</a:t>
            </a:r>
            <a:r>
              <a:rPr lang="en-US" sz="1100" dirty="0" smtClean="0"/>
              <a:t> </a:t>
            </a:r>
            <a:r>
              <a:rPr lang="en-US" sz="1100" dirty="0" err="1" smtClean="0"/>
              <a:t>Kompas</a:t>
            </a:r>
            <a:r>
              <a:rPr lang="en-US" sz="1100" dirty="0" smtClean="0"/>
              <a:t> TV </a:t>
            </a:r>
            <a:r>
              <a:rPr lang="en-US" sz="1100" dirty="0" err="1" smtClean="0"/>
              <a:t>terhadap</a:t>
            </a:r>
            <a:r>
              <a:rPr lang="en-US" sz="1100" dirty="0" smtClean="0"/>
              <a:t> </a:t>
            </a:r>
            <a:r>
              <a:rPr lang="en-US" sz="1100" dirty="0" err="1" smtClean="0"/>
              <a:t>Isu</a:t>
            </a:r>
            <a:r>
              <a:rPr lang="en-US" sz="1100" dirty="0" smtClean="0"/>
              <a:t> RUU KPK 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4556075"/>
            <a:ext cx="633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Contoh</a:t>
            </a:r>
            <a:r>
              <a:rPr lang="en-US" sz="1100" dirty="0" smtClean="0"/>
              <a:t>: </a:t>
            </a:r>
            <a:r>
              <a:rPr lang="en-US" sz="1100" dirty="0" err="1" smtClean="0"/>
              <a:t>Pengaruh</a:t>
            </a:r>
            <a:r>
              <a:rPr lang="en-US" sz="1100" dirty="0"/>
              <a:t> </a:t>
            </a:r>
            <a:r>
              <a:rPr lang="en-US" sz="1100" dirty="0" smtClean="0"/>
              <a:t>Program “Gratis </a:t>
            </a:r>
            <a:r>
              <a:rPr lang="en-US" sz="1100" dirty="0" err="1" smtClean="0"/>
              <a:t>Makan</a:t>
            </a:r>
            <a:r>
              <a:rPr lang="en-US" sz="1100" dirty="0" smtClean="0"/>
              <a:t> Siang </a:t>
            </a:r>
            <a:r>
              <a:rPr lang="en-US" sz="1100" dirty="0" err="1" smtClean="0"/>
              <a:t>Buat</a:t>
            </a:r>
            <a:r>
              <a:rPr lang="en-US" sz="1100" dirty="0" smtClean="0"/>
              <a:t> Driver” </a:t>
            </a:r>
            <a:r>
              <a:rPr lang="en-US" sz="1100" dirty="0" err="1" smtClean="0"/>
              <a:t>terhadap</a:t>
            </a:r>
            <a:r>
              <a:rPr lang="en-US" sz="1100" dirty="0"/>
              <a:t> </a:t>
            </a:r>
            <a:r>
              <a:rPr lang="en-US" sz="1100" dirty="0" err="1" smtClean="0"/>
              <a:t>Jumlah</a:t>
            </a:r>
            <a:r>
              <a:rPr lang="en-US" sz="1100" dirty="0" smtClean="0"/>
              <a:t> </a:t>
            </a:r>
            <a:r>
              <a:rPr lang="en-US" sz="1100" dirty="0" err="1" smtClean="0"/>
              <a:t>Transaksi</a:t>
            </a:r>
            <a:r>
              <a:rPr lang="en-US" sz="1100" dirty="0" smtClean="0"/>
              <a:t> </a:t>
            </a:r>
            <a:r>
              <a:rPr lang="en-US" sz="1100" dirty="0" err="1" smtClean="0"/>
              <a:t>GoFood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672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Bahnschrift" pitchFamily="34" charset="0"/>
              </a:rPr>
              <a:t>DIMENSI PENELITIAN BERDASARKAN FUNGSI</a:t>
            </a:r>
            <a:endParaRPr lang="en-US" sz="28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Bahnschrift" pitchFamily="34" charset="0"/>
              </a:rPr>
              <a:t>DIMENSI PENELITIAN KOMUNIKASI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534494"/>
              </p:ext>
            </p:extLst>
          </p:nvPr>
        </p:nvGraphicFramePr>
        <p:xfrm>
          <a:off x="827584" y="1059582"/>
          <a:ext cx="7772400" cy="38761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52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6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8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Aspect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Basic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Applied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7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Audience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Scientific</a:t>
                      </a:r>
                      <a:r>
                        <a:rPr lang="en-US" sz="1400" baseline="0" dirty="0">
                          <a:latin typeface="Bahnschrift" pitchFamily="34" charset="0"/>
                        </a:rPr>
                        <a:t> community </a:t>
                      </a:r>
                      <a:endParaRPr lang="en-US" sz="1400" baseline="0" dirty="0" smtClean="0">
                        <a:latin typeface="Bahnschrift" pitchFamily="34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Bahnschrift" pitchFamily="34" charset="0"/>
                        </a:rPr>
                        <a:t>(</a:t>
                      </a:r>
                      <a:r>
                        <a:rPr lang="en-US" sz="1400" baseline="0" dirty="0">
                          <a:latin typeface="Bahnschrift" pitchFamily="34" charset="0"/>
                        </a:rPr>
                        <a:t>other researchers)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Practitioners, participants, </a:t>
                      </a:r>
                      <a:endParaRPr lang="en-US" sz="1400" dirty="0" smtClean="0">
                        <a:latin typeface="Bahnschrift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Bahnschrift" pitchFamily="34" charset="0"/>
                        </a:rPr>
                        <a:t>or </a:t>
                      </a:r>
                      <a:r>
                        <a:rPr lang="en-US" sz="1400" dirty="0">
                          <a:latin typeface="Bahnschrift" pitchFamily="34" charset="0"/>
                        </a:rPr>
                        <a:t>supervisor </a:t>
                      </a:r>
                      <a:endParaRPr lang="en-US" sz="1400" dirty="0" smtClean="0">
                        <a:latin typeface="Bahnschrift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Bahnschrift" pitchFamily="34" charset="0"/>
                        </a:rPr>
                        <a:t>(</a:t>
                      </a:r>
                      <a:r>
                        <a:rPr lang="en-US" sz="1400" dirty="0">
                          <a:latin typeface="Bahnschrift" pitchFamily="34" charset="0"/>
                        </a:rPr>
                        <a:t>non researchers)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Evaluator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Researcher</a:t>
                      </a:r>
                      <a:r>
                        <a:rPr lang="en-US" sz="1400" baseline="0" dirty="0">
                          <a:latin typeface="Bahnschrift" pitchFamily="34" charset="0"/>
                        </a:rPr>
                        <a:t> peers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Practitioners, supervisor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Autonomy of researcher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High 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Low-moderate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Research rigor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Very high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Varies, moderate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Highest priority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Verified truth 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Relevance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00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Purpose 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Create new knowledge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Resolve a practical problems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57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Success indicated by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Publication and impact on </a:t>
                      </a:r>
                      <a:endParaRPr lang="en-US" sz="1400" dirty="0" smtClean="0">
                        <a:latin typeface="Bahnschrift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Bahnschrift" pitchFamily="34" charset="0"/>
                        </a:rPr>
                        <a:t>knowledge/scientist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ahnschrift" pitchFamily="34" charset="0"/>
                        </a:rPr>
                        <a:t>Direct application to address a</a:t>
                      </a:r>
                      <a:r>
                        <a:rPr lang="en-US" sz="1400" baseline="0" dirty="0">
                          <a:latin typeface="Bahnschrift" pitchFamily="34" charset="0"/>
                        </a:rPr>
                        <a:t> </a:t>
                      </a:r>
                      <a:endParaRPr lang="en-US" sz="1400" baseline="0" dirty="0" smtClean="0">
                        <a:latin typeface="Bahnschrift" pitchFamily="34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Bahnschrift" pitchFamily="34" charset="0"/>
                        </a:rPr>
                        <a:t>specific concern/problem</a:t>
                      </a:r>
                      <a:endParaRPr lang="en-US" sz="14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593" marR="90593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1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Bahnschrift" pitchFamily="34" charset="0"/>
              </a:rPr>
              <a:t>DIMENSI PENELITIAN BERDASARKAN TUJUAN</a:t>
            </a:r>
            <a:endParaRPr lang="en-US" sz="28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27534"/>
            <a:ext cx="9144000" cy="288032"/>
          </a:xfrm>
        </p:spPr>
        <p:txBody>
          <a:bodyPr/>
          <a:lstStyle/>
          <a:p>
            <a:r>
              <a:rPr lang="en-US" dirty="0" smtClean="0">
                <a:latin typeface="Bahnschrift" pitchFamily="34" charset="0"/>
              </a:rPr>
              <a:t>DIMENSI PENELITIAN KOMUNIKASI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1531553"/>
              </p:ext>
            </p:extLst>
          </p:nvPr>
        </p:nvGraphicFramePr>
        <p:xfrm>
          <a:off x="539552" y="1203598"/>
          <a:ext cx="806489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89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Bahnschrift" pitchFamily="34" charset="0"/>
              </a:rPr>
              <a:t>DIMENSI PENELITIAN BERDASARKAN WAKTU</a:t>
            </a:r>
            <a:endParaRPr lang="en-US" sz="28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27534"/>
            <a:ext cx="9144000" cy="288032"/>
          </a:xfrm>
        </p:spPr>
        <p:txBody>
          <a:bodyPr/>
          <a:lstStyle/>
          <a:p>
            <a:r>
              <a:rPr lang="en-US" dirty="0" smtClean="0">
                <a:latin typeface="Bahnschrift" pitchFamily="34" charset="0"/>
              </a:rPr>
              <a:t>DIMENSI PENELITIAN KOMUNIKASI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418294"/>
              </p:ext>
            </p:extLst>
          </p:nvPr>
        </p:nvGraphicFramePr>
        <p:xfrm>
          <a:off x="467544" y="1347614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8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Bahnschrift" pitchFamily="34" charset="0"/>
              </a:rPr>
              <a:t>DIMENSI PENELITIAN BERDASARKAN WAKTU</a:t>
            </a:r>
            <a:endParaRPr lang="en-US" sz="28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27534"/>
            <a:ext cx="9144000" cy="288032"/>
          </a:xfrm>
        </p:spPr>
        <p:txBody>
          <a:bodyPr/>
          <a:lstStyle/>
          <a:p>
            <a:r>
              <a:rPr lang="en-US" dirty="0" smtClean="0">
                <a:latin typeface="Bahnschrift" pitchFamily="34" charset="0"/>
              </a:rPr>
              <a:t>DIMENSI PENELITIAN KOMUNIKASI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4046735"/>
              </p:ext>
            </p:extLst>
          </p:nvPr>
        </p:nvGraphicFramePr>
        <p:xfrm>
          <a:off x="539552" y="1563638"/>
          <a:ext cx="813690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6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Bahnschrift" pitchFamily="34" charset="0"/>
              </a:rPr>
              <a:t>DIMENSI PENELITIAN BERDASARKAN WAKTU</a:t>
            </a:r>
            <a:endParaRPr lang="en-US" sz="28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27534"/>
            <a:ext cx="9144000" cy="288032"/>
          </a:xfrm>
        </p:spPr>
        <p:txBody>
          <a:bodyPr/>
          <a:lstStyle/>
          <a:p>
            <a:r>
              <a:rPr lang="en-US" sz="2000" b="1" dirty="0" smtClean="0">
                <a:latin typeface="Bahnschrift" pitchFamily="34" charset="0"/>
              </a:rPr>
              <a:t>LONGITUDINAL</a:t>
            </a:r>
            <a:endParaRPr lang="en-US" sz="2000" b="1" dirty="0"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0986592"/>
              </p:ext>
            </p:extLst>
          </p:nvPr>
        </p:nvGraphicFramePr>
        <p:xfrm>
          <a:off x="539552" y="987574"/>
          <a:ext cx="7992888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30229608"/>
              </p:ext>
            </p:extLst>
          </p:nvPr>
        </p:nvGraphicFramePr>
        <p:xfrm>
          <a:off x="467544" y="2211710"/>
          <a:ext cx="806489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4022766"/>
              </p:ext>
            </p:extLst>
          </p:nvPr>
        </p:nvGraphicFramePr>
        <p:xfrm>
          <a:off x="467544" y="3363838"/>
          <a:ext cx="8280920" cy="163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031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raph_0303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605" y="1631439"/>
            <a:ext cx="7029450" cy="256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-57175" y="19548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atin typeface="Bahnschrift" pitchFamily="34" charset="0"/>
              </a:rPr>
              <a:t>CONTOH CROSS SECTIONAL</a:t>
            </a:r>
            <a:endParaRPr lang="en-US" sz="3600" b="1" dirty="0">
              <a:latin typeface="Bahnschrift" pitchFamily="34" charset="0"/>
            </a:endParaRP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673906" y="987574"/>
            <a:ext cx="5617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Bahnschrift" pitchFamily="34" charset="0"/>
              </a:rPr>
              <a:t>Top Global Concerns for 2003</a:t>
            </a:r>
            <a:r>
              <a:rPr lang="en-US" sz="2000" dirty="0">
                <a:latin typeface="Bahnschrift" pitchFamily="34" charset="0"/>
              </a:rPr>
              <a:t/>
            </a:r>
            <a:br>
              <a:rPr lang="en-US" sz="2000" dirty="0">
                <a:latin typeface="Bahnschrift" pitchFamily="34" charset="0"/>
              </a:rPr>
            </a:br>
            <a:r>
              <a:rPr lang="en-US" sz="2000" dirty="0">
                <a:latin typeface="Bahnschrift" pitchFamily="34" charset="0"/>
              </a:rPr>
              <a:t>% who list item among top 3 personal concerns</a:t>
            </a:r>
            <a:r>
              <a:rPr lang="en-US" sz="1800" dirty="0">
                <a:latin typeface="Bahnschrift" pitchFamily="34" charset="0"/>
              </a:rPr>
              <a:t> 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1616356" y="4299942"/>
            <a:ext cx="640431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Bahnschrift" pitchFamily="34" charset="0"/>
              </a:rPr>
              <a:t>Source: </a:t>
            </a:r>
            <a:r>
              <a:rPr lang="en-US" sz="1800" dirty="0">
                <a:solidFill>
                  <a:srgbClr val="FFFF00"/>
                </a:solidFill>
                <a:latin typeface="Bahnschrift" pitchFamily="34" charset="0"/>
                <a:hlinkClick r:id="rId3"/>
              </a:rPr>
              <a:t>Roper Reports Worldwide 2003</a:t>
            </a:r>
            <a:r>
              <a:rPr lang="en-US" sz="1800" dirty="0">
                <a:solidFill>
                  <a:srgbClr val="FFFF00"/>
                </a:solidFill>
                <a:latin typeface="Bahnschrift" pitchFamily="34" charset="0"/>
              </a:rPr>
              <a:t> </a:t>
            </a:r>
          </a:p>
          <a:p>
            <a:pPr algn="ctr"/>
            <a:r>
              <a:rPr lang="en-US" sz="1800" dirty="0" err="1">
                <a:latin typeface="Bahnschrift" pitchFamily="34" charset="0"/>
              </a:rPr>
              <a:t>Meneliti</a:t>
            </a:r>
            <a:r>
              <a:rPr lang="en-US" sz="1800" dirty="0">
                <a:latin typeface="Bahnschrift" pitchFamily="34" charset="0"/>
              </a:rPr>
              <a:t> 30.000 </a:t>
            </a:r>
            <a:r>
              <a:rPr lang="en-US" sz="1800" dirty="0" err="1">
                <a:latin typeface="Bahnschrift" pitchFamily="34" charset="0"/>
              </a:rPr>
              <a:t>orang</a:t>
            </a:r>
            <a:r>
              <a:rPr lang="en-US" sz="1800" dirty="0">
                <a:latin typeface="Bahnschrift" pitchFamily="34" charset="0"/>
              </a:rPr>
              <a:t> </a:t>
            </a:r>
            <a:r>
              <a:rPr lang="en-US" sz="1800" dirty="0" err="1">
                <a:latin typeface="Bahnschrift" pitchFamily="34" charset="0"/>
              </a:rPr>
              <a:t>konsumer</a:t>
            </a:r>
            <a:r>
              <a:rPr lang="en-US" sz="1800" dirty="0">
                <a:latin typeface="Bahnschrift" pitchFamily="34" charset="0"/>
              </a:rPr>
              <a:t> </a:t>
            </a:r>
            <a:r>
              <a:rPr lang="en-US" sz="1800" dirty="0" err="1">
                <a:latin typeface="Bahnschrift" pitchFamily="34" charset="0"/>
              </a:rPr>
              <a:t>berumur</a:t>
            </a:r>
            <a:r>
              <a:rPr lang="en-US" sz="1800" dirty="0">
                <a:latin typeface="Bahnschrift" pitchFamily="34" charset="0"/>
              </a:rPr>
              <a:t> 13-65 </a:t>
            </a:r>
            <a:r>
              <a:rPr lang="en-US" sz="1800" dirty="0" err="1">
                <a:latin typeface="Bahnschrift" pitchFamily="34" charset="0"/>
              </a:rPr>
              <a:t>di</a:t>
            </a:r>
            <a:r>
              <a:rPr lang="en-US" sz="1800" dirty="0">
                <a:latin typeface="Bahnschrift" pitchFamily="34" charset="0"/>
              </a:rPr>
              <a:t> 30 </a:t>
            </a:r>
            <a:r>
              <a:rPr lang="en-US" sz="1800" dirty="0" err="1">
                <a:latin typeface="Bahnschrift" pitchFamily="34" charset="0"/>
              </a:rPr>
              <a:t>negara</a:t>
            </a:r>
            <a:endParaRPr lang="en-US" sz="18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smtClean="0">
                <a:latin typeface="Bahnschrift" pitchFamily="34" charset="0"/>
              </a:rPr>
              <a:t>PERATURAN KELAS</a:t>
            </a:r>
            <a:endParaRPr lang="ko-KR" altLang="en-US" b="1" dirty="0">
              <a:latin typeface="Bahnschrift" pitchFamily="34" charset="0"/>
            </a:endParaRPr>
          </a:p>
        </p:txBody>
      </p:sp>
      <p:sp>
        <p:nvSpPr>
          <p:cNvPr id="26" name="Rounded Rectangle 27"/>
          <p:cNvSpPr/>
          <p:nvPr/>
        </p:nvSpPr>
        <p:spPr>
          <a:xfrm>
            <a:off x="6078280" y="311287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7" name="Rounded Rectangle 7"/>
          <p:cNvSpPr/>
          <p:nvPr/>
        </p:nvSpPr>
        <p:spPr>
          <a:xfrm>
            <a:off x="1107226" y="309649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8" name="Rectangle 16"/>
          <p:cNvSpPr/>
          <p:nvPr/>
        </p:nvSpPr>
        <p:spPr>
          <a:xfrm>
            <a:off x="2757198" y="3137840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9" name="Oval 21"/>
          <p:cNvSpPr>
            <a:spLocks noChangeAspect="1"/>
          </p:cNvSpPr>
          <p:nvPr/>
        </p:nvSpPr>
        <p:spPr>
          <a:xfrm>
            <a:off x="4356163" y="1533799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7735361" y="3088535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16"/>
          <p:cNvSpPr/>
          <p:nvPr/>
        </p:nvSpPr>
        <p:spPr>
          <a:xfrm rot="2700000">
            <a:off x="4466284" y="303349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METODOLOGI PENELITIAN KOMUNIKASI 1 &amp; APLIKASI  DATA STATISTIK</a:t>
            </a:r>
            <a:endParaRPr lang="en-US" b="1" dirty="0">
              <a:latin typeface="Bahnschrift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78864732"/>
              </p:ext>
            </p:extLst>
          </p:nvPr>
        </p:nvGraphicFramePr>
        <p:xfrm>
          <a:off x="899592" y="1347614"/>
          <a:ext cx="756084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5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54350" y="4114800"/>
            <a:ext cx="1088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Bahnschrift" pitchFamily="34" charset="0"/>
              </a:rPr>
              <a:t>Wave 1</a:t>
            </a:r>
          </a:p>
          <a:p>
            <a:r>
              <a:rPr lang="en-US" sz="1800" dirty="0">
                <a:latin typeface="Bahnschrift" pitchFamily="34" charset="0"/>
              </a:rPr>
              <a:t>Feb. 1999</a:t>
            </a:r>
          </a:p>
          <a:p>
            <a:r>
              <a:rPr lang="en-US" sz="1800" dirty="0">
                <a:latin typeface="Bahnschrift" pitchFamily="34" charset="0"/>
              </a:rPr>
              <a:t>N= 3,348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495801" y="4114800"/>
            <a:ext cx="1261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Bahnschrift" pitchFamily="34" charset="0"/>
              </a:rPr>
              <a:t>Wave 2</a:t>
            </a:r>
          </a:p>
          <a:p>
            <a:r>
              <a:rPr lang="en-US" sz="1800" dirty="0">
                <a:latin typeface="Bahnschrift" pitchFamily="34" charset="0"/>
              </a:rPr>
              <a:t>June 2000</a:t>
            </a:r>
          </a:p>
          <a:p>
            <a:r>
              <a:rPr lang="en-US" sz="1800" dirty="0">
                <a:latin typeface="Bahnschrift" pitchFamily="34" charset="0"/>
              </a:rPr>
              <a:t>N= 1,886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943600" y="4114800"/>
            <a:ext cx="12191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Bahnschrift" pitchFamily="34" charset="0"/>
              </a:rPr>
              <a:t>Wave 3</a:t>
            </a:r>
          </a:p>
          <a:p>
            <a:r>
              <a:rPr lang="en-US" sz="1800" dirty="0">
                <a:latin typeface="Bahnschrift" pitchFamily="34" charset="0"/>
              </a:rPr>
              <a:t>Nov. 2000</a:t>
            </a:r>
          </a:p>
          <a:p>
            <a:r>
              <a:rPr lang="en-US" sz="1800" dirty="0">
                <a:latin typeface="Bahnschrift" pitchFamily="34" charset="0"/>
              </a:rPr>
              <a:t>N= 1,282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391400" y="4114800"/>
            <a:ext cx="10983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Bahnschrift" pitchFamily="34" charset="0"/>
              </a:rPr>
              <a:t>Wave 4</a:t>
            </a:r>
          </a:p>
          <a:p>
            <a:r>
              <a:rPr lang="en-US" sz="1800" dirty="0">
                <a:latin typeface="Bahnschrift" pitchFamily="34" charset="0"/>
              </a:rPr>
              <a:t>July 2001</a:t>
            </a:r>
          </a:p>
          <a:p>
            <a:r>
              <a:rPr lang="en-US" sz="1800" dirty="0">
                <a:latin typeface="Bahnschrift" pitchFamily="34" charset="0"/>
              </a:rPr>
              <a:t>N= 964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51520" y="1371600"/>
            <a:ext cx="2376263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latin typeface="Bahnschrift" pitchFamily="34" charset="0"/>
              </a:rPr>
              <a:t>Pernyataan</a:t>
            </a:r>
            <a:r>
              <a:rPr lang="en-US" sz="1800" dirty="0">
                <a:latin typeface="Bahnschrift" pitchFamily="34" charset="0"/>
              </a:rPr>
              <a:t> : </a:t>
            </a:r>
            <a:endParaRPr lang="en-US" sz="1800" dirty="0" smtClean="0">
              <a:latin typeface="Bahnschrift" pitchFamily="34" charset="0"/>
            </a:endParaRPr>
          </a:p>
          <a:p>
            <a:r>
              <a:rPr lang="en-US" sz="1800" dirty="0" err="1" smtClean="0">
                <a:latin typeface="Bahnschrift" pitchFamily="34" charset="0"/>
              </a:rPr>
              <a:t>Kebanyakan</a:t>
            </a:r>
            <a:r>
              <a:rPr lang="en-US" sz="1800" dirty="0" smtClean="0">
                <a:latin typeface="Bahnschrift" pitchFamily="34" charset="0"/>
              </a:rPr>
              <a:t> </a:t>
            </a:r>
            <a:r>
              <a:rPr lang="en-US" sz="1800" dirty="0">
                <a:latin typeface="Bahnschrift" pitchFamily="34" charset="0"/>
              </a:rPr>
              <a:t>orang </a:t>
            </a:r>
            <a:endParaRPr lang="en-US" sz="1800" dirty="0" smtClean="0">
              <a:latin typeface="Bahnschrift" pitchFamily="34" charset="0"/>
            </a:endParaRPr>
          </a:p>
          <a:p>
            <a:r>
              <a:rPr lang="en-US" sz="1800" dirty="0" err="1" smtClean="0">
                <a:latin typeface="Bahnschrift" pitchFamily="34" charset="0"/>
              </a:rPr>
              <a:t>bersifat</a:t>
            </a:r>
            <a:r>
              <a:rPr lang="en-US" sz="1800" dirty="0" smtClean="0">
                <a:latin typeface="Bahnschrift" pitchFamily="34" charset="0"/>
              </a:rPr>
              <a:t> </a:t>
            </a:r>
            <a:r>
              <a:rPr lang="en-US" sz="1800" dirty="0" err="1" smtClean="0">
                <a:latin typeface="Bahnschrift" pitchFamily="34" charset="0"/>
              </a:rPr>
              <a:t>jujur</a:t>
            </a:r>
            <a:endParaRPr lang="id-ID" dirty="0">
              <a:latin typeface="Bahnschrift" pitchFamily="34" charset="0"/>
            </a:endParaRPr>
          </a:p>
          <a:p>
            <a:pPr>
              <a:buFont typeface="Wingdings" charset="2"/>
              <a:buChar char="à"/>
            </a:pPr>
            <a:endParaRPr lang="en-US" sz="1800" dirty="0">
              <a:latin typeface="Bahnschrift" pitchFamily="34" charset="0"/>
            </a:endParaRPr>
          </a:p>
          <a:p>
            <a:r>
              <a:rPr lang="en-US" dirty="0" err="1">
                <a:latin typeface="Bahnschrift" pitchFamily="34" charset="0"/>
              </a:rPr>
              <a:t>Respon</a:t>
            </a:r>
            <a:r>
              <a:rPr lang="en-US" dirty="0">
                <a:latin typeface="Bahnschrift" pitchFamily="34" charset="0"/>
              </a:rPr>
              <a:t>: </a:t>
            </a:r>
            <a:r>
              <a:rPr lang="en-US" sz="1800" dirty="0" err="1">
                <a:latin typeface="Bahnschrift" pitchFamily="34" charset="0"/>
              </a:rPr>
              <a:t>Skala</a:t>
            </a:r>
            <a:r>
              <a:rPr lang="en-US" sz="1800" dirty="0">
                <a:latin typeface="Bahnschrift" pitchFamily="34" charset="0"/>
              </a:rPr>
              <a:t> </a:t>
            </a:r>
            <a:endParaRPr lang="en-US" sz="1800" dirty="0" smtClean="0">
              <a:latin typeface="Bahnschrift" pitchFamily="34" charset="0"/>
            </a:endParaRPr>
          </a:p>
          <a:p>
            <a:r>
              <a:rPr lang="id-ID" sz="1800" dirty="0" smtClean="0">
                <a:latin typeface="Bahnschrift" pitchFamily="34" charset="0"/>
              </a:rPr>
              <a:t>Persetujuan </a:t>
            </a:r>
            <a:r>
              <a:rPr lang="en-US" sz="1800" dirty="0">
                <a:latin typeface="Bahnschrift" pitchFamily="34" charset="0"/>
              </a:rPr>
              <a:t>6</a:t>
            </a:r>
            <a:r>
              <a:rPr lang="id-ID" sz="1800" dirty="0">
                <a:latin typeface="Bahnschrift" pitchFamily="34" charset="0"/>
              </a:rPr>
              <a:t> </a:t>
            </a:r>
            <a:endParaRPr lang="en-US" sz="1800" dirty="0" smtClean="0">
              <a:latin typeface="Bahnschrift" pitchFamily="34" charset="0"/>
            </a:endParaRPr>
          </a:p>
          <a:p>
            <a:r>
              <a:rPr lang="id-ID" sz="1800" dirty="0" smtClean="0">
                <a:latin typeface="Bahnschrift" pitchFamily="34" charset="0"/>
              </a:rPr>
              <a:t>Jenjang</a:t>
            </a:r>
            <a:endParaRPr lang="en-US" sz="1800" dirty="0">
              <a:latin typeface="Bahnschrift" pitchFamily="34" charset="0"/>
            </a:endParaRPr>
          </a:p>
          <a:p>
            <a:endParaRPr lang="en-US" sz="1800" dirty="0">
              <a:latin typeface="Bahnschrift" pitchFamily="34" charset="0"/>
            </a:endParaRPr>
          </a:p>
          <a:p>
            <a:r>
              <a:rPr lang="en-US" sz="1400" dirty="0">
                <a:latin typeface="Bahnschrift" pitchFamily="34" charset="0"/>
              </a:rPr>
              <a:t>Source: Life Style Study – </a:t>
            </a:r>
            <a:endParaRPr lang="en-US" sz="1400" dirty="0" smtClean="0">
              <a:latin typeface="Bahnschrift" pitchFamily="34" charset="0"/>
            </a:endParaRPr>
          </a:p>
          <a:p>
            <a:r>
              <a:rPr lang="en-US" sz="1400" dirty="0" smtClean="0">
                <a:latin typeface="Bahnschrift" pitchFamily="34" charset="0"/>
              </a:rPr>
              <a:t>conducted </a:t>
            </a:r>
            <a:endParaRPr lang="en-US" sz="1400" dirty="0">
              <a:latin typeface="Bahnschrift" pitchFamily="34" charset="0"/>
            </a:endParaRPr>
          </a:p>
          <a:p>
            <a:r>
              <a:rPr lang="en-US" sz="1400" dirty="0">
                <a:latin typeface="Bahnschrift" pitchFamily="34" charset="0"/>
              </a:rPr>
              <a:t>by Market Facts on </a:t>
            </a:r>
            <a:r>
              <a:rPr lang="en-US" sz="1400" dirty="0" smtClean="0">
                <a:latin typeface="Bahnschrift" pitchFamily="34" charset="0"/>
              </a:rPr>
              <a:t>b</a:t>
            </a:r>
          </a:p>
          <a:p>
            <a:r>
              <a:rPr lang="en-US" sz="1400" dirty="0" err="1" smtClean="0">
                <a:latin typeface="Bahnschrift" pitchFamily="34" charset="0"/>
              </a:rPr>
              <a:t>ehalf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>
                <a:latin typeface="Bahnschrift" pitchFamily="34" charset="0"/>
              </a:rPr>
              <a:t>of DDB-Chicago and </a:t>
            </a:r>
            <a:r>
              <a:rPr lang="en-US" sz="1400" dirty="0" err="1">
                <a:latin typeface="Bahnschrift" pitchFamily="34" charset="0"/>
              </a:rPr>
              <a:t>Dhavan</a:t>
            </a:r>
            <a:r>
              <a:rPr lang="en-US" sz="1400" dirty="0">
                <a:latin typeface="Bahnschrift" pitchFamily="34" charset="0"/>
              </a:rPr>
              <a:t> V. Shah</a:t>
            </a:r>
            <a:r>
              <a:rPr lang="en-US" sz="1800" dirty="0">
                <a:latin typeface="Bahnschrift" pitchFamily="34" charset="0"/>
              </a:rPr>
              <a:t> 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0" y="4000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atin typeface="Bahnschrift" pitchFamily="34" charset="0"/>
              </a:rPr>
              <a:t>CONTOH TRENDS</a:t>
            </a:r>
            <a:endParaRPr lang="en-US" sz="3600" b="1" dirty="0">
              <a:latin typeface="Bahnschrift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743200" y="1257300"/>
          <a:ext cx="609758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r:id="rId3" imgW="6095496" imgH="4065696" progId="Excel.Sheet.8">
                  <p:embed/>
                </p:oleObj>
              </mc:Choice>
              <mc:Fallback>
                <p:oleObj r:id="rId3" imgW="6095496" imgH="406569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57300"/>
                        <a:ext cx="6097588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9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Bahnschrift" pitchFamily="34" charset="0"/>
              </a:rPr>
              <a:t>DIMENSI PENELITIAN BERDASARKAN PENDEKATAN</a:t>
            </a:r>
            <a:endParaRPr lang="en-US" sz="28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27534"/>
            <a:ext cx="9144000" cy="288032"/>
          </a:xfrm>
        </p:spPr>
        <p:txBody>
          <a:bodyPr/>
          <a:lstStyle/>
          <a:p>
            <a:r>
              <a:rPr lang="en-US" dirty="0" smtClean="0">
                <a:latin typeface="Bahnschrift" pitchFamily="34" charset="0"/>
              </a:rPr>
              <a:t>DIMENSI PENELITIAN KOMUNIKASI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740025"/>
              </p:ext>
            </p:extLst>
          </p:nvPr>
        </p:nvGraphicFramePr>
        <p:xfrm>
          <a:off x="381000" y="1028700"/>
          <a:ext cx="8458200" cy="40180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ahnschrift" pitchFamily="34" charset="0"/>
                        </a:rPr>
                        <a:t>KUANTITATIF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ahnschrift" pitchFamily="34" charset="0"/>
                        </a:rPr>
                        <a:t>KUALITATIF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ahnschrift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Mengukur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fakta-fakta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id-ID" sz="1200" dirty="0">
                          <a:latin typeface="Bahnschrift" pitchFamily="34" charset="0"/>
                        </a:rPr>
                        <a:t>secara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objektif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Memahami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membentuk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konstruk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atas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realitas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sosial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atau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makna-makna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kultural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(cultural meanings)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Fokus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pada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variabel-variabel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Fokus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pada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proses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interaktif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,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peristiwa-peristiwa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Kriteria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kebaikan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nya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adalah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validitas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dan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reliabilitas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Bahnschrift" pitchFamily="34" charset="0"/>
                        </a:rPr>
                        <a:t>data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dirty="0">
                          <a:latin typeface="Bahnschrift" pitchFamily="34" charset="0"/>
                        </a:rPr>
                        <a:t>Kriteria kebaikannya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adalah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otentisitas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data  </a:t>
                      </a:r>
                      <a:r>
                        <a:rPr lang="en-US" sz="1200" baseline="0" dirty="0" smtClean="0">
                          <a:latin typeface="Bahnschrift" pitchFamily="34" charset="0"/>
                        </a:rPr>
                        <a:t>(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data </a:t>
                      </a:r>
                      <a:endParaRPr lang="en-US" sz="1200" baseline="0" dirty="0" smtClean="0">
                        <a:latin typeface="Bahnschrift" pitchFamily="34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baseline="0" dirty="0" smtClean="0">
                          <a:latin typeface="Bahnschrift" pitchFamily="34" charset="0"/>
                        </a:rPr>
                        <a:t>authenticity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)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Bahnschrift" pitchFamily="34" charset="0"/>
                        </a:rPr>
                        <a:t>kepercayaan</a:t>
                      </a:r>
                      <a:r>
                        <a:rPr lang="en-US" sz="1200" baseline="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data (</a:t>
                      </a:r>
                      <a:r>
                        <a:rPr lang="en-US" sz="1200" baseline="0" dirty="0" err="1" smtClean="0">
                          <a:latin typeface="Bahnschrift" pitchFamily="34" charset="0"/>
                        </a:rPr>
                        <a:t>trustworthtiness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)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56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dirty="0">
                          <a:latin typeface="Bahnschrift" pitchFamily="34" charset="0"/>
                        </a:rPr>
                        <a:t>Data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berupa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angka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atau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data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hasil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kuantifikasi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dirty="0">
                          <a:latin typeface="Bahnschrift" pitchFamily="34" charset="0"/>
                        </a:rPr>
                        <a:t>Data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berupa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kata-kata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,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kalimat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,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gambar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,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dll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Teori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data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dipisahkan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Teori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data </a:t>
                      </a:r>
                      <a:r>
                        <a:rPr lang="en-US" sz="1200" baseline="0" dirty="0" err="1" smtClean="0">
                          <a:latin typeface="Bahnschrift" pitchFamily="34" charset="0"/>
                        </a:rPr>
                        <a:t>disatukan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Bebas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dari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konteks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dirty="0" err="1" smtClean="0">
                          <a:latin typeface="Bahnschrift" pitchFamily="34" charset="0"/>
                        </a:rPr>
                        <a:t>Memosisikan</a:t>
                      </a:r>
                      <a:r>
                        <a:rPr lang="en-US" sz="1200" baseline="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diri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secara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situasional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Mengutamakan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banyak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kasus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banyak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subjek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Mengutamakan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beberapa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kasus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subjek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yang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secara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endParaRPr lang="en-US" sz="1200" baseline="0" dirty="0" smtClean="0">
                        <a:latin typeface="Bahnschrift" pitchFamily="34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baseline="0" dirty="0" err="1" smtClean="0">
                          <a:latin typeface="Bahnschrift" pitchFamily="34" charset="0"/>
                        </a:rPr>
                        <a:t>teoretis</a:t>
                      </a:r>
                      <a:r>
                        <a:rPr lang="en-US" sz="1200" baseline="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unik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menarik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Bahnschrift" pitchFamily="34" charset="0"/>
                        </a:rPr>
                        <a:t>Menggunakan</a:t>
                      </a:r>
                      <a:r>
                        <a:rPr lang="en-US" sz="120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metode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analisis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statistik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dirty="0" err="1" smtClean="0">
                          <a:latin typeface="Bahnschrift" pitchFamily="34" charset="0"/>
                        </a:rPr>
                        <a:t>Menggunaka</a:t>
                      </a:r>
                      <a:r>
                        <a:rPr lang="en-US" sz="1200" baseline="0" dirty="0" err="1" smtClean="0">
                          <a:latin typeface="Bahnschrift" pitchFamily="34" charset="0"/>
                        </a:rPr>
                        <a:t>n</a:t>
                      </a:r>
                      <a:r>
                        <a:rPr lang="en-US" sz="1200" baseline="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metode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analisis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tematik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5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Peneliti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tidak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terlibat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dengan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subjek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penelitiannya</a:t>
                      </a:r>
                      <a:endParaRPr lang="en-US" sz="1200" dirty="0">
                        <a:latin typeface="Bahnschrift" pitchFamily="34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dirty="0" err="1">
                          <a:latin typeface="Bahnschrift" pitchFamily="34" charset="0"/>
                        </a:rPr>
                        <a:t>Peneliti</a:t>
                      </a:r>
                      <a:r>
                        <a:rPr lang="en-US" sz="120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dirty="0" err="1">
                          <a:latin typeface="Bahnschrift" pitchFamily="34" charset="0"/>
                        </a:rPr>
                        <a:t>sangat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id-ID" sz="1200" baseline="0" dirty="0">
                          <a:latin typeface="Bahnschrift" pitchFamily="34" charset="0"/>
                        </a:rPr>
                        <a:t>dekat dan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terlibat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dengan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Bahnschrift" pitchFamily="34" charset="0"/>
                        </a:rPr>
                        <a:t>subjek</a:t>
                      </a:r>
                      <a:r>
                        <a:rPr lang="en-US" sz="1200" baseline="0" dirty="0">
                          <a:latin typeface="Bahnschrift" pitchFamily="34" charset="0"/>
                        </a:rPr>
                        <a:t> </a:t>
                      </a:r>
                      <a:endParaRPr lang="en-US" sz="1200" baseline="0" dirty="0" smtClean="0">
                        <a:latin typeface="Bahnschrift" pitchFamily="34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baseline="0" dirty="0" err="1" smtClean="0">
                          <a:latin typeface="Bahnschrift" pitchFamily="34" charset="0"/>
                        </a:rPr>
                        <a:t>penelitiannya</a:t>
                      </a:r>
                      <a:endParaRPr lang="en-US" sz="1200" dirty="0">
                        <a:solidFill>
                          <a:schemeClr val="tx1"/>
                        </a:solidFill>
                        <a:latin typeface="Bahnschrift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8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>
                <a:latin typeface="Bahnschrift" pitchFamily="34" charset="0"/>
              </a:rPr>
              <a:t>DIMENSI PENELITIAN BERDASARKAN PENDEKATAN</a:t>
            </a:r>
            <a:endParaRPr lang="en-US" sz="2800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27534"/>
            <a:ext cx="9144000" cy="288032"/>
          </a:xfrm>
        </p:spPr>
        <p:txBody>
          <a:bodyPr/>
          <a:lstStyle/>
          <a:p>
            <a:r>
              <a:rPr lang="en-US" dirty="0" smtClean="0">
                <a:latin typeface="Bahnschrift" pitchFamily="34" charset="0"/>
              </a:rPr>
              <a:t>PENDEKATAN KUANTITATIF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466402"/>
              </p:ext>
            </p:extLst>
          </p:nvPr>
        </p:nvGraphicFramePr>
        <p:xfrm>
          <a:off x="457200" y="1143000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687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067694"/>
            <a:ext cx="8496944" cy="576064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Pengantar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Penelitian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Kuantitatif</a:t>
            </a:r>
            <a:endParaRPr 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771550"/>
            <a:ext cx="4787008" cy="473576"/>
          </a:xfrm>
        </p:spPr>
        <p:txBody>
          <a:bodyPr/>
          <a:lstStyle/>
          <a:p>
            <a:pPr algn="ctr"/>
            <a:r>
              <a:rPr lang="en-US" altLang="ko-KR" sz="2800" b="1" dirty="0" smtClean="0">
                <a:latin typeface="Bahnschrift" pitchFamily="34" charset="0"/>
              </a:rPr>
              <a:t>PENELITIAN DALAM PENDEKATAN KUANTITATIF</a:t>
            </a:r>
            <a:endParaRPr lang="ko-KR" altLang="en-US" sz="2800" b="1" dirty="0">
              <a:latin typeface="Bahnschrif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1635646"/>
            <a:ext cx="5364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Bahnschrift" pitchFamily="34" charset="0"/>
              </a:rPr>
              <a:t>Hubungan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antara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variabel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disebut</a:t>
            </a:r>
            <a:r>
              <a:rPr lang="en-US" dirty="0">
                <a:latin typeface="Bahnschrift" pitchFamily="34" charset="0"/>
              </a:rPr>
              <a:t> </a:t>
            </a:r>
            <a:endParaRPr lang="en-US" dirty="0" smtClean="0">
              <a:latin typeface="Bahnschrift" pitchFamily="34" charset="0"/>
            </a:endParaRPr>
          </a:p>
          <a:p>
            <a:r>
              <a:rPr lang="en-US" dirty="0">
                <a:latin typeface="Bahnschrift" pitchFamily="34" charset="0"/>
              </a:rPr>
              <a:t> </a:t>
            </a:r>
            <a:r>
              <a:rPr lang="en-US" dirty="0" smtClean="0">
                <a:latin typeface="Bahnschrift" pitchFamily="34" charset="0"/>
              </a:rPr>
              <a:t>       </a:t>
            </a:r>
            <a:r>
              <a:rPr lang="en-US" dirty="0" err="1" smtClean="0">
                <a:latin typeface="Bahnschrift" pitchFamily="34" charset="0"/>
              </a:rPr>
              <a:t>sebagai</a:t>
            </a:r>
            <a:r>
              <a:rPr lang="en-US" dirty="0" smtClean="0">
                <a:latin typeface="Bahnschrift" pitchFamily="34" charset="0"/>
              </a:rPr>
              <a:t>  </a:t>
            </a:r>
            <a:r>
              <a:rPr lang="en-US" dirty="0" err="1" smtClean="0">
                <a:latin typeface="Bahnschrift" pitchFamily="34" charset="0"/>
              </a:rPr>
              <a:t>korelasi</a:t>
            </a:r>
            <a:endParaRPr lang="en-US" dirty="0">
              <a:latin typeface="Bahnschrif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Bahnschrift" pitchFamily="34" charset="0"/>
              </a:rPr>
              <a:t>Korelasi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tidak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sama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dengan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kausasi</a:t>
            </a:r>
            <a:r>
              <a:rPr lang="en-US" dirty="0" smtClean="0">
                <a:latin typeface="Bahnschrift" pitchFamily="34" charset="0"/>
              </a:rPr>
              <a:t> (</a:t>
            </a:r>
            <a:r>
              <a:rPr lang="en-US" dirty="0" err="1" smtClean="0">
                <a:latin typeface="Bahnschrift" pitchFamily="34" charset="0"/>
              </a:rPr>
              <a:t>sebab</a:t>
            </a:r>
            <a:r>
              <a:rPr lang="en-US" dirty="0" smtClean="0">
                <a:latin typeface="Bahnschrift" pitchFamily="34" charset="0"/>
              </a:rPr>
              <a:t>-     </a:t>
            </a:r>
            <a:r>
              <a:rPr lang="en-US" dirty="0" err="1" smtClean="0">
                <a:latin typeface="Bahnschrift" pitchFamily="34" charset="0"/>
              </a:rPr>
              <a:t>akibat</a:t>
            </a:r>
            <a:r>
              <a:rPr lang="en-US" dirty="0" smtClean="0">
                <a:latin typeface="Bahnschrift" pitchFamily="34" charset="0"/>
              </a:rPr>
              <a:t>)</a:t>
            </a:r>
            <a:endParaRPr lang="en-US" dirty="0">
              <a:latin typeface="Bahnschrif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Bahnschrift" pitchFamily="34" charset="0"/>
              </a:rPr>
              <a:t>Korelasi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dinyatakan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dengan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angka</a:t>
            </a:r>
            <a:r>
              <a:rPr lang="en-US" dirty="0" smtClean="0">
                <a:latin typeface="Bahnschrift" pitchFamily="34" charset="0"/>
              </a:rPr>
              <a:t> (</a:t>
            </a:r>
            <a:r>
              <a:rPr lang="en-US" dirty="0" err="1" smtClean="0">
                <a:latin typeface="Bahnschrift" pitchFamily="34" charset="0"/>
              </a:rPr>
              <a:t>koefisien</a:t>
            </a:r>
            <a:r>
              <a:rPr lang="en-US" dirty="0" smtClean="0">
                <a:latin typeface="Bahnschrift" pitchFamily="34" charset="0"/>
              </a:rPr>
              <a:t>     “r”) </a:t>
            </a:r>
          </a:p>
          <a:p>
            <a:r>
              <a:rPr lang="en-US" dirty="0">
                <a:latin typeface="Bahnschrift" pitchFamily="34" charset="0"/>
              </a:rPr>
              <a:t> </a:t>
            </a:r>
            <a:r>
              <a:rPr lang="en-US" dirty="0" smtClean="0">
                <a:latin typeface="Bahnschrift" pitchFamily="34" charset="0"/>
              </a:rPr>
              <a:t>       -</a:t>
            </a:r>
            <a:r>
              <a:rPr lang="en-US" dirty="0">
                <a:latin typeface="Bahnschrift" pitchFamily="34" charset="0"/>
              </a:rPr>
              <a:t>1 </a:t>
            </a:r>
            <a:r>
              <a:rPr lang="en-US" dirty="0" err="1">
                <a:latin typeface="Bahnschrift" pitchFamily="34" charset="0"/>
              </a:rPr>
              <a:t>s.d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smtClean="0">
                <a:latin typeface="Bahnschrift" pitchFamily="34" charset="0"/>
              </a:rPr>
              <a:t>1 </a:t>
            </a:r>
            <a:endParaRPr lang="en-US" dirty="0">
              <a:latin typeface="Bahnschrif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Bahnschrift" pitchFamily="34" charset="0"/>
              </a:rPr>
              <a:t>Kekuatan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>
                <a:latin typeface="Bahnschrift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Bahnschrift" pitchFamily="34" charset="0"/>
                <a:sym typeface="Wingdings" panose="05000000000000000000" pitchFamily="2" charset="2"/>
              </a:rPr>
              <a:t>dilihat</a:t>
            </a:r>
            <a:r>
              <a:rPr lang="en-US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Bahnschrift" pitchFamily="34" charset="0"/>
                <a:sym typeface="Wingdings" panose="05000000000000000000" pitchFamily="2" charset="2"/>
              </a:rPr>
              <a:t>dari</a:t>
            </a:r>
            <a:r>
              <a:rPr lang="en-US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Bahnschrift" pitchFamily="34" charset="0"/>
              </a:rPr>
              <a:t>jarak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dengan</a:t>
            </a:r>
            <a:r>
              <a:rPr lang="en-US" dirty="0" smtClean="0">
                <a:latin typeface="Bahnschrift" pitchFamily="34" charset="0"/>
              </a:rPr>
              <a:t> </a:t>
            </a:r>
          </a:p>
          <a:p>
            <a:pPr lvl="1"/>
            <a:r>
              <a:rPr lang="en-US" dirty="0" err="1" smtClean="0">
                <a:latin typeface="Bahnschrift" pitchFamily="34" charset="0"/>
              </a:rPr>
              <a:t>angka</a:t>
            </a:r>
            <a:r>
              <a:rPr lang="en-US" dirty="0" smtClean="0">
                <a:latin typeface="Bahnschrift" pitchFamily="34" charset="0"/>
              </a:rPr>
              <a:t> O (r= -1 </a:t>
            </a:r>
            <a:r>
              <a:rPr lang="en-US" dirty="0" err="1" smtClean="0">
                <a:latin typeface="Bahnschrift" pitchFamily="34" charset="0"/>
              </a:rPr>
              <a:t>hubungan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sangat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lemah</a:t>
            </a:r>
            <a:r>
              <a:rPr lang="en-US" dirty="0" smtClean="0">
                <a:latin typeface="Bahnschrift" pitchFamily="34" charset="0"/>
              </a:rPr>
              <a:t>,            r=1 </a:t>
            </a:r>
            <a:r>
              <a:rPr lang="en-US" dirty="0" err="1" smtClean="0">
                <a:latin typeface="Bahnschrift" pitchFamily="34" charset="0"/>
              </a:rPr>
              <a:t>hubungan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sangat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kuat</a:t>
            </a:r>
            <a:r>
              <a:rPr lang="en-US" dirty="0" smtClean="0">
                <a:latin typeface="Bahnschrift" pitchFamily="34" charset="0"/>
              </a:rPr>
              <a:t>)</a:t>
            </a:r>
          </a:p>
          <a:p>
            <a:pPr marL="287338" lvl="1" indent="-287338">
              <a:buFont typeface="Arial" pitchFamily="34" charset="0"/>
              <a:buChar char="•"/>
            </a:pPr>
            <a:r>
              <a:rPr lang="en-US" dirty="0" err="1" smtClean="0">
                <a:latin typeface="Bahnschrift" pitchFamily="34" charset="0"/>
              </a:rPr>
              <a:t>Arah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>
                <a:latin typeface="Bahnschrift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Bahnschrift" pitchFamily="34" charset="0"/>
              </a:rPr>
              <a:t>positif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>
                <a:latin typeface="Bahnschrift" pitchFamily="34" charset="0"/>
              </a:rPr>
              <a:t>(</a:t>
            </a:r>
            <a:r>
              <a:rPr lang="en-US" dirty="0" err="1">
                <a:latin typeface="Bahnschrift" pitchFamily="34" charset="0"/>
              </a:rPr>
              <a:t>searah</a:t>
            </a:r>
            <a:r>
              <a:rPr lang="en-US" dirty="0">
                <a:latin typeface="Bahnschrift" pitchFamily="34" charset="0"/>
              </a:rPr>
              <a:t>) </a:t>
            </a:r>
            <a:r>
              <a:rPr lang="en-US" dirty="0" err="1">
                <a:latin typeface="Bahnschrift" pitchFamily="34" charset="0"/>
              </a:rPr>
              <a:t>atau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negatif</a:t>
            </a:r>
            <a:r>
              <a:rPr lang="en-US" dirty="0">
                <a:latin typeface="Bahnschrift" pitchFamily="34" charset="0"/>
              </a:rPr>
              <a:t> </a:t>
            </a:r>
            <a:endParaRPr lang="en-US" dirty="0" smtClean="0">
              <a:latin typeface="Bahnschrift" pitchFamily="34" charset="0"/>
            </a:endParaRPr>
          </a:p>
          <a:p>
            <a:pPr lvl="1"/>
            <a:r>
              <a:rPr lang="en-US" dirty="0" smtClean="0">
                <a:latin typeface="Bahnschrift" pitchFamily="34" charset="0"/>
              </a:rPr>
              <a:t>(</a:t>
            </a:r>
            <a:r>
              <a:rPr lang="en-US" dirty="0" err="1">
                <a:latin typeface="Bahnschrift" pitchFamily="34" charset="0"/>
              </a:rPr>
              <a:t>berlawanan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arah</a:t>
            </a:r>
            <a:r>
              <a:rPr lang="en-US" dirty="0" smtClean="0">
                <a:latin typeface="Bahnschrift" pitchFamily="34" charset="0"/>
              </a:rPr>
              <a:t>)</a:t>
            </a:r>
            <a:endParaRPr lang="id-ID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114300"/>
            <a:ext cx="8229600" cy="914400"/>
          </a:xfrm>
          <a:prstGeom prst="rect">
            <a:avLst/>
          </a:prstGeom>
        </p:spPr>
        <p:txBody>
          <a:bodyPr lIns="0" rIns="0" bIns="0" anchor="b" anchorCtr="0"/>
          <a:lstStyle/>
          <a:p>
            <a:r>
              <a:rPr lang="en-US" sz="3600" dirty="0">
                <a:latin typeface="Bahnschrift" pitchFamily="34" charset="0"/>
              </a:rPr>
              <a:t>JENIS VARIABEL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63638"/>
            <a:ext cx="8219256" cy="3030984"/>
          </a:xfrm>
          <a:prstGeom prst="rect">
            <a:avLst/>
          </a:prstGeom>
        </p:spPr>
        <p:txBody>
          <a:bodyPr/>
          <a:lstStyle/>
          <a:p>
            <a:pPr marL="273050" indent="-273050"/>
            <a:r>
              <a:rPr lang="en-US" sz="2000" b="1" dirty="0" err="1">
                <a:latin typeface="Bahnschrift" pitchFamily="34" charset="0"/>
              </a:rPr>
              <a:t>Variabel</a:t>
            </a:r>
            <a:r>
              <a:rPr lang="en-US" sz="2000" b="1" dirty="0">
                <a:latin typeface="Bahnschrift" pitchFamily="34" charset="0"/>
              </a:rPr>
              <a:t> </a:t>
            </a:r>
            <a:r>
              <a:rPr lang="en-US" sz="2000" b="1" dirty="0" err="1">
                <a:latin typeface="Bahnschrift" pitchFamily="34" charset="0"/>
              </a:rPr>
              <a:t>Independen</a:t>
            </a:r>
            <a:r>
              <a:rPr lang="en-US" sz="2000" b="1" dirty="0">
                <a:latin typeface="Bahnschrift" pitchFamily="34" charset="0"/>
              </a:rPr>
              <a:t> (IV.)</a:t>
            </a:r>
            <a:r>
              <a:rPr lang="en-US" sz="2000" dirty="0">
                <a:latin typeface="Bahnschrift" pitchFamily="34" charset="0"/>
              </a:rPr>
              <a:t>: </a:t>
            </a:r>
            <a:r>
              <a:rPr lang="en-US" sz="2000" dirty="0" err="1">
                <a:latin typeface="Bahnschrift" pitchFamily="34" charset="0"/>
              </a:rPr>
              <a:t>Variabel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bebas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yaitu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variabel</a:t>
            </a:r>
            <a:r>
              <a:rPr lang="en-US" sz="2000" dirty="0">
                <a:latin typeface="Bahnschrift" pitchFamily="34" charset="0"/>
              </a:rPr>
              <a:t> yang </a:t>
            </a:r>
            <a:endParaRPr lang="en-US" sz="2000" dirty="0" smtClean="0">
              <a:latin typeface="Bahnschrift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smtClean="0">
                <a:latin typeface="Bahnschrift" pitchFamily="34" charset="0"/>
              </a:rPr>
              <a:t>       </a:t>
            </a:r>
            <a:r>
              <a:rPr lang="en-US" sz="2000" dirty="0" err="1" smtClean="0">
                <a:latin typeface="Bahnschrift" pitchFamily="34" charset="0"/>
              </a:rPr>
              <a:t>mempengaruhi</a:t>
            </a:r>
            <a:endParaRPr lang="en-US" sz="2000" dirty="0">
              <a:latin typeface="Bahnschrift" pitchFamily="34" charset="0"/>
            </a:endParaRPr>
          </a:p>
          <a:p>
            <a:pPr marL="273050" indent="-273050"/>
            <a:r>
              <a:rPr lang="en-US" sz="2000" b="1" dirty="0" err="1">
                <a:latin typeface="Bahnschrift" pitchFamily="34" charset="0"/>
              </a:rPr>
              <a:t>Variabel</a:t>
            </a:r>
            <a:r>
              <a:rPr lang="en-US" sz="2000" b="1" dirty="0">
                <a:latin typeface="Bahnschrift" pitchFamily="34" charset="0"/>
              </a:rPr>
              <a:t> </a:t>
            </a:r>
            <a:r>
              <a:rPr lang="en-US" sz="2000" b="1" dirty="0" err="1">
                <a:latin typeface="Bahnschrift" pitchFamily="34" charset="0"/>
              </a:rPr>
              <a:t>Dependen</a:t>
            </a:r>
            <a:r>
              <a:rPr lang="en-US" sz="2000" b="1" dirty="0">
                <a:latin typeface="Bahnschrift" pitchFamily="34" charset="0"/>
              </a:rPr>
              <a:t> (DV)</a:t>
            </a:r>
            <a:r>
              <a:rPr lang="en-US" sz="2000" dirty="0">
                <a:latin typeface="Bahnschrift" pitchFamily="34" charset="0"/>
              </a:rPr>
              <a:t>: </a:t>
            </a:r>
            <a:r>
              <a:rPr lang="en-US" sz="2000" dirty="0" err="1">
                <a:latin typeface="Bahnschrift" pitchFamily="34" charset="0"/>
              </a:rPr>
              <a:t>Variabel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terikat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yaitu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variabel</a:t>
            </a:r>
            <a:r>
              <a:rPr lang="en-US" sz="2000" dirty="0">
                <a:latin typeface="Bahnschrift" pitchFamily="34" charset="0"/>
              </a:rPr>
              <a:t> yang </a:t>
            </a:r>
            <a:endParaRPr lang="en-US" sz="2000" dirty="0" smtClean="0">
              <a:latin typeface="Bahnschrift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Bahnschrift" pitchFamily="34" charset="0"/>
              </a:rPr>
              <a:t>       </a:t>
            </a:r>
            <a:r>
              <a:rPr lang="en-US" sz="2000" dirty="0" err="1" smtClean="0">
                <a:latin typeface="Bahnschrift" pitchFamily="34" charset="0"/>
              </a:rPr>
              <a:t>dipengaruhi</a:t>
            </a:r>
            <a:r>
              <a:rPr lang="en-US" sz="2000" dirty="0" smtClean="0">
                <a:latin typeface="Bahnschrift" pitchFamily="34" charset="0"/>
              </a:rPr>
              <a:t> </a:t>
            </a:r>
            <a:endParaRPr lang="en-US" sz="2000" dirty="0">
              <a:latin typeface="Bahnschrift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7EE4052-DC3E-41B3-952A-E92DD7E2D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399815"/>
              </p:ext>
            </p:extLst>
          </p:nvPr>
        </p:nvGraphicFramePr>
        <p:xfrm>
          <a:off x="1979712" y="3291830"/>
          <a:ext cx="6120680" cy="12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2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0CB4DE0-0E82-4633-8A0E-0F554EBF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95486"/>
            <a:ext cx="6670395" cy="472416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8160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1442F5C-5F2E-4E1B-A9D9-BC0A97C73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106" y="555526"/>
            <a:ext cx="8515781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B49F72C-0A20-41F5-A2CD-7BBA38EA6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715943"/>
              </p:ext>
            </p:extLst>
          </p:nvPr>
        </p:nvGraphicFramePr>
        <p:xfrm>
          <a:off x="683568" y="1275606"/>
          <a:ext cx="8003232" cy="221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6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FF43F1D-24E1-4FCC-9D73-4E77A4076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71" y="303498"/>
            <a:ext cx="811425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smtClean="0">
                <a:latin typeface="Bahnschrift" pitchFamily="34" charset="0"/>
              </a:rPr>
              <a:t>KEWAJIBAN MAHASISWA</a:t>
            </a:r>
            <a:endParaRPr lang="ko-KR" altLang="en-US" b="1" dirty="0">
              <a:latin typeface="Bahnschrif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14800" y="1294238"/>
            <a:ext cx="914400" cy="914400"/>
            <a:chOff x="4114800" y="1294238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4572000" y="2208638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9632" y="2571750"/>
            <a:ext cx="662473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9632" y="25717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15816" y="25717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25717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28184" y="25717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92723" y="25717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46297" y="2934862"/>
            <a:ext cx="621100" cy="62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2605266" y="2934862"/>
            <a:ext cx="621100" cy="62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264235" y="2934862"/>
            <a:ext cx="621100" cy="621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5923204" y="2934862"/>
            <a:ext cx="621100" cy="62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7582173" y="2934862"/>
            <a:ext cx="621100" cy="62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27"/>
          <p:cNvSpPr/>
          <p:nvPr/>
        </p:nvSpPr>
        <p:spPr>
          <a:xfrm>
            <a:off x="6078280" y="311287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7" name="Rounded Rectangle 7"/>
          <p:cNvSpPr/>
          <p:nvPr/>
        </p:nvSpPr>
        <p:spPr>
          <a:xfrm>
            <a:off x="1107226" y="309649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8" name="Rectangle 16"/>
          <p:cNvSpPr/>
          <p:nvPr/>
        </p:nvSpPr>
        <p:spPr>
          <a:xfrm>
            <a:off x="2757198" y="3137840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9" name="Oval 21"/>
          <p:cNvSpPr>
            <a:spLocks noChangeAspect="1"/>
          </p:cNvSpPr>
          <p:nvPr/>
        </p:nvSpPr>
        <p:spPr>
          <a:xfrm>
            <a:off x="4356163" y="1533799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7735361" y="3088535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16"/>
          <p:cNvSpPr/>
          <p:nvPr/>
        </p:nvSpPr>
        <p:spPr>
          <a:xfrm rot="2700000">
            <a:off x="4466284" y="303349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138703" y="3544149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Buku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Catatan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Khusus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MPK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6693" y="3598759"/>
            <a:ext cx="16561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Buku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Cetak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MPK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071" y="3550008"/>
            <a:ext cx="15542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Baca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materi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sebelum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pertemuan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07255" y="3544149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Kerjakan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tugas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sesuai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jadwal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Bahnschrift" pitchFamily="34" charset="0"/>
              </a:rPr>
              <a:t>METODOLOGI PENELITIAN KOMUNIKASI 1 &amp; APLIKASI  DATA STATISTIK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3560645"/>
            <a:ext cx="16594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Memiliki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Buku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Log Book MPK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194" y="409323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(Format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terlampir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2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77641" y="4070703"/>
            <a:ext cx="128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Jenis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jadwal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tugas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terlampir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2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9155" y="390093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Judul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buku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terlampir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2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36096" y="428690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(WAJIB! Ada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tugas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        review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mingguan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2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8AB1B46-4022-4A44-A383-2E52862E1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49492"/>
            <a:ext cx="822960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067694"/>
            <a:ext cx="8496944" cy="576064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Penelitian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Komunikasi</a:t>
            </a:r>
            <a:endParaRPr 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310469"/>
              </p:ext>
            </p:extLst>
          </p:nvPr>
        </p:nvGraphicFramePr>
        <p:xfrm>
          <a:off x="457200" y="1143000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KAJIAN KOMUNIKASI</a:t>
            </a:r>
            <a:endParaRPr lang="en-US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800344"/>
              </p:ext>
            </p:extLst>
          </p:nvPr>
        </p:nvGraphicFramePr>
        <p:xfrm>
          <a:off x="457200" y="1143000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BIDANG KOMUNIKASI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38118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ahnschrift" pitchFamily="34" charset="0"/>
              </a:rPr>
              <a:t>Contoh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r>
              <a:rPr lang="en-US" dirty="0" smtClean="0">
                <a:latin typeface="Bahnschrift" pitchFamily="34" charset="0"/>
              </a:rPr>
              <a:t> : </a:t>
            </a:r>
            <a:r>
              <a:rPr lang="en-US" dirty="0" err="1" smtClean="0">
                <a:latin typeface="Bahnschrift" pitchFamily="34" charset="0"/>
              </a:rPr>
              <a:t>Pengaruh</a:t>
            </a:r>
            <a:r>
              <a:rPr lang="en-US" dirty="0" smtClean="0">
                <a:latin typeface="Bahnschrift" pitchFamily="34" charset="0"/>
              </a:rPr>
              <a:t>  </a:t>
            </a:r>
            <a:r>
              <a:rPr lang="en-US" dirty="0" err="1" smtClean="0">
                <a:latin typeface="Bahnschrift" pitchFamily="34" charset="0"/>
              </a:rPr>
              <a:t>Intensitas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Penggunaan</a:t>
            </a:r>
            <a:r>
              <a:rPr lang="en-US" dirty="0" smtClean="0">
                <a:latin typeface="Bahnschrift" pitchFamily="34" charset="0"/>
              </a:rPr>
              <a:t> Smartphone </a:t>
            </a:r>
            <a:r>
              <a:rPr lang="en-US" dirty="0" err="1" smtClean="0">
                <a:latin typeface="Bahnschrift" pitchFamily="34" charset="0"/>
              </a:rPr>
              <a:t>terhadap</a:t>
            </a:r>
            <a:r>
              <a:rPr lang="en-US" smtClean="0">
                <a:latin typeface="Bahnschrift" pitchFamily="34" charset="0"/>
              </a:rPr>
              <a:t> </a:t>
            </a:r>
          </a:p>
          <a:p>
            <a:pPr algn="ctr"/>
            <a:r>
              <a:rPr lang="en-US" smtClean="0">
                <a:latin typeface="Bahnschrift" pitchFamily="34" charset="0"/>
              </a:rPr>
              <a:t>Tingkat </a:t>
            </a:r>
            <a:r>
              <a:rPr lang="en-US" dirty="0" err="1" smtClean="0">
                <a:latin typeface="Bahnschrift" pitchFamily="34" charset="0"/>
              </a:rPr>
              <a:t>Keintiman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Anak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Orang </a:t>
            </a:r>
            <a:r>
              <a:rPr lang="en-US" dirty="0" err="1" smtClean="0">
                <a:latin typeface="Bahnschrift" pitchFamily="34" charset="0"/>
              </a:rPr>
              <a:t>tua</a:t>
            </a:r>
            <a:r>
              <a:rPr lang="en-US" dirty="0" smtClean="0">
                <a:latin typeface="Bahnschrift" pitchFamily="34" charset="0"/>
              </a:rPr>
              <a:t>  (</a:t>
            </a:r>
            <a:r>
              <a:rPr lang="en-US" dirty="0" err="1" smtClean="0">
                <a:latin typeface="Bahnschrift" pitchFamily="34" charset="0"/>
              </a:rPr>
              <a:t>Komunikasi</a:t>
            </a:r>
            <a:r>
              <a:rPr lang="en-US" dirty="0" smtClean="0">
                <a:latin typeface="Bahnschrift" pitchFamily="34" charset="0"/>
              </a:rPr>
              <a:t> Interpersonal)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933453"/>
              </p:ext>
            </p:extLst>
          </p:nvPr>
        </p:nvGraphicFramePr>
        <p:xfrm>
          <a:off x="899592" y="1563638"/>
          <a:ext cx="7859216" cy="286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KONTEKS KOMUNIKASI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38118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ahnschrift" pitchFamily="34" charset="0"/>
              </a:rPr>
              <a:t>Contoh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r>
              <a:rPr lang="en-US" dirty="0" smtClean="0">
                <a:latin typeface="Bahnschrift" pitchFamily="34" charset="0"/>
              </a:rPr>
              <a:t> : </a:t>
            </a:r>
            <a:r>
              <a:rPr lang="en-US" dirty="0" err="1" smtClean="0">
                <a:latin typeface="Bahnschrift" pitchFamily="34" charset="0"/>
              </a:rPr>
              <a:t>Pengaruh</a:t>
            </a:r>
            <a:r>
              <a:rPr lang="en-US" dirty="0" smtClean="0">
                <a:latin typeface="Bahnschrift" pitchFamily="34" charset="0"/>
              </a:rPr>
              <a:t>  </a:t>
            </a:r>
            <a:r>
              <a:rPr lang="en-US" dirty="0" err="1" smtClean="0">
                <a:latin typeface="Bahnschrift" pitchFamily="34" charset="0"/>
              </a:rPr>
              <a:t>Iklim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Komunikasi</a:t>
            </a:r>
            <a:r>
              <a:rPr lang="en-US" dirty="0" smtClean="0">
                <a:latin typeface="Bahnschrift" pitchFamily="34" charset="0"/>
              </a:rPr>
              <a:t> Perusahaan Start Up </a:t>
            </a:r>
          </a:p>
          <a:p>
            <a:pPr algn="ctr"/>
            <a:r>
              <a:rPr lang="en-US" dirty="0" err="1" smtClean="0">
                <a:latin typeface="Bahnschrift" pitchFamily="34" charset="0"/>
              </a:rPr>
              <a:t>terhadap</a:t>
            </a:r>
            <a:r>
              <a:rPr lang="en-US" dirty="0" smtClean="0">
                <a:latin typeface="Bahnschrift" pitchFamily="34" charset="0"/>
              </a:rPr>
              <a:t> Tingkat </a:t>
            </a:r>
            <a:r>
              <a:rPr lang="en-US" dirty="0" err="1" smtClean="0">
                <a:latin typeface="Bahnschrift" pitchFamily="34" charset="0"/>
              </a:rPr>
              <a:t>Produktivitas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Kerja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Karyawan</a:t>
            </a:r>
            <a:r>
              <a:rPr lang="en-US" dirty="0" smtClean="0">
                <a:latin typeface="Bahnschrift" pitchFamily="34" charset="0"/>
              </a:rPr>
              <a:t> (</a:t>
            </a:r>
            <a:r>
              <a:rPr lang="en-US" dirty="0" err="1" smtClean="0">
                <a:latin typeface="Bahnschrift" pitchFamily="34" charset="0"/>
              </a:rPr>
              <a:t>Lingkungan</a:t>
            </a:r>
            <a:r>
              <a:rPr lang="en-US" dirty="0" smtClean="0">
                <a:latin typeface="Bahnschrift" pitchFamily="34" charset="0"/>
              </a:rPr>
              <a:t>)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UNSUR-UNSUR KOMUNIKASI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38118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ahnschrift" pitchFamily="34" charset="0"/>
              </a:rPr>
              <a:t>Contoh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r>
              <a:rPr lang="en-US" dirty="0" smtClean="0">
                <a:latin typeface="Bahnschrift" pitchFamily="34" charset="0"/>
              </a:rPr>
              <a:t> : </a:t>
            </a:r>
            <a:r>
              <a:rPr lang="en-US" dirty="0" err="1" smtClean="0">
                <a:latin typeface="Bahnschrift" pitchFamily="34" charset="0"/>
              </a:rPr>
              <a:t>Pengaruh</a:t>
            </a:r>
            <a:r>
              <a:rPr lang="en-US" dirty="0" smtClean="0">
                <a:latin typeface="Bahnschrift" pitchFamily="34" charset="0"/>
              </a:rPr>
              <a:t>  </a:t>
            </a:r>
            <a:r>
              <a:rPr lang="en-US" dirty="0" err="1" smtClean="0">
                <a:latin typeface="Bahnschrift" pitchFamily="34" charset="0"/>
              </a:rPr>
              <a:t>tayangan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kekerasan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terhadap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tingkat</a:t>
            </a:r>
            <a:r>
              <a:rPr lang="en-US" dirty="0" smtClean="0">
                <a:latin typeface="Bahnschrift" pitchFamily="34" charset="0"/>
              </a:rPr>
              <a:t> </a:t>
            </a:r>
          </a:p>
          <a:p>
            <a:pPr algn="ctr"/>
            <a:r>
              <a:rPr lang="en-US" dirty="0" err="1" smtClean="0">
                <a:latin typeface="Bahnschrift" pitchFamily="34" charset="0"/>
              </a:rPr>
              <a:t>agresivitas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anak</a:t>
            </a:r>
            <a:r>
              <a:rPr lang="en-US" dirty="0" smtClean="0">
                <a:latin typeface="Bahnschrift" pitchFamily="34" charset="0"/>
              </a:rPr>
              <a:t> (</a:t>
            </a:r>
            <a:r>
              <a:rPr lang="en-US" dirty="0" err="1">
                <a:latin typeface="Bahnschrift" pitchFamily="34" charset="0"/>
              </a:rPr>
              <a:t>p</a:t>
            </a:r>
            <a:r>
              <a:rPr lang="en-US" dirty="0" err="1" smtClean="0">
                <a:latin typeface="Bahnschrift" pitchFamily="34" charset="0"/>
              </a:rPr>
              <a:t>enerima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pesan</a:t>
            </a:r>
            <a:r>
              <a:rPr lang="en-US" dirty="0" smtClean="0">
                <a:latin typeface="Bahnschrift" pitchFamily="34" charset="0"/>
              </a:rPr>
              <a:t> &amp; </a:t>
            </a:r>
            <a:r>
              <a:rPr lang="en-US" dirty="0" err="1" smtClean="0">
                <a:latin typeface="Bahnschrift" pitchFamily="34" charset="0"/>
              </a:rPr>
              <a:t>efek</a:t>
            </a:r>
            <a:r>
              <a:rPr lang="en-US" dirty="0" smtClean="0">
                <a:latin typeface="Bahnschrift" pitchFamily="34" charset="0"/>
              </a:rPr>
              <a:t>)</a:t>
            </a:r>
            <a:endParaRPr lang="en-US" dirty="0">
              <a:latin typeface="Bahnschrift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62395392"/>
              </p:ext>
            </p:extLst>
          </p:nvPr>
        </p:nvGraphicFramePr>
        <p:xfrm>
          <a:off x="899592" y="640347"/>
          <a:ext cx="7296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5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067694"/>
            <a:ext cx="8496944" cy="57606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Diskusi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&amp; Tanya </a:t>
            </a:r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Jawab</a:t>
            </a:r>
            <a:endParaRPr 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2067694"/>
            <a:ext cx="8496944" cy="576064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Tugas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Minggu</a:t>
            </a:r>
            <a:r>
              <a:rPr lang="en-US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Calibri" pitchFamily="34" charset="0"/>
              </a:rPr>
              <a:t>Depan</a:t>
            </a:r>
            <a:endParaRPr 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363272" cy="3429000"/>
          </a:xfrm>
        </p:spPr>
        <p:txBody>
          <a:bodyPr/>
          <a:lstStyle/>
          <a:p>
            <a:r>
              <a:rPr lang="en-US" sz="2000" dirty="0" err="1" smtClean="0">
                <a:latin typeface="Bahnschrift" pitchFamily="34" charset="0"/>
              </a:rPr>
              <a:t>Materi</a:t>
            </a:r>
            <a:r>
              <a:rPr lang="en-US" sz="2000" dirty="0" smtClean="0">
                <a:latin typeface="Bahnschrift" pitchFamily="34" charset="0"/>
              </a:rPr>
              <a:t>: </a:t>
            </a:r>
            <a:r>
              <a:rPr lang="en-US" sz="2000" dirty="0" err="1" smtClean="0">
                <a:latin typeface="Bahnschrift" pitchFamily="34" charset="0"/>
              </a:rPr>
              <a:t>Struktur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Penelitian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dan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Kajian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Literatur</a:t>
            </a:r>
            <a:r>
              <a:rPr lang="en-US" sz="2000" dirty="0" smtClean="0">
                <a:latin typeface="Bahnschrift" pitchFamily="34" charset="0"/>
              </a:rPr>
              <a:t> </a:t>
            </a:r>
          </a:p>
          <a:p>
            <a:r>
              <a:rPr lang="en-US" sz="2000" dirty="0" err="1" smtClean="0">
                <a:latin typeface="Bahnschrift" pitchFamily="34" charset="0"/>
              </a:rPr>
              <a:t>Sumber</a:t>
            </a:r>
            <a:r>
              <a:rPr lang="en-US" sz="2000" dirty="0" smtClean="0">
                <a:latin typeface="Bahnschrift" pitchFamily="34" charset="0"/>
              </a:rPr>
              <a:t>: Chapter 5 – Structure and Literature Review (Wrench, 2013)</a:t>
            </a:r>
          </a:p>
          <a:p>
            <a:r>
              <a:rPr lang="en-US" sz="2000" dirty="0" err="1" smtClean="0">
                <a:latin typeface="Bahnschrift" pitchFamily="34" charset="0"/>
              </a:rPr>
              <a:t>Cantumkan</a:t>
            </a:r>
            <a:r>
              <a:rPr lang="en-US" sz="2000" dirty="0" smtClean="0">
                <a:latin typeface="Bahnschrift" pitchFamily="34" charset="0"/>
              </a:rPr>
              <a:t> min. 1 </a:t>
            </a:r>
            <a:r>
              <a:rPr lang="en-US" sz="2000" dirty="0" err="1" smtClean="0">
                <a:latin typeface="Bahnschrift" pitchFamily="34" charset="0"/>
              </a:rPr>
              <a:t>pertanyaan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tentang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materi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ini</a:t>
            </a:r>
            <a:r>
              <a:rPr lang="en-US" sz="2000" dirty="0" smtClean="0">
                <a:latin typeface="Bahnschrift" pitchFamily="34" charset="0"/>
              </a:rPr>
              <a:t> di </a:t>
            </a:r>
            <a:r>
              <a:rPr lang="en-US" sz="2000" dirty="0" err="1" smtClean="0">
                <a:latin typeface="Bahnschrift" pitchFamily="34" charset="0"/>
              </a:rPr>
              <a:t>akhir</a:t>
            </a:r>
            <a:r>
              <a:rPr lang="en-US" sz="2000" dirty="0" smtClean="0">
                <a:latin typeface="Bahnschrift" pitchFamily="34" charset="0"/>
              </a:rPr>
              <a:t> review </a:t>
            </a:r>
          </a:p>
          <a:p>
            <a:r>
              <a:rPr lang="en-US" sz="2000" dirty="0" err="1" smtClean="0">
                <a:latin typeface="Bahnschrift" pitchFamily="34" charset="0"/>
              </a:rPr>
              <a:t>Tugas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b="1" dirty="0" smtClean="0">
                <a:latin typeface="Bahnschrift" pitchFamily="34" charset="0"/>
              </a:rPr>
              <a:t>INDIVIDU </a:t>
            </a:r>
            <a:r>
              <a:rPr lang="en-US" sz="2000" dirty="0" smtClean="0">
                <a:latin typeface="Bahnschrift" pitchFamily="34" charset="0"/>
              </a:rPr>
              <a:t>(</a:t>
            </a:r>
            <a:r>
              <a:rPr lang="en-US" sz="2000" dirty="0" err="1" smtClean="0">
                <a:latin typeface="Bahnschrift" pitchFamily="34" charset="0"/>
              </a:rPr>
              <a:t>mandiri</a:t>
            </a:r>
            <a:r>
              <a:rPr lang="en-US" sz="2000" dirty="0" smtClean="0">
                <a:latin typeface="Bahnschrift" pitchFamily="34" charset="0"/>
              </a:rPr>
              <a:t>)</a:t>
            </a:r>
          </a:p>
          <a:p>
            <a:r>
              <a:rPr lang="en-US" sz="2000" dirty="0" err="1" smtClean="0">
                <a:latin typeface="Bahnschrift" pitchFamily="34" charset="0"/>
              </a:rPr>
              <a:t>Ketentuan</a:t>
            </a:r>
            <a:r>
              <a:rPr lang="en-US" sz="2000" dirty="0" smtClean="0">
                <a:latin typeface="Bahnschrift" pitchFamily="34" charset="0"/>
              </a:rPr>
              <a:t> lain </a:t>
            </a:r>
            <a:r>
              <a:rPr lang="en-US" sz="2000" dirty="0" err="1" smtClean="0">
                <a:latin typeface="Bahnschrift" pitchFamily="34" charset="0"/>
              </a:rPr>
              <a:t>lihat</a:t>
            </a:r>
            <a:r>
              <a:rPr lang="en-US" sz="2000" dirty="0" smtClean="0">
                <a:latin typeface="Bahnschrift" pitchFamily="34" charset="0"/>
              </a:rPr>
              <a:t> di </a:t>
            </a:r>
            <a:r>
              <a:rPr lang="en-US" sz="2000" dirty="0" err="1" smtClean="0">
                <a:latin typeface="Bahnschrift" pitchFamily="34" charset="0"/>
              </a:rPr>
              <a:t>Petunjuk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Pengerjaan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Tugas</a:t>
            </a:r>
            <a:r>
              <a:rPr lang="en-US" sz="2000" dirty="0" smtClean="0">
                <a:latin typeface="Bahnschrift" pitchFamily="34" charset="0"/>
              </a:rPr>
              <a:t>: Review </a:t>
            </a:r>
            <a:r>
              <a:rPr lang="en-US" sz="2000" dirty="0" err="1" smtClean="0">
                <a:latin typeface="Bahnschrift" pitchFamily="34" charset="0"/>
              </a:rPr>
              <a:t>Mingguan</a:t>
            </a:r>
            <a:r>
              <a:rPr lang="en-US" sz="2000" dirty="0" smtClean="0">
                <a:latin typeface="Bahnschrift" pitchFamily="34" charset="0"/>
              </a:rPr>
              <a:t> (slide 12)</a:t>
            </a:r>
            <a:endParaRPr lang="en-US" sz="2000" dirty="0">
              <a:latin typeface="Bahnschrif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Bahnschrift" pitchFamily="34" charset="0"/>
              </a:rPr>
              <a:t>REVIEW 1</a:t>
            </a:r>
            <a:endParaRPr lang="en-US" sz="3600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>
                <a:latin typeface="Bahnschrift" pitchFamily="34" charset="0"/>
              </a:rPr>
              <a:t>Tugas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b="1" dirty="0" smtClean="0">
                <a:latin typeface="Bahnschrift" pitchFamily="34" charset="0"/>
              </a:rPr>
              <a:t>INDIVIDU</a:t>
            </a:r>
            <a:r>
              <a:rPr lang="en-US" sz="2000" dirty="0" smtClean="0">
                <a:latin typeface="Bahnschrift" pitchFamily="34" charset="0"/>
              </a:rPr>
              <a:t> (</a:t>
            </a:r>
            <a:r>
              <a:rPr lang="en-US" sz="2000" dirty="0" err="1" smtClean="0">
                <a:latin typeface="Bahnschrift" pitchFamily="34" charset="0"/>
              </a:rPr>
              <a:t>mandiri</a:t>
            </a:r>
            <a:r>
              <a:rPr lang="en-US" sz="2000" dirty="0" smtClean="0">
                <a:latin typeface="Bahnschrift" pitchFamily="34" charset="0"/>
              </a:rPr>
              <a:t>)</a:t>
            </a:r>
          </a:p>
          <a:p>
            <a:r>
              <a:rPr lang="en-US" sz="2000" dirty="0" err="1" smtClean="0">
                <a:latin typeface="Bahnschrift" pitchFamily="34" charset="0"/>
              </a:rPr>
              <a:t>Susun</a:t>
            </a:r>
            <a:r>
              <a:rPr lang="en-US" sz="2000" dirty="0" smtClean="0">
                <a:latin typeface="Bahnschrift" pitchFamily="34" charset="0"/>
              </a:rPr>
              <a:t> minimal 1 </a:t>
            </a:r>
            <a:r>
              <a:rPr lang="en-US" sz="2000" dirty="0" err="1" smtClean="0">
                <a:latin typeface="Bahnschrift" pitchFamily="34" charset="0"/>
              </a:rPr>
              <a:t>topik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dan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masalah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penelitian</a:t>
            </a:r>
            <a:endParaRPr lang="en-US" sz="2000" dirty="0" smtClean="0">
              <a:latin typeface="Bahnschrift" pitchFamily="34" charset="0"/>
            </a:endParaRPr>
          </a:p>
          <a:p>
            <a:r>
              <a:rPr lang="en-US" sz="2000" dirty="0" err="1">
                <a:latin typeface="Bahnschrift" pitchFamily="34" charset="0"/>
              </a:rPr>
              <a:t>L</a:t>
            </a:r>
            <a:r>
              <a:rPr lang="en-US" sz="2000" dirty="0" err="1" smtClean="0">
                <a:latin typeface="Bahnschrift" pitchFamily="34" charset="0"/>
              </a:rPr>
              <a:t>akukan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kajian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literatur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terhadap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penelitian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sejenis</a:t>
            </a:r>
            <a:r>
              <a:rPr lang="en-US" sz="2000" dirty="0" smtClean="0">
                <a:latin typeface="Bahnschrift" pitchFamily="34" charset="0"/>
              </a:rPr>
              <a:t>, </a:t>
            </a:r>
            <a:r>
              <a:rPr lang="en-US" sz="2000" dirty="0" err="1" smtClean="0">
                <a:latin typeface="Bahnschrift" pitchFamily="34" charset="0"/>
              </a:rPr>
              <a:t>berikan</a:t>
            </a:r>
            <a:r>
              <a:rPr lang="en-US" sz="2000" dirty="0" smtClean="0">
                <a:latin typeface="Bahnschrift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Bahnschrift" pitchFamily="34" charset="0"/>
              </a:rPr>
              <a:t>     </a:t>
            </a:r>
            <a:r>
              <a:rPr lang="en-US" sz="2000" dirty="0" err="1" smtClean="0">
                <a:latin typeface="Bahnschrift" pitchFamily="34" charset="0"/>
              </a:rPr>
              <a:t>perbandingan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dengan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penelitian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terdahulu</a:t>
            </a:r>
            <a:r>
              <a:rPr lang="en-US" sz="2000" dirty="0" smtClean="0">
                <a:latin typeface="Bahnschrift" pitchFamily="34" charset="0"/>
              </a:rPr>
              <a:t> (5 </a:t>
            </a:r>
            <a:r>
              <a:rPr lang="en-US" sz="2000" dirty="0" err="1" smtClean="0">
                <a:latin typeface="Bahnschrift" pitchFamily="34" charset="0"/>
              </a:rPr>
              <a:t>sumber</a:t>
            </a:r>
            <a:r>
              <a:rPr lang="en-US" sz="2000" dirty="0" smtClean="0">
                <a:latin typeface="Bahnschrift" pitchFamily="34" charset="0"/>
              </a:rPr>
              <a:t>/</a:t>
            </a:r>
            <a:r>
              <a:rPr lang="en-US" sz="2000" dirty="0" err="1" smtClean="0">
                <a:latin typeface="Bahnschrift" pitchFamily="34" charset="0"/>
              </a:rPr>
              <a:t>literatur</a:t>
            </a:r>
            <a:r>
              <a:rPr lang="en-US" sz="2000" dirty="0" smtClean="0">
                <a:latin typeface="Bahnschrift" pitchFamily="34" charset="0"/>
              </a:rPr>
              <a:t>)</a:t>
            </a:r>
            <a:endParaRPr lang="en-US" sz="2000" dirty="0">
              <a:latin typeface="Bahnschrift" pitchFamily="34" charset="0"/>
            </a:endParaRPr>
          </a:p>
          <a:p>
            <a:r>
              <a:rPr lang="en-US" sz="2000" dirty="0" smtClean="0">
                <a:latin typeface="Bahnschrift" pitchFamily="34" charset="0"/>
              </a:rPr>
              <a:t>Format </a:t>
            </a:r>
            <a:r>
              <a:rPr lang="en-US" sz="2000" dirty="0" err="1" smtClean="0">
                <a:latin typeface="Bahnschrift" pitchFamily="34" charset="0"/>
              </a:rPr>
              <a:t>dan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Ketentuan</a:t>
            </a:r>
            <a:r>
              <a:rPr lang="en-US" sz="2000" dirty="0">
                <a:latin typeface="Bahnschrift" pitchFamily="34" charset="0"/>
              </a:rPr>
              <a:t> lain </a:t>
            </a:r>
            <a:r>
              <a:rPr lang="en-US" sz="2000" dirty="0" err="1">
                <a:latin typeface="Bahnschrift" pitchFamily="34" charset="0"/>
              </a:rPr>
              <a:t>lihat</a:t>
            </a:r>
            <a:r>
              <a:rPr lang="en-US" sz="2000" dirty="0">
                <a:latin typeface="Bahnschrift" pitchFamily="34" charset="0"/>
              </a:rPr>
              <a:t> di </a:t>
            </a:r>
            <a:r>
              <a:rPr lang="en-US" sz="2000" dirty="0" err="1">
                <a:latin typeface="Bahnschrift" pitchFamily="34" charset="0"/>
              </a:rPr>
              <a:t>Ketentuan</a:t>
            </a:r>
            <a:r>
              <a:rPr lang="en-US" sz="2000" dirty="0">
                <a:latin typeface="Bahnschrift" pitchFamily="34" charset="0"/>
              </a:rPr>
              <a:t> lain </a:t>
            </a:r>
            <a:r>
              <a:rPr lang="en-US" sz="2000" dirty="0" err="1">
                <a:latin typeface="Bahnschrift" pitchFamily="34" charset="0"/>
              </a:rPr>
              <a:t>lihat</a:t>
            </a:r>
            <a:r>
              <a:rPr lang="en-US" sz="2000" dirty="0">
                <a:latin typeface="Bahnschrift" pitchFamily="34" charset="0"/>
              </a:rPr>
              <a:t> di </a:t>
            </a:r>
            <a:r>
              <a:rPr lang="en-US" sz="2000" dirty="0" smtClean="0">
                <a:latin typeface="Bahnschrift" pitchFamily="34" charset="0"/>
              </a:rPr>
              <a:t>Format     </a:t>
            </a:r>
            <a:r>
              <a:rPr lang="en-US" sz="2000" dirty="0" err="1" smtClean="0">
                <a:latin typeface="Bahnschrift" pitchFamily="34" charset="0"/>
              </a:rPr>
              <a:t>Tugas</a:t>
            </a:r>
            <a:r>
              <a:rPr lang="en-US" sz="2000" dirty="0" smtClean="0">
                <a:latin typeface="Bahnschrift" pitchFamily="34" charset="0"/>
              </a:rPr>
              <a:t> 2 (slide 59)</a:t>
            </a:r>
            <a:endParaRPr lang="en-US" sz="2000" dirty="0">
              <a:latin typeface="Bahnschrift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Bahnschrif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Bahnschrift" pitchFamily="34" charset="0"/>
              </a:rPr>
              <a:t>TUGAS 1: TOPIK &amp; MASALAH PENELITIAN</a:t>
            </a:r>
            <a:endParaRPr lang="en-US" sz="3200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BUKU UTAMA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Bahnschrift" pitchFamily="34" charset="0"/>
              </a:rPr>
              <a:t>METODOLOGI PENELITIAN KOMUNIKASI 1 &amp; APLIKASI  DATA STATISTIK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4525640"/>
              </p:ext>
            </p:extLst>
          </p:nvPr>
        </p:nvGraphicFramePr>
        <p:xfrm>
          <a:off x="971600" y="1213332"/>
          <a:ext cx="7344816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220170"/>
            <a:ext cx="753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b="1" dirty="0" err="1" smtClean="0">
                <a:latin typeface="Bahnschrift" pitchFamily="34" charset="0"/>
              </a:rPr>
              <a:t>Buku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Wajib</a:t>
            </a:r>
            <a:r>
              <a:rPr lang="en-US" b="1" dirty="0" smtClean="0">
                <a:latin typeface="Bahnschrift" pitchFamily="34" charset="0"/>
              </a:rPr>
              <a:t> : </a:t>
            </a:r>
            <a:r>
              <a:rPr lang="en-US" dirty="0">
                <a:latin typeface="Bahnschrift" pitchFamily="34" charset="0"/>
              </a:rPr>
              <a:t>Wrench, </a:t>
            </a:r>
            <a:r>
              <a:rPr lang="en-US" dirty="0" err="1">
                <a:latin typeface="Bahnschrift" pitchFamily="34" charset="0"/>
              </a:rPr>
              <a:t>dkk</a:t>
            </a:r>
            <a:r>
              <a:rPr lang="en-US" dirty="0">
                <a:latin typeface="Bahnschrift" pitchFamily="34" charset="0"/>
              </a:rPr>
              <a:t>. 2013. Quantitative </a:t>
            </a:r>
            <a:r>
              <a:rPr lang="en-US" dirty="0" smtClean="0">
                <a:latin typeface="Bahnschrift" pitchFamily="34" charset="0"/>
              </a:rPr>
              <a:t>Research </a:t>
            </a:r>
            <a:r>
              <a:rPr lang="en-US" dirty="0">
                <a:latin typeface="Bahnschrift" pitchFamily="34" charset="0"/>
              </a:rPr>
              <a:t>Methods </a:t>
            </a:r>
            <a:endParaRPr lang="en-US" dirty="0" smtClean="0">
              <a:latin typeface="Bahnschrift" pitchFamily="34" charset="0"/>
            </a:endParaRPr>
          </a:p>
          <a:p>
            <a:pPr lvl="0" algn="ctr"/>
            <a:r>
              <a:rPr lang="en-US" dirty="0" smtClean="0">
                <a:latin typeface="Bahnschrift" pitchFamily="34" charset="0"/>
              </a:rPr>
              <a:t>For </a:t>
            </a:r>
            <a:r>
              <a:rPr lang="en-US" dirty="0">
                <a:latin typeface="Bahnschrift" pitchFamily="34" charset="0"/>
              </a:rPr>
              <a:t>Communication. Oxford University Press : United States Of America</a:t>
            </a:r>
          </a:p>
          <a:p>
            <a:pPr algn="ctr"/>
            <a:endParaRPr lang="en-US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429000"/>
          </a:xfrm>
        </p:spPr>
        <p:txBody>
          <a:bodyPr/>
          <a:lstStyle/>
          <a:p>
            <a:r>
              <a:rPr lang="en-US" sz="1600" dirty="0" err="1" smtClean="0"/>
              <a:t>Topik</a:t>
            </a:r>
            <a:r>
              <a:rPr lang="en-US" sz="1600" dirty="0" smtClean="0"/>
              <a:t> : ............</a:t>
            </a:r>
          </a:p>
          <a:p>
            <a:r>
              <a:rPr lang="en-US" sz="1600" dirty="0" err="1" smtClean="0"/>
              <a:t>Masalah</a:t>
            </a:r>
            <a:r>
              <a:rPr lang="en-US" sz="1600" dirty="0" smtClean="0"/>
              <a:t> </a:t>
            </a:r>
            <a:r>
              <a:rPr lang="en-US" sz="1600" dirty="0" err="1"/>
              <a:t>p</a:t>
            </a:r>
            <a:r>
              <a:rPr lang="en-US" sz="1600" dirty="0" err="1" smtClean="0"/>
              <a:t>enelitian</a:t>
            </a:r>
            <a:r>
              <a:rPr lang="en-US" sz="1600" dirty="0" smtClean="0"/>
              <a:t> : </a:t>
            </a:r>
            <a:r>
              <a:rPr lang="en-US" sz="1600" dirty="0" err="1"/>
              <a:t>f</a:t>
            </a:r>
            <a:r>
              <a:rPr lang="en-US" sz="1600" dirty="0" err="1" smtClean="0"/>
              <a:t>akta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data </a:t>
            </a:r>
            <a:r>
              <a:rPr lang="en-US" sz="1600" dirty="0" err="1" smtClean="0"/>
              <a:t>terkait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penelitian</a:t>
            </a:r>
            <a:r>
              <a:rPr lang="en-US" sz="1600" dirty="0" smtClean="0"/>
              <a:t>, </a:t>
            </a:r>
            <a:r>
              <a:rPr lang="en-US" sz="1600" dirty="0" err="1" smtClean="0"/>
              <a:t>mengapa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penelitian</a:t>
            </a:r>
            <a:r>
              <a:rPr lang="en-US" sz="1600" dirty="0" smtClean="0"/>
              <a:t> </a:t>
            </a:r>
            <a:r>
              <a:rPr lang="en-US" sz="1600" dirty="0" err="1" smtClean="0"/>
              <a:t>tsb</a:t>
            </a:r>
            <a:r>
              <a:rPr lang="en-US" sz="1600" dirty="0" smtClean="0"/>
              <a:t> </a:t>
            </a:r>
            <a:r>
              <a:rPr lang="en-US" sz="1600" dirty="0" err="1" smtClean="0"/>
              <a:t>penting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diangkat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penelitian</a:t>
            </a:r>
            <a:endParaRPr lang="en-US" sz="1600" dirty="0"/>
          </a:p>
          <a:p>
            <a:r>
              <a:rPr lang="en-US" sz="1600" dirty="0" err="1" smtClean="0"/>
              <a:t>Kajian</a:t>
            </a:r>
            <a:r>
              <a:rPr lang="en-US" sz="1600" dirty="0" smtClean="0"/>
              <a:t> </a:t>
            </a:r>
            <a:r>
              <a:rPr lang="en-US" sz="1600" dirty="0" err="1" smtClean="0"/>
              <a:t>literatur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selaras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topik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masalah</a:t>
            </a:r>
            <a:r>
              <a:rPr lang="en-US" sz="1600" dirty="0" smtClean="0"/>
              <a:t> </a:t>
            </a:r>
            <a:r>
              <a:rPr lang="en-US" sz="1600" dirty="0" err="1" smtClean="0"/>
              <a:t>penelitian</a:t>
            </a:r>
            <a:r>
              <a:rPr lang="en-US" sz="1600" dirty="0" smtClean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 (minimal 5    </a:t>
            </a:r>
            <a:r>
              <a:rPr lang="en-US" sz="1600" dirty="0" err="1" smtClean="0"/>
              <a:t>penelitian</a:t>
            </a:r>
            <a:r>
              <a:rPr lang="en-US" sz="1600" dirty="0" smtClean="0"/>
              <a:t> </a:t>
            </a:r>
            <a:r>
              <a:rPr lang="en-US" sz="1600" dirty="0" err="1" smtClean="0"/>
              <a:t>terdahulu</a:t>
            </a:r>
            <a:r>
              <a:rPr lang="en-US" sz="1600" dirty="0" smtClean="0"/>
              <a:t>): </a:t>
            </a:r>
            <a:r>
              <a:rPr lang="en-US" sz="1600" dirty="0" err="1" smtClean="0"/>
              <a:t>skripsi</a:t>
            </a:r>
            <a:r>
              <a:rPr lang="en-US" sz="1600" dirty="0" smtClean="0"/>
              <a:t>, </a:t>
            </a: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 smtClean="0"/>
              <a:t>penelitian</a:t>
            </a:r>
            <a:r>
              <a:rPr lang="en-US" sz="1600" dirty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Bahnschrift" pitchFamily="34" charset="0"/>
              </a:rPr>
              <a:t>FORMAT TUGAS 2</a:t>
            </a:r>
            <a:endParaRPr lang="en-US" sz="3600" b="1" dirty="0">
              <a:latin typeface="Bahnschrif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1159"/>
              </p:ext>
            </p:extLst>
          </p:nvPr>
        </p:nvGraphicFramePr>
        <p:xfrm>
          <a:off x="323528" y="2427734"/>
          <a:ext cx="8424936" cy="183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28"/>
                <a:gridCol w="2673347"/>
                <a:gridCol w="1684987"/>
                <a:gridCol w="1684987"/>
                <a:gridCol w="1684987"/>
              </a:tblGrid>
              <a:tr h="9118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hnschrift" pitchFamily="34" charset="0"/>
                        </a:rPr>
                        <a:t>No</a:t>
                      </a:r>
                      <a:endParaRPr lang="en-US" sz="14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Judul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Bahnschrift" pitchFamily="34" charset="0"/>
                        </a:rPr>
                        <a:t>Penelitian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Penulis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, </a:t>
                      </a:r>
                      <a:r>
                        <a:rPr lang="en-US" sz="1400" dirty="0" err="1" smtClean="0">
                          <a:latin typeface="Bahnschrift" pitchFamily="34" charset="0"/>
                        </a:rPr>
                        <a:t>Tahun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Bahnschrift" pitchFamily="34" charset="0"/>
                        </a:rPr>
                        <a:t>Publikasi</a:t>
                      </a:r>
                      <a:endParaRPr lang="en-US" sz="14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Masalah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Penelitian</a:t>
                      </a:r>
                      <a:endParaRPr lang="en-US" sz="14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Variabel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Penelitian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Teori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,</a:t>
                      </a:r>
                      <a:r>
                        <a:rPr lang="en-US" sz="1400" baseline="0" dirty="0" smtClean="0">
                          <a:latin typeface="Bahnschrift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err="1" smtClean="0">
                          <a:latin typeface="Bahnschrift" pitchFamily="34" charset="0"/>
                        </a:rPr>
                        <a:t>Konsep</a:t>
                      </a:r>
                      <a:r>
                        <a:rPr lang="en-US" sz="1400" baseline="0" dirty="0" smtClean="0">
                          <a:latin typeface="Bahnschrift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1400" baseline="0" dirty="0" err="1" smtClean="0">
                          <a:latin typeface="Bahnschrift" pitchFamily="34" charset="0"/>
                        </a:rPr>
                        <a:t>Indikator</a:t>
                      </a:r>
                      <a:endParaRPr lang="en-US" sz="14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Perbedaan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dengan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Penelitian</a:t>
                      </a:r>
                      <a:r>
                        <a:rPr lang="en-US" sz="1400" dirty="0" smtClean="0">
                          <a:latin typeface="Bahnschrift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dirty="0" err="1" smtClean="0">
                          <a:latin typeface="Bahnschrift" pitchFamily="34" charset="0"/>
                        </a:rPr>
                        <a:t>Anda</a:t>
                      </a:r>
                      <a:endParaRPr lang="en-US" sz="1400" dirty="0">
                        <a:latin typeface="Bahnschrift" pitchFamily="34" charset="0"/>
                      </a:endParaRPr>
                    </a:p>
                  </a:txBody>
                  <a:tcPr/>
                </a:tc>
              </a:tr>
              <a:tr h="336177">
                <a:tc>
                  <a:txBody>
                    <a:bodyPr/>
                    <a:lstStyle/>
                    <a:p>
                      <a:endParaRPr lang="en-US" sz="12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itchFamily="34" charset="0"/>
                      </a:endParaRPr>
                    </a:p>
                  </a:txBody>
                  <a:tcPr/>
                </a:tc>
              </a:tr>
              <a:tr h="336177">
                <a:tc>
                  <a:txBody>
                    <a:bodyPr/>
                    <a:lstStyle/>
                    <a:p>
                      <a:endParaRPr lang="en-US" sz="12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Bahnschrif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027884"/>
            <a:ext cx="82385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Bahnschrift" pitchFamily="34" charset="0"/>
              </a:rPr>
              <a:t>Ketentuan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Penulisan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smtClean="0">
                <a:latin typeface="Bahnschrift" pitchFamily="34" charset="0"/>
              </a:rPr>
              <a:t>: </a:t>
            </a:r>
            <a:r>
              <a:rPr lang="en-US" sz="1600" dirty="0" err="1">
                <a:latin typeface="Bahnschrift" pitchFamily="34" charset="0"/>
              </a:rPr>
              <a:t>ukuran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kertas</a:t>
            </a:r>
            <a:r>
              <a:rPr lang="en-US" sz="1600" dirty="0">
                <a:latin typeface="Bahnschrift" pitchFamily="34" charset="0"/>
              </a:rPr>
              <a:t> A4, Times New Roman 12, </a:t>
            </a:r>
            <a:r>
              <a:rPr lang="en-US" sz="1600" dirty="0" err="1">
                <a:latin typeface="Bahnschrift" pitchFamily="34" charset="0"/>
              </a:rPr>
              <a:t>spasi</a:t>
            </a:r>
            <a:r>
              <a:rPr lang="en-US" sz="1600" dirty="0">
                <a:latin typeface="Bahnschrift" pitchFamily="34" charset="0"/>
              </a:rPr>
              <a:t> 1.5, </a:t>
            </a:r>
            <a:r>
              <a:rPr lang="en-US" sz="1600" dirty="0" smtClean="0">
                <a:latin typeface="Bahnschrift" pitchFamily="34" charset="0"/>
              </a:rPr>
              <a:t>margin </a:t>
            </a:r>
            <a:r>
              <a:rPr lang="en-US" sz="1600" dirty="0" err="1" smtClean="0">
                <a:latin typeface="Bahnschrift" pitchFamily="34" charset="0"/>
              </a:rPr>
              <a:t>standar</a:t>
            </a:r>
            <a:r>
              <a:rPr lang="en-US" sz="1600" dirty="0" smtClean="0">
                <a:latin typeface="Bahnschrift" pitchFamily="34" charset="0"/>
              </a:rPr>
              <a:t>, </a:t>
            </a:r>
            <a:r>
              <a:rPr lang="en-US" sz="1600" dirty="0" err="1" smtClean="0">
                <a:latin typeface="Bahnschrift" pitchFamily="34" charset="0"/>
              </a:rPr>
              <a:t>cantumkan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nomor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halaman</a:t>
            </a:r>
            <a:r>
              <a:rPr lang="en-US" sz="1600" dirty="0" smtClean="0">
                <a:latin typeface="Bahnschrift" pitchFamily="34" charset="0"/>
              </a:rPr>
              <a:t>, </a:t>
            </a:r>
            <a:r>
              <a:rPr lang="en-US" sz="1600" dirty="0" err="1" smtClean="0">
                <a:latin typeface="Bahnschrift" pitchFamily="34" charset="0"/>
              </a:rPr>
              <a:t>minimalisir</a:t>
            </a:r>
            <a:r>
              <a:rPr lang="en-US" sz="1600" dirty="0" smtClean="0">
                <a:latin typeface="Bahnschrift" pitchFamily="34" charset="0"/>
              </a:rPr>
              <a:t> typo</a:t>
            </a:r>
          </a:p>
          <a:p>
            <a:pPr algn="ctr"/>
            <a:r>
              <a:rPr lang="en-US" sz="1600" dirty="0" err="1" smtClean="0">
                <a:latin typeface="Bahnschrift" pitchFamily="34" charset="0"/>
              </a:rPr>
              <a:t>Dikumpulkan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>
                <a:latin typeface="Bahnschrift" pitchFamily="34" charset="0"/>
              </a:rPr>
              <a:t>di Google Drive </a:t>
            </a:r>
            <a:r>
              <a:rPr lang="en-US" sz="1600" dirty="0" err="1">
                <a:latin typeface="Bahnschrift" pitchFamily="34" charset="0"/>
              </a:rPr>
              <a:t>kelas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dikoordinir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oleh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ketua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kelas</a:t>
            </a:r>
            <a:r>
              <a:rPr lang="en-US" sz="1600" dirty="0">
                <a:latin typeface="Bahnschrift" pitchFamily="34" charset="0"/>
              </a:rPr>
              <a:t>)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nama</a:t>
            </a:r>
            <a:r>
              <a:rPr lang="en-US" sz="1600" dirty="0">
                <a:latin typeface="Bahnschrift" pitchFamily="34" charset="0"/>
              </a:rPr>
              <a:t> file: </a:t>
            </a:r>
            <a:endParaRPr lang="en-US" sz="1600" dirty="0" smtClean="0">
              <a:latin typeface="Bahnschrift" pitchFamily="34" charset="0"/>
            </a:endParaRPr>
          </a:p>
          <a:p>
            <a:pPr algn="ctr"/>
            <a:r>
              <a:rPr lang="en-US" sz="1600" dirty="0" err="1" smtClean="0">
                <a:latin typeface="Bahnschrift" pitchFamily="34" charset="0"/>
              </a:rPr>
              <a:t>Nama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Mahasiswa</a:t>
            </a:r>
            <a:r>
              <a:rPr lang="en-US" sz="1600" dirty="0" smtClean="0">
                <a:latin typeface="Bahnschrift" pitchFamily="34" charset="0"/>
              </a:rPr>
              <a:t>_ </a:t>
            </a:r>
            <a:r>
              <a:rPr lang="en-US" sz="1600" dirty="0" err="1" smtClean="0">
                <a:latin typeface="Bahnschrift" pitchFamily="34" charset="0"/>
              </a:rPr>
              <a:t>Topik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Penelitian</a:t>
            </a:r>
            <a:endParaRPr lang="en-US" sz="1600" dirty="0">
              <a:latin typeface="Bahnschrift" pitchFamily="34" charset="0"/>
            </a:endParaRPr>
          </a:p>
          <a:p>
            <a:pPr algn="ctr"/>
            <a:endParaRPr lang="en-US" sz="1600" dirty="0">
              <a:latin typeface="Bahnschrift" pitchFamily="34" charset="0"/>
            </a:endParaRPr>
          </a:p>
          <a:p>
            <a:pPr algn="ctr"/>
            <a:r>
              <a:rPr lang="en-US" sz="1600" dirty="0" smtClean="0">
                <a:latin typeface="Bahnschrift" pitchFamily="34" charset="0"/>
              </a:rPr>
              <a:t> </a:t>
            </a:r>
            <a:endParaRPr lang="en-US" sz="16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Bahnschrift" pitchFamily="34" charset="0"/>
              </a:rPr>
              <a:t>Thank </a:t>
            </a:r>
            <a:r>
              <a:rPr lang="en-US" dirty="0" smtClean="0">
                <a:latin typeface="Bahnschrift" pitchFamily="34" charset="0"/>
              </a:rPr>
              <a:t>you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>
                <a:latin typeface="Bahnschrift" pitchFamily="34" charset="0"/>
              </a:rPr>
              <a:t>SEE YOU</a:t>
            </a:r>
            <a:endParaRPr lang="en-US" altLang="ko-KR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TUGAS SEBELUM UTS </a:t>
            </a:r>
            <a:r>
              <a:rPr lang="en-US" sz="2400" b="1" dirty="0" smtClean="0">
                <a:latin typeface="Bahnschrift" pitchFamily="34" charset="0"/>
              </a:rPr>
              <a:t>(</a:t>
            </a:r>
            <a:r>
              <a:rPr lang="en-US" sz="2400" b="1" dirty="0" err="1" smtClean="0">
                <a:latin typeface="Bahnschrift" pitchFamily="34" charset="0"/>
              </a:rPr>
              <a:t>Pertemuan</a:t>
            </a:r>
            <a:r>
              <a:rPr lang="en-US" sz="2400" b="1" dirty="0" smtClean="0">
                <a:latin typeface="Bahnschrift" pitchFamily="34" charset="0"/>
              </a:rPr>
              <a:t> 2-7) 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Bahnschrift" pitchFamily="34" charset="0"/>
              </a:rPr>
              <a:t>METODOLOGI PENELITIAN KOMUNIKASI 1 &amp; APLIKASI  DATA STATISTIK</a:t>
            </a:r>
          </a:p>
        </p:txBody>
      </p:sp>
      <p:sp>
        <p:nvSpPr>
          <p:cNvPr id="6" name="Chord 14"/>
          <p:cNvSpPr/>
          <p:nvPr/>
        </p:nvSpPr>
        <p:spPr>
          <a:xfrm>
            <a:off x="4086891" y="3557280"/>
            <a:ext cx="960326" cy="121185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38578" y="1322063"/>
            <a:ext cx="1891100" cy="897285"/>
            <a:chOff x="1062658" y="3986014"/>
            <a:chExt cx="1728192" cy="897285"/>
          </a:xfrm>
        </p:grpSpPr>
        <p:sp>
          <p:nvSpPr>
            <p:cNvPr id="13" name="TextBox 1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3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2658" y="4421634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Bab 1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2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08521" y="3319531"/>
            <a:ext cx="2304198" cy="853497"/>
            <a:chOff x="834157" y="3986014"/>
            <a:chExt cx="1956693" cy="853497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Mingguan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4157" y="4193180"/>
              <a:ext cx="195669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Mereview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materi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pertemuan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(H-1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setiap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pertemuan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 </a:t>
              </a:r>
            </a:p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Total: 6 review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individu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76256" y="2022316"/>
            <a:ext cx="2035116" cy="897285"/>
            <a:chOff x="1062658" y="3986014"/>
            <a:chExt cx="1728192" cy="897285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4A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4B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Bab 3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kuesioner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pilot testing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76256" y="3227352"/>
            <a:ext cx="2035116" cy="928574"/>
            <a:chOff x="1062658" y="3986014"/>
            <a:chExt cx="1728192" cy="928574"/>
          </a:xfrm>
        </p:grpSpPr>
        <p:sp>
          <p:nvSpPr>
            <p:cNvPr id="25" name="TextBox 2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5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2658" y="4268257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proposal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Bab 1-3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43" name="Rounded Rectangle 7"/>
          <p:cNvSpPr/>
          <p:nvPr/>
        </p:nvSpPr>
        <p:spPr>
          <a:xfrm>
            <a:off x="2550954" y="362463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4" name="Rectangle 16"/>
          <p:cNvSpPr/>
          <p:nvPr/>
        </p:nvSpPr>
        <p:spPr>
          <a:xfrm>
            <a:off x="2635699" y="1875791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5" name="Rectangle 9"/>
          <p:cNvSpPr/>
          <p:nvPr/>
        </p:nvSpPr>
        <p:spPr>
          <a:xfrm>
            <a:off x="6191680" y="3386238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95321" y="4722698"/>
            <a:ext cx="313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" pitchFamily="34" charset="0"/>
              </a:rPr>
              <a:t>PENELITIAN KOMUNIKASI</a:t>
            </a:r>
            <a:endParaRPr lang="en-US" b="1" dirty="0">
              <a:latin typeface="Bahnschrift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2083214"/>
            <a:ext cx="2635700" cy="871814"/>
            <a:chOff x="-349063" y="1509095"/>
            <a:chExt cx="2635700" cy="871814"/>
          </a:xfrm>
        </p:grpSpPr>
        <p:sp>
          <p:nvSpPr>
            <p:cNvPr id="16" name="TextBox 15"/>
            <p:cNvSpPr txBox="1"/>
            <p:nvPr/>
          </p:nvSpPr>
          <p:spPr>
            <a:xfrm>
              <a:off x="251520" y="1509095"/>
              <a:ext cx="20351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1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349063" y="1734578"/>
              <a:ext cx="26357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Mencari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topik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merumuskan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masalah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kajian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literatur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individu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01072" y="987574"/>
            <a:ext cx="2019368" cy="1132434"/>
            <a:chOff x="1062658" y="3794351"/>
            <a:chExt cx="1758343" cy="1132434"/>
          </a:xfrm>
        </p:grpSpPr>
        <p:sp>
          <p:nvSpPr>
            <p:cNvPr id="48" name="TextBox 47"/>
            <p:cNvSpPr txBox="1"/>
            <p:nvPr/>
          </p:nvSpPr>
          <p:spPr>
            <a:xfrm>
              <a:off x="1062658" y="3794351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2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92809" y="409578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kajian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literatur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memilih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konsep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teori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membuat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bagan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kerangka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pemikiran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2339752" y="3756158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90178" y="3762567"/>
            <a:ext cx="16561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012385" y="2769537"/>
            <a:ext cx="1505588" cy="77962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735796" y="2755507"/>
            <a:ext cx="1368152" cy="7796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58171" y="2223072"/>
            <a:ext cx="869813" cy="125034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620440" y="2421482"/>
            <a:ext cx="645230" cy="10588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195736" y="3624012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605205" y="2621229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23857" y="2198257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164186" y="2354030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377576" y="2674393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588224" y="3673263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Bahnschrift" pitchFamily="34" charset="0"/>
              </a:rPr>
              <a:t>TUGAS SEBELUM UAS </a:t>
            </a:r>
            <a:r>
              <a:rPr lang="en-US" sz="2400" b="1" dirty="0" smtClean="0">
                <a:latin typeface="Bahnschrift" pitchFamily="34" charset="0"/>
              </a:rPr>
              <a:t>(</a:t>
            </a:r>
            <a:r>
              <a:rPr lang="en-US" sz="2400" b="1" dirty="0" err="1" smtClean="0">
                <a:latin typeface="Bahnschrift" pitchFamily="34" charset="0"/>
              </a:rPr>
              <a:t>Pertemuan</a:t>
            </a:r>
            <a:r>
              <a:rPr lang="en-US" sz="2400" b="1" dirty="0" smtClean="0">
                <a:latin typeface="Bahnschrift" pitchFamily="34" charset="0"/>
              </a:rPr>
              <a:t> 9-15) 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Bahnschrift" pitchFamily="34" charset="0"/>
              </a:rPr>
              <a:t>METODOLOGI PENELITIAN KOMUNIKASI 1 &amp; APLIKASI  DATA STATISTIK</a:t>
            </a:r>
          </a:p>
        </p:txBody>
      </p:sp>
      <p:sp>
        <p:nvSpPr>
          <p:cNvPr id="6" name="Chord 14"/>
          <p:cNvSpPr/>
          <p:nvPr/>
        </p:nvSpPr>
        <p:spPr>
          <a:xfrm>
            <a:off x="4086891" y="3557280"/>
            <a:ext cx="960326" cy="121185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38578" y="1322063"/>
            <a:ext cx="1891100" cy="897285"/>
            <a:chOff x="1062658" y="3986014"/>
            <a:chExt cx="1728192" cy="897285"/>
          </a:xfrm>
        </p:grpSpPr>
        <p:sp>
          <p:nvSpPr>
            <p:cNvPr id="13" name="TextBox 1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8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2658" y="4421634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Bab 5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08521" y="3319531"/>
            <a:ext cx="2304198" cy="853497"/>
            <a:chOff x="834157" y="3986014"/>
            <a:chExt cx="1956693" cy="853497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Mingguan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4157" y="4193180"/>
              <a:ext cx="195669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Mereview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materi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pertemuan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(H-1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setiap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pertemuan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 </a:t>
              </a:r>
            </a:p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Total: 7 review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individu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76256" y="2022316"/>
            <a:ext cx="2035116" cy="897285"/>
            <a:chOff x="1062658" y="3986014"/>
            <a:chExt cx="1728192" cy="897285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9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laporan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Bab 1-5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76256" y="3227352"/>
            <a:ext cx="2035116" cy="670159"/>
            <a:chOff x="1062658" y="3986014"/>
            <a:chExt cx="1728192" cy="670159"/>
          </a:xfrm>
        </p:grpSpPr>
        <p:sp>
          <p:nvSpPr>
            <p:cNvPr id="25" name="TextBox 2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10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2658" y="419450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jurnal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43" name="Rounded Rectangle 7"/>
          <p:cNvSpPr/>
          <p:nvPr/>
        </p:nvSpPr>
        <p:spPr>
          <a:xfrm>
            <a:off x="2550954" y="362463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4" name="Rectangle 16"/>
          <p:cNvSpPr/>
          <p:nvPr/>
        </p:nvSpPr>
        <p:spPr>
          <a:xfrm>
            <a:off x="2635699" y="1875791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5" name="Rectangle 9"/>
          <p:cNvSpPr/>
          <p:nvPr/>
        </p:nvSpPr>
        <p:spPr>
          <a:xfrm>
            <a:off x="6191680" y="3386238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95321" y="4722698"/>
            <a:ext cx="313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" pitchFamily="34" charset="0"/>
              </a:rPr>
              <a:t>PENELITIAN KOMUNIKASI</a:t>
            </a:r>
            <a:endParaRPr lang="en-US" b="1" dirty="0">
              <a:latin typeface="Bahnschrift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779662"/>
            <a:ext cx="2635700" cy="1280624"/>
            <a:chOff x="-349063" y="1509095"/>
            <a:chExt cx="2635700" cy="1280624"/>
          </a:xfrm>
        </p:grpSpPr>
        <p:sp>
          <p:nvSpPr>
            <p:cNvPr id="16" name="TextBox 15"/>
            <p:cNvSpPr txBox="1"/>
            <p:nvPr/>
          </p:nvSpPr>
          <p:spPr>
            <a:xfrm>
              <a:off x="251520" y="1509095"/>
              <a:ext cx="20351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6A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6B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349063" y="1774056"/>
              <a:ext cx="26357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Melakukan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koding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kuesioner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mengolah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data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analisis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deskriptif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(6A)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asosiatif-komparatif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(6B)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SPSS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01072" y="987574"/>
            <a:ext cx="2019368" cy="947768"/>
            <a:chOff x="1062658" y="3794351"/>
            <a:chExt cx="1758343" cy="947768"/>
          </a:xfrm>
        </p:grpSpPr>
        <p:sp>
          <p:nvSpPr>
            <p:cNvPr id="48" name="TextBox 47"/>
            <p:cNvSpPr txBox="1"/>
            <p:nvPr/>
          </p:nvSpPr>
          <p:spPr>
            <a:xfrm>
              <a:off x="1062658" y="3794351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Tugas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7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92809" y="4280454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Menyusun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Bab 4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2339752" y="3756158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90178" y="3762567"/>
            <a:ext cx="16561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012385" y="2769537"/>
            <a:ext cx="1505588" cy="77962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735796" y="2755507"/>
            <a:ext cx="1368152" cy="7796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58171" y="2223072"/>
            <a:ext cx="869813" cy="125034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620440" y="2421482"/>
            <a:ext cx="645230" cy="10588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195736" y="3624012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605205" y="2621229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23857" y="2198257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164186" y="2354030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377576" y="2674393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588224" y="3673263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smtClean="0">
                <a:latin typeface="Bahnschrift" pitchFamily="34" charset="0"/>
              </a:rPr>
              <a:t>KOMPONEN PENILAIAN</a:t>
            </a:r>
            <a:endParaRPr lang="ko-KR" altLang="en-US" b="1" dirty="0">
              <a:latin typeface="Bahnschrif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Bahnschrift" pitchFamily="34" charset="0"/>
              </a:rPr>
              <a:t>METODOLOGI PENELITIAN KOMUNIKASI 1 &amp; APLIKASI  DATA STATISTIK</a:t>
            </a:r>
          </a:p>
        </p:txBody>
      </p:sp>
      <p:sp>
        <p:nvSpPr>
          <p:cNvPr id="65" name="TextBox 9"/>
          <p:cNvSpPr txBox="1"/>
          <p:nvPr/>
        </p:nvSpPr>
        <p:spPr>
          <a:xfrm>
            <a:off x="551737" y="381748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Kehadiran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partisipasi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selama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di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kelas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6" name="Text Placeholder 17"/>
          <p:cNvSpPr txBox="1">
            <a:spLocks/>
          </p:cNvSpPr>
          <p:nvPr/>
        </p:nvSpPr>
        <p:spPr>
          <a:xfrm>
            <a:off x="538981" y="1347614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PRESENSI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9"/>
          <p:cNvSpPr txBox="1"/>
          <p:nvPr/>
        </p:nvSpPr>
        <p:spPr>
          <a:xfrm>
            <a:off x="2699792" y="381748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Tugas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review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mingguan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kuis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progress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0" name="Text Placeholder 17"/>
          <p:cNvSpPr txBox="1">
            <a:spLocks/>
          </p:cNvSpPr>
          <p:nvPr/>
        </p:nvSpPr>
        <p:spPr>
          <a:xfrm>
            <a:off x="2669113" y="1363097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TUGAS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9"/>
          <p:cNvSpPr txBox="1"/>
          <p:nvPr/>
        </p:nvSpPr>
        <p:spPr>
          <a:xfrm>
            <a:off x="4932040" y="384137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Proposal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(Bab 1-3),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presentasi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4" name="Text Placeholder 17"/>
          <p:cNvSpPr txBox="1">
            <a:spLocks/>
          </p:cNvSpPr>
          <p:nvPr/>
        </p:nvSpPr>
        <p:spPr>
          <a:xfrm>
            <a:off x="4860603" y="1347614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9"/>
          <p:cNvSpPr txBox="1"/>
          <p:nvPr/>
        </p:nvSpPr>
        <p:spPr>
          <a:xfrm>
            <a:off x="7037365" y="38563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Laporan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(Bab 1-5)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8" name="Text Placeholder 17"/>
          <p:cNvSpPr txBox="1">
            <a:spLocks/>
          </p:cNvSpPr>
          <p:nvPr/>
        </p:nvSpPr>
        <p:spPr>
          <a:xfrm>
            <a:off x="7021414" y="1347614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UAS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9650" y="1851670"/>
            <a:ext cx="1371600" cy="1371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10%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75401" y="1851670"/>
            <a:ext cx="1371600" cy="1371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40%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36805" y="1851670"/>
            <a:ext cx="1371600" cy="1371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27702" y="1851670"/>
            <a:ext cx="1371600" cy="1371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3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8275</TotalTime>
  <Words>3371</Words>
  <Application>Microsoft Office PowerPoint</Application>
  <PresentationFormat>On-screen Show (16:9)</PresentationFormat>
  <Paragraphs>612</Paragraphs>
  <Slides>61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Cover and End Slide Master</vt:lpstr>
      <vt:lpstr>Contents Slide Master</vt:lpstr>
      <vt:lpstr>Section Break Slide Master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PENELITIAN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 VARIABEL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KAJIAN KOMUNIKASI</vt:lpstr>
      <vt:lpstr>BIDANG KOMUNIKASI</vt:lpstr>
      <vt:lpstr>KONTEKS KOMUNIKASI</vt:lpstr>
      <vt:lpstr>UNSUR-UNSUR KOMUNIKASI</vt:lpstr>
      <vt:lpstr>PowerPoint Presentation</vt:lpstr>
      <vt:lpstr>PowerPoint Presentation</vt:lpstr>
      <vt:lpstr>REVIEW 1</vt:lpstr>
      <vt:lpstr>TUGAS 1: TOPIK &amp; MASALAH PENELITIAN</vt:lpstr>
      <vt:lpstr>FORMAT TUGAS 2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Windows User</cp:lastModifiedBy>
  <cp:revision>186</cp:revision>
  <dcterms:created xsi:type="dcterms:W3CDTF">2016-12-05T23:26:54Z</dcterms:created>
  <dcterms:modified xsi:type="dcterms:W3CDTF">2020-02-03T07:58:56Z</dcterms:modified>
</cp:coreProperties>
</file>