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 err="1"/>
              <a:t>Presentasi</a:t>
            </a:r>
            <a:r>
              <a:rPr lang="en-US" sz="8000" dirty="0"/>
              <a:t> Proposal </a:t>
            </a:r>
            <a:r>
              <a:rPr lang="en-US" sz="8000" dirty="0" err="1"/>
              <a:t>Penelitian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Pertemuan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METODOLOGI PENELITIAN KUANTITATIF DAN APLIKASI PENGOLAHAN ANALISA DATA STATISTIK (MPK 1)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B2DB-1F33-4028-9175-0B6C9754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BED-E395-46C4-A403-803F9B53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9844"/>
            <a:ext cx="10058400" cy="376089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Presentasi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10 </a:t>
            </a:r>
            <a:r>
              <a:rPr lang="en-US" sz="2000" dirty="0" err="1"/>
              <a:t>menit</a:t>
            </a:r>
            <a:r>
              <a:rPr lang="en-US" sz="2000" dirty="0"/>
              <a:t> (9 slide) dan </a:t>
            </a:r>
            <a:r>
              <a:rPr lang="en-US" sz="2000" dirty="0" err="1"/>
              <a:t>sesi</a:t>
            </a:r>
            <a:r>
              <a:rPr lang="en-US" sz="2000" dirty="0"/>
              <a:t> </a:t>
            </a:r>
            <a:r>
              <a:rPr lang="en-US" sz="2000" dirty="0" err="1"/>
              <a:t>tanya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10 </a:t>
            </a:r>
            <a:r>
              <a:rPr lang="en-US" sz="2000" dirty="0" err="1"/>
              <a:t>menit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presenter: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Kelas </a:t>
            </a:r>
            <a:r>
              <a:rPr lang="en-US" sz="1800" dirty="0" err="1"/>
              <a:t>Ilkom</a:t>
            </a:r>
            <a:r>
              <a:rPr lang="en-US" sz="1800" dirty="0"/>
              <a:t> A : </a:t>
            </a:r>
            <a:r>
              <a:rPr lang="en-US" sz="1800" dirty="0" err="1"/>
              <a:t>urutan</a:t>
            </a:r>
            <a:r>
              <a:rPr lang="en-US" sz="1800" dirty="0"/>
              <a:t> 1- 8, </a:t>
            </a:r>
            <a:r>
              <a:rPr lang="en-US" sz="1800" dirty="0" err="1"/>
              <a:t>kelompok</a:t>
            </a:r>
            <a:r>
              <a:rPr lang="en-US" sz="1800" dirty="0"/>
              <a:t> reviewer: </a:t>
            </a:r>
            <a:r>
              <a:rPr lang="en-US" sz="1800" dirty="0" err="1"/>
              <a:t>urutan</a:t>
            </a:r>
            <a:r>
              <a:rPr lang="en-US" sz="1800" dirty="0"/>
              <a:t> 9-15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Kelas </a:t>
            </a:r>
            <a:r>
              <a:rPr lang="en-US" sz="1800" dirty="0" err="1"/>
              <a:t>Ilkom</a:t>
            </a:r>
            <a:r>
              <a:rPr lang="en-US" sz="1800" dirty="0"/>
              <a:t> B : </a:t>
            </a:r>
            <a:r>
              <a:rPr lang="en-US" sz="1800" dirty="0" err="1"/>
              <a:t>urutan</a:t>
            </a:r>
            <a:r>
              <a:rPr lang="en-US" sz="1800" dirty="0"/>
              <a:t>  1-9, </a:t>
            </a:r>
            <a:r>
              <a:rPr lang="en-US" sz="1800" dirty="0" err="1"/>
              <a:t>kelompok</a:t>
            </a:r>
            <a:r>
              <a:rPr lang="en-US" sz="1800" dirty="0"/>
              <a:t> reviewer: </a:t>
            </a:r>
            <a:r>
              <a:rPr lang="en-US" sz="1800" dirty="0" err="1"/>
              <a:t>urutan</a:t>
            </a:r>
            <a:r>
              <a:rPr lang="en-US" sz="1800" dirty="0"/>
              <a:t> 10-17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Kelas </a:t>
            </a:r>
            <a:r>
              <a:rPr lang="en-US" sz="1800" dirty="0" err="1"/>
              <a:t>Ilkom</a:t>
            </a:r>
            <a:r>
              <a:rPr lang="en-US" sz="1800" dirty="0"/>
              <a:t> C : </a:t>
            </a:r>
            <a:r>
              <a:rPr lang="en-US" sz="1800" dirty="0" err="1"/>
              <a:t>urutan</a:t>
            </a:r>
            <a:r>
              <a:rPr lang="en-US" sz="1800" dirty="0"/>
              <a:t>  1-11, </a:t>
            </a:r>
            <a:r>
              <a:rPr lang="en-US" sz="1800" dirty="0" err="1"/>
              <a:t>kelompok</a:t>
            </a:r>
            <a:r>
              <a:rPr lang="en-US" sz="1800" dirty="0"/>
              <a:t> reviewer: </a:t>
            </a:r>
            <a:r>
              <a:rPr lang="en-US" sz="1800" dirty="0" err="1"/>
              <a:t>urutan</a:t>
            </a:r>
            <a:r>
              <a:rPr lang="en-US" sz="1800" dirty="0"/>
              <a:t> 12-21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Kelas </a:t>
            </a:r>
            <a:r>
              <a:rPr lang="en-US" sz="1800" dirty="0" err="1"/>
              <a:t>Ilkom</a:t>
            </a:r>
            <a:r>
              <a:rPr lang="en-US" sz="1800" dirty="0"/>
              <a:t> D : </a:t>
            </a:r>
            <a:r>
              <a:rPr lang="en-US" sz="1800" dirty="0" err="1"/>
              <a:t>urutan</a:t>
            </a:r>
            <a:r>
              <a:rPr lang="en-US" sz="1800" dirty="0"/>
              <a:t> 1-12, </a:t>
            </a:r>
            <a:r>
              <a:rPr lang="en-US" sz="1800" dirty="0" err="1"/>
              <a:t>kelompok</a:t>
            </a:r>
            <a:r>
              <a:rPr lang="en-US" sz="1800" dirty="0"/>
              <a:t> reviewer: </a:t>
            </a:r>
            <a:r>
              <a:rPr lang="en-US" sz="1800" dirty="0" err="1"/>
              <a:t>urutan</a:t>
            </a:r>
            <a:r>
              <a:rPr lang="en-US" sz="1800" dirty="0"/>
              <a:t> 13-23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reviewer yang </a:t>
            </a:r>
            <a:r>
              <a:rPr lang="en-US" sz="2000" dirty="0" err="1"/>
              <a:t>menanggapi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presenter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acak</a:t>
            </a:r>
            <a:r>
              <a:rPr lang="en-US" sz="2000" dirty="0"/>
              <a:t> oleh </a:t>
            </a:r>
            <a:r>
              <a:rPr lang="en-US" sz="2000" dirty="0" err="1"/>
              <a:t>dosen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Keterlibatan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presenter dan reviewer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pertemuan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6 dan 7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UTS </a:t>
            </a:r>
          </a:p>
        </p:txBody>
      </p:sp>
    </p:spTree>
    <p:extLst>
      <p:ext uri="{BB962C8B-B14F-4D97-AF65-F5344CB8AC3E}">
        <p14:creationId xmlns:p14="http://schemas.microsoft.com/office/powerpoint/2010/main" val="255820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CC7F-EEB2-4BEC-9E82-47E08F4E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Presentasi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0A4F-6416-4532-811A-8D872383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Persiapkan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Proposal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PPT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9 slide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 Slide 1 : </a:t>
            </a:r>
            <a:r>
              <a:rPr lang="en-US" sz="1900" dirty="0" err="1"/>
              <a:t>Judul</a:t>
            </a:r>
            <a:r>
              <a:rPr lang="en-US" sz="1900" dirty="0"/>
              <a:t> dan </a:t>
            </a:r>
            <a:r>
              <a:rPr lang="en-US" sz="1900" dirty="0" err="1"/>
              <a:t>anak</a:t>
            </a:r>
            <a:r>
              <a:rPr lang="en-US" sz="1900" dirty="0"/>
              <a:t> </a:t>
            </a:r>
            <a:r>
              <a:rPr lang="en-US" sz="1900" dirty="0" err="1"/>
              <a:t>judul</a:t>
            </a:r>
            <a:r>
              <a:rPr lang="en-US" sz="1900" dirty="0"/>
              <a:t> </a:t>
            </a:r>
            <a:r>
              <a:rPr lang="en-US" sz="1900" dirty="0" err="1"/>
              <a:t>penelitian</a:t>
            </a:r>
            <a:r>
              <a:rPr lang="en-US" sz="1900" dirty="0"/>
              <a:t> (</a:t>
            </a:r>
            <a:r>
              <a:rPr lang="en-US" sz="1900" dirty="0" err="1"/>
              <a:t>bila</a:t>
            </a:r>
            <a:r>
              <a:rPr lang="en-US" sz="1900" dirty="0"/>
              <a:t> </a:t>
            </a:r>
            <a:r>
              <a:rPr lang="en-US" sz="1900" dirty="0" err="1"/>
              <a:t>ada</a:t>
            </a:r>
            <a:r>
              <a:rPr lang="en-US" sz="1900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 Slide 2 : </a:t>
            </a:r>
            <a:r>
              <a:rPr lang="en-US" sz="1900" dirty="0" err="1"/>
              <a:t>Identifikasi</a:t>
            </a:r>
            <a:r>
              <a:rPr lang="en-US" sz="1900" dirty="0"/>
              <a:t> dan </a:t>
            </a:r>
            <a:r>
              <a:rPr lang="en-US" sz="1900" dirty="0" err="1"/>
              <a:t>Rumusan</a:t>
            </a:r>
            <a:r>
              <a:rPr lang="en-US" sz="1900" dirty="0"/>
              <a:t> </a:t>
            </a:r>
            <a:r>
              <a:rPr lang="en-US" sz="1900" dirty="0" err="1"/>
              <a:t>Masalah</a:t>
            </a:r>
            <a:r>
              <a:rPr lang="en-US" sz="1900" dirty="0"/>
              <a:t> </a:t>
            </a:r>
            <a:r>
              <a:rPr lang="en-US" sz="1900" dirty="0" err="1"/>
              <a:t>Penelitian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 Slide 3 dan 4 : </a:t>
            </a:r>
            <a:r>
              <a:rPr lang="en-US" sz="1900" dirty="0" err="1"/>
              <a:t>Konsep</a:t>
            </a:r>
            <a:r>
              <a:rPr lang="en-US" sz="1900" dirty="0"/>
              <a:t> </a:t>
            </a:r>
            <a:r>
              <a:rPr lang="en-US" sz="1900" dirty="0" err="1"/>
              <a:t>utama</a:t>
            </a:r>
            <a:r>
              <a:rPr lang="en-US" sz="1900" dirty="0"/>
              <a:t> </a:t>
            </a:r>
            <a:r>
              <a:rPr lang="en-US" sz="1900" dirty="0" err="1"/>
              <a:t>berupa</a:t>
            </a:r>
            <a:r>
              <a:rPr lang="en-US" sz="1900" dirty="0"/>
              <a:t> </a:t>
            </a:r>
            <a:r>
              <a:rPr lang="en-US" sz="1900" dirty="0" err="1"/>
              <a:t>teori</a:t>
            </a:r>
            <a:r>
              <a:rPr lang="en-US" sz="1900" dirty="0"/>
              <a:t>/ </a:t>
            </a:r>
            <a:r>
              <a:rPr lang="en-US" sz="1900" dirty="0" err="1"/>
              <a:t>konsep</a:t>
            </a:r>
            <a:r>
              <a:rPr lang="en-US" sz="1900" dirty="0"/>
              <a:t> </a:t>
            </a:r>
            <a:r>
              <a:rPr lang="en-US" sz="1900" dirty="0" err="1"/>
              <a:t>penelitian</a:t>
            </a:r>
            <a:r>
              <a:rPr lang="en-US" sz="1900" dirty="0"/>
              <a:t> (</a:t>
            </a:r>
            <a:r>
              <a:rPr lang="en-US" sz="1900" dirty="0" err="1"/>
              <a:t>singkat</a:t>
            </a:r>
            <a:r>
              <a:rPr lang="en-US" sz="1900" dirty="0"/>
              <a:t> dan </a:t>
            </a:r>
            <a:r>
              <a:rPr lang="en-US" sz="1900" dirty="0" err="1"/>
              <a:t>jelas</a:t>
            </a:r>
            <a:r>
              <a:rPr lang="en-US" sz="1900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 Slide 5 : </a:t>
            </a:r>
            <a:r>
              <a:rPr lang="en-US" sz="1900" dirty="0" err="1"/>
              <a:t>Kerangka</a:t>
            </a:r>
            <a:r>
              <a:rPr lang="en-US" sz="1900" dirty="0"/>
              <a:t> </a:t>
            </a:r>
            <a:r>
              <a:rPr lang="en-US" sz="1900" dirty="0" err="1"/>
              <a:t>Berpikir</a:t>
            </a:r>
            <a:r>
              <a:rPr lang="en-US" sz="1900" dirty="0"/>
              <a:t> </a:t>
            </a:r>
            <a:r>
              <a:rPr lang="en-US" sz="1900" dirty="0" err="1"/>
              <a:t>Penelitian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 Slide 6, 7, 8 : </a:t>
            </a:r>
            <a:r>
              <a:rPr lang="en-US" sz="1900" dirty="0" err="1"/>
              <a:t>Metodologi</a:t>
            </a:r>
            <a:r>
              <a:rPr lang="en-US" sz="1900" dirty="0"/>
              <a:t> </a:t>
            </a:r>
            <a:r>
              <a:rPr lang="en-US" sz="1900" dirty="0" err="1"/>
              <a:t>Penelitian</a:t>
            </a:r>
            <a:r>
              <a:rPr lang="en-US" sz="1900" dirty="0"/>
              <a:t> (</a:t>
            </a:r>
            <a:r>
              <a:rPr lang="en-US" sz="1900" dirty="0" err="1"/>
              <a:t>singkat</a:t>
            </a:r>
            <a:r>
              <a:rPr lang="en-US" sz="1900" dirty="0"/>
              <a:t> dan </a:t>
            </a:r>
            <a:r>
              <a:rPr lang="en-US" sz="1900" dirty="0" err="1"/>
              <a:t>jelas</a:t>
            </a:r>
            <a:r>
              <a:rPr lang="en-US" sz="1900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900" dirty="0"/>
              <a:t> Slide 9 : </a:t>
            </a:r>
            <a:r>
              <a:rPr lang="en-US" sz="1900" dirty="0" err="1"/>
              <a:t>Terima</a:t>
            </a:r>
            <a:r>
              <a:rPr lang="en-US" sz="1900" dirty="0"/>
              <a:t> Kasih</a:t>
            </a:r>
          </a:p>
          <a:p>
            <a:pPr marL="201168" lvl="1" indent="0">
              <a:buNone/>
            </a:pPr>
            <a:endParaRPr lang="en-US" sz="1900" dirty="0"/>
          </a:p>
          <a:p>
            <a:pPr marL="201168" lvl="1" indent="0">
              <a:buNone/>
            </a:pPr>
            <a:r>
              <a:rPr lang="en-US" sz="1900" dirty="0" err="1"/>
              <a:t>Persiapkan</a:t>
            </a:r>
            <a:r>
              <a:rPr lang="en-US" sz="1900" dirty="0"/>
              <a:t> </a:t>
            </a:r>
            <a:r>
              <a:rPr lang="en-US" sz="1900" dirty="0" err="1"/>
              <a:t>alat</a:t>
            </a:r>
            <a:r>
              <a:rPr lang="en-US" sz="1900" dirty="0"/>
              <a:t> </a:t>
            </a:r>
            <a:r>
              <a:rPr lang="en-US" sz="1900" dirty="0" err="1"/>
              <a:t>tulis</a:t>
            </a:r>
            <a:r>
              <a:rPr lang="en-US" sz="1900" dirty="0"/>
              <a:t>/</a:t>
            </a:r>
            <a:r>
              <a:rPr lang="en-US" sz="1900" dirty="0" err="1"/>
              <a:t>rekam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mencatat</a:t>
            </a:r>
            <a:r>
              <a:rPr lang="en-US" sz="1900" dirty="0"/>
              <a:t> </a:t>
            </a:r>
            <a:r>
              <a:rPr lang="en-US" sz="1900" dirty="0" err="1"/>
              <a:t>masukan</a:t>
            </a:r>
            <a:r>
              <a:rPr lang="en-US" sz="1900" dirty="0"/>
              <a:t> dan </a:t>
            </a:r>
            <a:r>
              <a:rPr lang="en-US" sz="1900" dirty="0" err="1"/>
              <a:t>revisi</a:t>
            </a:r>
            <a:r>
              <a:rPr lang="en-US" sz="1900" dirty="0"/>
              <a:t> </a:t>
            </a:r>
            <a:r>
              <a:rPr lang="en-US" sz="1900" dirty="0" err="1"/>
              <a:t>selama</a:t>
            </a:r>
            <a:r>
              <a:rPr lang="en-US" sz="1900" dirty="0"/>
              <a:t> </a:t>
            </a:r>
            <a:r>
              <a:rPr lang="en-US" sz="1900" dirty="0" err="1"/>
              <a:t>presentasi</a:t>
            </a:r>
            <a:endParaRPr lang="en-US" sz="1900" dirty="0"/>
          </a:p>
          <a:p>
            <a:pPr marL="201168" lvl="1" indent="0">
              <a:buNone/>
            </a:pPr>
            <a:r>
              <a:rPr lang="en-US" sz="1900" dirty="0" err="1"/>
              <a:t>Persiapkan</a:t>
            </a:r>
            <a:r>
              <a:rPr lang="en-US" sz="1900" dirty="0"/>
              <a:t> </a:t>
            </a:r>
            <a:r>
              <a:rPr lang="en-US" sz="1900" dirty="0" err="1"/>
              <a:t>bentuk</a:t>
            </a:r>
            <a:r>
              <a:rPr lang="en-US" sz="1900" dirty="0"/>
              <a:t> hardcopy </a:t>
            </a:r>
            <a:r>
              <a:rPr lang="en-US" sz="1900" dirty="0" err="1"/>
              <a:t>dari</a:t>
            </a:r>
            <a:r>
              <a:rPr lang="en-US" sz="1900" dirty="0"/>
              <a:t> proposal </a:t>
            </a:r>
            <a:r>
              <a:rPr lang="en-US" sz="1900" dirty="0" err="1"/>
              <a:t>penelitian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saat</a:t>
            </a:r>
            <a:r>
              <a:rPr lang="en-US" sz="1900" dirty="0"/>
              <a:t> </a:t>
            </a:r>
            <a:r>
              <a:rPr lang="en-US" sz="1900" dirty="0" err="1"/>
              <a:t>sesi</a:t>
            </a:r>
            <a:r>
              <a:rPr lang="en-US" sz="1900" dirty="0"/>
              <a:t> </a:t>
            </a:r>
            <a:r>
              <a:rPr lang="en-US" sz="1900" dirty="0" err="1"/>
              <a:t>tanya</a:t>
            </a:r>
            <a:r>
              <a:rPr lang="en-US" sz="1900" dirty="0"/>
              <a:t> </a:t>
            </a:r>
            <a:r>
              <a:rPr lang="en-US" sz="1900" dirty="0" err="1"/>
              <a:t>jawab</a:t>
            </a: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355713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9EA0-5A31-4276-85EC-859B1D44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.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6B939-03A7-4EDA-BEF7-24935661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1208"/>
            <a:ext cx="9144000" cy="42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0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523C-C3BA-4115-9E5F-5B9A3499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..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84A7C-F1A8-403E-8A4B-EDEB88E37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943100"/>
            <a:ext cx="116014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F921-DEED-436E-B7EA-DC115C48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…</a:t>
            </a:r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D329A8-5391-42EB-A210-C247906D9FCE}"/>
              </a:ext>
            </a:extLst>
          </p:cNvPr>
          <p:cNvGrpSpPr/>
          <p:nvPr/>
        </p:nvGrpSpPr>
        <p:grpSpPr>
          <a:xfrm>
            <a:off x="435251" y="1912247"/>
            <a:ext cx="11639550" cy="4424776"/>
            <a:chOff x="435251" y="1912247"/>
            <a:chExt cx="11639550" cy="44247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7B5BDD-BBB3-40BB-AD09-C4A68758C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251" y="1912247"/>
              <a:ext cx="11610975" cy="4095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CE0C95-80EB-40FC-9691-38F1B00A0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251" y="2321822"/>
              <a:ext cx="11639550" cy="2038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75C4EC-AB0D-4D5F-AE39-31802EBD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251" y="4327248"/>
              <a:ext cx="11582400" cy="2009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55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800" i="1" dirty="0" err="1">
                <a:solidFill>
                  <a:srgbClr val="FFFFFF"/>
                </a:solidFill>
              </a:rPr>
              <a:t>Terima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kasih</a:t>
            </a:r>
            <a:r>
              <a:rPr lang="en-US" sz="4800" i="1" dirty="0">
                <a:solidFill>
                  <a:srgbClr val="FFFFFF"/>
                </a:solidFill>
              </a:rPr>
              <a:t> 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{CB01D1E0-8958-43EC-94C1-0F490E07D17A}tf56160789</Template>
  <TotalTime>0</TotalTime>
  <Words>238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Wingdings</vt:lpstr>
      <vt:lpstr>1_RetrospectVTI</vt:lpstr>
      <vt:lpstr>Presentasi Proposal Penelitian</vt:lpstr>
      <vt:lpstr>Presentasi</vt:lpstr>
      <vt:lpstr>Bentuk Presentasi</vt:lpstr>
      <vt:lpstr>Aspek Penilaian .</vt:lpstr>
      <vt:lpstr>Aspek Penilaian ..</vt:lpstr>
      <vt:lpstr>Aspek Penilaian …</vt:lpstr>
      <vt:lpstr>Terima kasih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2020-03-02T01:02:28Z</dcterms:created>
  <dcterms:modified xsi:type="dcterms:W3CDTF">2021-03-08T02:59:04Z</dcterms:modified>
</cp:coreProperties>
</file>