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6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836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623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1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86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4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57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34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3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6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1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4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903" y="1163763"/>
            <a:ext cx="9876197" cy="2475578"/>
          </a:xfrm>
        </p:spPr>
        <p:txBody>
          <a:bodyPr>
            <a:normAutofit fontScale="90000"/>
          </a:bodyPr>
          <a:lstStyle/>
          <a:p>
            <a:r>
              <a:rPr lang="en-US" sz="4400" dirty="0" err="1"/>
              <a:t>Ujian</a:t>
            </a:r>
            <a:r>
              <a:rPr lang="en-US" sz="4400" dirty="0"/>
              <a:t> Tengah Semester (UTS)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Pengumpulan</a:t>
            </a:r>
            <a:r>
              <a:rPr lang="en-US" dirty="0"/>
              <a:t> Proposal </a:t>
            </a:r>
            <a:br>
              <a:rPr lang="en-US" dirty="0"/>
            </a:b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Pertemuan</a:t>
            </a: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8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METODOLOGI PENELITIAN KUANTITATIF DAN APLIKASI PENGOLAHAN ANALISA DATA STATISTIK (MPK 1)</a:t>
            </a: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Ujian Tengah Semester (UTS): Pengumpulan Proposal  Penelitian Kelompok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2020-03-02T01:02:28Z</dcterms:created>
  <dcterms:modified xsi:type="dcterms:W3CDTF">2020-05-20T02:01:38Z</dcterms:modified>
</cp:coreProperties>
</file>