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5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92" r:id="rId22"/>
    <p:sldId id="278" r:id="rId23"/>
    <p:sldId id="280" r:id="rId24"/>
    <p:sldId id="281" r:id="rId25"/>
    <p:sldId id="282" r:id="rId26"/>
    <p:sldId id="283" r:id="rId27"/>
    <p:sldId id="291" r:id="rId28"/>
    <p:sldId id="284" r:id="rId29"/>
    <p:sldId id="293" r:id="rId30"/>
    <p:sldId id="285" r:id="rId31"/>
    <p:sldId id="286" r:id="rId32"/>
    <p:sldId id="287" r:id="rId33"/>
    <p:sldId id="288" r:id="rId34"/>
    <p:sldId id="290" r:id="rId35"/>
    <p:sldId id="294" r:id="rId36"/>
    <p:sldId id="295" r:id="rId37"/>
    <p:sldId id="296" r:id="rId38"/>
    <p:sldId id="301" r:id="rId39"/>
    <p:sldId id="302" r:id="rId40"/>
    <p:sldId id="303" r:id="rId41"/>
    <p:sldId id="304" r:id="rId42"/>
    <p:sldId id="305" r:id="rId43"/>
    <p:sldId id="306" r:id="rId44"/>
    <p:sldId id="308" r:id="rId45"/>
    <p:sldId id="309" r:id="rId46"/>
    <p:sldId id="310" r:id="rId47"/>
    <p:sldId id="311" r:id="rId48"/>
    <p:sldId id="312" r:id="rId49"/>
    <p:sldId id="313" r:id="rId50"/>
    <p:sldId id="297" r:id="rId51"/>
    <p:sldId id="298" r:id="rId52"/>
    <p:sldId id="299" r:id="rId53"/>
    <p:sldId id="30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59A98-E697-47EC-AD39-E7F1F7C0EF49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DD37BA-EA3D-4D5F-9EE6-73446077CD14}">
      <dgm:prSet phldrT="[Text]"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1 </a:t>
          </a:r>
        </a:p>
      </dgm:t>
    </dgm:pt>
    <dgm:pt modelId="{E4B8ADD6-4B51-483A-9F71-E013C7812D40}" type="parTrans" cxnId="{19F2BD7C-165D-46CF-BBF2-9FD5B0EAFF7E}">
      <dgm:prSet/>
      <dgm:spPr/>
      <dgm:t>
        <a:bodyPr/>
        <a:lstStyle/>
        <a:p>
          <a:endParaRPr lang="en-US" sz="1600"/>
        </a:p>
      </dgm:t>
    </dgm:pt>
    <dgm:pt modelId="{EAB96C6C-C61D-4B6F-AEFE-B20F7688731C}" type="sibTrans" cxnId="{19F2BD7C-165D-46CF-BBF2-9FD5B0EAFF7E}">
      <dgm:prSet custT="1"/>
      <dgm:spPr/>
      <dgm:t>
        <a:bodyPr/>
        <a:lstStyle/>
        <a:p>
          <a:endParaRPr lang="en-US" sz="1600"/>
        </a:p>
      </dgm:t>
    </dgm:pt>
    <dgm:pt modelId="{9FD66A36-E1A8-4793-AF51-CCE8AF9D4910}">
      <dgm:prSet phldrT="[Text]"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2</a:t>
          </a:r>
        </a:p>
      </dgm:t>
    </dgm:pt>
    <dgm:pt modelId="{F326176E-F241-4613-96F5-4E0B87750228}" type="parTrans" cxnId="{07E19147-E5EB-418A-AC62-3C40315D20C1}">
      <dgm:prSet/>
      <dgm:spPr/>
      <dgm:t>
        <a:bodyPr/>
        <a:lstStyle/>
        <a:p>
          <a:endParaRPr lang="en-US" sz="1600"/>
        </a:p>
      </dgm:t>
    </dgm:pt>
    <dgm:pt modelId="{6CCDF1C6-3AD9-4E62-A93E-ACC1095B7BFA}" type="sibTrans" cxnId="{07E19147-E5EB-418A-AC62-3C40315D20C1}">
      <dgm:prSet custT="1"/>
      <dgm:spPr/>
      <dgm:t>
        <a:bodyPr/>
        <a:lstStyle/>
        <a:p>
          <a:endParaRPr lang="en-US" sz="1600"/>
        </a:p>
      </dgm:t>
    </dgm:pt>
    <dgm:pt modelId="{18C98992-0BFF-4762-AC30-9B23180185DF}">
      <dgm:prSet phldrT="[Text]"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3</a:t>
          </a:r>
        </a:p>
      </dgm:t>
    </dgm:pt>
    <dgm:pt modelId="{B55ED767-91E4-4CD5-B97F-B8D8E4C1D000}" type="parTrans" cxnId="{E32EB8B6-26E5-46FA-9C46-D454610990B9}">
      <dgm:prSet/>
      <dgm:spPr/>
      <dgm:t>
        <a:bodyPr/>
        <a:lstStyle/>
        <a:p>
          <a:endParaRPr lang="en-US" sz="1600"/>
        </a:p>
      </dgm:t>
    </dgm:pt>
    <dgm:pt modelId="{AE3071AF-3F36-4141-9286-46EF85252794}" type="sibTrans" cxnId="{E32EB8B6-26E5-46FA-9C46-D454610990B9}">
      <dgm:prSet custT="1"/>
      <dgm:spPr/>
      <dgm:t>
        <a:bodyPr/>
        <a:lstStyle/>
        <a:p>
          <a:endParaRPr lang="en-US" sz="1600"/>
        </a:p>
      </dgm:t>
    </dgm:pt>
    <dgm:pt modelId="{A5964477-C4CC-4AF5-A642-0D8D53238CA4}">
      <dgm:prSet custT="1"/>
      <dgm:spPr/>
      <dgm:t>
        <a:bodyPr/>
        <a:lstStyle/>
        <a:p>
          <a:r>
            <a:rPr lang="en-US" sz="1600" dirty="0"/>
            <a:t>Pilot testing </a:t>
          </a:r>
          <a:r>
            <a:rPr lang="en-US" sz="1600" dirty="0" err="1"/>
            <a:t>kuesioner</a:t>
          </a:r>
          <a:endParaRPr lang="en-US" sz="1600" dirty="0"/>
        </a:p>
      </dgm:t>
    </dgm:pt>
    <dgm:pt modelId="{042CB671-D2C8-4B3C-853C-B47ED6569011}" type="parTrans" cxnId="{9E8AFFBD-C104-4335-9932-1E3DFA313DFB}">
      <dgm:prSet/>
      <dgm:spPr/>
      <dgm:t>
        <a:bodyPr/>
        <a:lstStyle/>
        <a:p>
          <a:endParaRPr lang="en-US" sz="1600"/>
        </a:p>
      </dgm:t>
    </dgm:pt>
    <dgm:pt modelId="{CDF183B7-2BC7-4CB0-9AEC-860188CBA382}" type="sibTrans" cxnId="{9E8AFFBD-C104-4335-9932-1E3DFA313DFB}">
      <dgm:prSet custT="1"/>
      <dgm:spPr/>
      <dgm:t>
        <a:bodyPr/>
        <a:lstStyle/>
        <a:p>
          <a:endParaRPr lang="en-US" sz="1600"/>
        </a:p>
      </dgm:t>
    </dgm:pt>
    <dgm:pt modelId="{A50B1FD1-1370-4CDD-86C1-F3F5ECF3E6E5}">
      <dgm:prSet custT="1"/>
      <dgm:spPr/>
      <dgm:t>
        <a:bodyPr/>
        <a:lstStyle/>
        <a:p>
          <a:r>
            <a:rPr lang="en-US" sz="1600" dirty="0"/>
            <a:t>Uji </a:t>
          </a:r>
          <a:r>
            <a:rPr lang="en-US" sz="1600" dirty="0" err="1"/>
            <a:t>reliabilitas</a:t>
          </a:r>
          <a:r>
            <a:rPr lang="en-US" sz="1600" dirty="0"/>
            <a:t> dan </a:t>
          </a:r>
          <a:r>
            <a:rPr lang="en-US" sz="1600" dirty="0" err="1"/>
            <a:t>validitas</a:t>
          </a:r>
          <a:endParaRPr lang="en-US" sz="1600" dirty="0"/>
        </a:p>
      </dgm:t>
    </dgm:pt>
    <dgm:pt modelId="{AE065F90-400D-45F1-9A4A-C50BFC7885F0}" type="parTrans" cxnId="{D73187AD-9B98-4FE1-AD1F-F2C31E844338}">
      <dgm:prSet/>
      <dgm:spPr/>
      <dgm:t>
        <a:bodyPr/>
        <a:lstStyle/>
        <a:p>
          <a:endParaRPr lang="en-US" sz="1600"/>
        </a:p>
      </dgm:t>
    </dgm:pt>
    <dgm:pt modelId="{88F85005-056D-4F11-BC82-2A83E0FBAF04}" type="sibTrans" cxnId="{D73187AD-9B98-4FE1-AD1F-F2C31E844338}">
      <dgm:prSet custT="1"/>
      <dgm:spPr/>
      <dgm:t>
        <a:bodyPr/>
        <a:lstStyle/>
        <a:p>
          <a:endParaRPr lang="en-US" sz="1600"/>
        </a:p>
      </dgm:t>
    </dgm:pt>
    <dgm:pt modelId="{6E90E4C0-3F1E-4B95-9BC8-EEC2AFAF89E0}">
      <dgm:prSet custT="1"/>
      <dgm:spPr/>
      <dgm:t>
        <a:bodyPr/>
        <a:lstStyle/>
        <a:p>
          <a:r>
            <a:rPr lang="en-US" sz="1600" dirty="0" err="1"/>
            <a:t>Penyebaran</a:t>
          </a:r>
          <a:r>
            <a:rPr lang="en-US" sz="1600" dirty="0"/>
            <a:t>, </a:t>
          </a:r>
          <a:r>
            <a:rPr lang="en-US" sz="1600" dirty="0" err="1"/>
            <a:t>pengisian</a:t>
          </a:r>
          <a:r>
            <a:rPr lang="en-US" sz="1600" dirty="0"/>
            <a:t>, dan </a:t>
          </a:r>
          <a:r>
            <a:rPr lang="en-US" sz="1600" dirty="0" err="1"/>
            <a:t>pengumpulan</a:t>
          </a:r>
          <a:r>
            <a:rPr lang="en-US" sz="1600" dirty="0"/>
            <a:t> </a:t>
          </a:r>
          <a:r>
            <a:rPr lang="en-US" sz="1600" dirty="0" err="1"/>
            <a:t>kuesioner</a:t>
          </a:r>
          <a:r>
            <a:rPr lang="en-US" sz="1600" dirty="0"/>
            <a:t> </a:t>
          </a:r>
          <a:r>
            <a:rPr lang="en-US" sz="1600" dirty="0" err="1"/>
            <a:t>riil</a:t>
          </a:r>
          <a:endParaRPr lang="en-US" sz="1600" dirty="0"/>
        </a:p>
      </dgm:t>
    </dgm:pt>
    <dgm:pt modelId="{1870E649-B8C1-4D63-A19B-04B206DAA35C}" type="parTrans" cxnId="{36FF69AA-4862-40FF-8DCA-4099F57899B2}">
      <dgm:prSet/>
      <dgm:spPr/>
      <dgm:t>
        <a:bodyPr/>
        <a:lstStyle/>
        <a:p>
          <a:endParaRPr lang="en-US" sz="1600"/>
        </a:p>
      </dgm:t>
    </dgm:pt>
    <dgm:pt modelId="{E87B6C3A-DCC4-4A02-9AE0-6F9B9A8D9F7D}" type="sibTrans" cxnId="{36FF69AA-4862-40FF-8DCA-4099F57899B2}">
      <dgm:prSet custT="1"/>
      <dgm:spPr/>
      <dgm:t>
        <a:bodyPr/>
        <a:lstStyle/>
        <a:p>
          <a:endParaRPr lang="en-US" sz="1600"/>
        </a:p>
      </dgm:t>
    </dgm:pt>
    <dgm:pt modelId="{E0E2137B-01CD-4419-95B6-A9B58972D2A3}">
      <dgm:prSet custT="1"/>
      <dgm:spPr/>
      <dgm:t>
        <a:bodyPr/>
        <a:lstStyle/>
        <a:p>
          <a:r>
            <a:rPr lang="en-US" sz="1600" dirty="0" err="1"/>
            <a:t>Koding</a:t>
          </a:r>
          <a:r>
            <a:rPr lang="en-US" sz="1600" dirty="0"/>
            <a:t> data</a:t>
          </a:r>
        </a:p>
      </dgm:t>
    </dgm:pt>
    <dgm:pt modelId="{F13ADF89-208E-48BF-BBDE-95ED90888A1D}" type="parTrans" cxnId="{DAD9A63C-0A01-4672-A654-20792D32A75D}">
      <dgm:prSet/>
      <dgm:spPr/>
      <dgm:t>
        <a:bodyPr/>
        <a:lstStyle/>
        <a:p>
          <a:endParaRPr lang="en-US" sz="1600"/>
        </a:p>
      </dgm:t>
    </dgm:pt>
    <dgm:pt modelId="{DB129223-CCEC-448D-A960-F5656B148CFC}" type="sibTrans" cxnId="{DAD9A63C-0A01-4672-A654-20792D32A75D}">
      <dgm:prSet custT="1"/>
      <dgm:spPr/>
      <dgm:t>
        <a:bodyPr/>
        <a:lstStyle/>
        <a:p>
          <a:endParaRPr lang="en-US" sz="1600"/>
        </a:p>
      </dgm:t>
    </dgm:pt>
    <dgm:pt modelId="{7001C584-B608-4374-8127-12B782E009FF}">
      <dgm:prSet custT="1"/>
      <dgm:spPr/>
      <dgm:t>
        <a:bodyPr/>
        <a:lstStyle/>
        <a:p>
          <a:r>
            <a:rPr lang="en-US" sz="1600" dirty="0"/>
            <a:t>Input data di Excel </a:t>
          </a:r>
          <a:r>
            <a:rPr lang="en-US" sz="1600" dirty="0" err="1"/>
            <a:t>atau</a:t>
          </a:r>
          <a:r>
            <a:rPr lang="en-US" sz="1600" dirty="0"/>
            <a:t> SPSS</a:t>
          </a:r>
        </a:p>
      </dgm:t>
    </dgm:pt>
    <dgm:pt modelId="{02180FDD-A39E-4B78-BF93-401D2B016E67}" type="parTrans" cxnId="{16F880E8-FFDD-4C71-95B1-011144F86CE2}">
      <dgm:prSet/>
      <dgm:spPr/>
      <dgm:t>
        <a:bodyPr/>
        <a:lstStyle/>
        <a:p>
          <a:endParaRPr lang="en-US" sz="1600"/>
        </a:p>
      </dgm:t>
    </dgm:pt>
    <dgm:pt modelId="{57499A09-09C0-493B-93CB-38C0AD12219D}" type="sibTrans" cxnId="{16F880E8-FFDD-4C71-95B1-011144F86CE2}">
      <dgm:prSet custT="1"/>
      <dgm:spPr/>
      <dgm:t>
        <a:bodyPr/>
        <a:lstStyle/>
        <a:p>
          <a:endParaRPr lang="en-US" sz="1600"/>
        </a:p>
      </dgm:t>
    </dgm:pt>
    <dgm:pt modelId="{FBC5EE1A-A1D7-4CEB-8FD4-F713A5676ECE}">
      <dgm:prSet custT="1"/>
      <dgm:spPr/>
      <dgm:t>
        <a:bodyPr/>
        <a:lstStyle/>
        <a:p>
          <a:r>
            <a:rPr lang="en-US" sz="1600" dirty="0"/>
            <a:t>Cleansing data</a:t>
          </a:r>
        </a:p>
      </dgm:t>
    </dgm:pt>
    <dgm:pt modelId="{CDBE1999-6D17-478C-A7AE-B0C147A2DC02}" type="parTrans" cxnId="{F98FA890-F24B-442D-913C-A5DF401EFF7E}">
      <dgm:prSet/>
      <dgm:spPr/>
      <dgm:t>
        <a:bodyPr/>
        <a:lstStyle/>
        <a:p>
          <a:endParaRPr lang="en-US" sz="1600"/>
        </a:p>
      </dgm:t>
    </dgm:pt>
    <dgm:pt modelId="{CFF40466-259D-45A0-AC20-6CBCE5126614}" type="sibTrans" cxnId="{F98FA890-F24B-442D-913C-A5DF401EFF7E}">
      <dgm:prSet custT="1"/>
      <dgm:spPr/>
      <dgm:t>
        <a:bodyPr/>
        <a:lstStyle/>
        <a:p>
          <a:endParaRPr lang="en-US" sz="1600"/>
        </a:p>
      </dgm:t>
    </dgm:pt>
    <dgm:pt modelId="{FDB5DC6D-6256-492F-96FF-9B2DDC42A457}">
      <dgm:prSet custT="1"/>
      <dgm:spPr/>
      <dgm:t>
        <a:bodyPr/>
        <a:lstStyle/>
        <a:p>
          <a:r>
            <a:rPr lang="en-US" sz="1600" dirty="0"/>
            <a:t>Uji </a:t>
          </a:r>
          <a:r>
            <a:rPr lang="en-US" sz="1600" dirty="0" err="1"/>
            <a:t>statistik</a:t>
          </a:r>
          <a:endParaRPr lang="en-US" sz="1600" dirty="0"/>
        </a:p>
      </dgm:t>
    </dgm:pt>
    <dgm:pt modelId="{34648D2C-F445-40A7-9092-EFF5B802A350}" type="parTrans" cxnId="{8C92DA5C-A437-455A-AFED-8A7D6C16EF27}">
      <dgm:prSet/>
      <dgm:spPr/>
      <dgm:t>
        <a:bodyPr/>
        <a:lstStyle/>
        <a:p>
          <a:endParaRPr lang="en-US" sz="1600"/>
        </a:p>
      </dgm:t>
    </dgm:pt>
    <dgm:pt modelId="{214576E3-CC95-4801-97A1-6A3DE2C611D7}" type="sibTrans" cxnId="{8C92DA5C-A437-455A-AFED-8A7D6C16EF27}">
      <dgm:prSet custT="1"/>
      <dgm:spPr/>
      <dgm:t>
        <a:bodyPr/>
        <a:lstStyle/>
        <a:p>
          <a:endParaRPr lang="en-US" sz="1600"/>
        </a:p>
      </dgm:t>
    </dgm:pt>
    <dgm:pt modelId="{544E695D-D0CF-478D-9A17-47AC1B2FF783}">
      <dgm:prSet custT="1"/>
      <dgm:spPr/>
      <dgm:t>
        <a:bodyPr/>
        <a:lstStyle/>
        <a:p>
          <a:r>
            <a:rPr lang="en-US" sz="1600" dirty="0"/>
            <a:t>Analisa data </a:t>
          </a:r>
          <a:r>
            <a:rPr lang="en-US" sz="1600" dirty="0" err="1"/>
            <a:t>statistik</a:t>
          </a:r>
          <a:endParaRPr lang="en-US" sz="1600" dirty="0"/>
        </a:p>
      </dgm:t>
    </dgm:pt>
    <dgm:pt modelId="{293C3E6B-A155-4650-A557-DA54E9A1C6C8}" type="parTrans" cxnId="{36383433-07DC-48CF-99A7-5ED95FDA142B}">
      <dgm:prSet/>
      <dgm:spPr/>
      <dgm:t>
        <a:bodyPr/>
        <a:lstStyle/>
        <a:p>
          <a:endParaRPr lang="en-US" sz="1600"/>
        </a:p>
      </dgm:t>
    </dgm:pt>
    <dgm:pt modelId="{3ED2DC1D-7E73-4525-9BE3-38DC28093059}" type="sibTrans" cxnId="{36383433-07DC-48CF-99A7-5ED95FDA142B}">
      <dgm:prSet custT="1"/>
      <dgm:spPr/>
      <dgm:t>
        <a:bodyPr/>
        <a:lstStyle/>
        <a:p>
          <a:endParaRPr lang="en-US" sz="1600"/>
        </a:p>
      </dgm:t>
    </dgm:pt>
    <dgm:pt modelId="{DA55AB0E-F332-43F9-871F-25593F349861}">
      <dgm:prSet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4</a:t>
          </a:r>
        </a:p>
      </dgm:t>
    </dgm:pt>
    <dgm:pt modelId="{BCD73A9B-AABB-45AA-B8D0-642C9C944434}" type="parTrans" cxnId="{61D7314B-5C8E-4999-9EDD-80AD4B0D3D0F}">
      <dgm:prSet/>
      <dgm:spPr/>
      <dgm:t>
        <a:bodyPr/>
        <a:lstStyle/>
        <a:p>
          <a:endParaRPr lang="en-US" sz="1600"/>
        </a:p>
      </dgm:t>
    </dgm:pt>
    <dgm:pt modelId="{16AFEFF7-46E6-447A-8E13-5932C55FCA3B}" type="sibTrans" cxnId="{61D7314B-5C8E-4999-9EDD-80AD4B0D3D0F}">
      <dgm:prSet custT="1"/>
      <dgm:spPr/>
      <dgm:t>
        <a:bodyPr/>
        <a:lstStyle/>
        <a:p>
          <a:endParaRPr lang="en-US" sz="1600"/>
        </a:p>
      </dgm:t>
    </dgm:pt>
    <dgm:pt modelId="{B023CC56-882D-47BD-9317-489A266E9F23}">
      <dgm:prSet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5</a:t>
          </a:r>
        </a:p>
      </dgm:t>
    </dgm:pt>
    <dgm:pt modelId="{79D1B5DE-6DA9-48A1-9228-5051B09C2C26}" type="parTrans" cxnId="{E8491AF1-583E-4227-A54A-75B0F91F4E38}">
      <dgm:prSet/>
      <dgm:spPr/>
      <dgm:t>
        <a:bodyPr/>
        <a:lstStyle/>
        <a:p>
          <a:endParaRPr lang="en-US" sz="1600"/>
        </a:p>
      </dgm:t>
    </dgm:pt>
    <dgm:pt modelId="{D515834F-BD40-48E9-8580-34AF514917E7}" type="sibTrans" cxnId="{E8491AF1-583E-4227-A54A-75B0F91F4E38}">
      <dgm:prSet/>
      <dgm:spPr/>
      <dgm:t>
        <a:bodyPr/>
        <a:lstStyle/>
        <a:p>
          <a:endParaRPr lang="en-US" sz="1600"/>
        </a:p>
      </dgm:t>
    </dgm:pt>
    <dgm:pt modelId="{EB541E7A-A6E2-4035-B758-543CC95C3C3B}" type="pres">
      <dgm:prSet presAssocID="{01859A98-E697-47EC-AD39-E7F1F7C0EF49}" presName="diagram" presStyleCnt="0">
        <dgm:presLayoutVars>
          <dgm:dir/>
          <dgm:resizeHandles val="exact"/>
        </dgm:presLayoutVars>
      </dgm:prSet>
      <dgm:spPr/>
    </dgm:pt>
    <dgm:pt modelId="{596F5806-5E04-46EE-AB58-4B2BF35F836C}" type="pres">
      <dgm:prSet presAssocID="{1BDD37BA-EA3D-4D5F-9EE6-73446077CD14}" presName="node" presStyleLbl="node1" presStyleIdx="0" presStyleCnt="13">
        <dgm:presLayoutVars>
          <dgm:bulletEnabled val="1"/>
        </dgm:presLayoutVars>
      </dgm:prSet>
      <dgm:spPr/>
    </dgm:pt>
    <dgm:pt modelId="{CA7E3451-3EB7-4AFB-BAAC-1ECEC99EB4D2}" type="pres">
      <dgm:prSet presAssocID="{EAB96C6C-C61D-4B6F-AEFE-B20F7688731C}" presName="sibTrans" presStyleLbl="sibTrans2D1" presStyleIdx="0" presStyleCnt="12"/>
      <dgm:spPr/>
    </dgm:pt>
    <dgm:pt modelId="{5339D601-04E8-4187-93C3-25BF835B6F12}" type="pres">
      <dgm:prSet presAssocID="{EAB96C6C-C61D-4B6F-AEFE-B20F7688731C}" presName="connectorText" presStyleLbl="sibTrans2D1" presStyleIdx="0" presStyleCnt="12"/>
      <dgm:spPr/>
    </dgm:pt>
    <dgm:pt modelId="{DAB7FD35-8231-4C25-BFE2-A8887E9B0A1B}" type="pres">
      <dgm:prSet presAssocID="{9FD66A36-E1A8-4793-AF51-CCE8AF9D4910}" presName="node" presStyleLbl="node1" presStyleIdx="1" presStyleCnt="13">
        <dgm:presLayoutVars>
          <dgm:bulletEnabled val="1"/>
        </dgm:presLayoutVars>
      </dgm:prSet>
      <dgm:spPr/>
    </dgm:pt>
    <dgm:pt modelId="{331B064B-AD79-4956-9921-2AEC73F153B4}" type="pres">
      <dgm:prSet presAssocID="{6CCDF1C6-3AD9-4E62-A93E-ACC1095B7BFA}" presName="sibTrans" presStyleLbl="sibTrans2D1" presStyleIdx="1" presStyleCnt="12"/>
      <dgm:spPr/>
    </dgm:pt>
    <dgm:pt modelId="{FECBE1AE-AD24-4C73-8DA3-55D70A16C013}" type="pres">
      <dgm:prSet presAssocID="{6CCDF1C6-3AD9-4E62-A93E-ACC1095B7BFA}" presName="connectorText" presStyleLbl="sibTrans2D1" presStyleIdx="1" presStyleCnt="12"/>
      <dgm:spPr/>
    </dgm:pt>
    <dgm:pt modelId="{F269A794-18DE-453B-AB06-FEEFD79B9B74}" type="pres">
      <dgm:prSet presAssocID="{18C98992-0BFF-4762-AC30-9B23180185DF}" presName="node" presStyleLbl="node1" presStyleIdx="2" presStyleCnt="13">
        <dgm:presLayoutVars>
          <dgm:bulletEnabled val="1"/>
        </dgm:presLayoutVars>
      </dgm:prSet>
      <dgm:spPr/>
    </dgm:pt>
    <dgm:pt modelId="{8BC14CA0-460A-4635-B253-79E7E5C1BE9D}" type="pres">
      <dgm:prSet presAssocID="{AE3071AF-3F36-4141-9286-46EF85252794}" presName="sibTrans" presStyleLbl="sibTrans2D1" presStyleIdx="2" presStyleCnt="12"/>
      <dgm:spPr/>
    </dgm:pt>
    <dgm:pt modelId="{376C244A-AF6B-4F7F-AAEA-EA1D72CCE1DE}" type="pres">
      <dgm:prSet presAssocID="{AE3071AF-3F36-4141-9286-46EF85252794}" presName="connectorText" presStyleLbl="sibTrans2D1" presStyleIdx="2" presStyleCnt="12"/>
      <dgm:spPr/>
    </dgm:pt>
    <dgm:pt modelId="{003172B5-8AAF-4D17-903F-EF09408D236B}" type="pres">
      <dgm:prSet presAssocID="{A5964477-C4CC-4AF5-A642-0D8D53238CA4}" presName="node" presStyleLbl="node1" presStyleIdx="3" presStyleCnt="13">
        <dgm:presLayoutVars>
          <dgm:bulletEnabled val="1"/>
        </dgm:presLayoutVars>
      </dgm:prSet>
      <dgm:spPr/>
    </dgm:pt>
    <dgm:pt modelId="{EC87A1E2-1A41-4753-ABDD-5B9CC1C6790B}" type="pres">
      <dgm:prSet presAssocID="{CDF183B7-2BC7-4CB0-9AEC-860188CBA382}" presName="sibTrans" presStyleLbl="sibTrans2D1" presStyleIdx="3" presStyleCnt="12"/>
      <dgm:spPr/>
    </dgm:pt>
    <dgm:pt modelId="{FEECFFB5-0672-47D6-843F-8F6B6A952489}" type="pres">
      <dgm:prSet presAssocID="{CDF183B7-2BC7-4CB0-9AEC-860188CBA382}" presName="connectorText" presStyleLbl="sibTrans2D1" presStyleIdx="3" presStyleCnt="12"/>
      <dgm:spPr/>
    </dgm:pt>
    <dgm:pt modelId="{40C972E3-0FEA-445F-B2D6-BB8A88B875A5}" type="pres">
      <dgm:prSet presAssocID="{A50B1FD1-1370-4CDD-86C1-F3F5ECF3E6E5}" presName="node" presStyleLbl="node1" presStyleIdx="4" presStyleCnt="13">
        <dgm:presLayoutVars>
          <dgm:bulletEnabled val="1"/>
        </dgm:presLayoutVars>
      </dgm:prSet>
      <dgm:spPr/>
    </dgm:pt>
    <dgm:pt modelId="{39458651-008A-4368-8FF6-5B4873CACBE8}" type="pres">
      <dgm:prSet presAssocID="{88F85005-056D-4F11-BC82-2A83E0FBAF04}" presName="sibTrans" presStyleLbl="sibTrans2D1" presStyleIdx="4" presStyleCnt="12"/>
      <dgm:spPr/>
    </dgm:pt>
    <dgm:pt modelId="{DC50753E-7EFA-4725-B282-C0432A3D420E}" type="pres">
      <dgm:prSet presAssocID="{88F85005-056D-4F11-BC82-2A83E0FBAF04}" presName="connectorText" presStyleLbl="sibTrans2D1" presStyleIdx="4" presStyleCnt="12"/>
      <dgm:spPr/>
    </dgm:pt>
    <dgm:pt modelId="{CA34E7BA-6A98-4E5E-B36B-7483CDCEEE91}" type="pres">
      <dgm:prSet presAssocID="{6E90E4C0-3F1E-4B95-9BC8-EEC2AFAF89E0}" presName="node" presStyleLbl="node1" presStyleIdx="5" presStyleCnt="13">
        <dgm:presLayoutVars>
          <dgm:bulletEnabled val="1"/>
        </dgm:presLayoutVars>
      </dgm:prSet>
      <dgm:spPr/>
    </dgm:pt>
    <dgm:pt modelId="{5698A96A-369E-42A0-BC2C-AFBEB75A7D7C}" type="pres">
      <dgm:prSet presAssocID="{E87B6C3A-DCC4-4A02-9AE0-6F9B9A8D9F7D}" presName="sibTrans" presStyleLbl="sibTrans2D1" presStyleIdx="5" presStyleCnt="12"/>
      <dgm:spPr/>
    </dgm:pt>
    <dgm:pt modelId="{77A53922-3082-43AA-9C49-DCF0F02C59A6}" type="pres">
      <dgm:prSet presAssocID="{E87B6C3A-DCC4-4A02-9AE0-6F9B9A8D9F7D}" presName="connectorText" presStyleLbl="sibTrans2D1" presStyleIdx="5" presStyleCnt="12"/>
      <dgm:spPr/>
    </dgm:pt>
    <dgm:pt modelId="{32D97122-ED62-4B2E-8944-7B56757724EE}" type="pres">
      <dgm:prSet presAssocID="{E0E2137B-01CD-4419-95B6-A9B58972D2A3}" presName="node" presStyleLbl="node1" presStyleIdx="6" presStyleCnt="13">
        <dgm:presLayoutVars>
          <dgm:bulletEnabled val="1"/>
        </dgm:presLayoutVars>
      </dgm:prSet>
      <dgm:spPr/>
    </dgm:pt>
    <dgm:pt modelId="{0658769F-9158-42DD-9247-2635A7D834A6}" type="pres">
      <dgm:prSet presAssocID="{DB129223-CCEC-448D-A960-F5656B148CFC}" presName="sibTrans" presStyleLbl="sibTrans2D1" presStyleIdx="6" presStyleCnt="12"/>
      <dgm:spPr/>
    </dgm:pt>
    <dgm:pt modelId="{AEC59DED-D389-4FF5-ADA9-2E2AAD90E1A5}" type="pres">
      <dgm:prSet presAssocID="{DB129223-CCEC-448D-A960-F5656B148CFC}" presName="connectorText" presStyleLbl="sibTrans2D1" presStyleIdx="6" presStyleCnt="12"/>
      <dgm:spPr/>
    </dgm:pt>
    <dgm:pt modelId="{6BFB2D5A-FCC5-41A5-8437-BFEA89A543F5}" type="pres">
      <dgm:prSet presAssocID="{7001C584-B608-4374-8127-12B782E009FF}" presName="node" presStyleLbl="node1" presStyleIdx="7" presStyleCnt="13">
        <dgm:presLayoutVars>
          <dgm:bulletEnabled val="1"/>
        </dgm:presLayoutVars>
      </dgm:prSet>
      <dgm:spPr/>
    </dgm:pt>
    <dgm:pt modelId="{5C047989-C70D-49C7-8B74-B3D1FB423343}" type="pres">
      <dgm:prSet presAssocID="{57499A09-09C0-493B-93CB-38C0AD12219D}" presName="sibTrans" presStyleLbl="sibTrans2D1" presStyleIdx="7" presStyleCnt="12"/>
      <dgm:spPr/>
    </dgm:pt>
    <dgm:pt modelId="{4F11B3B9-15C0-4972-B7B6-1A72F1C9752C}" type="pres">
      <dgm:prSet presAssocID="{57499A09-09C0-493B-93CB-38C0AD12219D}" presName="connectorText" presStyleLbl="sibTrans2D1" presStyleIdx="7" presStyleCnt="12"/>
      <dgm:spPr/>
    </dgm:pt>
    <dgm:pt modelId="{BFFB9EDD-C5FD-46B6-9AD5-9440BFAFF595}" type="pres">
      <dgm:prSet presAssocID="{FBC5EE1A-A1D7-4CEB-8FD4-F713A5676ECE}" presName="node" presStyleLbl="node1" presStyleIdx="8" presStyleCnt="13">
        <dgm:presLayoutVars>
          <dgm:bulletEnabled val="1"/>
        </dgm:presLayoutVars>
      </dgm:prSet>
      <dgm:spPr/>
    </dgm:pt>
    <dgm:pt modelId="{D4636BF8-E6C2-4EE6-99B9-A9FB76DC9190}" type="pres">
      <dgm:prSet presAssocID="{CFF40466-259D-45A0-AC20-6CBCE5126614}" presName="sibTrans" presStyleLbl="sibTrans2D1" presStyleIdx="8" presStyleCnt="12"/>
      <dgm:spPr/>
    </dgm:pt>
    <dgm:pt modelId="{32ABABC0-474A-4302-951B-F20384DE4033}" type="pres">
      <dgm:prSet presAssocID="{CFF40466-259D-45A0-AC20-6CBCE5126614}" presName="connectorText" presStyleLbl="sibTrans2D1" presStyleIdx="8" presStyleCnt="12"/>
      <dgm:spPr/>
    </dgm:pt>
    <dgm:pt modelId="{D4C0E0D9-5A9D-483B-8E65-1297C2DB2013}" type="pres">
      <dgm:prSet presAssocID="{FDB5DC6D-6256-492F-96FF-9B2DDC42A457}" presName="node" presStyleLbl="node1" presStyleIdx="9" presStyleCnt="13">
        <dgm:presLayoutVars>
          <dgm:bulletEnabled val="1"/>
        </dgm:presLayoutVars>
      </dgm:prSet>
      <dgm:spPr/>
    </dgm:pt>
    <dgm:pt modelId="{54BB2D69-AAA1-4B55-AB1F-ACA71043A49D}" type="pres">
      <dgm:prSet presAssocID="{214576E3-CC95-4801-97A1-6A3DE2C611D7}" presName="sibTrans" presStyleLbl="sibTrans2D1" presStyleIdx="9" presStyleCnt="12"/>
      <dgm:spPr/>
    </dgm:pt>
    <dgm:pt modelId="{3E296A50-C128-4DD2-B04F-B305B5B9A3A2}" type="pres">
      <dgm:prSet presAssocID="{214576E3-CC95-4801-97A1-6A3DE2C611D7}" presName="connectorText" presStyleLbl="sibTrans2D1" presStyleIdx="9" presStyleCnt="12"/>
      <dgm:spPr/>
    </dgm:pt>
    <dgm:pt modelId="{F268D4BA-37EF-4703-89D3-F72A0FA04813}" type="pres">
      <dgm:prSet presAssocID="{544E695D-D0CF-478D-9A17-47AC1B2FF783}" presName="node" presStyleLbl="node1" presStyleIdx="10" presStyleCnt="13">
        <dgm:presLayoutVars>
          <dgm:bulletEnabled val="1"/>
        </dgm:presLayoutVars>
      </dgm:prSet>
      <dgm:spPr/>
    </dgm:pt>
    <dgm:pt modelId="{B0F5BE75-6126-46D3-BD6A-BB0CC2F7F7A3}" type="pres">
      <dgm:prSet presAssocID="{3ED2DC1D-7E73-4525-9BE3-38DC28093059}" presName="sibTrans" presStyleLbl="sibTrans2D1" presStyleIdx="10" presStyleCnt="12"/>
      <dgm:spPr/>
    </dgm:pt>
    <dgm:pt modelId="{276F1BB2-1740-4B5D-9886-CB833800F050}" type="pres">
      <dgm:prSet presAssocID="{3ED2DC1D-7E73-4525-9BE3-38DC28093059}" presName="connectorText" presStyleLbl="sibTrans2D1" presStyleIdx="10" presStyleCnt="12"/>
      <dgm:spPr/>
    </dgm:pt>
    <dgm:pt modelId="{E06C8F86-C90E-422D-89F6-FB6737C3F9DD}" type="pres">
      <dgm:prSet presAssocID="{DA55AB0E-F332-43F9-871F-25593F349861}" presName="node" presStyleLbl="node1" presStyleIdx="11" presStyleCnt="13">
        <dgm:presLayoutVars>
          <dgm:bulletEnabled val="1"/>
        </dgm:presLayoutVars>
      </dgm:prSet>
      <dgm:spPr/>
    </dgm:pt>
    <dgm:pt modelId="{74A62643-F18B-4163-A38F-1292567D1673}" type="pres">
      <dgm:prSet presAssocID="{16AFEFF7-46E6-447A-8E13-5932C55FCA3B}" presName="sibTrans" presStyleLbl="sibTrans2D1" presStyleIdx="11" presStyleCnt="12"/>
      <dgm:spPr/>
    </dgm:pt>
    <dgm:pt modelId="{DC0899B8-09B0-4258-A402-AAF3D9BE5819}" type="pres">
      <dgm:prSet presAssocID="{16AFEFF7-46E6-447A-8E13-5932C55FCA3B}" presName="connectorText" presStyleLbl="sibTrans2D1" presStyleIdx="11" presStyleCnt="12"/>
      <dgm:spPr/>
    </dgm:pt>
    <dgm:pt modelId="{19BE2DB5-F57C-4EFA-856B-F21D20915132}" type="pres">
      <dgm:prSet presAssocID="{B023CC56-882D-47BD-9317-489A266E9F23}" presName="node" presStyleLbl="node1" presStyleIdx="12" presStyleCnt="13">
        <dgm:presLayoutVars>
          <dgm:bulletEnabled val="1"/>
        </dgm:presLayoutVars>
      </dgm:prSet>
      <dgm:spPr/>
    </dgm:pt>
  </dgm:ptLst>
  <dgm:cxnLst>
    <dgm:cxn modelId="{4A8AE705-EB3A-4CFE-8438-F99FD5D9EA41}" type="presOf" srcId="{18C98992-0BFF-4762-AC30-9B23180185DF}" destId="{F269A794-18DE-453B-AB06-FEEFD79B9B74}" srcOrd="0" destOrd="0" presId="urn:microsoft.com/office/officeart/2005/8/layout/process5"/>
    <dgm:cxn modelId="{BEECE013-5C64-4557-B335-933BF7402C88}" type="presOf" srcId="{CFF40466-259D-45A0-AC20-6CBCE5126614}" destId="{D4636BF8-E6C2-4EE6-99B9-A9FB76DC9190}" srcOrd="0" destOrd="0" presId="urn:microsoft.com/office/officeart/2005/8/layout/process5"/>
    <dgm:cxn modelId="{F192501B-4DD5-43DE-BB05-568E5F4ED426}" type="presOf" srcId="{AE3071AF-3F36-4141-9286-46EF85252794}" destId="{376C244A-AF6B-4F7F-AAEA-EA1D72CCE1DE}" srcOrd="1" destOrd="0" presId="urn:microsoft.com/office/officeart/2005/8/layout/process5"/>
    <dgm:cxn modelId="{33A53E20-C632-4083-8E5E-54879836E665}" type="presOf" srcId="{DB129223-CCEC-448D-A960-F5656B148CFC}" destId="{0658769F-9158-42DD-9247-2635A7D834A6}" srcOrd="0" destOrd="0" presId="urn:microsoft.com/office/officeart/2005/8/layout/process5"/>
    <dgm:cxn modelId="{34AB5A2D-B9C9-4837-92B2-56297862F6E1}" type="presOf" srcId="{EAB96C6C-C61D-4B6F-AEFE-B20F7688731C}" destId="{5339D601-04E8-4187-93C3-25BF835B6F12}" srcOrd="1" destOrd="0" presId="urn:microsoft.com/office/officeart/2005/8/layout/process5"/>
    <dgm:cxn modelId="{36383433-07DC-48CF-99A7-5ED95FDA142B}" srcId="{01859A98-E697-47EC-AD39-E7F1F7C0EF49}" destId="{544E695D-D0CF-478D-9A17-47AC1B2FF783}" srcOrd="10" destOrd="0" parTransId="{293C3E6B-A155-4650-A557-DA54E9A1C6C8}" sibTransId="{3ED2DC1D-7E73-4525-9BE3-38DC28093059}"/>
    <dgm:cxn modelId="{C2C0B139-C7DA-43EA-9D31-7858CB385C47}" type="presOf" srcId="{6E90E4C0-3F1E-4B95-9BC8-EEC2AFAF89E0}" destId="{CA34E7BA-6A98-4E5E-B36B-7483CDCEEE91}" srcOrd="0" destOrd="0" presId="urn:microsoft.com/office/officeart/2005/8/layout/process5"/>
    <dgm:cxn modelId="{F87C4D3B-FDDB-4B28-82C5-B8EA17AE21EF}" type="presOf" srcId="{88F85005-056D-4F11-BC82-2A83E0FBAF04}" destId="{39458651-008A-4368-8FF6-5B4873CACBE8}" srcOrd="0" destOrd="0" presId="urn:microsoft.com/office/officeart/2005/8/layout/process5"/>
    <dgm:cxn modelId="{DAD9A63C-0A01-4672-A654-20792D32A75D}" srcId="{01859A98-E697-47EC-AD39-E7F1F7C0EF49}" destId="{E0E2137B-01CD-4419-95B6-A9B58972D2A3}" srcOrd="6" destOrd="0" parTransId="{F13ADF89-208E-48BF-BBDE-95ED90888A1D}" sibTransId="{DB129223-CCEC-448D-A960-F5656B148CFC}"/>
    <dgm:cxn modelId="{8C92DA5C-A437-455A-AFED-8A7D6C16EF27}" srcId="{01859A98-E697-47EC-AD39-E7F1F7C0EF49}" destId="{FDB5DC6D-6256-492F-96FF-9B2DDC42A457}" srcOrd="9" destOrd="0" parTransId="{34648D2C-F445-40A7-9092-EFF5B802A350}" sibTransId="{214576E3-CC95-4801-97A1-6A3DE2C611D7}"/>
    <dgm:cxn modelId="{3C898D47-6BFB-41B7-A459-33185401C588}" type="presOf" srcId="{DB129223-CCEC-448D-A960-F5656B148CFC}" destId="{AEC59DED-D389-4FF5-ADA9-2E2AAD90E1A5}" srcOrd="1" destOrd="0" presId="urn:microsoft.com/office/officeart/2005/8/layout/process5"/>
    <dgm:cxn modelId="{07E19147-E5EB-418A-AC62-3C40315D20C1}" srcId="{01859A98-E697-47EC-AD39-E7F1F7C0EF49}" destId="{9FD66A36-E1A8-4793-AF51-CCE8AF9D4910}" srcOrd="1" destOrd="0" parTransId="{F326176E-F241-4613-96F5-4E0B87750228}" sibTransId="{6CCDF1C6-3AD9-4E62-A93E-ACC1095B7BFA}"/>
    <dgm:cxn modelId="{61D7314B-5C8E-4999-9EDD-80AD4B0D3D0F}" srcId="{01859A98-E697-47EC-AD39-E7F1F7C0EF49}" destId="{DA55AB0E-F332-43F9-871F-25593F349861}" srcOrd="11" destOrd="0" parTransId="{BCD73A9B-AABB-45AA-B8D0-642C9C944434}" sibTransId="{16AFEFF7-46E6-447A-8E13-5932C55FCA3B}"/>
    <dgm:cxn modelId="{0A96426B-38DB-4B31-96F1-7559BEEE5713}" type="presOf" srcId="{E87B6C3A-DCC4-4A02-9AE0-6F9B9A8D9F7D}" destId="{77A53922-3082-43AA-9C49-DCF0F02C59A6}" srcOrd="1" destOrd="0" presId="urn:microsoft.com/office/officeart/2005/8/layout/process5"/>
    <dgm:cxn modelId="{9798D56C-0C05-4340-920D-749F52777A57}" type="presOf" srcId="{EAB96C6C-C61D-4B6F-AEFE-B20F7688731C}" destId="{CA7E3451-3EB7-4AFB-BAAC-1ECEC99EB4D2}" srcOrd="0" destOrd="0" presId="urn:microsoft.com/office/officeart/2005/8/layout/process5"/>
    <dgm:cxn modelId="{9075906E-D84F-40B0-8FEB-D8DE91545D34}" type="presOf" srcId="{A5964477-C4CC-4AF5-A642-0D8D53238CA4}" destId="{003172B5-8AAF-4D17-903F-EF09408D236B}" srcOrd="0" destOrd="0" presId="urn:microsoft.com/office/officeart/2005/8/layout/process5"/>
    <dgm:cxn modelId="{19F2BD7C-165D-46CF-BBF2-9FD5B0EAFF7E}" srcId="{01859A98-E697-47EC-AD39-E7F1F7C0EF49}" destId="{1BDD37BA-EA3D-4D5F-9EE6-73446077CD14}" srcOrd="0" destOrd="0" parTransId="{E4B8ADD6-4B51-483A-9F71-E013C7812D40}" sibTransId="{EAB96C6C-C61D-4B6F-AEFE-B20F7688731C}"/>
    <dgm:cxn modelId="{18951182-A12B-4347-A5F1-1751D0378A99}" type="presOf" srcId="{57499A09-09C0-493B-93CB-38C0AD12219D}" destId="{4F11B3B9-15C0-4972-B7B6-1A72F1C9752C}" srcOrd="1" destOrd="0" presId="urn:microsoft.com/office/officeart/2005/8/layout/process5"/>
    <dgm:cxn modelId="{B7F31188-E2F0-4F0E-874D-E928E12C3F47}" type="presOf" srcId="{214576E3-CC95-4801-97A1-6A3DE2C611D7}" destId="{54BB2D69-AAA1-4B55-AB1F-ACA71043A49D}" srcOrd="0" destOrd="0" presId="urn:microsoft.com/office/officeart/2005/8/layout/process5"/>
    <dgm:cxn modelId="{ABA2078B-FC58-4263-9C08-BF630CE82D5C}" type="presOf" srcId="{E87B6C3A-DCC4-4A02-9AE0-6F9B9A8D9F7D}" destId="{5698A96A-369E-42A0-BC2C-AFBEB75A7D7C}" srcOrd="0" destOrd="0" presId="urn:microsoft.com/office/officeart/2005/8/layout/process5"/>
    <dgm:cxn modelId="{44793F8B-C959-4390-8221-FD6B563BFE1F}" type="presOf" srcId="{CDF183B7-2BC7-4CB0-9AEC-860188CBA382}" destId="{FEECFFB5-0672-47D6-843F-8F6B6A952489}" srcOrd="1" destOrd="0" presId="urn:microsoft.com/office/officeart/2005/8/layout/process5"/>
    <dgm:cxn modelId="{F98FA890-F24B-442D-913C-A5DF401EFF7E}" srcId="{01859A98-E697-47EC-AD39-E7F1F7C0EF49}" destId="{FBC5EE1A-A1D7-4CEB-8FD4-F713A5676ECE}" srcOrd="8" destOrd="0" parTransId="{CDBE1999-6D17-478C-A7AE-B0C147A2DC02}" sibTransId="{CFF40466-259D-45A0-AC20-6CBCE5126614}"/>
    <dgm:cxn modelId="{2A8CEA99-0473-49FC-9270-D1603E65DD97}" type="presOf" srcId="{7001C584-B608-4374-8127-12B782E009FF}" destId="{6BFB2D5A-FCC5-41A5-8437-BFEA89A543F5}" srcOrd="0" destOrd="0" presId="urn:microsoft.com/office/officeart/2005/8/layout/process5"/>
    <dgm:cxn modelId="{25D9F99B-49C2-4BE3-86A7-27328999367D}" type="presOf" srcId="{1BDD37BA-EA3D-4D5F-9EE6-73446077CD14}" destId="{596F5806-5E04-46EE-AB58-4B2BF35F836C}" srcOrd="0" destOrd="0" presId="urn:microsoft.com/office/officeart/2005/8/layout/process5"/>
    <dgm:cxn modelId="{B6F348A4-C459-4033-AEA9-478636E1D8FA}" type="presOf" srcId="{16AFEFF7-46E6-447A-8E13-5932C55FCA3B}" destId="{74A62643-F18B-4163-A38F-1292567D1673}" srcOrd="0" destOrd="0" presId="urn:microsoft.com/office/officeart/2005/8/layout/process5"/>
    <dgm:cxn modelId="{78C4D9A8-C824-4C2C-B9C1-F80EA8CFBEBD}" type="presOf" srcId="{6CCDF1C6-3AD9-4E62-A93E-ACC1095B7BFA}" destId="{331B064B-AD79-4956-9921-2AEC73F153B4}" srcOrd="0" destOrd="0" presId="urn:microsoft.com/office/officeart/2005/8/layout/process5"/>
    <dgm:cxn modelId="{4AA49EA9-AB93-4B14-B2A0-6EEE69A4E9E9}" type="presOf" srcId="{E0E2137B-01CD-4419-95B6-A9B58972D2A3}" destId="{32D97122-ED62-4B2E-8944-7B56757724EE}" srcOrd="0" destOrd="0" presId="urn:microsoft.com/office/officeart/2005/8/layout/process5"/>
    <dgm:cxn modelId="{36FF69AA-4862-40FF-8DCA-4099F57899B2}" srcId="{01859A98-E697-47EC-AD39-E7F1F7C0EF49}" destId="{6E90E4C0-3F1E-4B95-9BC8-EEC2AFAF89E0}" srcOrd="5" destOrd="0" parTransId="{1870E649-B8C1-4D63-A19B-04B206DAA35C}" sibTransId="{E87B6C3A-DCC4-4A02-9AE0-6F9B9A8D9F7D}"/>
    <dgm:cxn modelId="{D73187AD-9B98-4FE1-AD1F-F2C31E844338}" srcId="{01859A98-E697-47EC-AD39-E7F1F7C0EF49}" destId="{A50B1FD1-1370-4CDD-86C1-F3F5ECF3E6E5}" srcOrd="4" destOrd="0" parTransId="{AE065F90-400D-45F1-9A4A-C50BFC7885F0}" sibTransId="{88F85005-056D-4F11-BC82-2A83E0FBAF04}"/>
    <dgm:cxn modelId="{1F5748B0-252E-4225-8EED-53C805A3CEA9}" type="presOf" srcId="{544E695D-D0CF-478D-9A17-47AC1B2FF783}" destId="{F268D4BA-37EF-4703-89D3-F72A0FA04813}" srcOrd="0" destOrd="0" presId="urn:microsoft.com/office/officeart/2005/8/layout/process5"/>
    <dgm:cxn modelId="{811CD2B0-5672-496A-8F65-1B9E85BD677E}" type="presOf" srcId="{88F85005-056D-4F11-BC82-2A83E0FBAF04}" destId="{DC50753E-7EFA-4725-B282-C0432A3D420E}" srcOrd="1" destOrd="0" presId="urn:microsoft.com/office/officeart/2005/8/layout/process5"/>
    <dgm:cxn modelId="{015F0FB3-E630-4E46-8FFE-717470AA4DAC}" type="presOf" srcId="{3ED2DC1D-7E73-4525-9BE3-38DC28093059}" destId="{B0F5BE75-6126-46D3-BD6A-BB0CC2F7F7A3}" srcOrd="0" destOrd="0" presId="urn:microsoft.com/office/officeart/2005/8/layout/process5"/>
    <dgm:cxn modelId="{AFE2E4B5-6B73-4789-AE5B-CBC8EB82F920}" type="presOf" srcId="{9FD66A36-E1A8-4793-AF51-CCE8AF9D4910}" destId="{DAB7FD35-8231-4C25-BFE2-A8887E9B0A1B}" srcOrd="0" destOrd="0" presId="urn:microsoft.com/office/officeart/2005/8/layout/process5"/>
    <dgm:cxn modelId="{E32EB8B6-26E5-46FA-9C46-D454610990B9}" srcId="{01859A98-E697-47EC-AD39-E7F1F7C0EF49}" destId="{18C98992-0BFF-4762-AC30-9B23180185DF}" srcOrd="2" destOrd="0" parTransId="{B55ED767-91E4-4CD5-B97F-B8D8E4C1D000}" sibTransId="{AE3071AF-3F36-4141-9286-46EF85252794}"/>
    <dgm:cxn modelId="{9E8AFFBD-C104-4335-9932-1E3DFA313DFB}" srcId="{01859A98-E697-47EC-AD39-E7F1F7C0EF49}" destId="{A5964477-C4CC-4AF5-A642-0D8D53238CA4}" srcOrd="3" destOrd="0" parTransId="{042CB671-D2C8-4B3C-853C-B47ED6569011}" sibTransId="{CDF183B7-2BC7-4CB0-9AEC-860188CBA382}"/>
    <dgm:cxn modelId="{4CBE60BE-7303-4E8E-94B2-89E9817F52DF}" type="presOf" srcId="{DA55AB0E-F332-43F9-871F-25593F349861}" destId="{E06C8F86-C90E-422D-89F6-FB6737C3F9DD}" srcOrd="0" destOrd="0" presId="urn:microsoft.com/office/officeart/2005/8/layout/process5"/>
    <dgm:cxn modelId="{44BC6EBE-3BC9-447E-9F42-04BB0056EBD0}" type="presOf" srcId="{214576E3-CC95-4801-97A1-6A3DE2C611D7}" destId="{3E296A50-C128-4DD2-B04F-B305B5B9A3A2}" srcOrd="1" destOrd="0" presId="urn:microsoft.com/office/officeart/2005/8/layout/process5"/>
    <dgm:cxn modelId="{A8339AC4-40A0-4F92-9B01-406CE5E6E175}" type="presOf" srcId="{CFF40466-259D-45A0-AC20-6CBCE5126614}" destId="{32ABABC0-474A-4302-951B-F20384DE4033}" srcOrd="1" destOrd="0" presId="urn:microsoft.com/office/officeart/2005/8/layout/process5"/>
    <dgm:cxn modelId="{3A8C26C7-B0F6-43A8-8601-6465D2601836}" type="presOf" srcId="{B023CC56-882D-47BD-9317-489A266E9F23}" destId="{19BE2DB5-F57C-4EFA-856B-F21D20915132}" srcOrd="0" destOrd="0" presId="urn:microsoft.com/office/officeart/2005/8/layout/process5"/>
    <dgm:cxn modelId="{15F683CA-19CB-4F8B-81CD-F90C1241F9A8}" type="presOf" srcId="{6CCDF1C6-3AD9-4E62-A93E-ACC1095B7BFA}" destId="{FECBE1AE-AD24-4C73-8DA3-55D70A16C013}" srcOrd="1" destOrd="0" presId="urn:microsoft.com/office/officeart/2005/8/layout/process5"/>
    <dgm:cxn modelId="{4468D0CE-3AD6-4284-9768-F93C611DA102}" type="presOf" srcId="{16AFEFF7-46E6-447A-8E13-5932C55FCA3B}" destId="{DC0899B8-09B0-4258-A402-AAF3D9BE5819}" srcOrd="1" destOrd="0" presId="urn:microsoft.com/office/officeart/2005/8/layout/process5"/>
    <dgm:cxn modelId="{9BDB80D3-60E4-45CA-87C9-C1B2136EA2E5}" type="presOf" srcId="{01859A98-E697-47EC-AD39-E7F1F7C0EF49}" destId="{EB541E7A-A6E2-4035-B758-543CC95C3C3B}" srcOrd="0" destOrd="0" presId="urn:microsoft.com/office/officeart/2005/8/layout/process5"/>
    <dgm:cxn modelId="{390883D3-5AF5-4AFD-A3DA-01C07DF9EA9B}" type="presOf" srcId="{FDB5DC6D-6256-492F-96FF-9B2DDC42A457}" destId="{D4C0E0D9-5A9D-483B-8E65-1297C2DB2013}" srcOrd="0" destOrd="0" presId="urn:microsoft.com/office/officeart/2005/8/layout/process5"/>
    <dgm:cxn modelId="{2AED29D6-59B5-4856-8803-12C53620AFDB}" type="presOf" srcId="{A50B1FD1-1370-4CDD-86C1-F3F5ECF3E6E5}" destId="{40C972E3-0FEA-445F-B2D6-BB8A88B875A5}" srcOrd="0" destOrd="0" presId="urn:microsoft.com/office/officeart/2005/8/layout/process5"/>
    <dgm:cxn modelId="{350D90E0-CD11-4491-B592-A5360556F51B}" type="presOf" srcId="{3ED2DC1D-7E73-4525-9BE3-38DC28093059}" destId="{276F1BB2-1740-4B5D-9886-CB833800F050}" srcOrd="1" destOrd="0" presId="urn:microsoft.com/office/officeart/2005/8/layout/process5"/>
    <dgm:cxn modelId="{16F880E8-FFDD-4C71-95B1-011144F86CE2}" srcId="{01859A98-E697-47EC-AD39-E7F1F7C0EF49}" destId="{7001C584-B608-4374-8127-12B782E009FF}" srcOrd="7" destOrd="0" parTransId="{02180FDD-A39E-4B78-BF93-401D2B016E67}" sibTransId="{57499A09-09C0-493B-93CB-38C0AD12219D}"/>
    <dgm:cxn modelId="{FA7456F0-54A1-4626-A36C-29F6DA628E94}" type="presOf" srcId="{AE3071AF-3F36-4141-9286-46EF85252794}" destId="{8BC14CA0-460A-4635-B253-79E7E5C1BE9D}" srcOrd="0" destOrd="0" presId="urn:microsoft.com/office/officeart/2005/8/layout/process5"/>
    <dgm:cxn modelId="{E8491AF1-583E-4227-A54A-75B0F91F4E38}" srcId="{01859A98-E697-47EC-AD39-E7F1F7C0EF49}" destId="{B023CC56-882D-47BD-9317-489A266E9F23}" srcOrd="12" destOrd="0" parTransId="{79D1B5DE-6DA9-48A1-9228-5051B09C2C26}" sibTransId="{D515834F-BD40-48E9-8580-34AF514917E7}"/>
    <dgm:cxn modelId="{72FAB5F3-80B7-4F95-A663-3D96F3BF74DF}" type="presOf" srcId="{FBC5EE1A-A1D7-4CEB-8FD4-F713A5676ECE}" destId="{BFFB9EDD-C5FD-46B6-9AD5-9440BFAFF595}" srcOrd="0" destOrd="0" presId="urn:microsoft.com/office/officeart/2005/8/layout/process5"/>
    <dgm:cxn modelId="{152D82F7-0F29-4C8F-8E7A-4B941197003D}" type="presOf" srcId="{57499A09-09C0-493B-93CB-38C0AD12219D}" destId="{5C047989-C70D-49C7-8B74-B3D1FB423343}" srcOrd="0" destOrd="0" presId="urn:microsoft.com/office/officeart/2005/8/layout/process5"/>
    <dgm:cxn modelId="{E22DF9FF-0C32-41A3-ABA0-BD69CAF0EFDC}" type="presOf" srcId="{CDF183B7-2BC7-4CB0-9AEC-860188CBA382}" destId="{EC87A1E2-1A41-4753-ABDD-5B9CC1C6790B}" srcOrd="0" destOrd="0" presId="urn:microsoft.com/office/officeart/2005/8/layout/process5"/>
    <dgm:cxn modelId="{155EDC07-E62D-40D8-BA53-98369E5B04D1}" type="presParOf" srcId="{EB541E7A-A6E2-4035-B758-543CC95C3C3B}" destId="{596F5806-5E04-46EE-AB58-4B2BF35F836C}" srcOrd="0" destOrd="0" presId="urn:microsoft.com/office/officeart/2005/8/layout/process5"/>
    <dgm:cxn modelId="{5BF9E5F7-A3E9-404F-B347-961B756CD2CD}" type="presParOf" srcId="{EB541E7A-A6E2-4035-B758-543CC95C3C3B}" destId="{CA7E3451-3EB7-4AFB-BAAC-1ECEC99EB4D2}" srcOrd="1" destOrd="0" presId="urn:microsoft.com/office/officeart/2005/8/layout/process5"/>
    <dgm:cxn modelId="{E37D77E7-ED10-4234-BBF9-87004F90FBBA}" type="presParOf" srcId="{CA7E3451-3EB7-4AFB-BAAC-1ECEC99EB4D2}" destId="{5339D601-04E8-4187-93C3-25BF835B6F12}" srcOrd="0" destOrd="0" presId="urn:microsoft.com/office/officeart/2005/8/layout/process5"/>
    <dgm:cxn modelId="{E9B8B4F0-4300-4282-8837-FDB41AE7DB05}" type="presParOf" srcId="{EB541E7A-A6E2-4035-B758-543CC95C3C3B}" destId="{DAB7FD35-8231-4C25-BFE2-A8887E9B0A1B}" srcOrd="2" destOrd="0" presId="urn:microsoft.com/office/officeart/2005/8/layout/process5"/>
    <dgm:cxn modelId="{DFA508BD-9E33-4CD9-B8FE-4AA365B1F830}" type="presParOf" srcId="{EB541E7A-A6E2-4035-B758-543CC95C3C3B}" destId="{331B064B-AD79-4956-9921-2AEC73F153B4}" srcOrd="3" destOrd="0" presId="urn:microsoft.com/office/officeart/2005/8/layout/process5"/>
    <dgm:cxn modelId="{96CF49D9-EB0A-48D3-B742-B569516F02C2}" type="presParOf" srcId="{331B064B-AD79-4956-9921-2AEC73F153B4}" destId="{FECBE1AE-AD24-4C73-8DA3-55D70A16C013}" srcOrd="0" destOrd="0" presId="urn:microsoft.com/office/officeart/2005/8/layout/process5"/>
    <dgm:cxn modelId="{24838DFE-A5B5-4F1B-AE39-72AD766080EE}" type="presParOf" srcId="{EB541E7A-A6E2-4035-B758-543CC95C3C3B}" destId="{F269A794-18DE-453B-AB06-FEEFD79B9B74}" srcOrd="4" destOrd="0" presId="urn:microsoft.com/office/officeart/2005/8/layout/process5"/>
    <dgm:cxn modelId="{9C34B803-ACFB-40CB-BF8E-BA40B9AC2AA5}" type="presParOf" srcId="{EB541E7A-A6E2-4035-B758-543CC95C3C3B}" destId="{8BC14CA0-460A-4635-B253-79E7E5C1BE9D}" srcOrd="5" destOrd="0" presId="urn:microsoft.com/office/officeart/2005/8/layout/process5"/>
    <dgm:cxn modelId="{DB721373-764B-4D25-8757-4E4DE9FF1062}" type="presParOf" srcId="{8BC14CA0-460A-4635-B253-79E7E5C1BE9D}" destId="{376C244A-AF6B-4F7F-AAEA-EA1D72CCE1DE}" srcOrd="0" destOrd="0" presId="urn:microsoft.com/office/officeart/2005/8/layout/process5"/>
    <dgm:cxn modelId="{74530705-BBB4-4C9B-8E23-819A3E4D9F60}" type="presParOf" srcId="{EB541E7A-A6E2-4035-B758-543CC95C3C3B}" destId="{003172B5-8AAF-4D17-903F-EF09408D236B}" srcOrd="6" destOrd="0" presId="urn:microsoft.com/office/officeart/2005/8/layout/process5"/>
    <dgm:cxn modelId="{BF9672B1-BB5B-418F-9B26-1E16DEE1EFAF}" type="presParOf" srcId="{EB541E7A-A6E2-4035-B758-543CC95C3C3B}" destId="{EC87A1E2-1A41-4753-ABDD-5B9CC1C6790B}" srcOrd="7" destOrd="0" presId="urn:microsoft.com/office/officeart/2005/8/layout/process5"/>
    <dgm:cxn modelId="{09301A69-C786-437B-8402-CAA150F7DE09}" type="presParOf" srcId="{EC87A1E2-1A41-4753-ABDD-5B9CC1C6790B}" destId="{FEECFFB5-0672-47D6-843F-8F6B6A952489}" srcOrd="0" destOrd="0" presId="urn:microsoft.com/office/officeart/2005/8/layout/process5"/>
    <dgm:cxn modelId="{BD99BFF5-CBA2-4705-962D-6C2C442204C4}" type="presParOf" srcId="{EB541E7A-A6E2-4035-B758-543CC95C3C3B}" destId="{40C972E3-0FEA-445F-B2D6-BB8A88B875A5}" srcOrd="8" destOrd="0" presId="urn:microsoft.com/office/officeart/2005/8/layout/process5"/>
    <dgm:cxn modelId="{5D20BAAB-26DB-4E2A-B804-9DD969034ED9}" type="presParOf" srcId="{EB541E7A-A6E2-4035-B758-543CC95C3C3B}" destId="{39458651-008A-4368-8FF6-5B4873CACBE8}" srcOrd="9" destOrd="0" presId="urn:microsoft.com/office/officeart/2005/8/layout/process5"/>
    <dgm:cxn modelId="{1FFD32CB-87C8-4349-B174-E0AB6BC19078}" type="presParOf" srcId="{39458651-008A-4368-8FF6-5B4873CACBE8}" destId="{DC50753E-7EFA-4725-B282-C0432A3D420E}" srcOrd="0" destOrd="0" presId="urn:microsoft.com/office/officeart/2005/8/layout/process5"/>
    <dgm:cxn modelId="{BC659DB8-8341-463D-A4ED-2AA4C3F4164B}" type="presParOf" srcId="{EB541E7A-A6E2-4035-B758-543CC95C3C3B}" destId="{CA34E7BA-6A98-4E5E-B36B-7483CDCEEE91}" srcOrd="10" destOrd="0" presId="urn:microsoft.com/office/officeart/2005/8/layout/process5"/>
    <dgm:cxn modelId="{6519A0D2-B431-4EFB-817A-08B23B1F6946}" type="presParOf" srcId="{EB541E7A-A6E2-4035-B758-543CC95C3C3B}" destId="{5698A96A-369E-42A0-BC2C-AFBEB75A7D7C}" srcOrd="11" destOrd="0" presId="urn:microsoft.com/office/officeart/2005/8/layout/process5"/>
    <dgm:cxn modelId="{80CA7B8D-4103-4B72-A553-1A1209E99496}" type="presParOf" srcId="{5698A96A-369E-42A0-BC2C-AFBEB75A7D7C}" destId="{77A53922-3082-43AA-9C49-DCF0F02C59A6}" srcOrd="0" destOrd="0" presId="urn:microsoft.com/office/officeart/2005/8/layout/process5"/>
    <dgm:cxn modelId="{4D46772D-2A7A-4BCC-AFC4-7DF25E4A399D}" type="presParOf" srcId="{EB541E7A-A6E2-4035-B758-543CC95C3C3B}" destId="{32D97122-ED62-4B2E-8944-7B56757724EE}" srcOrd="12" destOrd="0" presId="urn:microsoft.com/office/officeart/2005/8/layout/process5"/>
    <dgm:cxn modelId="{F6A110CC-9E23-474C-BCBA-6F48579D718E}" type="presParOf" srcId="{EB541E7A-A6E2-4035-B758-543CC95C3C3B}" destId="{0658769F-9158-42DD-9247-2635A7D834A6}" srcOrd="13" destOrd="0" presId="urn:microsoft.com/office/officeart/2005/8/layout/process5"/>
    <dgm:cxn modelId="{A3DEB75E-287E-4008-91DC-13E1E08792F5}" type="presParOf" srcId="{0658769F-9158-42DD-9247-2635A7D834A6}" destId="{AEC59DED-D389-4FF5-ADA9-2E2AAD90E1A5}" srcOrd="0" destOrd="0" presId="urn:microsoft.com/office/officeart/2005/8/layout/process5"/>
    <dgm:cxn modelId="{B3E111AD-F778-45FF-8D0E-3229B90A83CC}" type="presParOf" srcId="{EB541E7A-A6E2-4035-B758-543CC95C3C3B}" destId="{6BFB2D5A-FCC5-41A5-8437-BFEA89A543F5}" srcOrd="14" destOrd="0" presId="urn:microsoft.com/office/officeart/2005/8/layout/process5"/>
    <dgm:cxn modelId="{5F67C18A-5E7F-4F30-96CA-21170A650DB6}" type="presParOf" srcId="{EB541E7A-A6E2-4035-B758-543CC95C3C3B}" destId="{5C047989-C70D-49C7-8B74-B3D1FB423343}" srcOrd="15" destOrd="0" presId="urn:microsoft.com/office/officeart/2005/8/layout/process5"/>
    <dgm:cxn modelId="{700FD3EF-DB5F-4D23-A878-676BCF61333E}" type="presParOf" srcId="{5C047989-C70D-49C7-8B74-B3D1FB423343}" destId="{4F11B3B9-15C0-4972-B7B6-1A72F1C9752C}" srcOrd="0" destOrd="0" presId="urn:microsoft.com/office/officeart/2005/8/layout/process5"/>
    <dgm:cxn modelId="{F51C46CC-47E1-41D5-A606-97FFB43A18F9}" type="presParOf" srcId="{EB541E7A-A6E2-4035-B758-543CC95C3C3B}" destId="{BFFB9EDD-C5FD-46B6-9AD5-9440BFAFF595}" srcOrd="16" destOrd="0" presId="urn:microsoft.com/office/officeart/2005/8/layout/process5"/>
    <dgm:cxn modelId="{EFA939D1-CF99-464A-9373-70E2013504EF}" type="presParOf" srcId="{EB541E7A-A6E2-4035-B758-543CC95C3C3B}" destId="{D4636BF8-E6C2-4EE6-99B9-A9FB76DC9190}" srcOrd="17" destOrd="0" presId="urn:microsoft.com/office/officeart/2005/8/layout/process5"/>
    <dgm:cxn modelId="{0C5014D0-26B1-42CF-AA0C-206D200AF8AF}" type="presParOf" srcId="{D4636BF8-E6C2-4EE6-99B9-A9FB76DC9190}" destId="{32ABABC0-474A-4302-951B-F20384DE4033}" srcOrd="0" destOrd="0" presId="urn:microsoft.com/office/officeart/2005/8/layout/process5"/>
    <dgm:cxn modelId="{60D976E8-F161-4DB9-AA70-B1F5D42CF44B}" type="presParOf" srcId="{EB541E7A-A6E2-4035-B758-543CC95C3C3B}" destId="{D4C0E0D9-5A9D-483B-8E65-1297C2DB2013}" srcOrd="18" destOrd="0" presId="urn:microsoft.com/office/officeart/2005/8/layout/process5"/>
    <dgm:cxn modelId="{4F45E1FA-F31E-4D88-8DC2-9AA59CC9B05D}" type="presParOf" srcId="{EB541E7A-A6E2-4035-B758-543CC95C3C3B}" destId="{54BB2D69-AAA1-4B55-AB1F-ACA71043A49D}" srcOrd="19" destOrd="0" presId="urn:microsoft.com/office/officeart/2005/8/layout/process5"/>
    <dgm:cxn modelId="{D6AE8624-8591-424B-8707-CDEA2E0909BA}" type="presParOf" srcId="{54BB2D69-AAA1-4B55-AB1F-ACA71043A49D}" destId="{3E296A50-C128-4DD2-B04F-B305B5B9A3A2}" srcOrd="0" destOrd="0" presId="urn:microsoft.com/office/officeart/2005/8/layout/process5"/>
    <dgm:cxn modelId="{8DB7D3A7-B6A8-420F-A599-13182F0AB0F8}" type="presParOf" srcId="{EB541E7A-A6E2-4035-B758-543CC95C3C3B}" destId="{F268D4BA-37EF-4703-89D3-F72A0FA04813}" srcOrd="20" destOrd="0" presId="urn:microsoft.com/office/officeart/2005/8/layout/process5"/>
    <dgm:cxn modelId="{AF4D07A2-C505-4AED-B813-71F26E5BE6EA}" type="presParOf" srcId="{EB541E7A-A6E2-4035-B758-543CC95C3C3B}" destId="{B0F5BE75-6126-46D3-BD6A-BB0CC2F7F7A3}" srcOrd="21" destOrd="0" presId="urn:microsoft.com/office/officeart/2005/8/layout/process5"/>
    <dgm:cxn modelId="{D28995E5-3855-4FB8-9867-30E4B8187F71}" type="presParOf" srcId="{B0F5BE75-6126-46D3-BD6A-BB0CC2F7F7A3}" destId="{276F1BB2-1740-4B5D-9886-CB833800F050}" srcOrd="0" destOrd="0" presId="urn:microsoft.com/office/officeart/2005/8/layout/process5"/>
    <dgm:cxn modelId="{1DBB57A8-84E0-4FDB-A3B9-9F6DD141C010}" type="presParOf" srcId="{EB541E7A-A6E2-4035-B758-543CC95C3C3B}" destId="{E06C8F86-C90E-422D-89F6-FB6737C3F9DD}" srcOrd="22" destOrd="0" presId="urn:microsoft.com/office/officeart/2005/8/layout/process5"/>
    <dgm:cxn modelId="{22F5A2A2-B283-443A-94F1-48DE614A7EC7}" type="presParOf" srcId="{EB541E7A-A6E2-4035-B758-543CC95C3C3B}" destId="{74A62643-F18B-4163-A38F-1292567D1673}" srcOrd="23" destOrd="0" presId="urn:microsoft.com/office/officeart/2005/8/layout/process5"/>
    <dgm:cxn modelId="{03D3874E-F45E-43DE-912E-CA76FA539149}" type="presParOf" srcId="{74A62643-F18B-4163-A38F-1292567D1673}" destId="{DC0899B8-09B0-4258-A402-AAF3D9BE5819}" srcOrd="0" destOrd="0" presId="urn:microsoft.com/office/officeart/2005/8/layout/process5"/>
    <dgm:cxn modelId="{B0E202F3-F178-41D5-9D19-B8151540821B}" type="presParOf" srcId="{EB541E7A-A6E2-4035-B758-543CC95C3C3B}" destId="{19BE2DB5-F57C-4EFA-856B-F21D20915132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430EA-741F-4C37-9CA9-A8BE8620B76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7AEBE5-F4EF-4A27-BC4D-01AD68763D3C}">
      <dgm:prSet phldrT="[Text]"/>
      <dgm:spPr/>
      <dgm:t>
        <a:bodyPr/>
        <a:lstStyle/>
        <a:p>
          <a:r>
            <a:rPr lang="en-US" dirty="0" err="1"/>
            <a:t>Menjelaskan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antar</a:t>
          </a:r>
          <a:r>
            <a:rPr lang="en-US" dirty="0"/>
            <a:t> </a:t>
          </a:r>
          <a:r>
            <a:rPr lang="en-US" dirty="0" err="1"/>
            <a:t>variabel</a:t>
          </a:r>
          <a:endParaRPr lang="en-US" dirty="0"/>
        </a:p>
      </dgm:t>
    </dgm:pt>
    <dgm:pt modelId="{560739A4-FE41-44F9-AE88-45A60AF744D7}" type="parTrans" cxnId="{0D5D20F7-5D7D-435C-83C9-23B17F6E1164}">
      <dgm:prSet/>
      <dgm:spPr/>
      <dgm:t>
        <a:bodyPr/>
        <a:lstStyle/>
        <a:p>
          <a:endParaRPr lang="en-US"/>
        </a:p>
      </dgm:t>
    </dgm:pt>
    <dgm:pt modelId="{3BF3CAC7-4A20-4F0F-874D-F7359E5447F2}" type="sibTrans" cxnId="{0D5D20F7-5D7D-435C-83C9-23B17F6E1164}">
      <dgm:prSet/>
      <dgm:spPr/>
      <dgm:t>
        <a:bodyPr/>
        <a:lstStyle/>
        <a:p>
          <a:endParaRPr lang="en-US"/>
        </a:p>
      </dgm:t>
    </dgm:pt>
    <dgm:pt modelId="{E952ABF8-824B-49E2-8081-76248FFE2536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baik</a:t>
          </a:r>
          <a:endParaRPr lang="en-US" dirty="0"/>
        </a:p>
      </dgm:t>
    </dgm:pt>
    <dgm:pt modelId="{A9D7AC68-49D0-4EF8-AC0D-062B7646543A}" type="parTrans" cxnId="{1F8FDC17-9FA3-4429-BA26-93C08559709C}">
      <dgm:prSet/>
      <dgm:spPr/>
      <dgm:t>
        <a:bodyPr/>
        <a:lstStyle/>
        <a:p>
          <a:endParaRPr lang="en-US"/>
        </a:p>
      </dgm:t>
    </dgm:pt>
    <dgm:pt modelId="{418972E5-6847-4534-ACF5-4AF0A4E1B18E}" type="sibTrans" cxnId="{1F8FDC17-9FA3-4429-BA26-93C08559709C}">
      <dgm:prSet/>
      <dgm:spPr/>
      <dgm:t>
        <a:bodyPr/>
        <a:lstStyle/>
        <a:p>
          <a:endParaRPr lang="en-US"/>
        </a:p>
      </dgm:t>
    </dgm:pt>
    <dgm:pt modelId="{2CA3CEB5-556B-4177-AE5E-C3871E2E8CAB}">
      <dgm:prSet phldrT="[Text]"/>
      <dgm:spPr/>
      <dgm:t>
        <a:bodyPr/>
        <a:lstStyle/>
        <a:p>
          <a:r>
            <a:rPr lang="en-US" dirty="0" err="1"/>
            <a:t>Mengatasi</a:t>
          </a:r>
          <a:r>
            <a:rPr lang="en-US" dirty="0"/>
            <a:t> </a:t>
          </a:r>
          <a:r>
            <a:rPr lang="en-US" dirty="0" err="1"/>
            <a:t>perubahan-perubahan</a:t>
          </a:r>
          <a:endParaRPr lang="en-US" dirty="0"/>
        </a:p>
      </dgm:t>
    </dgm:pt>
    <dgm:pt modelId="{57BF28D3-7366-47F3-88D9-E1665C531064}" type="parTrans" cxnId="{5FF8F0A5-E97E-4E06-BBAD-3182DBBDD9F9}">
      <dgm:prSet/>
      <dgm:spPr/>
      <dgm:t>
        <a:bodyPr/>
        <a:lstStyle/>
        <a:p>
          <a:endParaRPr lang="en-US"/>
        </a:p>
      </dgm:t>
    </dgm:pt>
    <dgm:pt modelId="{AC413C29-8323-41B1-8AF0-8ABE32FF8D80}" type="sibTrans" cxnId="{5FF8F0A5-E97E-4E06-BBAD-3182DBBDD9F9}">
      <dgm:prSet/>
      <dgm:spPr/>
      <dgm:t>
        <a:bodyPr/>
        <a:lstStyle/>
        <a:p>
          <a:endParaRPr lang="en-US"/>
        </a:p>
      </dgm:t>
    </dgm:pt>
    <dgm:pt modelId="{691707DB-52F8-406B-A79E-BB30F98DC922}">
      <dgm:prSet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rencana</a:t>
          </a:r>
          <a:r>
            <a:rPr lang="en-US" dirty="0"/>
            <a:t> dan </a:t>
          </a:r>
          <a:r>
            <a:rPr lang="en-US" dirty="0" err="1"/>
            <a:t>ramalan</a:t>
          </a:r>
          <a:endParaRPr lang="en-US" dirty="0"/>
        </a:p>
      </dgm:t>
    </dgm:pt>
    <dgm:pt modelId="{723A48C4-E58D-43C0-85B8-1BB15555A422}" type="parTrans" cxnId="{D33AC105-69F0-45C0-B040-A7A86B7CD22A}">
      <dgm:prSet/>
      <dgm:spPr/>
      <dgm:t>
        <a:bodyPr/>
        <a:lstStyle/>
        <a:p>
          <a:endParaRPr lang="en-US"/>
        </a:p>
      </dgm:t>
    </dgm:pt>
    <dgm:pt modelId="{25F5BC5C-27AE-4F6B-93BE-601E55F0DC34}" type="sibTrans" cxnId="{D33AC105-69F0-45C0-B040-A7A86B7CD22A}">
      <dgm:prSet/>
      <dgm:spPr/>
      <dgm:t>
        <a:bodyPr/>
        <a:lstStyle/>
        <a:p>
          <a:endParaRPr lang="en-US"/>
        </a:p>
      </dgm:t>
    </dgm:pt>
    <dgm:pt modelId="{E4E8A211-2C38-4A38-8E1A-569152AFDCB0}" type="pres">
      <dgm:prSet presAssocID="{CFF430EA-741F-4C37-9CA9-A8BE8620B762}" presName="linear" presStyleCnt="0">
        <dgm:presLayoutVars>
          <dgm:dir/>
          <dgm:animLvl val="lvl"/>
          <dgm:resizeHandles val="exact"/>
        </dgm:presLayoutVars>
      </dgm:prSet>
      <dgm:spPr/>
    </dgm:pt>
    <dgm:pt modelId="{E4DAD457-7E1C-42EE-88B6-5C38D57C18E2}" type="pres">
      <dgm:prSet presAssocID="{5F7AEBE5-F4EF-4A27-BC4D-01AD68763D3C}" presName="parentLin" presStyleCnt="0"/>
      <dgm:spPr/>
    </dgm:pt>
    <dgm:pt modelId="{5C63290C-5003-40D6-9AAA-AB1E0D16E30D}" type="pres">
      <dgm:prSet presAssocID="{5F7AEBE5-F4EF-4A27-BC4D-01AD68763D3C}" presName="parentLeftMargin" presStyleLbl="node1" presStyleIdx="0" presStyleCnt="4"/>
      <dgm:spPr/>
    </dgm:pt>
    <dgm:pt modelId="{F57C8459-96B3-41D5-8D41-9E96738B0043}" type="pres">
      <dgm:prSet presAssocID="{5F7AEBE5-F4EF-4A27-BC4D-01AD68763D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54F421-913E-48F3-9D8D-61E535C7F1D2}" type="pres">
      <dgm:prSet presAssocID="{5F7AEBE5-F4EF-4A27-BC4D-01AD68763D3C}" presName="negativeSpace" presStyleCnt="0"/>
      <dgm:spPr/>
    </dgm:pt>
    <dgm:pt modelId="{975B957B-8BF6-47F5-B636-3F3199554F12}" type="pres">
      <dgm:prSet presAssocID="{5F7AEBE5-F4EF-4A27-BC4D-01AD68763D3C}" presName="childText" presStyleLbl="conFgAcc1" presStyleIdx="0" presStyleCnt="4">
        <dgm:presLayoutVars>
          <dgm:bulletEnabled val="1"/>
        </dgm:presLayoutVars>
      </dgm:prSet>
      <dgm:spPr/>
    </dgm:pt>
    <dgm:pt modelId="{38AE624F-DF46-46B2-AF73-0FFC5D47B68F}" type="pres">
      <dgm:prSet presAssocID="{3BF3CAC7-4A20-4F0F-874D-F7359E5447F2}" presName="spaceBetweenRectangles" presStyleCnt="0"/>
      <dgm:spPr/>
    </dgm:pt>
    <dgm:pt modelId="{797BEF16-D73F-412E-BB94-E2554B912071}" type="pres">
      <dgm:prSet presAssocID="{E952ABF8-824B-49E2-8081-76248FFE2536}" presName="parentLin" presStyleCnt="0"/>
      <dgm:spPr/>
    </dgm:pt>
    <dgm:pt modelId="{54A2BDDA-DCFF-4846-A051-CBD478C7FF3A}" type="pres">
      <dgm:prSet presAssocID="{E952ABF8-824B-49E2-8081-76248FFE2536}" presName="parentLeftMargin" presStyleLbl="node1" presStyleIdx="0" presStyleCnt="4"/>
      <dgm:spPr/>
    </dgm:pt>
    <dgm:pt modelId="{8DBB2550-E85D-47EF-A959-16BD139DEDC8}" type="pres">
      <dgm:prSet presAssocID="{E952ABF8-824B-49E2-8081-76248FFE253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E580A1-178A-4A6F-964C-FCC60974DF13}" type="pres">
      <dgm:prSet presAssocID="{E952ABF8-824B-49E2-8081-76248FFE2536}" presName="negativeSpace" presStyleCnt="0"/>
      <dgm:spPr/>
    </dgm:pt>
    <dgm:pt modelId="{D3C0E8D3-049C-43CF-BB89-9710EA352FAD}" type="pres">
      <dgm:prSet presAssocID="{E952ABF8-824B-49E2-8081-76248FFE2536}" presName="childText" presStyleLbl="conFgAcc1" presStyleIdx="1" presStyleCnt="4">
        <dgm:presLayoutVars>
          <dgm:bulletEnabled val="1"/>
        </dgm:presLayoutVars>
      </dgm:prSet>
      <dgm:spPr/>
    </dgm:pt>
    <dgm:pt modelId="{43FCB193-3310-4B6C-B70B-6D7FFC8DC81B}" type="pres">
      <dgm:prSet presAssocID="{418972E5-6847-4534-ACF5-4AF0A4E1B18E}" presName="spaceBetweenRectangles" presStyleCnt="0"/>
      <dgm:spPr/>
    </dgm:pt>
    <dgm:pt modelId="{CF09035A-1AE8-473B-98BF-4042227FAC51}" type="pres">
      <dgm:prSet presAssocID="{2CA3CEB5-556B-4177-AE5E-C3871E2E8CAB}" presName="parentLin" presStyleCnt="0"/>
      <dgm:spPr/>
    </dgm:pt>
    <dgm:pt modelId="{90FB3728-BD00-46E9-A3D3-B73F6A04D03C}" type="pres">
      <dgm:prSet presAssocID="{2CA3CEB5-556B-4177-AE5E-C3871E2E8CAB}" presName="parentLeftMargin" presStyleLbl="node1" presStyleIdx="1" presStyleCnt="4"/>
      <dgm:spPr/>
    </dgm:pt>
    <dgm:pt modelId="{A4299848-7A14-4DAF-A518-EF29D0C01C67}" type="pres">
      <dgm:prSet presAssocID="{2CA3CEB5-556B-4177-AE5E-C3871E2E8C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2F8C59-F178-42C5-8183-F4484703FFA9}" type="pres">
      <dgm:prSet presAssocID="{2CA3CEB5-556B-4177-AE5E-C3871E2E8CAB}" presName="negativeSpace" presStyleCnt="0"/>
      <dgm:spPr/>
    </dgm:pt>
    <dgm:pt modelId="{1EE913DD-73ED-4ED0-B082-2E8005721276}" type="pres">
      <dgm:prSet presAssocID="{2CA3CEB5-556B-4177-AE5E-C3871E2E8CAB}" presName="childText" presStyleLbl="conFgAcc1" presStyleIdx="2" presStyleCnt="4">
        <dgm:presLayoutVars>
          <dgm:bulletEnabled val="1"/>
        </dgm:presLayoutVars>
      </dgm:prSet>
      <dgm:spPr/>
    </dgm:pt>
    <dgm:pt modelId="{82BC9F75-115D-403E-BB97-1DA722B146F7}" type="pres">
      <dgm:prSet presAssocID="{AC413C29-8323-41B1-8AF0-8ABE32FF8D80}" presName="spaceBetweenRectangles" presStyleCnt="0"/>
      <dgm:spPr/>
    </dgm:pt>
    <dgm:pt modelId="{6D073C2A-A50E-4F05-8227-A534DEB29D6E}" type="pres">
      <dgm:prSet presAssocID="{691707DB-52F8-406B-A79E-BB30F98DC922}" presName="parentLin" presStyleCnt="0"/>
      <dgm:spPr/>
    </dgm:pt>
    <dgm:pt modelId="{48EAF381-C111-438E-AB6D-04E9B9417D2E}" type="pres">
      <dgm:prSet presAssocID="{691707DB-52F8-406B-A79E-BB30F98DC922}" presName="parentLeftMargin" presStyleLbl="node1" presStyleIdx="2" presStyleCnt="4"/>
      <dgm:spPr/>
    </dgm:pt>
    <dgm:pt modelId="{82AD771A-0F41-4B66-A228-B0E4971988D4}" type="pres">
      <dgm:prSet presAssocID="{691707DB-52F8-406B-A79E-BB30F98DC92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E804BA3-667C-4875-B8C9-AD3DCCEED8E4}" type="pres">
      <dgm:prSet presAssocID="{691707DB-52F8-406B-A79E-BB30F98DC922}" presName="negativeSpace" presStyleCnt="0"/>
      <dgm:spPr/>
    </dgm:pt>
    <dgm:pt modelId="{43BBD893-5FFE-4C51-853F-FF256797C3FF}" type="pres">
      <dgm:prSet presAssocID="{691707DB-52F8-406B-A79E-BB30F98DC92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3AC105-69F0-45C0-B040-A7A86B7CD22A}" srcId="{CFF430EA-741F-4C37-9CA9-A8BE8620B762}" destId="{691707DB-52F8-406B-A79E-BB30F98DC922}" srcOrd="3" destOrd="0" parTransId="{723A48C4-E58D-43C0-85B8-1BB15555A422}" sibTransId="{25F5BC5C-27AE-4F6B-93BE-601E55F0DC34}"/>
    <dgm:cxn modelId="{3BB9540B-DDD4-4671-AEDC-A5E98962B3F2}" type="presOf" srcId="{E952ABF8-824B-49E2-8081-76248FFE2536}" destId="{54A2BDDA-DCFF-4846-A051-CBD478C7FF3A}" srcOrd="0" destOrd="0" presId="urn:microsoft.com/office/officeart/2005/8/layout/list1"/>
    <dgm:cxn modelId="{1F8FDC17-9FA3-4429-BA26-93C08559709C}" srcId="{CFF430EA-741F-4C37-9CA9-A8BE8620B762}" destId="{E952ABF8-824B-49E2-8081-76248FFE2536}" srcOrd="1" destOrd="0" parTransId="{A9D7AC68-49D0-4EF8-AC0D-062B7646543A}" sibTransId="{418972E5-6847-4534-ACF5-4AF0A4E1B18E}"/>
    <dgm:cxn modelId="{F1E8002A-FA39-481C-93F3-3633C79BEF85}" type="presOf" srcId="{2CA3CEB5-556B-4177-AE5E-C3871E2E8CAB}" destId="{90FB3728-BD00-46E9-A3D3-B73F6A04D03C}" srcOrd="0" destOrd="0" presId="urn:microsoft.com/office/officeart/2005/8/layout/list1"/>
    <dgm:cxn modelId="{BA137631-E6C2-4BC2-B1D8-91A994669E23}" type="presOf" srcId="{691707DB-52F8-406B-A79E-BB30F98DC922}" destId="{82AD771A-0F41-4B66-A228-B0E4971988D4}" srcOrd="1" destOrd="0" presId="urn:microsoft.com/office/officeart/2005/8/layout/list1"/>
    <dgm:cxn modelId="{A4479341-CD2A-4ECE-8C23-6FBBFFBAFBA3}" type="presOf" srcId="{691707DB-52F8-406B-A79E-BB30F98DC922}" destId="{48EAF381-C111-438E-AB6D-04E9B9417D2E}" srcOrd="0" destOrd="0" presId="urn:microsoft.com/office/officeart/2005/8/layout/list1"/>
    <dgm:cxn modelId="{E66C7D55-5AD7-467B-854E-367A6BCF5C5C}" type="presOf" srcId="{CFF430EA-741F-4C37-9CA9-A8BE8620B762}" destId="{E4E8A211-2C38-4A38-8E1A-569152AFDCB0}" srcOrd="0" destOrd="0" presId="urn:microsoft.com/office/officeart/2005/8/layout/list1"/>
    <dgm:cxn modelId="{236C9A58-D613-42F5-82AF-CA18CE6251A8}" type="presOf" srcId="{5F7AEBE5-F4EF-4A27-BC4D-01AD68763D3C}" destId="{5C63290C-5003-40D6-9AAA-AB1E0D16E30D}" srcOrd="0" destOrd="0" presId="urn:microsoft.com/office/officeart/2005/8/layout/list1"/>
    <dgm:cxn modelId="{459C9181-18F9-4893-A044-5FB415ECCD43}" type="presOf" srcId="{5F7AEBE5-F4EF-4A27-BC4D-01AD68763D3C}" destId="{F57C8459-96B3-41D5-8D41-9E96738B0043}" srcOrd="1" destOrd="0" presId="urn:microsoft.com/office/officeart/2005/8/layout/list1"/>
    <dgm:cxn modelId="{5FF8F0A5-E97E-4E06-BBAD-3182DBBDD9F9}" srcId="{CFF430EA-741F-4C37-9CA9-A8BE8620B762}" destId="{2CA3CEB5-556B-4177-AE5E-C3871E2E8CAB}" srcOrd="2" destOrd="0" parTransId="{57BF28D3-7366-47F3-88D9-E1665C531064}" sibTransId="{AC413C29-8323-41B1-8AF0-8ABE32FF8D80}"/>
    <dgm:cxn modelId="{F209D0A8-40DE-4238-88CD-749BF0DAD127}" type="presOf" srcId="{E952ABF8-824B-49E2-8081-76248FFE2536}" destId="{8DBB2550-E85D-47EF-A959-16BD139DEDC8}" srcOrd="1" destOrd="0" presId="urn:microsoft.com/office/officeart/2005/8/layout/list1"/>
    <dgm:cxn modelId="{C2E0FCCD-67A0-4294-AD53-F595931441AD}" type="presOf" srcId="{2CA3CEB5-556B-4177-AE5E-C3871E2E8CAB}" destId="{A4299848-7A14-4DAF-A518-EF29D0C01C67}" srcOrd="1" destOrd="0" presId="urn:microsoft.com/office/officeart/2005/8/layout/list1"/>
    <dgm:cxn modelId="{0D5D20F7-5D7D-435C-83C9-23B17F6E1164}" srcId="{CFF430EA-741F-4C37-9CA9-A8BE8620B762}" destId="{5F7AEBE5-F4EF-4A27-BC4D-01AD68763D3C}" srcOrd="0" destOrd="0" parTransId="{560739A4-FE41-44F9-AE88-45A60AF744D7}" sibTransId="{3BF3CAC7-4A20-4F0F-874D-F7359E5447F2}"/>
    <dgm:cxn modelId="{EE4B51A5-3849-47B9-829D-994846B06BAB}" type="presParOf" srcId="{E4E8A211-2C38-4A38-8E1A-569152AFDCB0}" destId="{E4DAD457-7E1C-42EE-88B6-5C38D57C18E2}" srcOrd="0" destOrd="0" presId="urn:microsoft.com/office/officeart/2005/8/layout/list1"/>
    <dgm:cxn modelId="{B9758DF0-EE98-4911-8AA0-F36FD7799478}" type="presParOf" srcId="{E4DAD457-7E1C-42EE-88B6-5C38D57C18E2}" destId="{5C63290C-5003-40D6-9AAA-AB1E0D16E30D}" srcOrd="0" destOrd="0" presId="urn:microsoft.com/office/officeart/2005/8/layout/list1"/>
    <dgm:cxn modelId="{5C419234-9B47-48FE-8869-D6BDC88B66AB}" type="presParOf" srcId="{E4DAD457-7E1C-42EE-88B6-5C38D57C18E2}" destId="{F57C8459-96B3-41D5-8D41-9E96738B0043}" srcOrd="1" destOrd="0" presId="urn:microsoft.com/office/officeart/2005/8/layout/list1"/>
    <dgm:cxn modelId="{678CE1C1-E227-4777-92D4-200D1CB1E770}" type="presParOf" srcId="{E4E8A211-2C38-4A38-8E1A-569152AFDCB0}" destId="{3554F421-913E-48F3-9D8D-61E535C7F1D2}" srcOrd="1" destOrd="0" presId="urn:microsoft.com/office/officeart/2005/8/layout/list1"/>
    <dgm:cxn modelId="{DF867DE4-26CE-4F4C-A243-3730DBFE6DE8}" type="presParOf" srcId="{E4E8A211-2C38-4A38-8E1A-569152AFDCB0}" destId="{975B957B-8BF6-47F5-B636-3F3199554F12}" srcOrd="2" destOrd="0" presId="urn:microsoft.com/office/officeart/2005/8/layout/list1"/>
    <dgm:cxn modelId="{3D265C37-6613-4E26-A05B-A505101ECFF3}" type="presParOf" srcId="{E4E8A211-2C38-4A38-8E1A-569152AFDCB0}" destId="{38AE624F-DF46-46B2-AF73-0FFC5D47B68F}" srcOrd="3" destOrd="0" presId="urn:microsoft.com/office/officeart/2005/8/layout/list1"/>
    <dgm:cxn modelId="{5AD0C3E5-D72A-47ED-AD47-C5A3CA3E3B0D}" type="presParOf" srcId="{E4E8A211-2C38-4A38-8E1A-569152AFDCB0}" destId="{797BEF16-D73F-412E-BB94-E2554B912071}" srcOrd="4" destOrd="0" presId="urn:microsoft.com/office/officeart/2005/8/layout/list1"/>
    <dgm:cxn modelId="{99B9F814-11DE-47AA-A7EC-5358CC75E8BB}" type="presParOf" srcId="{797BEF16-D73F-412E-BB94-E2554B912071}" destId="{54A2BDDA-DCFF-4846-A051-CBD478C7FF3A}" srcOrd="0" destOrd="0" presId="urn:microsoft.com/office/officeart/2005/8/layout/list1"/>
    <dgm:cxn modelId="{E211F25C-945E-40D2-8548-865FFB51D3A2}" type="presParOf" srcId="{797BEF16-D73F-412E-BB94-E2554B912071}" destId="{8DBB2550-E85D-47EF-A959-16BD139DEDC8}" srcOrd="1" destOrd="0" presId="urn:microsoft.com/office/officeart/2005/8/layout/list1"/>
    <dgm:cxn modelId="{D96CF5FA-8A3E-4E3E-AACE-03CD7FD2061B}" type="presParOf" srcId="{E4E8A211-2C38-4A38-8E1A-569152AFDCB0}" destId="{78E580A1-178A-4A6F-964C-FCC60974DF13}" srcOrd="5" destOrd="0" presId="urn:microsoft.com/office/officeart/2005/8/layout/list1"/>
    <dgm:cxn modelId="{E86A16D7-F42C-4E44-9F67-F3E1C2B2B8EB}" type="presParOf" srcId="{E4E8A211-2C38-4A38-8E1A-569152AFDCB0}" destId="{D3C0E8D3-049C-43CF-BB89-9710EA352FAD}" srcOrd="6" destOrd="0" presId="urn:microsoft.com/office/officeart/2005/8/layout/list1"/>
    <dgm:cxn modelId="{9A3D49AF-6903-4F46-BCDF-76582D62AAEB}" type="presParOf" srcId="{E4E8A211-2C38-4A38-8E1A-569152AFDCB0}" destId="{43FCB193-3310-4B6C-B70B-6D7FFC8DC81B}" srcOrd="7" destOrd="0" presId="urn:microsoft.com/office/officeart/2005/8/layout/list1"/>
    <dgm:cxn modelId="{F13A3BC8-BABF-4283-8FF6-1A0EF9232654}" type="presParOf" srcId="{E4E8A211-2C38-4A38-8E1A-569152AFDCB0}" destId="{CF09035A-1AE8-473B-98BF-4042227FAC51}" srcOrd="8" destOrd="0" presId="urn:microsoft.com/office/officeart/2005/8/layout/list1"/>
    <dgm:cxn modelId="{5E693D71-3109-4986-9139-45DE1C551C7D}" type="presParOf" srcId="{CF09035A-1AE8-473B-98BF-4042227FAC51}" destId="{90FB3728-BD00-46E9-A3D3-B73F6A04D03C}" srcOrd="0" destOrd="0" presId="urn:microsoft.com/office/officeart/2005/8/layout/list1"/>
    <dgm:cxn modelId="{44D2AEDC-0F84-4B1D-8F29-33ECA93B1B39}" type="presParOf" srcId="{CF09035A-1AE8-473B-98BF-4042227FAC51}" destId="{A4299848-7A14-4DAF-A518-EF29D0C01C67}" srcOrd="1" destOrd="0" presId="urn:microsoft.com/office/officeart/2005/8/layout/list1"/>
    <dgm:cxn modelId="{322263DC-D55F-44DD-B52D-335259E93A76}" type="presParOf" srcId="{E4E8A211-2C38-4A38-8E1A-569152AFDCB0}" destId="{322F8C59-F178-42C5-8183-F4484703FFA9}" srcOrd="9" destOrd="0" presId="urn:microsoft.com/office/officeart/2005/8/layout/list1"/>
    <dgm:cxn modelId="{F0EE8C84-F2D8-44B2-A6F7-A8EFDC17F4BB}" type="presParOf" srcId="{E4E8A211-2C38-4A38-8E1A-569152AFDCB0}" destId="{1EE913DD-73ED-4ED0-B082-2E8005721276}" srcOrd="10" destOrd="0" presId="urn:microsoft.com/office/officeart/2005/8/layout/list1"/>
    <dgm:cxn modelId="{53BDAF1C-E846-4E75-A2CC-7D496564EACA}" type="presParOf" srcId="{E4E8A211-2C38-4A38-8E1A-569152AFDCB0}" destId="{82BC9F75-115D-403E-BB97-1DA722B146F7}" srcOrd="11" destOrd="0" presId="urn:microsoft.com/office/officeart/2005/8/layout/list1"/>
    <dgm:cxn modelId="{626F6ED6-7BC5-412F-8FBA-D7E952D6EBA4}" type="presParOf" srcId="{E4E8A211-2C38-4A38-8E1A-569152AFDCB0}" destId="{6D073C2A-A50E-4F05-8227-A534DEB29D6E}" srcOrd="12" destOrd="0" presId="urn:microsoft.com/office/officeart/2005/8/layout/list1"/>
    <dgm:cxn modelId="{D4DA7E17-A1FF-4FA6-8DF9-8B32AC089431}" type="presParOf" srcId="{6D073C2A-A50E-4F05-8227-A534DEB29D6E}" destId="{48EAF381-C111-438E-AB6D-04E9B9417D2E}" srcOrd="0" destOrd="0" presId="urn:microsoft.com/office/officeart/2005/8/layout/list1"/>
    <dgm:cxn modelId="{E22E85E7-3973-404C-ADA6-9B63E24051A4}" type="presParOf" srcId="{6D073C2A-A50E-4F05-8227-A534DEB29D6E}" destId="{82AD771A-0F41-4B66-A228-B0E4971988D4}" srcOrd="1" destOrd="0" presId="urn:microsoft.com/office/officeart/2005/8/layout/list1"/>
    <dgm:cxn modelId="{E94A1DFD-B89E-4C88-A12D-E733AD2EA34E}" type="presParOf" srcId="{E4E8A211-2C38-4A38-8E1A-569152AFDCB0}" destId="{AE804BA3-667C-4875-B8C9-AD3DCCEED8E4}" srcOrd="13" destOrd="0" presId="urn:microsoft.com/office/officeart/2005/8/layout/list1"/>
    <dgm:cxn modelId="{2B180526-53F7-4413-A6BA-AA48D7689304}" type="presParOf" srcId="{E4E8A211-2C38-4A38-8E1A-569152AFDCB0}" destId="{43BBD893-5FFE-4C51-853F-FF256797C3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ADB6A-5B53-48DB-A95C-FB7FFC899CF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4251B0F-3CBE-4189-82E5-7218D21D669C}">
      <dgm:prSet phldrT="[Text]" custT="1"/>
      <dgm:spPr/>
      <dgm:t>
        <a:bodyPr/>
        <a:lstStyle/>
        <a:p>
          <a:r>
            <a:rPr lang="en-US" sz="2400" dirty="0" err="1"/>
            <a:t>Statistik</a:t>
          </a:r>
          <a:r>
            <a:rPr lang="en-US" sz="2400" dirty="0"/>
            <a:t> </a:t>
          </a:r>
        </a:p>
      </dgm:t>
    </dgm:pt>
    <dgm:pt modelId="{6240B933-AF8D-4590-8035-9134AB1CCCF0}" type="parTrans" cxnId="{9EAC52E8-985A-4114-99DF-28C54AF70932}">
      <dgm:prSet/>
      <dgm:spPr/>
      <dgm:t>
        <a:bodyPr/>
        <a:lstStyle/>
        <a:p>
          <a:endParaRPr lang="en-US" sz="2400"/>
        </a:p>
      </dgm:t>
    </dgm:pt>
    <dgm:pt modelId="{78850F34-80C2-462D-8C13-E98BD66F788C}" type="sibTrans" cxnId="{9EAC52E8-985A-4114-99DF-28C54AF70932}">
      <dgm:prSet/>
      <dgm:spPr/>
      <dgm:t>
        <a:bodyPr/>
        <a:lstStyle/>
        <a:p>
          <a:endParaRPr lang="en-US" sz="2400"/>
        </a:p>
      </dgm:t>
    </dgm:pt>
    <dgm:pt modelId="{D38B4A84-585F-47AF-A499-B39F7E1FF13E}">
      <dgm:prSet phldrT="[Text]" custT="1"/>
      <dgm:spPr/>
      <dgm:t>
        <a:bodyPr/>
        <a:lstStyle/>
        <a:p>
          <a:r>
            <a:rPr lang="en-US" sz="2400" dirty="0" err="1"/>
            <a:t>Deskriptif</a:t>
          </a:r>
          <a:endParaRPr lang="en-US" sz="2400" dirty="0"/>
        </a:p>
      </dgm:t>
    </dgm:pt>
    <dgm:pt modelId="{4FA47F97-1BC0-4990-B30C-36A08242A16A}" type="parTrans" cxnId="{2A7F9D10-E471-4973-8620-61EBFD7FBEF2}">
      <dgm:prSet custT="1"/>
      <dgm:spPr/>
      <dgm:t>
        <a:bodyPr/>
        <a:lstStyle/>
        <a:p>
          <a:endParaRPr lang="en-US" sz="2400"/>
        </a:p>
      </dgm:t>
    </dgm:pt>
    <dgm:pt modelId="{F6A683DD-8D97-4CB2-8ECA-EA24FEBC791A}" type="sibTrans" cxnId="{2A7F9D10-E471-4973-8620-61EBFD7FBEF2}">
      <dgm:prSet/>
      <dgm:spPr/>
      <dgm:t>
        <a:bodyPr/>
        <a:lstStyle/>
        <a:p>
          <a:endParaRPr lang="en-US" sz="2400"/>
        </a:p>
      </dgm:t>
    </dgm:pt>
    <dgm:pt modelId="{FD839601-C188-4C81-B259-E5916F6DA998}">
      <dgm:prSet phldrT="[Text]" custT="1"/>
      <dgm:spPr/>
      <dgm:t>
        <a:bodyPr/>
        <a:lstStyle/>
        <a:p>
          <a:r>
            <a:rPr lang="en-US" sz="2400" dirty="0" err="1"/>
            <a:t>Inferensial</a:t>
          </a:r>
          <a:endParaRPr lang="en-US" sz="2400" dirty="0"/>
        </a:p>
      </dgm:t>
    </dgm:pt>
    <dgm:pt modelId="{BB6FD7CD-EFA9-4FAF-BE11-609B5831DFE0}" type="parTrans" cxnId="{D6C82691-362B-43A4-B126-C951F82FDA08}">
      <dgm:prSet custT="1"/>
      <dgm:spPr/>
      <dgm:t>
        <a:bodyPr/>
        <a:lstStyle/>
        <a:p>
          <a:endParaRPr lang="en-US" sz="2400"/>
        </a:p>
      </dgm:t>
    </dgm:pt>
    <dgm:pt modelId="{F3294D6C-45D5-4B96-B998-54D59B2EDE24}" type="sibTrans" cxnId="{D6C82691-362B-43A4-B126-C951F82FDA08}">
      <dgm:prSet/>
      <dgm:spPr/>
      <dgm:t>
        <a:bodyPr/>
        <a:lstStyle/>
        <a:p>
          <a:endParaRPr lang="en-US" sz="2400"/>
        </a:p>
      </dgm:t>
    </dgm:pt>
    <dgm:pt modelId="{6D018DEB-AB79-4962-BD1E-8F57EC840882}">
      <dgm:prSet phldrT="[Text]" custT="1"/>
      <dgm:spPr/>
      <dgm:t>
        <a:bodyPr/>
        <a:lstStyle/>
        <a:p>
          <a:r>
            <a:rPr lang="en-US" sz="2400" dirty="0" err="1"/>
            <a:t>Parametrik</a:t>
          </a:r>
          <a:endParaRPr lang="en-US" sz="2400" dirty="0"/>
        </a:p>
      </dgm:t>
    </dgm:pt>
    <dgm:pt modelId="{8D49ABBF-E08D-4371-8D69-5C3726D6CCF8}" type="parTrans" cxnId="{D124610A-4FD0-4E05-827B-72C12A51ACD2}">
      <dgm:prSet custT="1"/>
      <dgm:spPr/>
      <dgm:t>
        <a:bodyPr/>
        <a:lstStyle/>
        <a:p>
          <a:endParaRPr lang="en-US" sz="2400"/>
        </a:p>
      </dgm:t>
    </dgm:pt>
    <dgm:pt modelId="{941D8D78-1858-4239-B922-88043ECB4F66}" type="sibTrans" cxnId="{D124610A-4FD0-4E05-827B-72C12A51ACD2}">
      <dgm:prSet/>
      <dgm:spPr/>
      <dgm:t>
        <a:bodyPr/>
        <a:lstStyle/>
        <a:p>
          <a:endParaRPr lang="en-US" sz="2400"/>
        </a:p>
      </dgm:t>
    </dgm:pt>
    <dgm:pt modelId="{17EE1595-6198-496C-96AF-03694FD9FCD1}">
      <dgm:prSet custT="1"/>
      <dgm:spPr/>
      <dgm:t>
        <a:bodyPr/>
        <a:lstStyle/>
        <a:p>
          <a:r>
            <a:rPr lang="en-US" sz="2400" dirty="0"/>
            <a:t>Non </a:t>
          </a:r>
          <a:r>
            <a:rPr lang="en-US" sz="2400" dirty="0" err="1"/>
            <a:t>Parametrik</a:t>
          </a:r>
          <a:endParaRPr lang="en-US" sz="2400" dirty="0"/>
        </a:p>
      </dgm:t>
    </dgm:pt>
    <dgm:pt modelId="{A846AE1C-11B7-45F3-B409-5FC86E2FE076}" type="parTrans" cxnId="{04C8594D-5541-4B44-A48A-FC1FDDED3EE0}">
      <dgm:prSet custT="1"/>
      <dgm:spPr/>
      <dgm:t>
        <a:bodyPr/>
        <a:lstStyle/>
        <a:p>
          <a:endParaRPr lang="en-US" sz="2400"/>
        </a:p>
      </dgm:t>
    </dgm:pt>
    <dgm:pt modelId="{E0B3F008-D41C-4819-B4A2-7F689EA598B9}" type="sibTrans" cxnId="{04C8594D-5541-4B44-A48A-FC1FDDED3EE0}">
      <dgm:prSet/>
      <dgm:spPr/>
      <dgm:t>
        <a:bodyPr/>
        <a:lstStyle/>
        <a:p>
          <a:endParaRPr lang="en-US" sz="2400"/>
        </a:p>
      </dgm:t>
    </dgm:pt>
    <dgm:pt modelId="{D75AAADF-0B75-47A7-A881-022D0A50CCDD}" type="pres">
      <dgm:prSet presAssocID="{E09ADB6A-5B53-48DB-A95C-FB7FFC899C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F5CB97-9D7E-4331-929F-4671CC3622BA}" type="pres">
      <dgm:prSet presAssocID="{64251B0F-3CBE-4189-82E5-7218D21D669C}" presName="root1" presStyleCnt="0"/>
      <dgm:spPr/>
    </dgm:pt>
    <dgm:pt modelId="{2E7F5222-DF34-44C8-AF05-388C55DF4DCE}" type="pres">
      <dgm:prSet presAssocID="{64251B0F-3CBE-4189-82E5-7218D21D669C}" presName="LevelOneTextNode" presStyleLbl="node0" presStyleIdx="0" presStyleCnt="1">
        <dgm:presLayoutVars>
          <dgm:chPref val="3"/>
        </dgm:presLayoutVars>
      </dgm:prSet>
      <dgm:spPr/>
    </dgm:pt>
    <dgm:pt modelId="{F632F4D5-6A0A-4E5C-B8D5-D3AB76400968}" type="pres">
      <dgm:prSet presAssocID="{64251B0F-3CBE-4189-82E5-7218D21D669C}" presName="level2hierChild" presStyleCnt="0"/>
      <dgm:spPr/>
    </dgm:pt>
    <dgm:pt modelId="{CED1D6C3-A50F-49D2-98CE-D7ADA279120A}" type="pres">
      <dgm:prSet presAssocID="{4FA47F97-1BC0-4990-B30C-36A08242A16A}" presName="conn2-1" presStyleLbl="parChTrans1D2" presStyleIdx="0" presStyleCnt="2"/>
      <dgm:spPr/>
    </dgm:pt>
    <dgm:pt modelId="{E0076F30-DC1F-4016-816F-C67EC4023B32}" type="pres">
      <dgm:prSet presAssocID="{4FA47F97-1BC0-4990-B30C-36A08242A16A}" presName="connTx" presStyleLbl="parChTrans1D2" presStyleIdx="0" presStyleCnt="2"/>
      <dgm:spPr/>
    </dgm:pt>
    <dgm:pt modelId="{3AB672AC-669F-4708-A562-EB6D1ED09CF8}" type="pres">
      <dgm:prSet presAssocID="{D38B4A84-585F-47AF-A499-B39F7E1FF13E}" presName="root2" presStyleCnt="0"/>
      <dgm:spPr/>
    </dgm:pt>
    <dgm:pt modelId="{D6D0BFE7-3964-4143-AECF-E17F67D5E3AF}" type="pres">
      <dgm:prSet presAssocID="{D38B4A84-585F-47AF-A499-B39F7E1FF13E}" presName="LevelTwoTextNode" presStyleLbl="node2" presStyleIdx="0" presStyleCnt="2">
        <dgm:presLayoutVars>
          <dgm:chPref val="3"/>
        </dgm:presLayoutVars>
      </dgm:prSet>
      <dgm:spPr/>
    </dgm:pt>
    <dgm:pt modelId="{E29DB339-ABD4-49A6-8928-EC0B86D7781E}" type="pres">
      <dgm:prSet presAssocID="{D38B4A84-585F-47AF-A499-B39F7E1FF13E}" presName="level3hierChild" presStyleCnt="0"/>
      <dgm:spPr/>
    </dgm:pt>
    <dgm:pt modelId="{CFFD2FE4-1412-4A1B-912D-11C5C4B44156}" type="pres">
      <dgm:prSet presAssocID="{BB6FD7CD-EFA9-4FAF-BE11-609B5831DFE0}" presName="conn2-1" presStyleLbl="parChTrans1D2" presStyleIdx="1" presStyleCnt="2"/>
      <dgm:spPr/>
    </dgm:pt>
    <dgm:pt modelId="{88B876BD-F355-4D0E-BB3B-C1CD270B35FB}" type="pres">
      <dgm:prSet presAssocID="{BB6FD7CD-EFA9-4FAF-BE11-609B5831DFE0}" presName="connTx" presStyleLbl="parChTrans1D2" presStyleIdx="1" presStyleCnt="2"/>
      <dgm:spPr/>
    </dgm:pt>
    <dgm:pt modelId="{F56EACF9-865F-4B53-8C89-E5ABC9CD6483}" type="pres">
      <dgm:prSet presAssocID="{FD839601-C188-4C81-B259-E5916F6DA998}" presName="root2" presStyleCnt="0"/>
      <dgm:spPr/>
    </dgm:pt>
    <dgm:pt modelId="{3720A453-6EBB-4594-B19B-560AE2AE08ED}" type="pres">
      <dgm:prSet presAssocID="{FD839601-C188-4C81-B259-E5916F6DA998}" presName="LevelTwoTextNode" presStyleLbl="node2" presStyleIdx="1" presStyleCnt="2">
        <dgm:presLayoutVars>
          <dgm:chPref val="3"/>
        </dgm:presLayoutVars>
      </dgm:prSet>
      <dgm:spPr/>
    </dgm:pt>
    <dgm:pt modelId="{486A7744-3411-4CCA-A425-1CDA6C55D0E5}" type="pres">
      <dgm:prSet presAssocID="{FD839601-C188-4C81-B259-E5916F6DA998}" presName="level3hierChild" presStyleCnt="0"/>
      <dgm:spPr/>
    </dgm:pt>
    <dgm:pt modelId="{9F403EA2-88AF-4962-8348-9B606483738F}" type="pres">
      <dgm:prSet presAssocID="{8D49ABBF-E08D-4371-8D69-5C3726D6CCF8}" presName="conn2-1" presStyleLbl="parChTrans1D3" presStyleIdx="0" presStyleCnt="2"/>
      <dgm:spPr/>
    </dgm:pt>
    <dgm:pt modelId="{9656D5F8-6860-4042-85D2-0798981E057C}" type="pres">
      <dgm:prSet presAssocID="{8D49ABBF-E08D-4371-8D69-5C3726D6CCF8}" presName="connTx" presStyleLbl="parChTrans1D3" presStyleIdx="0" presStyleCnt="2"/>
      <dgm:spPr/>
    </dgm:pt>
    <dgm:pt modelId="{85216B75-4CC0-467C-9F4D-C991F2A8FE18}" type="pres">
      <dgm:prSet presAssocID="{6D018DEB-AB79-4962-BD1E-8F57EC840882}" presName="root2" presStyleCnt="0"/>
      <dgm:spPr/>
    </dgm:pt>
    <dgm:pt modelId="{6077FD2B-4594-4A36-9D6F-00474399D268}" type="pres">
      <dgm:prSet presAssocID="{6D018DEB-AB79-4962-BD1E-8F57EC840882}" presName="LevelTwoTextNode" presStyleLbl="node3" presStyleIdx="0" presStyleCnt="2">
        <dgm:presLayoutVars>
          <dgm:chPref val="3"/>
        </dgm:presLayoutVars>
      </dgm:prSet>
      <dgm:spPr/>
    </dgm:pt>
    <dgm:pt modelId="{ABA6BB9B-192E-4739-9F0B-730826267B3A}" type="pres">
      <dgm:prSet presAssocID="{6D018DEB-AB79-4962-BD1E-8F57EC840882}" presName="level3hierChild" presStyleCnt="0"/>
      <dgm:spPr/>
    </dgm:pt>
    <dgm:pt modelId="{57C5935B-433F-41E9-B55F-4E08CBF71ADF}" type="pres">
      <dgm:prSet presAssocID="{A846AE1C-11B7-45F3-B409-5FC86E2FE076}" presName="conn2-1" presStyleLbl="parChTrans1D3" presStyleIdx="1" presStyleCnt="2"/>
      <dgm:spPr/>
    </dgm:pt>
    <dgm:pt modelId="{FCB17CED-EEE5-41F2-BAE7-1A51AAD06246}" type="pres">
      <dgm:prSet presAssocID="{A846AE1C-11B7-45F3-B409-5FC86E2FE076}" presName="connTx" presStyleLbl="parChTrans1D3" presStyleIdx="1" presStyleCnt="2"/>
      <dgm:spPr/>
    </dgm:pt>
    <dgm:pt modelId="{F5C9731C-98CC-41E2-82A2-E040EC3DB7C0}" type="pres">
      <dgm:prSet presAssocID="{17EE1595-6198-496C-96AF-03694FD9FCD1}" presName="root2" presStyleCnt="0"/>
      <dgm:spPr/>
    </dgm:pt>
    <dgm:pt modelId="{9BC2865C-994B-4E68-87DD-643D55DC3D18}" type="pres">
      <dgm:prSet presAssocID="{17EE1595-6198-496C-96AF-03694FD9FCD1}" presName="LevelTwoTextNode" presStyleLbl="node3" presStyleIdx="1" presStyleCnt="2">
        <dgm:presLayoutVars>
          <dgm:chPref val="3"/>
        </dgm:presLayoutVars>
      </dgm:prSet>
      <dgm:spPr/>
    </dgm:pt>
    <dgm:pt modelId="{55BFB880-06A3-4514-A86A-FE45AFE775B0}" type="pres">
      <dgm:prSet presAssocID="{17EE1595-6198-496C-96AF-03694FD9FCD1}" presName="level3hierChild" presStyleCnt="0"/>
      <dgm:spPr/>
    </dgm:pt>
  </dgm:ptLst>
  <dgm:cxnLst>
    <dgm:cxn modelId="{D124610A-4FD0-4E05-827B-72C12A51ACD2}" srcId="{FD839601-C188-4C81-B259-E5916F6DA998}" destId="{6D018DEB-AB79-4962-BD1E-8F57EC840882}" srcOrd="0" destOrd="0" parTransId="{8D49ABBF-E08D-4371-8D69-5C3726D6CCF8}" sibTransId="{941D8D78-1858-4239-B922-88043ECB4F66}"/>
    <dgm:cxn modelId="{2A7F9D10-E471-4973-8620-61EBFD7FBEF2}" srcId="{64251B0F-3CBE-4189-82E5-7218D21D669C}" destId="{D38B4A84-585F-47AF-A499-B39F7E1FF13E}" srcOrd="0" destOrd="0" parTransId="{4FA47F97-1BC0-4990-B30C-36A08242A16A}" sibTransId="{F6A683DD-8D97-4CB2-8ECA-EA24FEBC791A}"/>
    <dgm:cxn modelId="{0F766D2D-9522-447B-AC75-EA7ECEB07BE9}" type="presOf" srcId="{BB6FD7CD-EFA9-4FAF-BE11-609B5831DFE0}" destId="{88B876BD-F355-4D0E-BB3B-C1CD270B35FB}" srcOrd="1" destOrd="0" presId="urn:microsoft.com/office/officeart/2005/8/layout/hierarchy2"/>
    <dgm:cxn modelId="{65EA4B3F-9E16-4E6C-B527-FA513F9BF7D5}" type="presOf" srcId="{BB6FD7CD-EFA9-4FAF-BE11-609B5831DFE0}" destId="{CFFD2FE4-1412-4A1B-912D-11C5C4B44156}" srcOrd="0" destOrd="0" presId="urn:microsoft.com/office/officeart/2005/8/layout/hierarchy2"/>
    <dgm:cxn modelId="{187DB366-7743-4686-995B-6C05EAAAF389}" type="presOf" srcId="{4FA47F97-1BC0-4990-B30C-36A08242A16A}" destId="{CED1D6C3-A50F-49D2-98CE-D7ADA279120A}" srcOrd="0" destOrd="0" presId="urn:microsoft.com/office/officeart/2005/8/layout/hierarchy2"/>
    <dgm:cxn modelId="{35C48047-1746-4397-8845-31AB59C3DF88}" type="presOf" srcId="{17EE1595-6198-496C-96AF-03694FD9FCD1}" destId="{9BC2865C-994B-4E68-87DD-643D55DC3D18}" srcOrd="0" destOrd="0" presId="urn:microsoft.com/office/officeart/2005/8/layout/hierarchy2"/>
    <dgm:cxn modelId="{04C8594D-5541-4B44-A48A-FC1FDDED3EE0}" srcId="{FD839601-C188-4C81-B259-E5916F6DA998}" destId="{17EE1595-6198-496C-96AF-03694FD9FCD1}" srcOrd="1" destOrd="0" parTransId="{A846AE1C-11B7-45F3-B409-5FC86E2FE076}" sibTransId="{E0B3F008-D41C-4819-B4A2-7F689EA598B9}"/>
    <dgm:cxn modelId="{4FF2ED4D-5302-49FD-AE0D-EE0D63606A47}" type="presOf" srcId="{A846AE1C-11B7-45F3-B409-5FC86E2FE076}" destId="{FCB17CED-EEE5-41F2-BAE7-1A51AAD06246}" srcOrd="1" destOrd="0" presId="urn:microsoft.com/office/officeart/2005/8/layout/hierarchy2"/>
    <dgm:cxn modelId="{EE61BB76-8615-45C5-BAB1-B0B73BEB6A34}" type="presOf" srcId="{D38B4A84-585F-47AF-A499-B39F7E1FF13E}" destId="{D6D0BFE7-3964-4143-AECF-E17F67D5E3AF}" srcOrd="0" destOrd="0" presId="urn:microsoft.com/office/officeart/2005/8/layout/hierarchy2"/>
    <dgm:cxn modelId="{AC151778-ABAB-4C5D-9817-2DE7C5B3D3FB}" type="presOf" srcId="{FD839601-C188-4C81-B259-E5916F6DA998}" destId="{3720A453-6EBB-4594-B19B-560AE2AE08ED}" srcOrd="0" destOrd="0" presId="urn:microsoft.com/office/officeart/2005/8/layout/hierarchy2"/>
    <dgm:cxn modelId="{7FEE877C-42F9-4EA5-AF95-CBE081D894F8}" type="presOf" srcId="{6D018DEB-AB79-4962-BD1E-8F57EC840882}" destId="{6077FD2B-4594-4A36-9D6F-00474399D268}" srcOrd="0" destOrd="0" presId="urn:microsoft.com/office/officeart/2005/8/layout/hierarchy2"/>
    <dgm:cxn modelId="{8D8BEE7D-8EB7-4607-8106-503057651772}" type="presOf" srcId="{64251B0F-3CBE-4189-82E5-7218D21D669C}" destId="{2E7F5222-DF34-44C8-AF05-388C55DF4DCE}" srcOrd="0" destOrd="0" presId="urn:microsoft.com/office/officeart/2005/8/layout/hierarchy2"/>
    <dgm:cxn modelId="{CE4BEF8B-3887-4180-86F4-B259CD5877A2}" type="presOf" srcId="{8D49ABBF-E08D-4371-8D69-5C3726D6CCF8}" destId="{9F403EA2-88AF-4962-8348-9B606483738F}" srcOrd="0" destOrd="0" presId="urn:microsoft.com/office/officeart/2005/8/layout/hierarchy2"/>
    <dgm:cxn modelId="{D6C82691-362B-43A4-B126-C951F82FDA08}" srcId="{64251B0F-3CBE-4189-82E5-7218D21D669C}" destId="{FD839601-C188-4C81-B259-E5916F6DA998}" srcOrd="1" destOrd="0" parTransId="{BB6FD7CD-EFA9-4FAF-BE11-609B5831DFE0}" sibTransId="{F3294D6C-45D5-4B96-B998-54D59B2EDE24}"/>
    <dgm:cxn modelId="{0B6BD592-A0F9-4290-9786-1FC02BAC9A98}" type="presOf" srcId="{E09ADB6A-5B53-48DB-A95C-FB7FFC899CF2}" destId="{D75AAADF-0B75-47A7-A881-022D0A50CCDD}" srcOrd="0" destOrd="0" presId="urn:microsoft.com/office/officeart/2005/8/layout/hierarchy2"/>
    <dgm:cxn modelId="{9EAC52E8-985A-4114-99DF-28C54AF70932}" srcId="{E09ADB6A-5B53-48DB-A95C-FB7FFC899CF2}" destId="{64251B0F-3CBE-4189-82E5-7218D21D669C}" srcOrd="0" destOrd="0" parTransId="{6240B933-AF8D-4590-8035-9134AB1CCCF0}" sibTransId="{78850F34-80C2-462D-8C13-E98BD66F788C}"/>
    <dgm:cxn modelId="{6CCFCBEB-96DE-4BE6-8EEA-ED0D622C21CF}" type="presOf" srcId="{4FA47F97-1BC0-4990-B30C-36A08242A16A}" destId="{E0076F30-DC1F-4016-816F-C67EC4023B32}" srcOrd="1" destOrd="0" presId="urn:microsoft.com/office/officeart/2005/8/layout/hierarchy2"/>
    <dgm:cxn modelId="{7223E7EB-66D8-4E95-8816-70B6F56ACC7D}" type="presOf" srcId="{8D49ABBF-E08D-4371-8D69-5C3726D6CCF8}" destId="{9656D5F8-6860-4042-85D2-0798981E057C}" srcOrd="1" destOrd="0" presId="urn:microsoft.com/office/officeart/2005/8/layout/hierarchy2"/>
    <dgm:cxn modelId="{C2F9E0FA-551B-4EDF-AC7C-1C4FD0C7B397}" type="presOf" srcId="{A846AE1C-11B7-45F3-B409-5FC86E2FE076}" destId="{57C5935B-433F-41E9-B55F-4E08CBF71ADF}" srcOrd="0" destOrd="0" presId="urn:microsoft.com/office/officeart/2005/8/layout/hierarchy2"/>
    <dgm:cxn modelId="{36DD9384-82B7-46F7-B083-7BAC60AF3783}" type="presParOf" srcId="{D75AAADF-0B75-47A7-A881-022D0A50CCDD}" destId="{A6F5CB97-9D7E-4331-929F-4671CC3622BA}" srcOrd="0" destOrd="0" presId="urn:microsoft.com/office/officeart/2005/8/layout/hierarchy2"/>
    <dgm:cxn modelId="{FF67CF11-588B-4369-BBB9-E247B312EC59}" type="presParOf" srcId="{A6F5CB97-9D7E-4331-929F-4671CC3622BA}" destId="{2E7F5222-DF34-44C8-AF05-388C55DF4DCE}" srcOrd="0" destOrd="0" presId="urn:microsoft.com/office/officeart/2005/8/layout/hierarchy2"/>
    <dgm:cxn modelId="{E51BD119-E43A-4636-816B-4EAA416B9B63}" type="presParOf" srcId="{A6F5CB97-9D7E-4331-929F-4671CC3622BA}" destId="{F632F4D5-6A0A-4E5C-B8D5-D3AB76400968}" srcOrd="1" destOrd="0" presId="urn:microsoft.com/office/officeart/2005/8/layout/hierarchy2"/>
    <dgm:cxn modelId="{DBBF858E-2774-4051-85E1-746460774ACC}" type="presParOf" srcId="{F632F4D5-6A0A-4E5C-B8D5-D3AB76400968}" destId="{CED1D6C3-A50F-49D2-98CE-D7ADA279120A}" srcOrd="0" destOrd="0" presId="urn:microsoft.com/office/officeart/2005/8/layout/hierarchy2"/>
    <dgm:cxn modelId="{9A377B4E-2623-44D2-AAEA-9297FE96CA47}" type="presParOf" srcId="{CED1D6C3-A50F-49D2-98CE-D7ADA279120A}" destId="{E0076F30-DC1F-4016-816F-C67EC4023B32}" srcOrd="0" destOrd="0" presId="urn:microsoft.com/office/officeart/2005/8/layout/hierarchy2"/>
    <dgm:cxn modelId="{CC277F37-7F32-41C2-928D-D5342DEEB114}" type="presParOf" srcId="{F632F4D5-6A0A-4E5C-B8D5-D3AB76400968}" destId="{3AB672AC-669F-4708-A562-EB6D1ED09CF8}" srcOrd="1" destOrd="0" presId="urn:microsoft.com/office/officeart/2005/8/layout/hierarchy2"/>
    <dgm:cxn modelId="{DA0C38D6-CEBD-4BEB-B096-B88C94BAF599}" type="presParOf" srcId="{3AB672AC-669F-4708-A562-EB6D1ED09CF8}" destId="{D6D0BFE7-3964-4143-AECF-E17F67D5E3AF}" srcOrd="0" destOrd="0" presId="urn:microsoft.com/office/officeart/2005/8/layout/hierarchy2"/>
    <dgm:cxn modelId="{0D8CA8CD-D3CD-4C99-8DB9-135546749BE4}" type="presParOf" srcId="{3AB672AC-669F-4708-A562-EB6D1ED09CF8}" destId="{E29DB339-ABD4-49A6-8928-EC0B86D7781E}" srcOrd="1" destOrd="0" presId="urn:microsoft.com/office/officeart/2005/8/layout/hierarchy2"/>
    <dgm:cxn modelId="{391B0B11-69A8-4D8F-BD90-5F5B5ABAA31C}" type="presParOf" srcId="{F632F4D5-6A0A-4E5C-B8D5-D3AB76400968}" destId="{CFFD2FE4-1412-4A1B-912D-11C5C4B44156}" srcOrd="2" destOrd="0" presId="urn:microsoft.com/office/officeart/2005/8/layout/hierarchy2"/>
    <dgm:cxn modelId="{53EE95DD-B61D-4F23-B998-219FB522497E}" type="presParOf" srcId="{CFFD2FE4-1412-4A1B-912D-11C5C4B44156}" destId="{88B876BD-F355-4D0E-BB3B-C1CD270B35FB}" srcOrd="0" destOrd="0" presId="urn:microsoft.com/office/officeart/2005/8/layout/hierarchy2"/>
    <dgm:cxn modelId="{3BB936F3-7A73-4B1C-9C70-0415AAF5129D}" type="presParOf" srcId="{F632F4D5-6A0A-4E5C-B8D5-D3AB76400968}" destId="{F56EACF9-865F-4B53-8C89-E5ABC9CD6483}" srcOrd="3" destOrd="0" presId="urn:microsoft.com/office/officeart/2005/8/layout/hierarchy2"/>
    <dgm:cxn modelId="{A7120A82-8115-4E44-BB85-BA83086B300D}" type="presParOf" srcId="{F56EACF9-865F-4B53-8C89-E5ABC9CD6483}" destId="{3720A453-6EBB-4594-B19B-560AE2AE08ED}" srcOrd="0" destOrd="0" presId="urn:microsoft.com/office/officeart/2005/8/layout/hierarchy2"/>
    <dgm:cxn modelId="{87A9C6FC-B33B-488B-87FA-7ED60A5FC660}" type="presParOf" srcId="{F56EACF9-865F-4B53-8C89-E5ABC9CD6483}" destId="{486A7744-3411-4CCA-A425-1CDA6C55D0E5}" srcOrd="1" destOrd="0" presId="urn:microsoft.com/office/officeart/2005/8/layout/hierarchy2"/>
    <dgm:cxn modelId="{9CEBAB83-FA09-4F79-A0C4-E273C51409BA}" type="presParOf" srcId="{486A7744-3411-4CCA-A425-1CDA6C55D0E5}" destId="{9F403EA2-88AF-4962-8348-9B606483738F}" srcOrd="0" destOrd="0" presId="urn:microsoft.com/office/officeart/2005/8/layout/hierarchy2"/>
    <dgm:cxn modelId="{09FD11C5-0E8C-4B6C-B677-AC8EB6FA4FD6}" type="presParOf" srcId="{9F403EA2-88AF-4962-8348-9B606483738F}" destId="{9656D5F8-6860-4042-85D2-0798981E057C}" srcOrd="0" destOrd="0" presId="urn:microsoft.com/office/officeart/2005/8/layout/hierarchy2"/>
    <dgm:cxn modelId="{1DCFF6E2-AC61-40DF-BEAA-5AB8DB057EB9}" type="presParOf" srcId="{486A7744-3411-4CCA-A425-1CDA6C55D0E5}" destId="{85216B75-4CC0-467C-9F4D-C991F2A8FE18}" srcOrd="1" destOrd="0" presId="urn:microsoft.com/office/officeart/2005/8/layout/hierarchy2"/>
    <dgm:cxn modelId="{68B37095-CF59-4B59-9D8B-1A5B3AA6B90F}" type="presParOf" srcId="{85216B75-4CC0-467C-9F4D-C991F2A8FE18}" destId="{6077FD2B-4594-4A36-9D6F-00474399D268}" srcOrd="0" destOrd="0" presId="urn:microsoft.com/office/officeart/2005/8/layout/hierarchy2"/>
    <dgm:cxn modelId="{A2F38644-A61F-4278-8930-563E972390CA}" type="presParOf" srcId="{85216B75-4CC0-467C-9F4D-C991F2A8FE18}" destId="{ABA6BB9B-192E-4739-9F0B-730826267B3A}" srcOrd="1" destOrd="0" presId="urn:microsoft.com/office/officeart/2005/8/layout/hierarchy2"/>
    <dgm:cxn modelId="{AACD511B-1481-4398-9E13-7C4B996D8C7D}" type="presParOf" srcId="{486A7744-3411-4CCA-A425-1CDA6C55D0E5}" destId="{57C5935B-433F-41E9-B55F-4E08CBF71ADF}" srcOrd="2" destOrd="0" presId="urn:microsoft.com/office/officeart/2005/8/layout/hierarchy2"/>
    <dgm:cxn modelId="{9EF6A11E-543C-4C74-A9A5-F691C4E57D31}" type="presParOf" srcId="{57C5935B-433F-41E9-B55F-4E08CBF71ADF}" destId="{FCB17CED-EEE5-41F2-BAE7-1A51AAD06246}" srcOrd="0" destOrd="0" presId="urn:microsoft.com/office/officeart/2005/8/layout/hierarchy2"/>
    <dgm:cxn modelId="{C0CE8FD2-9A3A-4978-B81B-A2602BC927FE}" type="presParOf" srcId="{486A7744-3411-4CCA-A425-1CDA6C55D0E5}" destId="{F5C9731C-98CC-41E2-82A2-E040EC3DB7C0}" srcOrd="3" destOrd="0" presId="urn:microsoft.com/office/officeart/2005/8/layout/hierarchy2"/>
    <dgm:cxn modelId="{50347374-B32F-49C2-9132-CD96C3071A39}" type="presParOf" srcId="{F5C9731C-98CC-41E2-82A2-E040EC3DB7C0}" destId="{9BC2865C-994B-4E68-87DD-643D55DC3D18}" srcOrd="0" destOrd="0" presId="urn:microsoft.com/office/officeart/2005/8/layout/hierarchy2"/>
    <dgm:cxn modelId="{EBD89F71-68D1-4D28-AD6D-0006BF5DAB0C}" type="presParOf" srcId="{F5C9731C-98CC-41E2-82A2-E040EC3DB7C0}" destId="{55BFB880-06A3-4514-A86A-FE45AFE775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F5806-5E04-46EE-AB58-4B2BF35F836C}">
      <dsp:nvSpPr>
        <dsp:cNvPr id="0" name=""/>
        <dsp:cNvSpPr/>
      </dsp:nvSpPr>
      <dsp:spPr>
        <a:xfrm>
          <a:off x="5143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1 </a:t>
          </a:r>
        </a:p>
      </dsp:txBody>
      <dsp:txXfrm>
        <a:off x="33166" y="238000"/>
        <a:ext cx="1538554" cy="900714"/>
      </dsp:txXfrm>
    </dsp:sp>
    <dsp:sp modelId="{CA7E3451-3EB7-4AFB-BAAC-1ECEC99EB4D2}">
      <dsp:nvSpPr>
        <dsp:cNvPr id="0" name=""/>
        <dsp:cNvSpPr/>
      </dsp:nvSpPr>
      <dsp:spPr>
        <a:xfrm>
          <a:off x="1740069" y="490626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40069" y="569718"/>
        <a:ext cx="236639" cy="237276"/>
      </dsp:txXfrm>
    </dsp:sp>
    <dsp:sp modelId="{DAB7FD35-8231-4C25-BFE2-A8887E9B0A1B}">
      <dsp:nvSpPr>
        <dsp:cNvPr id="0" name=""/>
        <dsp:cNvSpPr/>
      </dsp:nvSpPr>
      <dsp:spPr>
        <a:xfrm>
          <a:off x="2237584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2</a:t>
          </a:r>
        </a:p>
      </dsp:txBody>
      <dsp:txXfrm>
        <a:off x="2265607" y="238000"/>
        <a:ext cx="1538554" cy="900714"/>
      </dsp:txXfrm>
    </dsp:sp>
    <dsp:sp modelId="{331B064B-AD79-4956-9921-2AEC73F153B4}">
      <dsp:nvSpPr>
        <dsp:cNvPr id="0" name=""/>
        <dsp:cNvSpPr/>
      </dsp:nvSpPr>
      <dsp:spPr>
        <a:xfrm>
          <a:off x="3972509" y="490626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72509" y="569718"/>
        <a:ext cx="236639" cy="237276"/>
      </dsp:txXfrm>
    </dsp:sp>
    <dsp:sp modelId="{F269A794-18DE-453B-AB06-FEEFD79B9B74}">
      <dsp:nvSpPr>
        <dsp:cNvPr id="0" name=""/>
        <dsp:cNvSpPr/>
      </dsp:nvSpPr>
      <dsp:spPr>
        <a:xfrm>
          <a:off x="4470024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3</a:t>
          </a:r>
        </a:p>
      </dsp:txBody>
      <dsp:txXfrm>
        <a:off x="4498047" y="238000"/>
        <a:ext cx="1538554" cy="900714"/>
      </dsp:txXfrm>
    </dsp:sp>
    <dsp:sp modelId="{8BC14CA0-460A-4635-B253-79E7E5C1BE9D}">
      <dsp:nvSpPr>
        <dsp:cNvPr id="0" name=""/>
        <dsp:cNvSpPr/>
      </dsp:nvSpPr>
      <dsp:spPr>
        <a:xfrm>
          <a:off x="6204950" y="490626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204950" y="569718"/>
        <a:ext cx="236639" cy="237276"/>
      </dsp:txXfrm>
    </dsp:sp>
    <dsp:sp modelId="{003172B5-8AAF-4D17-903F-EF09408D236B}">
      <dsp:nvSpPr>
        <dsp:cNvPr id="0" name=""/>
        <dsp:cNvSpPr/>
      </dsp:nvSpPr>
      <dsp:spPr>
        <a:xfrm>
          <a:off x="6702465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Pilot testing </a:t>
          </a:r>
          <a:r>
            <a:rPr lang="en-US" sz="1600" kern="1200" dirty="0" err="1"/>
            <a:t>kuesioner</a:t>
          </a:r>
          <a:endParaRPr lang="en-US" sz="1600" kern="1200" dirty="0"/>
        </a:p>
      </dsp:txBody>
      <dsp:txXfrm>
        <a:off x="6730488" y="238000"/>
        <a:ext cx="1538554" cy="900714"/>
      </dsp:txXfrm>
    </dsp:sp>
    <dsp:sp modelId="{EC87A1E2-1A41-4753-ABDD-5B9CC1C6790B}">
      <dsp:nvSpPr>
        <dsp:cNvPr id="0" name=""/>
        <dsp:cNvSpPr/>
      </dsp:nvSpPr>
      <dsp:spPr>
        <a:xfrm>
          <a:off x="8437390" y="490626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437390" y="569718"/>
        <a:ext cx="236639" cy="237276"/>
      </dsp:txXfrm>
    </dsp:sp>
    <dsp:sp modelId="{40C972E3-0FEA-445F-B2D6-BB8A88B875A5}">
      <dsp:nvSpPr>
        <dsp:cNvPr id="0" name=""/>
        <dsp:cNvSpPr/>
      </dsp:nvSpPr>
      <dsp:spPr>
        <a:xfrm>
          <a:off x="8934905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Uji </a:t>
          </a:r>
          <a:r>
            <a:rPr lang="en-US" sz="1600" kern="1200" dirty="0" err="1"/>
            <a:t>reliabilitas</a:t>
          </a:r>
          <a:r>
            <a:rPr lang="en-US" sz="1600" kern="1200" dirty="0"/>
            <a:t> dan </a:t>
          </a:r>
          <a:r>
            <a:rPr lang="en-US" sz="1600" kern="1200" dirty="0" err="1"/>
            <a:t>validitas</a:t>
          </a:r>
          <a:endParaRPr lang="en-US" sz="1600" kern="1200" dirty="0"/>
        </a:p>
      </dsp:txBody>
      <dsp:txXfrm>
        <a:off x="8962928" y="238000"/>
        <a:ext cx="1538554" cy="900714"/>
      </dsp:txXfrm>
    </dsp:sp>
    <dsp:sp modelId="{39458651-008A-4368-8FF6-5B4873CACBE8}">
      <dsp:nvSpPr>
        <dsp:cNvPr id="0" name=""/>
        <dsp:cNvSpPr/>
      </dsp:nvSpPr>
      <dsp:spPr>
        <a:xfrm rot="5400000">
          <a:off x="9563178" y="1278359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9613568" y="1307061"/>
        <a:ext cx="237276" cy="236639"/>
      </dsp:txXfrm>
    </dsp:sp>
    <dsp:sp modelId="{CA34E7BA-6A98-4E5E-B36B-7483CDCEEE91}">
      <dsp:nvSpPr>
        <dsp:cNvPr id="0" name=""/>
        <dsp:cNvSpPr/>
      </dsp:nvSpPr>
      <dsp:spPr>
        <a:xfrm>
          <a:off x="8934905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Penyebaran</a:t>
          </a:r>
          <a:r>
            <a:rPr lang="en-US" sz="1600" kern="1200" dirty="0"/>
            <a:t>, </a:t>
          </a:r>
          <a:r>
            <a:rPr lang="en-US" sz="1600" kern="1200" dirty="0" err="1"/>
            <a:t>pengisian</a:t>
          </a:r>
          <a:r>
            <a:rPr lang="en-US" sz="1600" kern="1200" dirty="0"/>
            <a:t>, dan </a:t>
          </a:r>
          <a:r>
            <a:rPr lang="en-US" sz="1600" kern="1200" dirty="0" err="1"/>
            <a:t>pengumpulan</a:t>
          </a:r>
          <a:r>
            <a:rPr lang="en-US" sz="1600" kern="1200" dirty="0"/>
            <a:t> </a:t>
          </a:r>
          <a:r>
            <a:rPr lang="en-US" sz="1600" kern="1200" dirty="0" err="1"/>
            <a:t>kuesioner</a:t>
          </a:r>
          <a:r>
            <a:rPr lang="en-US" sz="1600" kern="1200" dirty="0"/>
            <a:t> </a:t>
          </a:r>
          <a:r>
            <a:rPr lang="en-US" sz="1600" kern="1200" dirty="0" err="1"/>
            <a:t>riil</a:t>
          </a:r>
          <a:endParaRPr lang="en-US" sz="1600" kern="1200" dirty="0"/>
        </a:p>
      </dsp:txBody>
      <dsp:txXfrm>
        <a:off x="8962928" y="1832600"/>
        <a:ext cx="1538554" cy="900714"/>
      </dsp:txXfrm>
    </dsp:sp>
    <dsp:sp modelId="{5698A96A-369E-42A0-BC2C-AFBEB75A7D7C}">
      <dsp:nvSpPr>
        <dsp:cNvPr id="0" name=""/>
        <dsp:cNvSpPr/>
      </dsp:nvSpPr>
      <dsp:spPr>
        <a:xfrm rot="10800000">
          <a:off x="8456525" y="20852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8557941" y="2164319"/>
        <a:ext cx="236639" cy="237276"/>
      </dsp:txXfrm>
    </dsp:sp>
    <dsp:sp modelId="{32D97122-ED62-4B2E-8944-7B56757724EE}">
      <dsp:nvSpPr>
        <dsp:cNvPr id="0" name=""/>
        <dsp:cNvSpPr/>
      </dsp:nvSpPr>
      <dsp:spPr>
        <a:xfrm>
          <a:off x="6702465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Koding</a:t>
          </a:r>
          <a:r>
            <a:rPr lang="en-US" sz="1600" kern="1200" dirty="0"/>
            <a:t> data</a:t>
          </a:r>
        </a:p>
      </dsp:txBody>
      <dsp:txXfrm>
        <a:off x="6730488" y="1832600"/>
        <a:ext cx="1538554" cy="900714"/>
      </dsp:txXfrm>
    </dsp:sp>
    <dsp:sp modelId="{0658769F-9158-42DD-9247-2635A7D834A6}">
      <dsp:nvSpPr>
        <dsp:cNvPr id="0" name=""/>
        <dsp:cNvSpPr/>
      </dsp:nvSpPr>
      <dsp:spPr>
        <a:xfrm rot="10800000">
          <a:off x="6224085" y="20852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6325501" y="2164319"/>
        <a:ext cx="236639" cy="237276"/>
      </dsp:txXfrm>
    </dsp:sp>
    <dsp:sp modelId="{6BFB2D5A-FCC5-41A5-8437-BFEA89A543F5}">
      <dsp:nvSpPr>
        <dsp:cNvPr id="0" name=""/>
        <dsp:cNvSpPr/>
      </dsp:nvSpPr>
      <dsp:spPr>
        <a:xfrm>
          <a:off x="4470024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Input data di Excel </a:t>
          </a:r>
          <a:r>
            <a:rPr lang="en-US" sz="1600" kern="1200" dirty="0" err="1"/>
            <a:t>atau</a:t>
          </a:r>
          <a:r>
            <a:rPr lang="en-US" sz="1600" kern="1200" dirty="0"/>
            <a:t> SPSS</a:t>
          </a:r>
        </a:p>
      </dsp:txBody>
      <dsp:txXfrm>
        <a:off x="4498047" y="1832600"/>
        <a:ext cx="1538554" cy="900714"/>
      </dsp:txXfrm>
    </dsp:sp>
    <dsp:sp modelId="{5C047989-C70D-49C7-8B74-B3D1FB423343}">
      <dsp:nvSpPr>
        <dsp:cNvPr id="0" name=""/>
        <dsp:cNvSpPr/>
      </dsp:nvSpPr>
      <dsp:spPr>
        <a:xfrm rot="10800000">
          <a:off x="3991644" y="20852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093060" y="2164319"/>
        <a:ext cx="236639" cy="237276"/>
      </dsp:txXfrm>
    </dsp:sp>
    <dsp:sp modelId="{BFFB9EDD-C5FD-46B6-9AD5-9440BFAFF595}">
      <dsp:nvSpPr>
        <dsp:cNvPr id="0" name=""/>
        <dsp:cNvSpPr/>
      </dsp:nvSpPr>
      <dsp:spPr>
        <a:xfrm>
          <a:off x="2237584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Cleansing data</a:t>
          </a:r>
        </a:p>
      </dsp:txBody>
      <dsp:txXfrm>
        <a:off x="2265607" y="1832600"/>
        <a:ext cx="1538554" cy="900714"/>
      </dsp:txXfrm>
    </dsp:sp>
    <dsp:sp modelId="{D4636BF8-E6C2-4EE6-99B9-A9FB76DC9190}">
      <dsp:nvSpPr>
        <dsp:cNvPr id="0" name=""/>
        <dsp:cNvSpPr/>
      </dsp:nvSpPr>
      <dsp:spPr>
        <a:xfrm rot="10800000">
          <a:off x="1759204" y="20852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860620" y="2164319"/>
        <a:ext cx="236639" cy="237276"/>
      </dsp:txXfrm>
    </dsp:sp>
    <dsp:sp modelId="{D4C0E0D9-5A9D-483B-8E65-1297C2DB2013}">
      <dsp:nvSpPr>
        <dsp:cNvPr id="0" name=""/>
        <dsp:cNvSpPr/>
      </dsp:nvSpPr>
      <dsp:spPr>
        <a:xfrm>
          <a:off x="5143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Uji </a:t>
          </a:r>
          <a:r>
            <a:rPr lang="en-US" sz="1600" kern="1200" dirty="0" err="1"/>
            <a:t>statistik</a:t>
          </a:r>
          <a:endParaRPr lang="en-US" sz="1600" kern="1200" dirty="0"/>
        </a:p>
      </dsp:txBody>
      <dsp:txXfrm>
        <a:off x="33166" y="1832600"/>
        <a:ext cx="1538554" cy="900714"/>
      </dsp:txXfrm>
    </dsp:sp>
    <dsp:sp modelId="{54BB2D69-AAA1-4B55-AB1F-ACA71043A49D}">
      <dsp:nvSpPr>
        <dsp:cNvPr id="0" name=""/>
        <dsp:cNvSpPr/>
      </dsp:nvSpPr>
      <dsp:spPr>
        <a:xfrm rot="5400000">
          <a:off x="633416" y="2872959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683806" y="2901661"/>
        <a:ext cx="237276" cy="236639"/>
      </dsp:txXfrm>
    </dsp:sp>
    <dsp:sp modelId="{F268D4BA-37EF-4703-89D3-F72A0FA04813}">
      <dsp:nvSpPr>
        <dsp:cNvPr id="0" name=""/>
        <dsp:cNvSpPr/>
      </dsp:nvSpPr>
      <dsp:spPr>
        <a:xfrm>
          <a:off x="5143" y="3399177"/>
          <a:ext cx="1594600" cy="956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Analisa data </a:t>
          </a:r>
          <a:r>
            <a:rPr lang="en-US" sz="1600" kern="1200" dirty="0" err="1"/>
            <a:t>statistik</a:t>
          </a:r>
          <a:endParaRPr lang="en-US" sz="1600" kern="1200" dirty="0"/>
        </a:p>
      </dsp:txBody>
      <dsp:txXfrm>
        <a:off x="33166" y="3427200"/>
        <a:ext cx="1538554" cy="900714"/>
      </dsp:txXfrm>
    </dsp:sp>
    <dsp:sp modelId="{B0F5BE75-6126-46D3-BD6A-BB0CC2F7F7A3}">
      <dsp:nvSpPr>
        <dsp:cNvPr id="0" name=""/>
        <dsp:cNvSpPr/>
      </dsp:nvSpPr>
      <dsp:spPr>
        <a:xfrm>
          <a:off x="1740069" y="36798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40069" y="3758919"/>
        <a:ext cx="236639" cy="237276"/>
      </dsp:txXfrm>
    </dsp:sp>
    <dsp:sp modelId="{E06C8F86-C90E-422D-89F6-FB6737C3F9DD}">
      <dsp:nvSpPr>
        <dsp:cNvPr id="0" name=""/>
        <dsp:cNvSpPr/>
      </dsp:nvSpPr>
      <dsp:spPr>
        <a:xfrm>
          <a:off x="2237584" y="3399177"/>
          <a:ext cx="1594600" cy="956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4</a:t>
          </a:r>
        </a:p>
      </dsp:txBody>
      <dsp:txXfrm>
        <a:off x="2265607" y="3427200"/>
        <a:ext cx="1538554" cy="900714"/>
      </dsp:txXfrm>
    </dsp:sp>
    <dsp:sp modelId="{74A62643-F18B-4163-A38F-1292567D1673}">
      <dsp:nvSpPr>
        <dsp:cNvPr id="0" name=""/>
        <dsp:cNvSpPr/>
      </dsp:nvSpPr>
      <dsp:spPr>
        <a:xfrm>
          <a:off x="3972509" y="36798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72509" y="3758919"/>
        <a:ext cx="236639" cy="237276"/>
      </dsp:txXfrm>
    </dsp:sp>
    <dsp:sp modelId="{19BE2DB5-F57C-4EFA-856B-F21D20915132}">
      <dsp:nvSpPr>
        <dsp:cNvPr id="0" name=""/>
        <dsp:cNvSpPr/>
      </dsp:nvSpPr>
      <dsp:spPr>
        <a:xfrm>
          <a:off x="4470024" y="3399177"/>
          <a:ext cx="1594600" cy="9567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5</a:t>
          </a:r>
        </a:p>
      </dsp:txBody>
      <dsp:txXfrm>
        <a:off x="4498047" y="3427200"/>
        <a:ext cx="1538554" cy="900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B957B-8BF6-47F5-B636-3F3199554F12}">
      <dsp:nvSpPr>
        <dsp:cNvPr id="0" name=""/>
        <dsp:cNvSpPr/>
      </dsp:nvSpPr>
      <dsp:spPr>
        <a:xfrm>
          <a:off x="0" y="419104"/>
          <a:ext cx="952500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C8459-96B3-41D5-8D41-9E96738B0043}">
      <dsp:nvSpPr>
        <dsp:cNvPr id="0" name=""/>
        <dsp:cNvSpPr/>
      </dsp:nvSpPr>
      <dsp:spPr>
        <a:xfrm>
          <a:off x="476250" y="20584"/>
          <a:ext cx="6667500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16" tIns="0" rIns="25201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Menjelaskan</a:t>
          </a:r>
          <a:r>
            <a:rPr lang="en-US" sz="2700" kern="1200" dirty="0"/>
            <a:t> </a:t>
          </a:r>
          <a:r>
            <a:rPr lang="en-US" sz="2700" kern="1200" dirty="0" err="1"/>
            <a:t>hubungan</a:t>
          </a:r>
          <a:r>
            <a:rPr lang="en-US" sz="2700" kern="1200" dirty="0"/>
            <a:t> </a:t>
          </a:r>
          <a:r>
            <a:rPr lang="en-US" sz="2700" kern="1200" dirty="0" err="1"/>
            <a:t>antar</a:t>
          </a:r>
          <a:r>
            <a:rPr lang="en-US" sz="2700" kern="1200" dirty="0"/>
            <a:t> </a:t>
          </a:r>
          <a:r>
            <a:rPr lang="en-US" sz="2700" kern="1200" dirty="0" err="1"/>
            <a:t>variabel</a:t>
          </a:r>
          <a:endParaRPr lang="en-US" sz="2700" kern="1200" dirty="0"/>
        </a:p>
      </dsp:txBody>
      <dsp:txXfrm>
        <a:off x="515158" y="59492"/>
        <a:ext cx="6589684" cy="719224"/>
      </dsp:txXfrm>
    </dsp:sp>
    <dsp:sp modelId="{D3C0E8D3-049C-43CF-BB89-9710EA352FAD}">
      <dsp:nvSpPr>
        <dsp:cNvPr id="0" name=""/>
        <dsp:cNvSpPr/>
      </dsp:nvSpPr>
      <dsp:spPr>
        <a:xfrm>
          <a:off x="0" y="1643824"/>
          <a:ext cx="952500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1601170"/>
              <a:satOff val="606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B2550-E85D-47EF-A959-16BD139DEDC8}">
      <dsp:nvSpPr>
        <dsp:cNvPr id="0" name=""/>
        <dsp:cNvSpPr/>
      </dsp:nvSpPr>
      <dsp:spPr>
        <a:xfrm>
          <a:off x="476250" y="1245304"/>
          <a:ext cx="6667500" cy="797040"/>
        </a:xfrm>
        <a:prstGeom prst="roundRect">
          <a:avLst/>
        </a:prstGeom>
        <a:solidFill>
          <a:schemeClr val="accent4">
            <a:hueOff val="1601170"/>
            <a:satOff val="6061"/>
            <a:lumOff val="-39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16" tIns="0" rIns="25201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Membuat</a:t>
          </a:r>
          <a:r>
            <a:rPr lang="en-US" sz="2700" kern="1200" dirty="0"/>
            <a:t> </a:t>
          </a:r>
          <a:r>
            <a:rPr lang="en-US" sz="2700" kern="1200" dirty="0" err="1"/>
            <a:t>keputusan</a:t>
          </a:r>
          <a:r>
            <a:rPr lang="en-US" sz="2700" kern="1200" dirty="0"/>
            <a:t> </a:t>
          </a:r>
          <a:r>
            <a:rPr lang="en-US" sz="2700" kern="1200" dirty="0" err="1"/>
            <a:t>lebih</a:t>
          </a:r>
          <a:r>
            <a:rPr lang="en-US" sz="2700" kern="1200" dirty="0"/>
            <a:t> </a:t>
          </a:r>
          <a:r>
            <a:rPr lang="en-US" sz="2700" kern="1200" dirty="0" err="1"/>
            <a:t>baik</a:t>
          </a:r>
          <a:endParaRPr lang="en-US" sz="2700" kern="1200" dirty="0"/>
        </a:p>
      </dsp:txBody>
      <dsp:txXfrm>
        <a:off x="515158" y="1284212"/>
        <a:ext cx="6589684" cy="719224"/>
      </dsp:txXfrm>
    </dsp:sp>
    <dsp:sp modelId="{1EE913DD-73ED-4ED0-B082-2E8005721276}">
      <dsp:nvSpPr>
        <dsp:cNvPr id="0" name=""/>
        <dsp:cNvSpPr/>
      </dsp:nvSpPr>
      <dsp:spPr>
        <a:xfrm>
          <a:off x="0" y="2868545"/>
          <a:ext cx="952500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3202340"/>
              <a:satOff val="12121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99848-7A14-4DAF-A518-EF29D0C01C67}">
      <dsp:nvSpPr>
        <dsp:cNvPr id="0" name=""/>
        <dsp:cNvSpPr/>
      </dsp:nvSpPr>
      <dsp:spPr>
        <a:xfrm>
          <a:off x="476250" y="2470024"/>
          <a:ext cx="6667500" cy="797040"/>
        </a:xfrm>
        <a:prstGeom prst="roundRect">
          <a:avLst/>
        </a:prstGeom>
        <a:solidFill>
          <a:schemeClr val="accent4">
            <a:hueOff val="3202340"/>
            <a:satOff val="12121"/>
            <a:lumOff val="-78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16" tIns="0" rIns="25201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Mengatasi</a:t>
          </a:r>
          <a:r>
            <a:rPr lang="en-US" sz="2700" kern="1200" dirty="0"/>
            <a:t> </a:t>
          </a:r>
          <a:r>
            <a:rPr lang="en-US" sz="2700" kern="1200" dirty="0" err="1"/>
            <a:t>perubahan-perubahan</a:t>
          </a:r>
          <a:endParaRPr lang="en-US" sz="2700" kern="1200" dirty="0"/>
        </a:p>
      </dsp:txBody>
      <dsp:txXfrm>
        <a:off x="515158" y="2508932"/>
        <a:ext cx="6589684" cy="719224"/>
      </dsp:txXfrm>
    </dsp:sp>
    <dsp:sp modelId="{43BBD893-5FFE-4C51-853F-FF256797C3FF}">
      <dsp:nvSpPr>
        <dsp:cNvPr id="0" name=""/>
        <dsp:cNvSpPr/>
      </dsp:nvSpPr>
      <dsp:spPr>
        <a:xfrm>
          <a:off x="0" y="4093265"/>
          <a:ext cx="952500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D771A-0F41-4B66-A228-B0E4971988D4}">
      <dsp:nvSpPr>
        <dsp:cNvPr id="0" name=""/>
        <dsp:cNvSpPr/>
      </dsp:nvSpPr>
      <dsp:spPr>
        <a:xfrm>
          <a:off x="476250" y="3694745"/>
          <a:ext cx="6667500" cy="797040"/>
        </a:xfrm>
        <a:prstGeom prst="roundRec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16" tIns="0" rIns="25201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Membuat</a:t>
          </a:r>
          <a:r>
            <a:rPr lang="en-US" sz="2700" kern="1200" dirty="0"/>
            <a:t> </a:t>
          </a:r>
          <a:r>
            <a:rPr lang="en-US" sz="2700" kern="1200" dirty="0" err="1"/>
            <a:t>rencana</a:t>
          </a:r>
          <a:r>
            <a:rPr lang="en-US" sz="2700" kern="1200" dirty="0"/>
            <a:t> dan </a:t>
          </a:r>
          <a:r>
            <a:rPr lang="en-US" sz="2700" kern="1200" dirty="0" err="1"/>
            <a:t>ramalan</a:t>
          </a:r>
          <a:endParaRPr lang="en-US" sz="2700" kern="1200" dirty="0"/>
        </a:p>
      </dsp:txBody>
      <dsp:txXfrm>
        <a:off x="515158" y="3733653"/>
        <a:ext cx="6589684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5222-DF34-44C8-AF05-388C55DF4DCE}">
      <dsp:nvSpPr>
        <dsp:cNvPr id="0" name=""/>
        <dsp:cNvSpPr/>
      </dsp:nvSpPr>
      <dsp:spPr>
        <a:xfrm>
          <a:off x="3968" y="1726918"/>
          <a:ext cx="2495020" cy="12475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Statistik</a:t>
          </a:r>
          <a:r>
            <a:rPr lang="en-US" sz="2400" kern="1200" dirty="0"/>
            <a:t> </a:t>
          </a:r>
        </a:p>
      </dsp:txBody>
      <dsp:txXfrm>
        <a:off x="40506" y="1763456"/>
        <a:ext cx="2421944" cy="1174434"/>
      </dsp:txXfrm>
    </dsp:sp>
    <dsp:sp modelId="{CED1D6C3-A50F-49D2-98CE-D7ADA279120A}">
      <dsp:nvSpPr>
        <dsp:cNvPr id="0" name=""/>
        <dsp:cNvSpPr/>
      </dsp:nvSpPr>
      <dsp:spPr>
        <a:xfrm rot="19457599">
          <a:off x="2383467" y="1971294"/>
          <a:ext cx="1229051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229051" y="20720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67267" y="1961288"/>
        <a:ext cx="61452" cy="61452"/>
      </dsp:txXfrm>
    </dsp:sp>
    <dsp:sp modelId="{D6D0BFE7-3964-4143-AECF-E17F67D5E3AF}">
      <dsp:nvSpPr>
        <dsp:cNvPr id="0" name=""/>
        <dsp:cNvSpPr/>
      </dsp:nvSpPr>
      <dsp:spPr>
        <a:xfrm>
          <a:off x="3496997" y="1009600"/>
          <a:ext cx="2495020" cy="1247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Deskriptif</a:t>
          </a:r>
          <a:endParaRPr lang="en-US" sz="2400" kern="1200" dirty="0"/>
        </a:p>
      </dsp:txBody>
      <dsp:txXfrm>
        <a:off x="3533535" y="1046138"/>
        <a:ext cx="2421944" cy="1174434"/>
      </dsp:txXfrm>
    </dsp:sp>
    <dsp:sp modelId="{CFFD2FE4-1412-4A1B-912D-11C5C4B44156}">
      <dsp:nvSpPr>
        <dsp:cNvPr id="0" name=""/>
        <dsp:cNvSpPr/>
      </dsp:nvSpPr>
      <dsp:spPr>
        <a:xfrm rot="2142401">
          <a:off x="2383467" y="2688613"/>
          <a:ext cx="1229051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229051" y="20720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67267" y="2678607"/>
        <a:ext cx="61452" cy="61452"/>
      </dsp:txXfrm>
    </dsp:sp>
    <dsp:sp modelId="{3720A453-6EBB-4594-B19B-560AE2AE08ED}">
      <dsp:nvSpPr>
        <dsp:cNvPr id="0" name=""/>
        <dsp:cNvSpPr/>
      </dsp:nvSpPr>
      <dsp:spPr>
        <a:xfrm>
          <a:off x="3496997" y="2444237"/>
          <a:ext cx="2495020" cy="1247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Inferensial</a:t>
          </a:r>
          <a:endParaRPr lang="en-US" sz="2400" kern="1200" dirty="0"/>
        </a:p>
      </dsp:txBody>
      <dsp:txXfrm>
        <a:off x="3533535" y="2480775"/>
        <a:ext cx="2421944" cy="1174434"/>
      </dsp:txXfrm>
    </dsp:sp>
    <dsp:sp modelId="{9F403EA2-88AF-4962-8348-9B606483738F}">
      <dsp:nvSpPr>
        <dsp:cNvPr id="0" name=""/>
        <dsp:cNvSpPr/>
      </dsp:nvSpPr>
      <dsp:spPr>
        <a:xfrm rot="19457599">
          <a:off x="5876497" y="2688613"/>
          <a:ext cx="1229051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229051" y="20720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460296" y="2678607"/>
        <a:ext cx="61452" cy="61452"/>
      </dsp:txXfrm>
    </dsp:sp>
    <dsp:sp modelId="{6077FD2B-4594-4A36-9D6F-00474399D268}">
      <dsp:nvSpPr>
        <dsp:cNvPr id="0" name=""/>
        <dsp:cNvSpPr/>
      </dsp:nvSpPr>
      <dsp:spPr>
        <a:xfrm>
          <a:off x="6990026" y="1726918"/>
          <a:ext cx="2495020" cy="1247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Parametrik</a:t>
          </a:r>
          <a:endParaRPr lang="en-US" sz="2400" kern="1200" dirty="0"/>
        </a:p>
      </dsp:txBody>
      <dsp:txXfrm>
        <a:off x="7026564" y="1763456"/>
        <a:ext cx="2421944" cy="1174434"/>
      </dsp:txXfrm>
    </dsp:sp>
    <dsp:sp modelId="{57C5935B-433F-41E9-B55F-4E08CBF71ADF}">
      <dsp:nvSpPr>
        <dsp:cNvPr id="0" name=""/>
        <dsp:cNvSpPr/>
      </dsp:nvSpPr>
      <dsp:spPr>
        <a:xfrm rot="2142401">
          <a:off x="5876497" y="3405931"/>
          <a:ext cx="1229051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229051" y="20720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460296" y="3395925"/>
        <a:ext cx="61452" cy="61452"/>
      </dsp:txXfrm>
    </dsp:sp>
    <dsp:sp modelId="{9BC2865C-994B-4E68-87DD-643D55DC3D18}">
      <dsp:nvSpPr>
        <dsp:cNvPr id="0" name=""/>
        <dsp:cNvSpPr/>
      </dsp:nvSpPr>
      <dsp:spPr>
        <a:xfrm>
          <a:off x="6990026" y="3161556"/>
          <a:ext cx="2495020" cy="1247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 </a:t>
          </a:r>
          <a:r>
            <a:rPr lang="en-US" sz="2400" kern="1200" dirty="0" err="1"/>
            <a:t>Parametrik</a:t>
          </a:r>
          <a:endParaRPr lang="en-US" sz="2400" kern="1200" dirty="0"/>
        </a:p>
      </dsp:txBody>
      <dsp:txXfrm>
        <a:off x="7026564" y="3198094"/>
        <a:ext cx="2421944" cy="117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305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7349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8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95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162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821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E694-3AD9-427F-A247-06931A2F4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STATISTIK DESKRIPTIF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BAA01-2AAD-4CFF-A9A8-0737E1BE3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37112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Form Input (Excel)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6A78-CD41-46BD-A09B-1E503C19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790825"/>
            <a:ext cx="11087100" cy="200025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661A4B-0A70-49CA-958A-E7019C2976E4}"/>
              </a:ext>
            </a:extLst>
          </p:cNvPr>
          <p:cNvSpPr/>
          <p:nvPr/>
        </p:nvSpPr>
        <p:spPr>
          <a:xfrm>
            <a:off x="5353050" y="2724150"/>
            <a:ext cx="1533526" cy="206692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755624-BCCB-4069-99BF-832D5B98EE42}"/>
              </a:ext>
            </a:extLst>
          </p:cNvPr>
          <p:cNvSpPr/>
          <p:nvPr/>
        </p:nvSpPr>
        <p:spPr>
          <a:xfrm>
            <a:off x="2924175" y="2724150"/>
            <a:ext cx="781050" cy="206692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B46C0E-E443-4B74-94D2-45BE6CA750B4}"/>
              </a:ext>
            </a:extLst>
          </p:cNvPr>
          <p:cNvSpPr/>
          <p:nvPr/>
        </p:nvSpPr>
        <p:spPr>
          <a:xfrm>
            <a:off x="2571750" y="5200651"/>
            <a:ext cx="4467225" cy="1247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Sesuaikan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format </a:t>
            </a:r>
            <a:r>
              <a:rPr lang="en-US" sz="1600" dirty="0" err="1"/>
              <a:t>jawaban</a:t>
            </a:r>
            <a:r>
              <a:rPr lang="en-US" sz="1600" dirty="0"/>
              <a:t>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Pernyataan</a:t>
            </a:r>
            <a:r>
              <a:rPr lang="en-US" sz="1600" dirty="0"/>
              <a:t> </a:t>
            </a:r>
            <a:r>
              <a:rPr lang="en-US" sz="1600" dirty="0" err="1"/>
              <a:t>terbuka</a:t>
            </a:r>
            <a:r>
              <a:rPr lang="en-US" sz="1600" dirty="0"/>
              <a:t> </a:t>
            </a:r>
            <a:r>
              <a:rPr lang="en-US" sz="1600" dirty="0" err="1"/>
              <a:t>diinput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Pilihan</a:t>
            </a:r>
            <a:r>
              <a:rPr lang="en-US" sz="1600" dirty="0"/>
              <a:t> </a:t>
            </a:r>
            <a:r>
              <a:rPr lang="en-US" sz="1600" dirty="0" err="1"/>
              <a:t>ganda</a:t>
            </a:r>
            <a:r>
              <a:rPr lang="en-US" sz="1600" dirty="0"/>
              <a:t> </a:t>
            </a:r>
            <a:r>
              <a:rPr lang="en-US" sz="1600" dirty="0" err="1"/>
              <a:t>diinput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logika</a:t>
            </a:r>
            <a:r>
              <a:rPr lang="en-US" sz="1600" dirty="0"/>
              <a:t> </a:t>
            </a:r>
            <a:r>
              <a:rPr lang="en-US" sz="1600" dirty="0" err="1"/>
              <a:t>Ya</a:t>
            </a:r>
            <a:r>
              <a:rPr lang="en-US" sz="1600" dirty="0"/>
              <a:t>/</a:t>
            </a:r>
            <a:r>
              <a:rPr lang="en-US" sz="1600" dirty="0" err="1"/>
              <a:t>Tidak</a:t>
            </a:r>
            <a:endParaRPr lang="en-US" sz="16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BF7C46-1BDF-4E02-93F6-D44600837E92}"/>
              </a:ext>
            </a:extLst>
          </p:cNvPr>
          <p:cNvCxnSpPr>
            <a:stCxn id="26" idx="2"/>
          </p:cNvCxnSpPr>
          <p:nvPr/>
        </p:nvCxnSpPr>
        <p:spPr>
          <a:xfrm>
            <a:off x="3314700" y="4791076"/>
            <a:ext cx="0" cy="40957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0998F2-17C1-482B-8190-3F00ADD9A4E3}"/>
              </a:ext>
            </a:extLst>
          </p:cNvPr>
          <p:cNvCxnSpPr/>
          <p:nvPr/>
        </p:nvCxnSpPr>
        <p:spPr>
          <a:xfrm>
            <a:off x="6119813" y="4791076"/>
            <a:ext cx="0" cy="40957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69E2AC-D75D-4FB8-A902-D6C5F72F2BB4}"/>
              </a:ext>
            </a:extLst>
          </p:cNvPr>
          <p:cNvSpPr txBox="1"/>
          <p:nvPr/>
        </p:nvSpPr>
        <p:spPr>
          <a:xfrm>
            <a:off x="7038975" y="1247775"/>
            <a:ext cx="453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Catatan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/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spasi</a:t>
            </a:r>
            <a:r>
              <a:rPr lang="en-US" dirty="0"/>
              <a:t>, </a:t>
            </a:r>
            <a:r>
              <a:rPr lang="en-US" dirty="0" err="1"/>
              <a:t>singkat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dan </a:t>
            </a:r>
            <a:r>
              <a:rPr lang="en-US" dirty="0" err="1"/>
              <a:t>unik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menginput</a:t>
            </a:r>
            <a:r>
              <a:rPr lang="en-US" dirty="0"/>
              <a:t> data </a:t>
            </a:r>
            <a:r>
              <a:rPr lang="en-US" dirty="0" err="1"/>
              <a:t>adalah</a:t>
            </a:r>
            <a:r>
              <a:rPr lang="en-US" dirty="0"/>
              <a:t> WAJIB</a:t>
            </a:r>
          </a:p>
        </p:txBody>
      </p:sp>
    </p:spTree>
    <p:extLst>
      <p:ext uri="{BB962C8B-B14F-4D97-AF65-F5344CB8AC3E}">
        <p14:creationId xmlns:p14="http://schemas.microsoft.com/office/powerpoint/2010/main" val="394064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105150"/>
            <a:ext cx="10515600" cy="962025"/>
          </a:xfrm>
        </p:spPr>
        <p:txBody>
          <a:bodyPr>
            <a:normAutofit/>
          </a:bodyPr>
          <a:lstStyle/>
          <a:p>
            <a:r>
              <a:rPr lang="en-US" sz="4800" dirty="0" err="1"/>
              <a:t>Statistik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2273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825625"/>
            <a:ext cx="977265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Kumpulan data yang </a:t>
            </a:r>
            <a:r>
              <a:rPr lang="en-US" sz="3200" dirty="0" err="1"/>
              <a:t>berisi</a:t>
            </a:r>
            <a:r>
              <a:rPr lang="en-US" sz="3200" dirty="0"/>
              <a:t> </a:t>
            </a:r>
            <a:r>
              <a:rPr lang="en-US" sz="3200" dirty="0" err="1"/>
              <a:t>dugaan</a:t>
            </a:r>
            <a:r>
              <a:rPr lang="en-US" sz="3200" dirty="0"/>
              <a:t> (</a:t>
            </a:r>
            <a:r>
              <a:rPr lang="en-US" sz="3200" dirty="0" err="1"/>
              <a:t>asumsi</a:t>
            </a:r>
            <a:r>
              <a:rPr lang="en-US" sz="3200" dirty="0"/>
              <a:t>)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populasi</a:t>
            </a:r>
            <a:r>
              <a:rPr lang="en-US" sz="3200" dirty="0"/>
              <a:t>, </a:t>
            </a:r>
            <a:r>
              <a:rPr lang="en-US" sz="3200" dirty="0" err="1"/>
              <a:t>disimpulkan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sebagian</a:t>
            </a:r>
            <a:r>
              <a:rPr lang="en-US" sz="3200" dirty="0"/>
              <a:t> </a:t>
            </a:r>
            <a:r>
              <a:rPr lang="en-US" sz="3200" dirty="0" err="1"/>
              <a:t>objek</a:t>
            </a:r>
            <a:r>
              <a:rPr lang="en-US" sz="3200" dirty="0"/>
              <a:t> yang </a:t>
            </a:r>
            <a:r>
              <a:rPr lang="en-US" sz="3200" dirty="0" err="1"/>
              <a:t>diamati</a:t>
            </a:r>
            <a:r>
              <a:rPr lang="en-US" sz="3200" dirty="0"/>
              <a:t> (</a:t>
            </a:r>
            <a:r>
              <a:rPr lang="en-US" sz="3200" dirty="0" err="1"/>
              <a:t>sampel</a:t>
            </a:r>
            <a:r>
              <a:rPr lang="en-US" sz="3200" dirty="0"/>
              <a:t>), dan </a:t>
            </a:r>
            <a:r>
              <a:rPr lang="en-US" sz="3200" dirty="0" err="1"/>
              <a:t>dideskripsikan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numerik</a:t>
            </a:r>
            <a:r>
              <a:rPr lang="en-US" sz="3200" dirty="0"/>
              <a:t> (</a:t>
            </a:r>
            <a:r>
              <a:rPr lang="en-US" sz="3200" dirty="0" err="1"/>
              <a:t>angka</a:t>
            </a:r>
            <a:r>
              <a:rPr lang="en-US" sz="3200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9544B-C69E-48BF-9069-6DEFA6C1BE19}"/>
              </a:ext>
            </a:extLst>
          </p:cNvPr>
          <p:cNvSpPr txBox="1">
            <a:spLocks/>
          </p:cNvSpPr>
          <p:nvPr/>
        </p:nvSpPr>
        <p:spPr>
          <a:xfrm>
            <a:off x="838200" y="4365625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angka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7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Alternatif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, </a:t>
            </a:r>
            <a:r>
              <a:rPr lang="en-US" dirty="0" err="1"/>
              <a:t>penyusunan</a:t>
            </a:r>
            <a:r>
              <a:rPr lang="en-US" dirty="0"/>
              <a:t>, </a:t>
            </a:r>
            <a:r>
              <a:rPr lang="en-US" dirty="0" err="1"/>
              <a:t>penyajian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, dan </a:t>
            </a:r>
            <a:r>
              <a:rPr lang="en-US" dirty="0" err="1"/>
              <a:t>interpretasi</a:t>
            </a:r>
            <a:r>
              <a:rPr lang="en-US" dirty="0"/>
              <a:t>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Pengumpulan</a:t>
            </a:r>
            <a:r>
              <a:rPr lang="en-US" dirty="0"/>
              <a:t> data: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sampel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sensus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survei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eksperimen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Penyusunan</a:t>
            </a:r>
            <a:r>
              <a:rPr lang="en-US" dirty="0">
                <a:sym typeface="Wingdings" panose="05000000000000000000" pitchFamily="2" charset="2"/>
              </a:rPr>
              <a:t> data: </a:t>
            </a:r>
            <a:r>
              <a:rPr lang="en-US" dirty="0" err="1">
                <a:sym typeface="Wingdings" panose="05000000000000000000" pitchFamily="2" charset="2"/>
              </a:rPr>
              <a:t>mengedit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mengklasifikasi</a:t>
            </a:r>
            <a:r>
              <a:rPr lang="en-US" dirty="0">
                <a:sym typeface="Wingdings" panose="05000000000000000000" pitchFamily="2" charset="2"/>
              </a:rPr>
              <a:t>, dan </a:t>
            </a:r>
            <a:r>
              <a:rPr lang="en-US" dirty="0" err="1">
                <a:sym typeface="Wingdings" panose="05000000000000000000" pitchFamily="2" charset="2"/>
              </a:rPr>
              <a:t>tabulasi</a:t>
            </a:r>
            <a:r>
              <a:rPr lang="en-US" dirty="0">
                <a:sym typeface="Wingdings" panose="05000000000000000000" pitchFamily="2" charset="2"/>
              </a:rPr>
              <a:t> data</a:t>
            </a:r>
          </a:p>
          <a:p>
            <a:r>
              <a:rPr lang="en-US" dirty="0" err="1">
                <a:sym typeface="Wingdings" panose="05000000000000000000" pitchFamily="2" charset="2"/>
              </a:rPr>
              <a:t>Penyajian</a:t>
            </a:r>
            <a:r>
              <a:rPr lang="en-US" dirty="0">
                <a:sym typeface="Wingdings" panose="05000000000000000000" pitchFamily="2" charset="2"/>
              </a:rPr>
              <a:t> data: </a:t>
            </a:r>
            <a:r>
              <a:rPr lang="en-US" dirty="0" err="1">
                <a:sym typeface="Wingdings" panose="05000000000000000000" pitchFamily="2" charset="2"/>
              </a:rPr>
              <a:t>tabel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grafik</a:t>
            </a:r>
            <a:r>
              <a:rPr lang="en-US" dirty="0">
                <a:sym typeface="Wingdings" panose="05000000000000000000" pitchFamily="2" charset="2"/>
              </a:rPr>
              <a:t>/diagram</a:t>
            </a:r>
          </a:p>
          <a:p>
            <a:r>
              <a:rPr lang="en-US" dirty="0" err="1">
                <a:sym typeface="Wingdings" panose="05000000000000000000" pitchFamily="2" charset="2"/>
              </a:rPr>
              <a:t>Analisis</a:t>
            </a:r>
            <a:r>
              <a:rPr lang="en-US" dirty="0">
                <a:sym typeface="Wingdings" panose="05000000000000000000" pitchFamily="2" charset="2"/>
              </a:rPr>
              <a:t> data: </a:t>
            </a:r>
            <a:r>
              <a:rPr lang="en-US" dirty="0" err="1">
                <a:sym typeface="Wingdings" panose="05000000000000000000" pitchFamily="2" charset="2"/>
              </a:rPr>
              <a:t>memperoleh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gambaran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menyeluruh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data yang </a:t>
            </a:r>
            <a:r>
              <a:rPr lang="en-US" dirty="0" err="1">
                <a:sym typeface="Wingdings" panose="05000000000000000000" pitchFamily="2" charset="2"/>
              </a:rPr>
              <a:t>terkumpul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Interpretasi</a:t>
            </a:r>
            <a:r>
              <a:rPr lang="en-US" dirty="0">
                <a:sym typeface="Wingdings" panose="05000000000000000000" pitchFamily="2" charset="2"/>
              </a:rPr>
              <a:t> data: </a:t>
            </a:r>
            <a:r>
              <a:rPr lang="en-US" dirty="0" err="1">
                <a:sym typeface="Wingdings" panose="05000000000000000000" pitchFamily="2" charset="2"/>
              </a:rPr>
              <a:t>memperoleh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kesimpulan</a:t>
            </a:r>
            <a:r>
              <a:rPr lang="en-US" dirty="0">
                <a:sym typeface="Wingdings" panose="05000000000000000000" pitchFamily="2" charset="2"/>
              </a:rPr>
              <a:t> yang valid dan </a:t>
            </a:r>
            <a:r>
              <a:rPr lang="en-US" dirty="0" err="1">
                <a:sym typeface="Wingdings" panose="05000000000000000000" pitchFamily="2" charset="2"/>
              </a:rPr>
              <a:t>reliabel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4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07B9362-8A90-4154-A5D0-3FA041FBA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990733"/>
              </p:ext>
            </p:extLst>
          </p:nvPr>
        </p:nvGraphicFramePr>
        <p:xfrm>
          <a:off x="1123949" y="1590675"/>
          <a:ext cx="9525001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47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2775"/>
          </a:xfrm>
        </p:spPr>
        <p:txBody>
          <a:bodyPr>
            <a:normAutofit/>
          </a:bodyPr>
          <a:lstStyle/>
          <a:p>
            <a:r>
              <a:rPr lang="en-US" dirty="0"/>
              <a:t>9 </a:t>
            </a:r>
            <a:r>
              <a:rPr lang="en-US" dirty="0" err="1"/>
              <a:t>dari</a:t>
            </a:r>
            <a:r>
              <a:rPr lang="en-US" dirty="0"/>
              <a:t> 10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 </a:t>
            </a:r>
            <a:r>
              <a:rPr lang="en-US" dirty="0" err="1"/>
              <a:t>merekomendasikan</a:t>
            </a:r>
            <a:r>
              <a:rPr lang="en-US" dirty="0"/>
              <a:t> pasta </a:t>
            </a:r>
            <a:r>
              <a:rPr lang="en-US" dirty="0" err="1"/>
              <a:t>gigi</a:t>
            </a:r>
            <a:r>
              <a:rPr lang="en-US" dirty="0"/>
              <a:t> Colgate</a:t>
            </a:r>
          </a:p>
          <a:p>
            <a:r>
              <a:rPr lang="en-US" dirty="0"/>
              <a:t>Antis </a:t>
            </a:r>
            <a:r>
              <a:rPr lang="en-US" dirty="0" err="1"/>
              <a:t>membunuh</a:t>
            </a:r>
            <a:r>
              <a:rPr lang="en-US" dirty="0"/>
              <a:t> 99,99%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pemakaian</a:t>
            </a:r>
            <a:endParaRPr lang="en-US" dirty="0"/>
          </a:p>
          <a:p>
            <a:r>
              <a:rPr lang="en-US" dirty="0" err="1"/>
              <a:t>Juni</a:t>
            </a:r>
            <a:r>
              <a:rPr lang="en-US" dirty="0"/>
              <a:t> 2019, Utang </a:t>
            </a:r>
            <a:r>
              <a:rPr lang="en-US" dirty="0" err="1"/>
              <a:t>Pemerintah</a:t>
            </a:r>
            <a:r>
              <a:rPr lang="en-US" dirty="0"/>
              <a:t> Naik 8,13%</a:t>
            </a:r>
          </a:p>
          <a:p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Indonesia naik 1,39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0,25% </a:t>
            </a:r>
            <a:r>
              <a:rPr lang="en-US" dirty="0" err="1"/>
              <a:t>dari</a:t>
            </a:r>
            <a:r>
              <a:rPr lang="en-US" dirty="0"/>
              <a:t> 2010 </a:t>
            </a:r>
            <a:r>
              <a:rPr lang="en-US" dirty="0" err="1"/>
              <a:t>ke</a:t>
            </a:r>
            <a:r>
              <a:rPr lang="en-US" dirty="0"/>
              <a:t> 2018</a:t>
            </a:r>
          </a:p>
          <a:p>
            <a:r>
              <a:rPr lang="en-US" dirty="0" err="1"/>
              <a:t>Pengidap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 di Indonesia </a:t>
            </a:r>
            <a:r>
              <a:rPr lang="en-US" dirty="0" err="1"/>
              <a:t>tahun</a:t>
            </a:r>
            <a:r>
              <a:rPr lang="en-US" dirty="0"/>
              <a:t> 2014 </a:t>
            </a:r>
            <a:r>
              <a:rPr lang="en-US" dirty="0" err="1"/>
              <a:t>sebesar</a:t>
            </a:r>
            <a:r>
              <a:rPr lang="en-US" dirty="0"/>
              <a:t> 14,8% </a:t>
            </a:r>
            <a:r>
              <a:rPr lang="en-US" dirty="0" err="1"/>
              <a:t>menjadi</a:t>
            </a:r>
            <a:r>
              <a:rPr lang="en-US" dirty="0"/>
              <a:t> 21,8% </a:t>
            </a:r>
            <a:r>
              <a:rPr lang="en-US" dirty="0" err="1"/>
              <a:t>tahun</a:t>
            </a:r>
            <a:r>
              <a:rPr lang="en-US" dirty="0"/>
              <a:t> 2018</a:t>
            </a:r>
          </a:p>
          <a:p>
            <a:r>
              <a:rPr lang="en-US" dirty="0" err="1"/>
              <a:t>Kebakaran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di Amazon </a:t>
            </a:r>
            <a:r>
              <a:rPr lang="en-US" dirty="0" err="1"/>
              <a:t>mencapai</a:t>
            </a:r>
            <a:r>
              <a:rPr lang="en-US" dirty="0"/>
              <a:t> 28 kali </a:t>
            </a:r>
            <a:r>
              <a:rPr lang="en-US" dirty="0" err="1"/>
              <a:t>luas</a:t>
            </a:r>
            <a:r>
              <a:rPr lang="en-US" dirty="0"/>
              <a:t> DKI</a:t>
            </a:r>
          </a:p>
        </p:txBody>
      </p:sp>
    </p:spTree>
    <p:extLst>
      <p:ext uri="{BB962C8B-B14F-4D97-AF65-F5344CB8AC3E}">
        <p14:creationId xmlns:p14="http://schemas.microsoft.com/office/powerpoint/2010/main" val="346410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71EA64-D776-48B6-A084-07132535B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929269"/>
              </p:ext>
            </p:extLst>
          </p:nvPr>
        </p:nvGraphicFramePr>
        <p:xfrm>
          <a:off x="1845734" y="1227666"/>
          <a:ext cx="94890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43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F263-CF08-4FF6-84D7-BE063FA9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62" y="917575"/>
            <a:ext cx="9515475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</a:p>
          <a:p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, </a:t>
            </a:r>
            <a:r>
              <a:rPr lang="en-US" dirty="0" err="1"/>
              <a:t>gejala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generalisasi</a:t>
            </a:r>
            <a:endParaRPr lang="en-US" dirty="0"/>
          </a:p>
          <a:p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deduktif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Inferensial</a:t>
            </a:r>
            <a:r>
              <a:rPr lang="en-US" dirty="0"/>
              <a:t> </a:t>
            </a:r>
          </a:p>
          <a:p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mengkaji</a:t>
            </a:r>
            <a:r>
              <a:rPr lang="en-US" dirty="0"/>
              <a:t>, </a:t>
            </a:r>
            <a:r>
              <a:rPr lang="en-US" dirty="0" err="1"/>
              <a:t>menaksir</a:t>
            </a:r>
            <a:r>
              <a:rPr lang="en-US" dirty="0"/>
              <a:t>, dan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 </a:t>
            </a:r>
            <a:r>
              <a:rPr lang="en-US" dirty="0" err="1"/>
              <a:t>penelitian</a:t>
            </a:r>
            <a:r>
              <a:rPr lang="en-US" dirty="0"/>
              <a:t>. </a:t>
            </a:r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dan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.</a:t>
            </a:r>
          </a:p>
          <a:p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induktif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F263-CF08-4FF6-84D7-BE063FA9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37" y="993775"/>
            <a:ext cx="9458325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Inferensial</a:t>
            </a:r>
            <a:r>
              <a:rPr lang="en-US" dirty="0"/>
              <a:t> </a:t>
            </a:r>
            <a:r>
              <a:rPr lang="en-US" dirty="0" err="1"/>
              <a:t>Parametrik</a:t>
            </a:r>
            <a:endParaRPr lang="en-US" dirty="0"/>
          </a:p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parameter,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US" dirty="0"/>
          </a:p>
          <a:p>
            <a:r>
              <a:rPr lang="en-US" dirty="0" err="1"/>
              <a:t>Syarat</a:t>
            </a:r>
            <a:r>
              <a:rPr lang="en-US" dirty="0"/>
              <a:t> uji </a:t>
            </a:r>
            <a:r>
              <a:rPr lang="en-US" dirty="0" err="1"/>
              <a:t>parametrik</a:t>
            </a:r>
            <a:r>
              <a:rPr lang="en-US" dirty="0"/>
              <a:t>: data </a:t>
            </a:r>
            <a:r>
              <a:rPr lang="en-US" dirty="0" err="1"/>
              <a:t>berdistribusi</a:t>
            </a:r>
            <a:r>
              <a:rPr lang="en-US" dirty="0"/>
              <a:t> normal dan </a:t>
            </a:r>
            <a:r>
              <a:rPr lang="en-US" dirty="0" err="1"/>
              <a:t>homogen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Inferensial</a:t>
            </a:r>
            <a:r>
              <a:rPr lang="en-US" dirty="0"/>
              <a:t> Non-</a:t>
            </a:r>
            <a:r>
              <a:rPr lang="en-US" dirty="0" err="1"/>
              <a:t>Parametrik</a:t>
            </a:r>
            <a:endParaRPr lang="en-US" dirty="0"/>
          </a:p>
          <a:p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parameter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endParaRPr lang="en-US" dirty="0"/>
          </a:p>
          <a:p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berjenis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dan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71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7483E-FD65-4523-A0DE-DE10DA1F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83" y="1489075"/>
            <a:ext cx="3009900" cy="520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37752A-5EF6-4B37-BF0A-5BFDC21D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66" y="2032000"/>
            <a:ext cx="3324225" cy="3343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2FC81-49EB-4E79-9000-23DACEC90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399" y="1739900"/>
            <a:ext cx="40290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  <a:r>
              <a:rPr lang="en-US" dirty="0" err="1"/>
              <a:t>Pertemuan</a:t>
            </a:r>
            <a:r>
              <a:rPr lang="en-US" dirty="0"/>
              <a:t>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Coding &amp; Input Data</a:t>
            </a:r>
          </a:p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: </a:t>
            </a:r>
            <a:r>
              <a:rPr lang="en-US" dirty="0" err="1"/>
              <a:t>Deskriptif</a:t>
            </a:r>
            <a:r>
              <a:rPr lang="en-US" dirty="0"/>
              <a:t> &amp; </a:t>
            </a:r>
            <a:r>
              <a:rPr lang="en-US" dirty="0" err="1"/>
              <a:t>Inferensial</a:t>
            </a:r>
            <a:r>
              <a:rPr lang="en-US" dirty="0"/>
              <a:t> </a:t>
            </a:r>
          </a:p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Sentral</a:t>
            </a:r>
            <a:r>
              <a:rPr lang="en-US" dirty="0"/>
              <a:t>: Mean, Median, Modus</a:t>
            </a:r>
          </a:p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Variabilitas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0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87A9663C-4407-46C0-B83D-635512426C09}"/>
              </a:ext>
            </a:extLst>
          </p:cNvPr>
          <p:cNvGrpSpPr/>
          <p:nvPr/>
        </p:nvGrpSpPr>
        <p:grpSpPr>
          <a:xfrm>
            <a:off x="866775" y="932856"/>
            <a:ext cx="9886949" cy="5334594"/>
            <a:chOff x="1664716" y="1561506"/>
            <a:chExt cx="8696960" cy="4722242"/>
          </a:xfrm>
        </p:grpSpPr>
        <p:grpSp>
          <p:nvGrpSpPr>
            <p:cNvPr id="7" name="object 4">
              <a:extLst>
                <a:ext uri="{FF2B5EF4-FFF2-40B4-BE49-F238E27FC236}">
                  <a16:creationId xmlns:a16="http://schemas.microsoft.com/office/drawing/2014/main" id="{E9BF2A08-A637-4154-A4A5-F1A97672885B}"/>
                </a:ext>
              </a:extLst>
            </p:cNvPr>
            <p:cNvGrpSpPr/>
            <p:nvPr/>
          </p:nvGrpSpPr>
          <p:grpSpPr>
            <a:xfrm>
              <a:off x="2504440" y="2074459"/>
              <a:ext cx="7183120" cy="3850004"/>
              <a:chOff x="1214374" y="2260726"/>
              <a:chExt cx="7183120" cy="3850004"/>
            </a:xfrm>
          </p:grpSpPr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84A41542-C1B3-429F-8BF4-9BF4FA893E1B}"/>
                  </a:ext>
                </a:extLst>
              </p:cNvPr>
              <p:cNvSpPr/>
              <p:nvPr/>
            </p:nvSpPr>
            <p:spPr>
              <a:xfrm>
                <a:off x="1524762" y="2591561"/>
                <a:ext cx="0" cy="458470"/>
              </a:xfrm>
              <a:custGeom>
                <a:avLst/>
                <a:gdLst/>
                <a:ahLst/>
                <a:cxnLst/>
                <a:rect l="l" t="t" r="r" b="b"/>
                <a:pathLst>
                  <a:path h="458469">
                    <a:moveTo>
                      <a:pt x="0" y="0"/>
                    </a:moveTo>
                    <a:lnTo>
                      <a:pt x="0" y="457962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637BF0BE-28E9-4106-909B-0811D540D11D}"/>
                  </a:ext>
                </a:extLst>
              </p:cNvPr>
              <p:cNvSpPr/>
              <p:nvPr/>
            </p:nvSpPr>
            <p:spPr>
              <a:xfrm>
                <a:off x="2134362" y="3558539"/>
                <a:ext cx="6248400" cy="1243965"/>
              </a:xfrm>
              <a:custGeom>
                <a:avLst/>
                <a:gdLst/>
                <a:ahLst/>
                <a:cxnLst/>
                <a:rect l="l" t="t" r="r" b="b"/>
                <a:pathLst>
                  <a:path w="6248400" h="1243964">
                    <a:moveTo>
                      <a:pt x="4114800" y="252222"/>
                    </a:moveTo>
                    <a:lnTo>
                      <a:pt x="4114800" y="1243584"/>
                    </a:lnTo>
                  </a:path>
                  <a:path w="6248400" h="1243964">
                    <a:moveTo>
                      <a:pt x="5333999" y="0"/>
                    </a:moveTo>
                    <a:lnTo>
                      <a:pt x="5333999" y="252222"/>
                    </a:lnTo>
                  </a:path>
                  <a:path w="6248400" h="1243964">
                    <a:moveTo>
                      <a:pt x="1296924" y="12192"/>
                    </a:moveTo>
                    <a:lnTo>
                      <a:pt x="1296924" y="252222"/>
                    </a:lnTo>
                  </a:path>
                  <a:path w="6248400" h="1243964">
                    <a:moveTo>
                      <a:pt x="0" y="12192"/>
                    </a:moveTo>
                    <a:lnTo>
                      <a:pt x="0" y="557784"/>
                    </a:lnTo>
                  </a:path>
                  <a:path w="6248400" h="1243964">
                    <a:moveTo>
                      <a:pt x="6248399" y="252222"/>
                    </a:moveTo>
                    <a:lnTo>
                      <a:pt x="6248399" y="48006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EE6FD8B7-BCFF-4927-8685-FD6624BDF950}"/>
                  </a:ext>
                </a:extLst>
              </p:cNvPr>
              <p:cNvSpPr/>
              <p:nvPr/>
            </p:nvSpPr>
            <p:spPr>
              <a:xfrm>
                <a:off x="1296162" y="3570731"/>
                <a:ext cx="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h="241300">
                    <a:moveTo>
                      <a:pt x="0" y="0"/>
                    </a:moveTo>
                    <a:lnTo>
                      <a:pt x="0" y="240791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C230D088-5974-4C17-9B95-6B835E5BC2E6}"/>
                  </a:ext>
                </a:extLst>
              </p:cNvPr>
              <p:cNvSpPr/>
              <p:nvPr/>
            </p:nvSpPr>
            <p:spPr>
              <a:xfrm>
                <a:off x="4267962" y="2275331"/>
                <a:ext cx="1066800" cy="3820795"/>
              </a:xfrm>
              <a:custGeom>
                <a:avLst/>
                <a:gdLst/>
                <a:ahLst/>
                <a:cxnLst/>
                <a:rect l="l" t="t" r="r" b="b"/>
                <a:pathLst>
                  <a:path w="1066800" h="3820795">
                    <a:moveTo>
                      <a:pt x="228600" y="0"/>
                    </a:moveTo>
                    <a:lnTo>
                      <a:pt x="228600" y="316229"/>
                    </a:lnTo>
                  </a:path>
                  <a:path w="1066800" h="3820795">
                    <a:moveTo>
                      <a:pt x="0" y="1306829"/>
                    </a:moveTo>
                    <a:lnTo>
                      <a:pt x="0" y="3820667"/>
                    </a:lnTo>
                  </a:path>
                  <a:path w="1066800" h="3820795">
                    <a:moveTo>
                      <a:pt x="1066800" y="316229"/>
                    </a:moveTo>
                    <a:lnTo>
                      <a:pt x="1066800" y="848867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EB235848-C410-4E7F-B2AC-24B224E24E13}"/>
                  </a:ext>
                </a:extLst>
              </p:cNvPr>
              <p:cNvSpPr/>
              <p:nvPr/>
            </p:nvSpPr>
            <p:spPr>
              <a:xfrm>
                <a:off x="1220724" y="3049523"/>
                <a:ext cx="312166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3121660" h="521335">
                    <a:moveTo>
                      <a:pt x="3121152" y="0"/>
                    </a:moveTo>
                    <a:lnTo>
                      <a:pt x="0" y="0"/>
                    </a:lnTo>
                    <a:lnTo>
                      <a:pt x="0" y="521208"/>
                    </a:lnTo>
                    <a:lnTo>
                      <a:pt x="3121152" y="521208"/>
                    </a:lnTo>
                    <a:lnTo>
                      <a:pt x="3121152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075B8234-1B53-4CB3-B7B6-CE15F0D61430}"/>
                  </a:ext>
                </a:extLst>
              </p:cNvPr>
              <p:cNvSpPr/>
              <p:nvPr/>
            </p:nvSpPr>
            <p:spPr>
              <a:xfrm>
                <a:off x="1220724" y="3049523"/>
                <a:ext cx="312166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3121660" h="521335">
                    <a:moveTo>
                      <a:pt x="0" y="521208"/>
                    </a:moveTo>
                    <a:lnTo>
                      <a:pt x="3121152" y="521208"/>
                    </a:lnTo>
                    <a:lnTo>
                      <a:pt x="3121152" y="0"/>
                    </a:lnTo>
                    <a:lnTo>
                      <a:pt x="0" y="0"/>
                    </a:lnTo>
                    <a:lnTo>
                      <a:pt x="0" y="521208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1B386F3-4669-4306-88E6-509C4E97151B}"/>
                </a:ext>
              </a:extLst>
            </p:cNvPr>
            <p:cNvSpPr txBox="1"/>
            <p:nvPr/>
          </p:nvSpPr>
          <p:spPr>
            <a:xfrm>
              <a:off x="2859277" y="2875830"/>
              <a:ext cx="242443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40" dirty="0">
                  <a:cs typeface="Carlito"/>
                </a:rPr>
                <a:t>Tendensi</a:t>
              </a:r>
              <a:r>
                <a:rPr sz="2800" b="1" spc="-25" dirty="0">
                  <a:cs typeface="Carlito"/>
                </a:rPr>
                <a:t> </a:t>
              </a:r>
              <a:r>
                <a:rPr sz="2800" b="1" spc="-15" dirty="0">
                  <a:cs typeface="Carlito"/>
                </a:rPr>
                <a:t>sentral</a:t>
              </a:r>
              <a:endParaRPr sz="2800">
                <a:cs typeface="Carlito"/>
              </a:endParaRPr>
            </a:p>
          </p:txBody>
        </p:sp>
        <p:grpSp>
          <p:nvGrpSpPr>
            <p:cNvPr id="15" name="object 12">
              <a:extLst>
                <a:ext uri="{FF2B5EF4-FFF2-40B4-BE49-F238E27FC236}">
                  <a16:creationId xmlns:a16="http://schemas.microsoft.com/office/drawing/2014/main" id="{1EF692FA-D4EB-49A7-9030-899F517751C8}"/>
                </a:ext>
              </a:extLst>
            </p:cNvPr>
            <p:cNvGrpSpPr/>
            <p:nvPr/>
          </p:nvGrpSpPr>
          <p:grpSpPr>
            <a:xfrm>
              <a:off x="1664716" y="2390690"/>
              <a:ext cx="7108825" cy="1608455"/>
              <a:chOff x="374650" y="2576957"/>
              <a:chExt cx="7108825" cy="1608455"/>
            </a:xfrm>
          </p:grpSpPr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24F30004-24B1-451A-A2C1-CC6015D84C6B}"/>
                  </a:ext>
                </a:extLst>
              </p:cNvPr>
              <p:cNvSpPr/>
              <p:nvPr/>
            </p:nvSpPr>
            <p:spPr>
              <a:xfrm>
                <a:off x="1524761" y="2591562"/>
                <a:ext cx="5943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943600">
                    <a:moveTo>
                      <a:pt x="0" y="0"/>
                    </a:moveTo>
                    <a:lnTo>
                      <a:pt x="5943599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579A8EA4-B9CE-4CA1-8028-5D938A427CE1}"/>
                  </a:ext>
                </a:extLst>
              </p:cNvPr>
              <p:cNvSpPr/>
              <p:nvPr/>
            </p:nvSpPr>
            <p:spPr>
              <a:xfrm>
                <a:off x="381000" y="3811524"/>
                <a:ext cx="99060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367664">
                    <a:moveTo>
                      <a:pt x="990600" y="0"/>
                    </a:moveTo>
                    <a:lnTo>
                      <a:pt x="0" y="0"/>
                    </a:lnTo>
                    <a:lnTo>
                      <a:pt x="0" y="367283"/>
                    </a:lnTo>
                    <a:lnTo>
                      <a:pt x="990600" y="367283"/>
                    </a:lnTo>
                    <a:lnTo>
                      <a:pt x="990600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EEC0F0CC-D024-4E18-8532-B0F677D2B182}"/>
                  </a:ext>
                </a:extLst>
              </p:cNvPr>
              <p:cNvSpPr/>
              <p:nvPr/>
            </p:nvSpPr>
            <p:spPr>
              <a:xfrm>
                <a:off x="381000" y="3811524"/>
                <a:ext cx="99060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367664">
                    <a:moveTo>
                      <a:pt x="0" y="367283"/>
                    </a:moveTo>
                    <a:lnTo>
                      <a:pt x="990600" y="367283"/>
                    </a:lnTo>
                    <a:lnTo>
                      <a:pt x="990600" y="0"/>
                    </a:lnTo>
                    <a:lnTo>
                      <a:pt x="0" y="0"/>
                    </a:lnTo>
                    <a:lnTo>
                      <a:pt x="0" y="36728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B105053A-87DE-4837-9B44-201B8FC98E07}"/>
                </a:ext>
              </a:extLst>
            </p:cNvPr>
            <p:cNvSpPr txBox="1"/>
            <p:nvPr/>
          </p:nvSpPr>
          <p:spPr>
            <a:xfrm>
              <a:off x="1873249" y="3650403"/>
              <a:ext cx="58547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000066"/>
                  </a:solidFill>
                  <a:cs typeface="Times New Roman"/>
                </a:rPr>
                <a:t>M</a:t>
              </a:r>
              <a:r>
                <a:rPr sz="1800" b="1" spc="5" dirty="0">
                  <a:solidFill>
                    <a:srgbClr val="000066"/>
                  </a:solidFill>
                  <a:cs typeface="Times New Roman"/>
                </a:rPr>
                <a:t>e</a:t>
              </a:r>
              <a:r>
                <a:rPr sz="1800" b="1" spc="-5" dirty="0">
                  <a:solidFill>
                    <a:srgbClr val="000066"/>
                  </a:solidFill>
                  <a:cs typeface="Times New Roman"/>
                </a:rPr>
                <a:t>an</a:t>
              </a:r>
              <a:endParaRPr sz="1800">
                <a:cs typeface="Times New Roman"/>
              </a:endParaRPr>
            </a:p>
          </p:txBody>
        </p:sp>
        <p:grpSp>
          <p:nvGrpSpPr>
            <p:cNvPr id="20" name="object 17">
              <a:extLst>
                <a:ext uri="{FF2B5EF4-FFF2-40B4-BE49-F238E27FC236}">
                  <a16:creationId xmlns:a16="http://schemas.microsoft.com/office/drawing/2014/main" id="{676A6FB4-002E-44CC-9C59-71389A65141E}"/>
                </a:ext>
              </a:extLst>
            </p:cNvPr>
            <p:cNvGrpSpPr/>
            <p:nvPr/>
          </p:nvGrpSpPr>
          <p:grpSpPr>
            <a:xfrm>
              <a:off x="2733040" y="3923706"/>
              <a:ext cx="1305560" cy="380365"/>
              <a:chOff x="1442974" y="4109973"/>
              <a:chExt cx="1305560" cy="380365"/>
            </a:xfrm>
          </p:grpSpPr>
          <p:sp>
            <p:nvSpPr>
              <p:cNvPr id="21" name="object 18">
                <a:extLst>
                  <a:ext uri="{FF2B5EF4-FFF2-40B4-BE49-F238E27FC236}">
                    <a16:creationId xmlns:a16="http://schemas.microsoft.com/office/drawing/2014/main" id="{CC813369-5350-46E3-8CE9-BE02DDA2486B}"/>
                  </a:ext>
                </a:extLst>
              </p:cNvPr>
              <p:cNvSpPr/>
              <p:nvPr/>
            </p:nvSpPr>
            <p:spPr>
              <a:xfrm>
                <a:off x="1449324" y="4116323"/>
                <a:ext cx="12928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1292860" h="367664">
                    <a:moveTo>
                      <a:pt x="1292352" y="0"/>
                    </a:moveTo>
                    <a:lnTo>
                      <a:pt x="0" y="0"/>
                    </a:lnTo>
                    <a:lnTo>
                      <a:pt x="0" y="367283"/>
                    </a:lnTo>
                    <a:lnTo>
                      <a:pt x="1292352" y="367283"/>
                    </a:lnTo>
                    <a:lnTo>
                      <a:pt x="1292352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9">
                <a:extLst>
                  <a:ext uri="{FF2B5EF4-FFF2-40B4-BE49-F238E27FC236}">
                    <a16:creationId xmlns:a16="http://schemas.microsoft.com/office/drawing/2014/main" id="{898CE4B3-B51A-4062-98C4-EBA01192DEFF}"/>
                  </a:ext>
                </a:extLst>
              </p:cNvPr>
              <p:cNvSpPr/>
              <p:nvPr/>
            </p:nvSpPr>
            <p:spPr>
              <a:xfrm>
                <a:off x="1449324" y="4116323"/>
                <a:ext cx="12928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1292860" h="367664">
                    <a:moveTo>
                      <a:pt x="0" y="367283"/>
                    </a:moveTo>
                    <a:lnTo>
                      <a:pt x="1292352" y="367283"/>
                    </a:lnTo>
                    <a:lnTo>
                      <a:pt x="1292352" y="0"/>
                    </a:lnTo>
                    <a:lnTo>
                      <a:pt x="0" y="0"/>
                    </a:lnTo>
                    <a:lnTo>
                      <a:pt x="0" y="36728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FD5E1B34-46BB-4239-B7DA-AAF66DCF8B87}"/>
                </a:ext>
              </a:extLst>
            </p:cNvPr>
            <p:cNvSpPr txBox="1"/>
            <p:nvPr/>
          </p:nvSpPr>
          <p:spPr>
            <a:xfrm>
              <a:off x="2998216" y="3955203"/>
              <a:ext cx="77597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000066"/>
                  </a:solidFill>
                  <a:cs typeface="Times New Roman"/>
                </a:rPr>
                <a:t>M</a:t>
              </a:r>
              <a:r>
                <a:rPr sz="1800" b="1" spc="5" dirty="0">
                  <a:solidFill>
                    <a:srgbClr val="000066"/>
                  </a:solidFill>
                  <a:cs typeface="Times New Roman"/>
                </a:rPr>
                <a:t>e</a:t>
              </a:r>
              <a:r>
                <a:rPr sz="1800" b="1" spc="-5" dirty="0">
                  <a:solidFill>
                    <a:srgbClr val="000066"/>
                  </a:solidFill>
                  <a:cs typeface="Times New Roman"/>
                </a:rPr>
                <a:t>dian</a:t>
              </a:r>
              <a:endParaRPr sz="1800">
                <a:cs typeface="Times New Roman"/>
              </a:endParaRPr>
            </a:p>
          </p:txBody>
        </p:sp>
        <p:grpSp>
          <p:nvGrpSpPr>
            <p:cNvPr id="24" name="object 21">
              <a:extLst>
                <a:ext uri="{FF2B5EF4-FFF2-40B4-BE49-F238E27FC236}">
                  <a16:creationId xmlns:a16="http://schemas.microsoft.com/office/drawing/2014/main" id="{3441D313-B4AE-4B63-8B16-711B5FC33C63}"/>
                </a:ext>
              </a:extLst>
            </p:cNvPr>
            <p:cNvGrpSpPr/>
            <p:nvPr/>
          </p:nvGrpSpPr>
          <p:grpSpPr>
            <a:xfrm>
              <a:off x="4182364" y="3618906"/>
              <a:ext cx="1000760" cy="380365"/>
              <a:chOff x="2892298" y="3805173"/>
              <a:chExt cx="1000760" cy="380365"/>
            </a:xfrm>
          </p:grpSpPr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0AF0C1D9-1ACE-4A0B-AFA7-9580FF074604}"/>
                  </a:ext>
                </a:extLst>
              </p:cNvPr>
              <p:cNvSpPr/>
              <p:nvPr/>
            </p:nvSpPr>
            <p:spPr>
              <a:xfrm>
                <a:off x="2898648" y="3811523"/>
                <a:ext cx="9880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367664">
                    <a:moveTo>
                      <a:pt x="987551" y="0"/>
                    </a:moveTo>
                    <a:lnTo>
                      <a:pt x="0" y="0"/>
                    </a:lnTo>
                    <a:lnTo>
                      <a:pt x="0" y="367283"/>
                    </a:lnTo>
                    <a:lnTo>
                      <a:pt x="987551" y="367283"/>
                    </a:lnTo>
                    <a:lnTo>
                      <a:pt x="987551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3">
                <a:extLst>
                  <a:ext uri="{FF2B5EF4-FFF2-40B4-BE49-F238E27FC236}">
                    <a16:creationId xmlns:a16="http://schemas.microsoft.com/office/drawing/2014/main" id="{C2BBEFC8-4971-4A1E-8F0F-30FA6DDFD2FF}"/>
                  </a:ext>
                </a:extLst>
              </p:cNvPr>
              <p:cNvSpPr/>
              <p:nvPr/>
            </p:nvSpPr>
            <p:spPr>
              <a:xfrm>
                <a:off x="2898648" y="3811523"/>
                <a:ext cx="9880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367664">
                    <a:moveTo>
                      <a:pt x="0" y="367283"/>
                    </a:moveTo>
                    <a:lnTo>
                      <a:pt x="987551" y="367283"/>
                    </a:lnTo>
                    <a:lnTo>
                      <a:pt x="987551" y="0"/>
                    </a:lnTo>
                    <a:lnTo>
                      <a:pt x="0" y="0"/>
                    </a:lnTo>
                    <a:lnTo>
                      <a:pt x="0" y="36728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13F25B28-9806-42C9-B835-135C42392377}"/>
                </a:ext>
              </a:extLst>
            </p:cNvPr>
            <p:cNvSpPr txBox="1"/>
            <p:nvPr/>
          </p:nvSpPr>
          <p:spPr>
            <a:xfrm>
              <a:off x="4333620" y="3650403"/>
              <a:ext cx="6991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000066"/>
                  </a:solidFill>
                  <a:cs typeface="Times New Roman"/>
                </a:rPr>
                <a:t>Modus</a:t>
              </a:r>
              <a:endParaRPr sz="1800">
                <a:cs typeface="Times New Roman"/>
              </a:endParaRPr>
            </a:p>
          </p:txBody>
        </p:sp>
        <p:grpSp>
          <p:nvGrpSpPr>
            <p:cNvPr id="28" name="object 25">
              <a:extLst>
                <a:ext uri="{FF2B5EF4-FFF2-40B4-BE49-F238E27FC236}">
                  <a16:creationId xmlns:a16="http://schemas.microsoft.com/office/drawing/2014/main" id="{2FF77FEF-4911-4258-A0E0-B2C20C45911A}"/>
                </a:ext>
              </a:extLst>
            </p:cNvPr>
            <p:cNvGrpSpPr/>
            <p:nvPr/>
          </p:nvGrpSpPr>
          <p:grpSpPr>
            <a:xfrm>
              <a:off x="5779516" y="2931583"/>
              <a:ext cx="1765300" cy="534035"/>
              <a:chOff x="4489450" y="3117850"/>
              <a:chExt cx="1765300" cy="534035"/>
            </a:xfrm>
          </p:grpSpPr>
          <p:sp>
            <p:nvSpPr>
              <p:cNvPr id="29" name="object 26">
                <a:extLst>
                  <a:ext uri="{FF2B5EF4-FFF2-40B4-BE49-F238E27FC236}">
                    <a16:creationId xmlns:a16="http://schemas.microsoft.com/office/drawing/2014/main" id="{FCB8EE4D-23D4-4F83-BD93-DBE2517797F4}"/>
                  </a:ext>
                </a:extLst>
              </p:cNvPr>
              <p:cNvSpPr/>
              <p:nvPr/>
            </p:nvSpPr>
            <p:spPr>
              <a:xfrm>
                <a:off x="4495800" y="3124200"/>
                <a:ext cx="175260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752600" h="521335">
                    <a:moveTo>
                      <a:pt x="1752600" y="0"/>
                    </a:moveTo>
                    <a:lnTo>
                      <a:pt x="0" y="0"/>
                    </a:lnTo>
                    <a:lnTo>
                      <a:pt x="0" y="521207"/>
                    </a:lnTo>
                    <a:lnTo>
                      <a:pt x="1752600" y="521207"/>
                    </a:lnTo>
                    <a:lnTo>
                      <a:pt x="1752600" y="0"/>
                    </a:lnTo>
                    <a:close/>
                  </a:path>
                </a:pathLst>
              </a:custGeom>
              <a:solidFill>
                <a:srgbClr val="CC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">
                <a:extLst>
                  <a:ext uri="{FF2B5EF4-FFF2-40B4-BE49-F238E27FC236}">
                    <a16:creationId xmlns:a16="http://schemas.microsoft.com/office/drawing/2014/main" id="{22C720CE-D1A5-4464-B59E-58AAA324366C}"/>
                  </a:ext>
                </a:extLst>
              </p:cNvPr>
              <p:cNvSpPr/>
              <p:nvPr/>
            </p:nvSpPr>
            <p:spPr>
              <a:xfrm>
                <a:off x="4495800" y="3124200"/>
                <a:ext cx="175260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752600" h="521335">
                    <a:moveTo>
                      <a:pt x="0" y="521207"/>
                    </a:moveTo>
                    <a:lnTo>
                      <a:pt x="1752600" y="521207"/>
                    </a:lnTo>
                    <a:lnTo>
                      <a:pt x="1752600" y="0"/>
                    </a:lnTo>
                    <a:lnTo>
                      <a:pt x="0" y="0"/>
                    </a:lnTo>
                    <a:lnTo>
                      <a:pt x="0" y="521207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05B6D154-88AF-4E12-9847-1B7B0931D67E}"/>
                </a:ext>
              </a:extLst>
            </p:cNvPr>
            <p:cNvSpPr txBox="1"/>
            <p:nvPr/>
          </p:nvSpPr>
          <p:spPr>
            <a:xfrm>
              <a:off x="6159373" y="2950506"/>
              <a:ext cx="100647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40" dirty="0">
                  <a:cs typeface="Carlito"/>
                </a:rPr>
                <a:t>K</a:t>
              </a:r>
              <a:r>
                <a:rPr sz="2800" b="1" spc="-5" dirty="0">
                  <a:cs typeface="Carlito"/>
                </a:rPr>
                <a:t>uartil</a:t>
              </a:r>
              <a:endParaRPr sz="2800">
                <a:cs typeface="Carlito"/>
              </a:endParaRPr>
            </a:p>
          </p:txBody>
        </p:sp>
        <p:grpSp>
          <p:nvGrpSpPr>
            <p:cNvPr id="32" name="object 29">
              <a:extLst>
                <a:ext uri="{FF2B5EF4-FFF2-40B4-BE49-F238E27FC236}">
                  <a16:creationId xmlns:a16="http://schemas.microsoft.com/office/drawing/2014/main" id="{CD29EF19-2D4E-4E3B-981E-B78014164D74}"/>
                </a:ext>
              </a:extLst>
            </p:cNvPr>
            <p:cNvGrpSpPr/>
            <p:nvPr/>
          </p:nvGrpSpPr>
          <p:grpSpPr>
            <a:xfrm>
              <a:off x="3569716" y="5903383"/>
              <a:ext cx="2448560" cy="380365"/>
              <a:chOff x="2279650" y="6089650"/>
              <a:chExt cx="2448560" cy="380365"/>
            </a:xfrm>
          </p:grpSpPr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6356FF43-96B2-4AE1-AF24-889A85D8AE5D}"/>
                  </a:ext>
                </a:extLst>
              </p:cNvPr>
              <p:cNvSpPr/>
              <p:nvPr/>
            </p:nvSpPr>
            <p:spPr>
              <a:xfrm>
                <a:off x="2286000" y="6096000"/>
                <a:ext cx="24358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2435860" h="367664">
                    <a:moveTo>
                      <a:pt x="2435352" y="0"/>
                    </a:moveTo>
                    <a:lnTo>
                      <a:pt x="0" y="0"/>
                    </a:lnTo>
                    <a:lnTo>
                      <a:pt x="0" y="367284"/>
                    </a:lnTo>
                    <a:lnTo>
                      <a:pt x="2435352" y="367284"/>
                    </a:lnTo>
                    <a:lnTo>
                      <a:pt x="2435352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>
                <a:extLst>
                  <a:ext uri="{FF2B5EF4-FFF2-40B4-BE49-F238E27FC236}">
                    <a16:creationId xmlns:a16="http://schemas.microsoft.com/office/drawing/2014/main" id="{A684B2D2-82A7-4EDF-91AD-F5CE084CF68C}"/>
                  </a:ext>
                </a:extLst>
              </p:cNvPr>
              <p:cNvSpPr/>
              <p:nvPr/>
            </p:nvSpPr>
            <p:spPr>
              <a:xfrm>
                <a:off x="2286000" y="6096000"/>
                <a:ext cx="24358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2435860" h="367664">
                    <a:moveTo>
                      <a:pt x="0" y="367284"/>
                    </a:moveTo>
                    <a:lnTo>
                      <a:pt x="2435352" y="367284"/>
                    </a:lnTo>
                    <a:lnTo>
                      <a:pt x="2435352" y="0"/>
                    </a:lnTo>
                    <a:lnTo>
                      <a:pt x="0" y="0"/>
                    </a:lnTo>
                    <a:lnTo>
                      <a:pt x="0" y="367284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77CF0A48-E85C-4A56-9189-BDB6A0F5E4ED}"/>
                </a:ext>
              </a:extLst>
            </p:cNvPr>
            <p:cNvSpPr txBox="1"/>
            <p:nvPr/>
          </p:nvSpPr>
          <p:spPr>
            <a:xfrm>
              <a:off x="3984243" y="5929036"/>
              <a:ext cx="2027683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800" b="1" dirty="0" err="1">
                  <a:cs typeface="Carlito"/>
                </a:rPr>
                <a:t>Distribusi</a:t>
              </a:r>
              <a:r>
                <a:rPr lang="en-US" sz="1800" b="1" dirty="0">
                  <a:cs typeface="Carlito"/>
                </a:rPr>
                <a:t> </a:t>
              </a:r>
              <a:r>
                <a:rPr lang="en-US" sz="1800" b="1" dirty="0" err="1">
                  <a:cs typeface="Carlito"/>
                </a:rPr>
                <a:t>Frekuensi</a:t>
              </a:r>
              <a:endParaRPr sz="1800" dirty="0">
                <a:cs typeface="Carlito"/>
              </a:endParaRPr>
            </a:p>
          </p:txBody>
        </p:sp>
        <p:grpSp>
          <p:nvGrpSpPr>
            <p:cNvPr id="36" name="object 33">
              <a:extLst>
                <a:ext uri="{FF2B5EF4-FFF2-40B4-BE49-F238E27FC236}">
                  <a16:creationId xmlns:a16="http://schemas.microsoft.com/office/drawing/2014/main" id="{67F2D3D4-18EE-44E5-B3BE-964313207AA4}"/>
                </a:ext>
              </a:extLst>
            </p:cNvPr>
            <p:cNvGrpSpPr/>
            <p:nvPr/>
          </p:nvGrpSpPr>
          <p:grpSpPr>
            <a:xfrm>
              <a:off x="4104639" y="1561506"/>
              <a:ext cx="3362960" cy="534035"/>
              <a:chOff x="2814573" y="1747773"/>
              <a:chExt cx="3362960" cy="534035"/>
            </a:xfrm>
          </p:grpSpPr>
          <p:sp>
            <p:nvSpPr>
              <p:cNvPr id="37" name="object 34">
                <a:extLst>
                  <a:ext uri="{FF2B5EF4-FFF2-40B4-BE49-F238E27FC236}">
                    <a16:creationId xmlns:a16="http://schemas.microsoft.com/office/drawing/2014/main" id="{62CA8561-0123-40DB-AF45-021D7892833F}"/>
                  </a:ext>
                </a:extLst>
              </p:cNvPr>
              <p:cNvSpPr/>
              <p:nvPr/>
            </p:nvSpPr>
            <p:spPr>
              <a:xfrm>
                <a:off x="2820923" y="1754123"/>
                <a:ext cx="335026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3350260" h="521335">
                    <a:moveTo>
                      <a:pt x="3349752" y="0"/>
                    </a:moveTo>
                    <a:lnTo>
                      <a:pt x="0" y="0"/>
                    </a:lnTo>
                    <a:lnTo>
                      <a:pt x="0" y="521208"/>
                    </a:lnTo>
                    <a:lnTo>
                      <a:pt x="3349752" y="521208"/>
                    </a:lnTo>
                    <a:lnTo>
                      <a:pt x="3349752" y="0"/>
                    </a:lnTo>
                    <a:close/>
                  </a:path>
                </a:pathLst>
              </a:custGeom>
              <a:solidFill>
                <a:srgbClr val="F883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EDEABCDF-5296-4C29-B9EA-8BB9A083937B}"/>
                  </a:ext>
                </a:extLst>
              </p:cNvPr>
              <p:cNvSpPr/>
              <p:nvPr/>
            </p:nvSpPr>
            <p:spPr>
              <a:xfrm>
                <a:off x="2820923" y="1754123"/>
                <a:ext cx="335026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3350260" h="521335">
                    <a:moveTo>
                      <a:pt x="0" y="521208"/>
                    </a:moveTo>
                    <a:lnTo>
                      <a:pt x="3349752" y="521208"/>
                    </a:lnTo>
                    <a:lnTo>
                      <a:pt x="3349752" y="0"/>
                    </a:lnTo>
                    <a:lnTo>
                      <a:pt x="0" y="0"/>
                    </a:lnTo>
                    <a:lnTo>
                      <a:pt x="0" y="521208"/>
                    </a:lnTo>
                    <a:close/>
                  </a:path>
                </a:pathLst>
              </a:custGeom>
              <a:ln w="12192">
                <a:solidFill>
                  <a:srgbClr val="0000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E855E36D-1E03-4138-B0D4-279AB1B1141E}"/>
                </a:ext>
              </a:extLst>
            </p:cNvPr>
            <p:cNvSpPr txBox="1"/>
            <p:nvPr/>
          </p:nvSpPr>
          <p:spPr>
            <a:xfrm>
              <a:off x="4267200" y="1579871"/>
              <a:ext cx="3081146" cy="44307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800" b="1" spc="-10" dirty="0" err="1">
                  <a:cs typeface="Carlito"/>
                </a:rPr>
                <a:t>Statistik</a:t>
              </a:r>
              <a:r>
                <a:rPr lang="en-US" sz="2800" b="1" spc="-10" dirty="0">
                  <a:cs typeface="Carlito"/>
                </a:rPr>
                <a:t> </a:t>
              </a:r>
              <a:r>
                <a:rPr lang="en-US" sz="2800" b="1" spc="-10" dirty="0" err="1">
                  <a:cs typeface="Carlito"/>
                </a:rPr>
                <a:t>Deskriptif</a:t>
              </a:r>
              <a:endParaRPr sz="2800" dirty="0">
                <a:cs typeface="Carlito"/>
              </a:endParaRPr>
            </a:p>
          </p:txBody>
        </p:sp>
        <p:grpSp>
          <p:nvGrpSpPr>
            <p:cNvPr id="40" name="object 37">
              <a:extLst>
                <a:ext uri="{FF2B5EF4-FFF2-40B4-BE49-F238E27FC236}">
                  <a16:creationId xmlns:a16="http://schemas.microsoft.com/office/drawing/2014/main" id="{4D0C2A88-184A-491B-9FFF-B7B80A782528}"/>
                </a:ext>
              </a:extLst>
            </p:cNvPr>
            <p:cNvGrpSpPr/>
            <p:nvPr/>
          </p:nvGrpSpPr>
          <p:grpSpPr>
            <a:xfrm>
              <a:off x="7896351" y="2390690"/>
              <a:ext cx="1802130" cy="988060"/>
              <a:chOff x="6606285" y="2576957"/>
              <a:chExt cx="1802130" cy="988060"/>
            </a:xfrm>
          </p:grpSpPr>
          <p:sp>
            <p:nvSpPr>
              <p:cNvPr id="41" name="object 38">
                <a:extLst>
                  <a:ext uri="{FF2B5EF4-FFF2-40B4-BE49-F238E27FC236}">
                    <a16:creationId xmlns:a16="http://schemas.microsoft.com/office/drawing/2014/main" id="{BD7BC753-4D92-417E-AD21-C6B380659D0F}"/>
                  </a:ext>
                </a:extLst>
              </p:cNvPr>
              <p:cNvSpPr/>
              <p:nvPr/>
            </p:nvSpPr>
            <p:spPr>
              <a:xfrm>
                <a:off x="7468361" y="2591562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674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9">
                <a:extLst>
                  <a:ext uri="{FF2B5EF4-FFF2-40B4-BE49-F238E27FC236}">
                    <a16:creationId xmlns:a16="http://schemas.microsoft.com/office/drawing/2014/main" id="{59765675-0C6D-41D3-87FE-D8356CA531DF}"/>
                  </a:ext>
                </a:extLst>
              </p:cNvPr>
              <p:cNvSpPr/>
              <p:nvPr/>
            </p:nvSpPr>
            <p:spPr>
              <a:xfrm>
                <a:off x="6612635" y="3031236"/>
                <a:ext cx="178943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1789429" h="527685">
                    <a:moveTo>
                      <a:pt x="1789176" y="0"/>
                    </a:moveTo>
                    <a:lnTo>
                      <a:pt x="0" y="0"/>
                    </a:lnTo>
                    <a:lnTo>
                      <a:pt x="0" y="527303"/>
                    </a:lnTo>
                    <a:lnTo>
                      <a:pt x="1789176" y="527303"/>
                    </a:lnTo>
                    <a:lnTo>
                      <a:pt x="1789176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0">
                <a:extLst>
                  <a:ext uri="{FF2B5EF4-FFF2-40B4-BE49-F238E27FC236}">
                    <a16:creationId xmlns:a16="http://schemas.microsoft.com/office/drawing/2014/main" id="{5B70C470-FDD0-4A94-A56D-0E66CE1E2811}"/>
                  </a:ext>
                </a:extLst>
              </p:cNvPr>
              <p:cNvSpPr/>
              <p:nvPr/>
            </p:nvSpPr>
            <p:spPr>
              <a:xfrm>
                <a:off x="6612635" y="3031236"/>
                <a:ext cx="178943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1789429" h="527685">
                    <a:moveTo>
                      <a:pt x="0" y="527303"/>
                    </a:moveTo>
                    <a:lnTo>
                      <a:pt x="1789176" y="527303"/>
                    </a:lnTo>
                    <a:lnTo>
                      <a:pt x="1789176" y="0"/>
                    </a:lnTo>
                    <a:lnTo>
                      <a:pt x="0" y="0"/>
                    </a:lnTo>
                    <a:lnTo>
                      <a:pt x="0" y="52730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CA1C6A8E-A637-424A-A56A-07CCCE11DBAA}"/>
                </a:ext>
              </a:extLst>
            </p:cNvPr>
            <p:cNvSpPr txBox="1"/>
            <p:nvPr/>
          </p:nvSpPr>
          <p:spPr>
            <a:xfrm>
              <a:off x="8246872" y="2864526"/>
              <a:ext cx="109855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260" dirty="0">
                  <a:solidFill>
                    <a:srgbClr val="000066"/>
                  </a:solidFill>
                  <a:cs typeface="Times New Roman"/>
                </a:rPr>
                <a:t>V</a:t>
              </a:r>
              <a:r>
                <a:rPr sz="2800" b="1" spc="-5" dirty="0">
                  <a:solidFill>
                    <a:srgbClr val="000066"/>
                  </a:solidFill>
                  <a:cs typeface="Times New Roman"/>
                </a:rPr>
                <a:t>ari</a:t>
              </a:r>
              <a:r>
                <a:rPr sz="2800" b="1" dirty="0">
                  <a:solidFill>
                    <a:srgbClr val="000066"/>
                  </a:solidFill>
                  <a:cs typeface="Times New Roman"/>
                </a:rPr>
                <a:t>a</a:t>
              </a:r>
              <a:r>
                <a:rPr sz="2800" b="1" spc="-5" dirty="0">
                  <a:solidFill>
                    <a:srgbClr val="000066"/>
                  </a:solidFill>
                  <a:cs typeface="Times New Roman"/>
                </a:rPr>
                <a:t>si</a:t>
              </a:r>
              <a:endParaRPr sz="2800">
                <a:cs typeface="Times New Roman"/>
              </a:endParaRPr>
            </a:p>
          </p:txBody>
        </p:sp>
        <p:grpSp>
          <p:nvGrpSpPr>
            <p:cNvPr id="45" name="object 42">
              <a:extLst>
                <a:ext uri="{FF2B5EF4-FFF2-40B4-BE49-F238E27FC236}">
                  <a16:creationId xmlns:a16="http://schemas.microsoft.com/office/drawing/2014/main" id="{4EFCC3D9-F4E6-4975-8F58-6718FC0D6EA1}"/>
                </a:ext>
              </a:extLst>
            </p:cNvPr>
            <p:cNvGrpSpPr/>
            <p:nvPr/>
          </p:nvGrpSpPr>
          <p:grpSpPr>
            <a:xfrm>
              <a:off x="5998971" y="3609890"/>
              <a:ext cx="4057650" cy="2530475"/>
              <a:chOff x="4708905" y="3796157"/>
              <a:chExt cx="4057650" cy="2530475"/>
            </a:xfrm>
          </p:grpSpPr>
          <p:sp>
            <p:nvSpPr>
              <p:cNvPr id="46" name="object 43">
                <a:extLst>
                  <a:ext uri="{FF2B5EF4-FFF2-40B4-BE49-F238E27FC236}">
                    <a16:creationId xmlns:a16="http://schemas.microsoft.com/office/drawing/2014/main" id="{C527BF86-4E06-4C19-B1A7-951A70CB8264}"/>
                  </a:ext>
                </a:extLst>
              </p:cNvPr>
              <p:cNvSpPr/>
              <p:nvPr/>
            </p:nvSpPr>
            <p:spPr>
              <a:xfrm>
                <a:off x="6706361" y="3810762"/>
                <a:ext cx="0" cy="1980564"/>
              </a:xfrm>
              <a:custGeom>
                <a:avLst/>
                <a:gdLst/>
                <a:ahLst/>
                <a:cxnLst/>
                <a:rect l="l" t="t" r="r" b="b"/>
                <a:pathLst>
                  <a:path h="1980564">
                    <a:moveTo>
                      <a:pt x="0" y="0"/>
                    </a:moveTo>
                    <a:lnTo>
                      <a:pt x="0" y="1980438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4">
                <a:extLst>
                  <a:ext uri="{FF2B5EF4-FFF2-40B4-BE49-F238E27FC236}">
                    <a16:creationId xmlns:a16="http://schemas.microsoft.com/office/drawing/2014/main" id="{0F51CD3E-B0C3-498D-A8EA-6C2D7C331207}"/>
                  </a:ext>
                </a:extLst>
              </p:cNvPr>
              <p:cNvSpPr/>
              <p:nvPr/>
            </p:nvSpPr>
            <p:spPr>
              <a:xfrm>
                <a:off x="4715255" y="4802124"/>
                <a:ext cx="1836420" cy="829310"/>
              </a:xfrm>
              <a:custGeom>
                <a:avLst/>
                <a:gdLst/>
                <a:ahLst/>
                <a:cxnLst/>
                <a:rect l="l" t="t" r="r" b="b"/>
                <a:pathLst>
                  <a:path w="1836420" h="829310">
                    <a:moveTo>
                      <a:pt x="1836420" y="0"/>
                    </a:moveTo>
                    <a:lnTo>
                      <a:pt x="0" y="0"/>
                    </a:lnTo>
                    <a:lnTo>
                      <a:pt x="0" y="829056"/>
                    </a:lnTo>
                    <a:lnTo>
                      <a:pt x="1836420" y="829056"/>
                    </a:lnTo>
                    <a:lnTo>
                      <a:pt x="1836420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5">
                <a:extLst>
                  <a:ext uri="{FF2B5EF4-FFF2-40B4-BE49-F238E27FC236}">
                    <a16:creationId xmlns:a16="http://schemas.microsoft.com/office/drawing/2014/main" id="{25B437E7-3F76-4E75-96D7-BA07EBDA631A}"/>
                  </a:ext>
                </a:extLst>
              </p:cNvPr>
              <p:cNvSpPr/>
              <p:nvPr/>
            </p:nvSpPr>
            <p:spPr>
              <a:xfrm>
                <a:off x="4715255" y="4802124"/>
                <a:ext cx="1836420" cy="829310"/>
              </a:xfrm>
              <a:custGeom>
                <a:avLst/>
                <a:gdLst/>
                <a:ahLst/>
                <a:cxnLst/>
                <a:rect l="l" t="t" r="r" b="b"/>
                <a:pathLst>
                  <a:path w="1836420" h="829310">
                    <a:moveTo>
                      <a:pt x="0" y="829056"/>
                    </a:moveTo>
                    <a:lnTo>
                      <a:pt x="1836420" y="829056"/>
                    </a:lnTo>
                    <a:lnTo>
                      <a:pt x="1836420" y="0"/>
                    </a:lnTo>
                    <a:lnTo>
                      <a:pt x="0" y="0"/>
                    </a:lnTo>
                    <a:lnTo>
                      <a:pt x="0" y="829056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6">
                <a:extLst>
                  <a:ext uri="{FF2B5EF4-FFF2-40B4-BE49-F238E27FC236}">
                    <a16:creationId xmlns:a16="http://schemas.microsoft.com/office/drawing/2014/main" id="{59F89537-DD37-4EEB-B357-AF9325C2A058}"/>
                  </a:ext>
                </a:extLst>
              </p:cNvPr>
              <p:cNvSpPr/>
              <p:nvPr/>
            </p:nvSpPr>
            <p:spPr>
              <a:xfrm>
                <a:off x="5562600" y="5791200"/>
                <a:ext cx="3197860" cy="528955"/>
              </a:xfrm>
              <a:custGeom>
                <a:avLst/>
                <a:gdLst/>
                <a:ahLst/>
                <a:cxnLst/>
                <a:rect l="l" t="t" r="r" b="b"/>
                <a:pathLst>
                  <a:path w="3197859" h="528954">
                    <a:moveTo>
                      <a:pt x="3197352" y="0"/>
                    </a:moveTo>
                    <a:lnTo>
                      <a:pt x="0" y="0"/>
                    </a:lnTo>
                    <a:lnTo>
                      <a:pt x="0" y="528828"/>
                    </a:lnTo>
                    <a:lnTo>
                      <a:pt x="3197352" y="528828"/>
                    </a:lnTo>
                    <a:lnTo>
                      <a:pt x="3197352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7">
                <a:extLst>
                  <a:ext uri="{FF2B5EF4-FFF2-40B4-BE49-F238E27FC236}">
                    <a16:creationId xmlns:a16="http://schemas.microsoft.com/office/drawing/2014/main" id="{5D4DE23D-07A8-45A5-A045-3A30417A6F63}"/>
                  </a:ext>
                </a:extLst>
              </p:cNvPr>
              <p:cNvSpPr/>
              <p:nvPr/>
            </p:nvSpPr>
            <p:spPr>
              <a:xfrm>
                <a:off x="5562600" y="5791200"/>
                <a:ext cx="3197860" cy="528955"/>
              </a:xfrm>
              <a:custGeom>
                <a:avLst/>
                <a:gdLst/>
                <a:ahLst/>
                <a:cxnLst/>
                <a:rect l="l" t="t" r="r" b="b"/>
                <a:pathLst>
                  <a:path w="3197859" h="528954">
                    <a:moveTo>
                      <a:pt x="0" y="528828"/>
                    </a:moveTo>
                    <a:lnTo>
                      <a:pt x="3197352" y="528828"/>
                    </a:lnTo>
                    <a:lnTo>
                      <a:pt x="3197352" y="0"/>
                    </a:lnTo>
                    <a:lnTo>
                      <a:pt x="0" y="0"/>
                    </a:lnTo>
                    <a:lnTo>
                      <a:pt x="0" y="528828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1" name="object 48">
              <a:extLst>
                <a:ext uri="{FF2B5EF4-FFF2-40B4-BE49-F238E27FC236}">
                  <a16:creationId xmlns:a16="http://schemas.microsoft.com/office/drawing/2014/main" id="{52F31E1F-7A9F-446E-B509-2E739D5971B6}"/>
                </a:ext>
              </a:extLst>
            </p:cNvPr>
            <p:cNvSpPr txBox="1"/>
            <p:nvPr/>
          </p:nvSpPr>
          <p:spPr>
            <a:xfrm>
              <a:off x="6083426" y="4637650"/>
              <a:ext cx="3288665" cy="14401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30" dirty="0">
                  <a:solidFill>
                    <a:srgbClr val="000066"/>
                  </a:solidFill>
                  <a:cs typeface="Times New Roman"/>
                </a:rPr>
                <a:t>Variance</a:t>
              </a:r>
              <a:endParaRPr sz="2400"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2400" b="1" dirty="0">
                  <a:solidFill>
                    <a:srgbClr val="000066"/>
                  </a:solidFill>
                  <a:cs typeface="Times New Roman"/>
                </a:rPr>
                <a:t>(varians)</a:t>
              </a:r>
              <a:endParaRPr sz="2400">
                <a:cs typeface="Times New Roman"/>
              </a:endParaRPr>
            </a:p>
            <a:p>
              <a:pPr marL="860425">
                <a:lnSpc>
                  <a:spcPct val="100000"/>
                </a:lnSpc>
                <a:spcBef>
                  <a:spcPts val="2010"/>
                </a:spcBef>
              </a:pPr>
              <a:r>
                <a:rPr sz="2800" b="1" dirty="0">
                  <a:solidFill>
                    <a:srgbClr val="000066"/>
                  </a:solidFill>
                  <a:cs typeface="Times New Roman"/>
                </a:rPr>
                <a:t>Standar</a:t>
              </a:r>
              <a:r>
                <a:rPr sz="2800" b="1" spc="-110" dirty="0">
                  <a:solidFill>
                    <a:srgbClr val="000066"/>
                  </a:solidFill>
                  <a:cs typeface="Times New Roman"/>
                </a:rPr>
                <a:t> </a:t>
              </a:r>
              <a:r>
                <a:rPr sz="2800" b="1" spc="-5" dirty="0">
                  <a:solidFill>
                    <a:srgbClr val="000066"/>
                  </a:solidFill>
                  <a:cs typeface="Times New Roman"/>
                </a:rPr>
                <a:t>Deviasi</a:t>
              </a:r>
              <a:endParaRPr sz="2800">
                <a:cs typeface="Times New Roman"/>
              </a:endParaRPr>
            </a:p>
          </p:txBody>
        </p:sp>
        <p:grpSp>
          <p:nvGrpSpPr>
            <p:cNvPr id="52" name="object 49">
              <a:extLst>
                <a:ext uri="{FF2B5EF4-FFF2-40B4-BE49-F238E27FC236}">
                  <a16:creationId xmlns:a16="http://schemas.microsoft.com/office/drawing/2014/main" id="{5C197238-6ADC-4E45-80B6-C165C22C8591}"/>
                </a:ext>
              </a:extLst>
            </p:cNvPr>
            <p:cNvGrpSpPr/>
            <p:nvPr/>
          </p:nvGrpSpPr>
          <p:grpSpPr>
            <a:xfrm>
              <a:off x="8065516" y="3845983"/>
              <a:ext cx="2296160" cy="963930"/>
              <a:chOff x="6775450" y="4032250"/>
              <a:chExt cx="2296160" cy="963930"/>
            </a:xfrm>
          </p:grpSpPr>
          <p:sp>
            <p:nvSpPr>
              <p:cNvPr id="53" name="object 50">
                <a:extLst>
                  <a:ext uri="{FF2B5EF4-FFF2-40B4-BE49-F238E27FC236}">
                    <a16:creationId xmlns:a16="http://schemas.microsoft.com/office/drawing/2014/main" id="{CC6CE96A-0B1F-47D7-91DC-E9BEC7725283}"/>
                  </a:ext>
                </a:extLst>
              </p:cNvPr>
              <p:cNvSpPr/>
              <p:nvPr/>
            </p:nvSpPr>
            <p:spPr>
              <a:xfrm>
                <a:off x="6781800" y="4038600"/>
                <a:ext cx="2283460" cy="951230"/>
              </a:xfrm>
              <a:custGeom>
                <a:avLst/>
                <a:gdLst/>
                <a:ahLst/>
                <a:cxnLst/>
                <a:rect l="l" t="t" r="r" b="b"/>
                <a:pathLst>
                  <a:path w="2283459" h="951229">
                    <a:moveTo>
                      <a:pt x="2282952" y="0"/>
                    </a:moveTo>
                    <a:lnTo>
                      <a:pt x="0" y="0"/>
                    </a:lnTo>
                    <a:lnTo>
                      <a:pt x="0" y="950976"/>
                    </a:lnTo>
                    <a:lnTo>
                      <a:pt x="2282952" y="950976"/>
                    </a:lnTo>
                    <a:lnTo>
                      <a:pt x="2282952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1">
                <a:extLst>
                  <a:ext uri="{FF2B5EF4-FFF2-40B4-BE49-F238E27FC236}">
                    <a16:creationId xmlns:a16="http://schemas.microsoft.com/office/drawing/2014/main" id="{315A4519-06EB-4E0D-BC52-A73710D3A347}"/>
                  </a:ext>
                </a:extLst>
              </p:cNvPr>
              <p:cNvSpPr/>
              <p:nvPr/>
            </p:nvSpPr>
            <p:spPr>
              <a:xfrm>
                <a:off x="6781800" y="4038600"/>
                <a:ext cx="2283460" cy="951230"/>
              </a:xfrm>
              <a:custGeom>
                <a:avLst/>
                <a:gdLst/>
                <a:ahLst/>
                <a:cxnLst/>
                <a:rect l="l" t="t" r="r" b="b"/>
                <a:pathLst>
                  <a:path w="2283459" h="951229">
                    <a:moveTo>
                      <a:pt x="0" y="950976"/>
                    </a:moveTo>
                    <a:lnTo>
                      <a:pt x="2282952" y="950976"/>
                    </a:lnTo>
                    <a:lnTo>
                      <a:pt x="2282952" y="0"/>
                    </a:lnTo>
                    <a:lnTo>
                      <a:pt x="0" y="0"/>
                    </a:lnTo>
                    <a:lnTo>
                      <a:pt x="0" y="950976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" name="object 52">
              <a:extLst>
                <a:ext uri="{FF2B5EF4-FFF2-40B4-BE49-F238E27FC236}">
                  <a16:creationId xmlns:a16="http://schemas.microsoft.com/office/drawing/2014/main" id="{4FA43EF1-271F-4CDF-8015-9098856108F5}"/>
                </a:ext>
              </a:extLst>
            </p:cNvPr>
            <p:cNvSpPr txBox="1"/>
            <p:nvPr/>
          </p:nvSpPr>
          <p:spPr>
            <a:xfrm>
              <a:off x="8526398" y="3862238"/>
              <a:ext cx="1375410" cy="881380"/>
            </a:xfrm>
            <a:prstGeom prst="rect">
              <a:avLst/>
            </a:prstGeom>
          </p:spPr>
          <p:txBody>
            <a:bodyPr vert="horz" wrap="square" lIns="0" tIns="8890" rIns="0" bIns="0" rtlCol="0">
              <a:spAutoFit/>
            </a:bodyPr>
            <a:lstStyle/>
            <a:p>
              <a:pPr marL="208915" marR="5080" indent="-196850">
                <a:lnSpc>
                  <a:spcPct val="100699"/>
                </a:lnSpc>
                <a:spcBef>
                  <a:spcPts val="70"/>
                </a:spcBef>
              </a:pPr>
              <a:r>
                <a:rPr sz="2800" b="1" spc="-60" dirty="0">
                  <a:cs typeface="Carlito"/>
                </a:rPr>
                <a:t>K</a:t>
              </a:r>
              <a:r>
                <a:rPr sz="2800" b="1" spc="-5" dirty="0">
                  <a:cs typeface="Carlito"/>
                </a:rPr>
                <a:t>o</a:t>
              </a:r>
              <a:r>
                <a:rPr sz="2800" b="1" spc="-35" dirty="0">
                  <a:cs typeface="Carlito"/>
                </a:rPr>
                <a:t>e</a:t>
              </a:r>
              <a:r>
                <a:rPr sz="2800" b="1" spc="-10" dirty="0">
                  <a:cs typeface="Carlito"/>
                </a:rPr>
                <a:t>fisien  variasi</a:t>
              </a:r>
              <a:endParaRPr sz="2800">
                <a:cs typeface="Carlito"/>
              </a:endParaRPr>
            </a:p>
          </p:txBody>
        </p:sp>
        <p:grpSp>
          <p:nvGrpSpPr>
            <p:cNvPr id="56" name="object 53">
              <a:extLst>
                <a:ext uri="{FF2B5EF4-FFF2-40B4-BE49-F238E27FC236}">
                  <a16:creationId xmlns:a16="http://schemas.microsoft.com/office/drawing/2014/main" id="{E4C1627A-ED83-45E0-8F38-732E6F199F5D}"/>
                </a:ext>
              </a:extLst>
            </p:cNvPr>
            <p:cNvGrpSpPr/>
            <p:nvPr/>
          </p:nvGrpSpPr>
          <p:grpSpPr>
            <a:xfrm>
              <a:off x="5641086" y="3610017"/>
              <a:ext cx="4032250" cy="723900"/>
              <a:chOff x="4351020" y="3796284"/>
              <a:chExt cx="4032250" cy="723900"/>
            </a:xfrm>
          </p:grpSpPr>
          <p:sp>
            <p:nvSpPr>
              <p:cNvPr id="57" name="object 54">
                <a:extLst>
                  <a:ext uri="{FF2B5EF4-FFF2-40B4-BE49-F238E27FC236}">
                    <a16:creationId xmlns:a16="http://schemas.microsoft.com/office/drawing/2014/main" id="{2E88C250-472E-457B-ADCA-0DC54A12457A}"/>
                  </a:ext>
                </a:extLst>
              </p:cNvPr>
              <p:cNvSpPr/>
              <p:nvPr/>
            </p:nvSpPr>
            <p:spPr>
              <a:xfrm>
                <a:off x="5258562" y="3810762"/>
                <a:ext cx="3124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24200">
                    <a:moveTo>
                      <a:pt x="0" y="0"/>
                    </a:moveTo>
                    <a:lnTo>
                      <a:pt x="3124199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5">
                <a:extLst>
                  <a:ext uri="{FF2B5EF4-FFF2-40B4-BE49-F238E27FC236}">
                    <a16:creationId xmlns:a16="http://schemas.microsoft.com/office/drawing/2014/main" id="{E7858548-BDB3-47FF-9284-203D3371BF0C}"/>
                  </a:ext>
                </a:extLst>
              </p:cNvPr>
              <p:cNvSpPr/>
              <p:nvPr/>
            </p:nvSpPr>
            <p:spPr>
              <a:xfrm>
                <a:off x="5258562" y="3810762"/>
                <a:ext cx="0" cy="306070"/>
              </a:xfrm>
              <a:custGeom>
                <a:avLst/>
                <a:gdLst/>
                <a:ahLst/>
                <a:cxnLst/>
                <a:rect l="l" t="t" r="r" b="b"/>
                <a:pathLst>
                  <a:path h="306070">
                    <a:moveTo>
                      <a:pt x="0" y="0"/>
                    </a:moveTo>
                    <a:lnTo>
                      <a:pt x="0" y="305562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6">
                <a:extLst>
                  <a:ext uri="{FF2B5EF4-FFF2-40B4-BE49-F238E27FC236}">
                    <a16:creationId xmlns:a16="http://schemas.microsoft.com/office/drawing/2014/main" id="{4F9C7C2A-80BE-4ED9-9CCF-29579D77AF90}"/>
                  </a:ext>
                </a:extLst>
              </p:cNvPr>
              <p:cNvSpPr/>
              <p:nvPr/>
            </p:nvSpPr>
            <p:spPr>
              <a:xfrm>
                <a:off x="4357116" y="4116324"/>
                <a:ext cx="1786255" cy="398145"/>
              </a:xfrm>
              <a:custGeom>
                <a:avLst/>
                <a:gdLst/>
                <a:ahLst/>
                <a:cxnLst/>
                <a:rect l="l" t="t" r="r" b="b"/>
                <a:pathLst>
                  <a:path w="1786254" h="398145">
                    <a:moveTo>
                      <a:pt x="1786127" y="0"/>
                    </a:moveTo>
                    <a:lnTo>
                      <a:pt x="0" y="0"/>
                    </a:lnTo>
                    <a:lnTo>
                      <a:pt x="0" y="397763"/>
                    </a:lnTo>
                    <a:lnTo>
                      <a:pt x="1786127" y="397763"/>
                    </a:lnTo>
                    <a:lnTo>
                      <a:pt x="1786127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57">
                <a:extLst>
                  <a:ext uri="{FF2B5EF4-FFF2-40B4-BE49-F238E27FC236}">
                    <a16:creationId xmlns:a16="http://schemas.microsoft.com/office/drawing/2014/main" id="{5DC0BF70-37FA-4A5D-8E44-1D33164EE998}"/>
                  </a:ext>
                </a:extLst>
              </p:cNvPr>
              <p:cNvSpPr/>
              <p:nvPr/>
            </p:nvSpPr>
            <p:spPr>
              <a:xfrm>
                <a:off x="4357116" y="4116324"/>
                <a:ext cx="1786255" cy="398145"/>
              </a:xfrm>
              <a:custGeom>
                <a:avLst/>
                <a:gdLst/>
                <a:ahLst/>
                <a:cxnLst/>
                <a:rect l="l" t="t" r="r" b="b"/>
                <a:pathLst>
                  <a:path w="1786254" h="398145">
                    <a:moveTo>
                      <a:pt x="0" y="397763"/>
                    </a:moveTo>
                    <a:lnTo>
                      <a:pt x="1786127" y="397763"/>
                    </a:lnTo>
                    <a:lnTo>
                      <a:pt x="1786127" y="0"/>
                    </a:lnTo>
                    <a:lnTo>
                      <a:pt x="0" y="0"/>
                    </a:lnTo>
                    <a:lnTo>
                      <a:pt x="0" y="39776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1" name="object 58">
              <a:extLst>
                <a:ext uri="{FF2B5EF4-FFF2-40B4-BE49-F238E27FC236}">
                  <a16:creationId xmlns:a16="http://schemas.microsoft.com/office/drawing/2014/main" id="{1A07D63C-82F4-4D62-BD27-58F56D7B04F2}"/>
                </a:ext>
              </a:extLst>
            </p:cNvPr>
            <p:cNvSpPr txBox="1"/>
            <p:nvPr/>
          </p:nvSpPr>
          <p:spPr>
            <a:xfrm>
              <a:off x="5726175" y="3953679"/>
              <a:ext cx="1590675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5" dirty="0">
                  <a:solidFill>
                    <a:srgbClr val="000066"/>
                  </a:solidFill>
                  <a:cs typeface="Times New Roman"/>
                </a:rPr>
                <a:t>Range</a:t>
              </a:r>
              <a:r>
                <a:rPr sz="2000" b="1" spc="-105" dirty="0">
                  <a:solidFill>
                    <a:srgbClr val="000066"/>
                  </a:solidFill>
                  <a:cs typeface="Times New Roman"/>
                </a:rPr>
                <a:t> </a:t>
              </a:r>
              <a:r>
                <a:rPr sz="2000" b="1" spc="5" dirty="0">
                  <a:solidFill>
                    <a:srgbClr val="000066"/>
                  </a:solidFill>
                  <a:cs typeface="Times New Roman"/>
                </a:rPr>
                <a:t>(Jarak)</a:t>
              </a:r>
              <a:endParaRPr sz="2000"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75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057525"/>
            <a:ext cx="10515600" cy="962025"/>
          </a:xfrm>
        </p:spPr>
        <p:txBody>
          <a:bodyPr>
            <a:normAutofit fontScale="90000"/>
          </a:bodyPr>
          <a:lstStyle/>
          <a:p>
            <a:r>
              <a:rPr lang="en-US" sz="4800" dirty="0" err="1"/>
              <a:t>Statistik</a:t>
            </a:r>
            <a:r>
              <a:rPr lang="en-US" sz="4800" dirty="0"/>
              <a:t> </a:t>
            </a:r>
            <a:r>
              <a:rPr lang="en-US" sz="4800" dirty="0" err="1"/>
              <a:t>Deskriptif</a:t>
            </a:r>
            <a:r>
              <a:rPr lang="en-US" sz="4800" dirty="0"/>
              <a:t>: </a:t>
            </a:r>
            <a:br>
              <a:rPr lang="en-US" sz="4800" dirty="0"/>
            </a:br>
            <a:r>
              <a:rPr lang="en-US" sz="4800" dirty="0" err="1"/>
              <a:t>Pengukuran</a:t>
            </a:r>
            <a:r>
              <a:rPr lang="en-US" sz="4800" dirty="0"/>
              <a:t> </a:t>
            </a:r>
            <a:r>
              <a:rPr lang="en-US" sz="4800" dirty="0" err="1"/>
              <a:t>Tendensi</a:t>
            </a:r>
            <a:r>
              <a:rPr lang="en-US" sz="4800" dirty="0"/>
              <a:t> </a:t>
            </a:r>
            <a:r>
              <a:rPr lang="en-US" sz="4800" dirty="0" err="1"/>
              <a:t>Sentral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5762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Tendensi</a:t>
            </a:r>
            <a:r>
              <a:rPr lang="en-US" dirty="0"/>
              <a:t> </a:t>
            </a:r>
            <a:r>
              <a:rPr lang="en-US" dirty="0" err="1"/>
              <a:t>Sentral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725" y="2090752"/>
            <a:ext cx="7515226" cy="10869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Cara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tengah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gugus</a:t>
            </a:r>
            <a:r>
              <a:rPr lang="en-US" sz="2800"/>
              <a:t> data </a:t>
            </a:r>
            <a:r>
              <a:rPr lang="en-US" sz="2800" dirty="0"/>
              <a:t>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diurutkan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terkecil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terbesar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sebaliknya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DAF7FA-9A6B-4DF5-8884-4169E6731618}"/>
              </a:ext>
            </a:extLst>
          </p:cNvPr>
          <p:cNvSpPr txBox="1">
            <a:spLocks/>
          </p:cNvSpPr>
          <p:nvPr/>
        </p:nvSpPr>
        <p:spPr>
          <a:xfrm>
            <a:off x="752475" y="4206879"/>
            <a:ext cx="3353858" cy="188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Mean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(Rata-rata </a:t>
            </a:r>
            <a:r>
              <a:rPr lang="en-US" sz="2000" b="1" dirty="0" err="1"/>
              <a:t>Hitung</a:t>
            </a:r>
            <a:r>
              <a:rPr lang="en-US" sz="2000" b="1" dirty="0"/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dibagi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data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observasi</a:t>
            </a: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9D082C-F5D3-468D-97C8-EBC0F7E487BA}"/>
              </a:ext>
            </a:extLst>
          </p:cNvPr>
          <p:cNvSpPr txBox="1">
            <a:spLocks/>
          </p:cNvSpPr>
          <p:nvPr/>
        </p:nvSpPr>
        <p:spPr>
          <a:xfrm>
            <a:off x="4731811" y="4197358"/>
            <a:ext cx="3353858" cy="188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Median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Nilai </a:t>
            </a:r>
            <a:r>
              <a:rPr lang="en-US" sz="2000" dirty="0" err="1"/>
              <a:t>tengah</a:t>
            </a:r>
            <a:r>
              <a:rPr lang="en-US" sz="2000" dirty="0"/>
              <a:t> yang </a:t>
            </a:r>
            <a:r>
              <a:rPr lang="en-US" sz="2000" dirty="0" err="1"/>
              <a:t>memisahkan</a:t>
            </a:r>
            <a:r>
              <a:rPr lang="en-US" sz="2000" dirty="0"/>
              <a:t> data yang </a:t>
            </a:r>
            <a:r>
              <a:rPr lang="en-US" sz="2000" dirty="0" err="1"/>
              <a:t>tinggi</a:t>
            </a:r>
            <a:r>
              <a:rPr lang="en-US" sz="2000" dirty="0"/>
              <a:t> dan yang </a:t>
            </a:r>
            <a:r>
              <a:rPr lang="en-US" sz="2000" dirty="0" err="1"/>
              <a:t>rendah</a:t>
            </a: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A08664-0DFC-4763-B80F-6BF46D7B4A97}"/>
              </a:ext>
            </a:extLst>
          </p:cNvPr>
          <p:cNvSpPr txBox="1">
            <a:spLocks/>
          </p:cNvSpPr>
          <p:nvPr/>
        </p:nvSpPr>
        <p:spPr>
          <a:xfrm>
            <a:off x="8711147" y="4195249"/>
            <a:ext cx="3353858" cy="188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Modus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Nilai yang paling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observasi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0812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Rata-rata (Mean)</a:t>
            </a:r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F115603A-9BAA-4CFB-AAC8-52521BFE6B5A}"/>
              </a:ext>
            </a:extLst>
          </p:cNvPr>
          <p:cNvGrpSpPr/>
          <p:nvPr/>
        </p:nvGrpSpPr>
        <p:grpSpPr>
          <a:xfrm>
            <a:off x="2248788" y="4794250"/>
            <a:ext cx="7813040" cy="850900"/>
            <a:chOff x="772413" y="4413250"/>
            <a:chExt cx="7813040" cy="850900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F1F242BD-EA85-42F0-BE8A-E485F55AD8FE}"/>
                </a:ext>
              </a:extLst>
            </p:cNvPr>
            <p:cNvSpPr/>
            <p:nvPr/>
          </p:nvSpPr>
          <p:spPr>
            <a:xfrm>
              <a:off x="6324599" y="4648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153543"/>
                  </a:lnTo>
                  <a:lnTo>
                    <a:pt x="57150" y="153543"/>
                  </a:lnTo>
                  <a:lnTo>
                    <a:pt x="57150" y="609600"/>
                  </a:lnTo>
                  <a:lnTo>
                    <a:pt x="171450" y="609600"/>
                  </a:lnTo>
                  <a:lnTo>
                    <a:pt x="171450" y="153543"/>
                  </a:lnTo>
                  <a:lnTo>
                    <a:pt x="228600" y="15354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352B65E8-5BC1-4834-B6A6-A9C49F9DC440}"/>
                </a:ext>
              </a:extLst>
            </p:cNvPr>
            <p:cNvSpPr/>
            <p:nvPr/>
          </p:nvSpPr>
          <p:spPr>
            <a:xfrm>
              <a:off x="6324599" y="4648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57150" y="609600"/>
                  </a:moveTo>
                  <a:lnTo>
                    <a:pt x="57150" y="153543"/>
                  </a:lnTo>
                  <a:lnTo>
                    <a:pt x="0" y="153543"/>
                  </a:lnTo>
                  <a:lnTo>
                    <a:pt x="114300" y="0"/>
                  </a:lnTo>
                  <a:lnTo>
                    <a:pt x="228600" y="153543"/>
                  </a:lnTo>
                  <a:lnTo>
                    <a:pt x="171450" y="153543"/>
                  </a:lnTo>
                  <a:lnTo>
                    <a:pt x="171450" y="609600"/>
                  </a:lnTo>
                  <a:lnTo>
                    <a:pt x="5715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A2FDD0E9-889B-420A-A746-E3684DB7BD6A}"/>
                </a:ext>
              </a:extLst>
            </p:cNvPr>
            <p:cNvSpPr/>
            <p:nvPr/>
          </p:nvSpPr>
          <p:spPr>
            <a:xfrm>
              <a:off x="778763" y="4419600"/>
              <a:ext cx="7800340" cy="0"/>
            </a:xfrm>
            <a:custGeom>
              <a:avLst/>
              <a:gdLst/>
              <a:ahLst/>
              <a:cxnLst/>
              <a:rect l="l" t="t" r="r" b="b"/>
              <a:pathLst>
                <a:path w="7800340">
                  <a:moveTo>
                    <a:pt x="0" y="0"/>
                  </a:moveTo>
                  <a:lnTo>
                    <a:pt x="3355848" y="0"/>
                  </a:lnTo>
                </a:path>
                <a:path w="7800340">
                  <a:moveTo>
                    <a:pt x="3962400" y="0"/>
                  </a:moveTo>
                  <a:lnTo>
                    <a:pt x="77998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0">
            <a:extLst>
              <a:ext uri="{FF2B5EF4-FFF2-40B4-BE49-F238E27FC236}">
                <a16:creationId xmlns:a16="http://schemas.microsoft.com/office/drawing/2014/main" id="{370EFD62-7D53-4D05-BD4F-B17478D3D447}"/>
              </a:ext>
            </a:extLst>
          </p:cNvPr>
          <p:cNvSpPr txBox="1"/>
          <p:nvPr/>
        </p:nvSpPr>
        <p:spPr>
          <a:xfrm>
            <a:off x="2152827" y="4738242"/>
            <a:ext cx="3108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582930" algn="l"/>
                <a:tab pos="868044" algn="l"/>
                <a:tab pos="1153795" algn="l"/>
                <a:tab pos="1438910" algn="l"/>
                <a:tab pos="1724660" algn="l"/>
                <a:tab pos="2011045" algn="l"/>
                <a:tab pos="2295525" algn="l"/>
                <a:tab pos="2581275" algn="l"/>
                <a:tab pos="2866390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	7	8	9	10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0BE5C59F-DE4A-499C-A4A1-88F76B5AF32D}"/>
              </a:ext>
            </a:extLst>
          </p:cNvPr>
          <p:cNvSpPr txBox="1"/>
          <p:nvPr/>
        </p:nvSpPr>
        <p:spPr>
          <a:xfrm>
            <a:off x="6115811" y="4738242"/>
            <a:ext cx="390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582930" algn="l"/>
                <a:tab pos="868044" algn="l"/>
                <a:tab pos="1153795" algn="l"/>
                <a:tab pos="1438910" algn="l"/>
                <a:tab pos="1724660" algn="l"/>
                <a:tab pos="2011045" algn="l"/>
                <a:tab pos="2295525" algn="l"/>
                <a:tab pos="2581275" algn="l"/>
                <a:tab pos="2866390" algn="l"/>
                <a:tab pos="3266440" algn="l"/>
                <a:tab pos="3665854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	7	8	9	10	12	14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27" name="object 12">
            <a:extLst>
              <a:ext uri="{FF2B5EF4-FFF2-40B4-BE49-F238E27FC236}">
                <a16:creationId xmlns:a16="http://schemas.microsoft.com/office/drawing/2014/main" id="{019A84BE-4E1E-44C1-931D-14CDD3B76CAD}"/>
              </a:ext>
            </a:extLst>
          </p:cNvPr>
          <p:cNvGrpSpPr/>
          <p:nvPr/>
        </p:nvGrpSpPr>
        <p:grpSpPr>
          <a:xfrm>
            <a:off x="2384678" y="4565904"/>
            <a:ext cx="7632192" cy="1072895"/>
            <a:chOff x="908303" y="4184904"/>
            <a:chExt cx="7632192" cy="1072895"/>
          </a:xfrm>
        </p:grpSpPr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1F230AD1-9FA0-4173-80FE-C2DD89A1C366}"/>
                </a:ext>
              </a:extLst>
            </p:cNvPr>
            <p:cNvSpPr/>
            <p:nvPr/>
          </p:nvSpPr>
          <p:spPr>
            <a:xfrm>
              <a:off x="908303" y="4184904"/>
              <a:ext cx="240792" cy="240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165E9BEE-BEE9-47AF-8853-1D7B9DF48092}"/>
                </a:ext>
              </a:extLst>
            </p:cNvPr>
            <p:cNvSpPr/>
            <p:nvPr/>
          </p:nvSpPr>
          <p:spPr>
            <a:xfrm>
              <a:off x="1517903" y="4184904"/>
              <a:ext cx="24079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3D8ED09A-7C1A-4D6A-B832-A60660CEE580}"/>
                </a:ext>
              </a:extLst>
            </p:cNvPr>
            <p:cNvSpPr/>
            <p:nvPr/>
          </p:nvSpPr>
          <p:spPr>
            <a:xfrm>
              <a:off x="2051303" y="4184904"/>
              <a:ext cx="24079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3EE45CF4-D950-4D07-A72F-F48294529CE5}"/>
                </a:ext>
              </a:extLst>
            </p:cNvPr>
            <p:cNvSpPr/>
            <p:nvPr/>
          </p:nvSpPr>
          <p:spPr>
            <a:xfrm>
              <a:off x="2660903" y="4184904"/>
              <a:ext cx="24079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D9193B3A-B4D2-40A1-945C-85AC0CDE3E1F}"/>
                </a:ext>
              </a:extLst>
            </p:cNvPr>
            <p:cNvSpPr/>
            <p:nvPr/>
          </p:nvSpPr>
          <p:spPr>
            <a:xfrm>
              <a:off x="31943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E295B6EA-D8D2-4FE4-A932-196040978A3D}"/>
                </a:ext>
              </a:extLst>
            </p:cNvPr>
            <p:cNvSpPr/>
            <p:nvPr/>
          </p:nvSpPr>
          <p:spPr>
            <a:xfrm>
              <a:off x="48707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4E0B226C-93EE-4934-9A1E-9C87E62D1075}"/>
                </a:ext>
              </a:extLst>
            </p:cNvPr>
            <p:cNvSpPr/>
            <p:nvPr/>
          </p:nvSpPr>
          <p:spPr>
            <a:xfrm>
              <a:off x="54041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D631FC8A-E374-4AAC-AD5C-2CA7E4FEBAD4}"/>
                </a:ext>
              </a:extLst>
            </p:cNvPr>
            <p:cNvSpPr/>
            <p:nvPr/>
          </p:nvSpPr>
          <p:spPr>
            <a:xfrm>
              <a:off x="60137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4B0268FE-C496-484C-8DBA-00CCF8ECAE25}"/>
                </a:ext>
              </a:extLst>
            </p:cNvPr>
            <p:cNvSpPr/>
            <p:nvPr/>
          </p:nvSpPr>
          <p:spPr>
            <a:xfrm>
              <a:off x="65471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A2C452CF-A818-4602-814A-A107BC83ED58}"/>
                </a:ext>
              </a:extLst>
            </p:cNvPr>
            <p:cNvSpPr/>
            <p:nvPr/>
          </p:nvSpPr>
          <p:spPr>
            <a:xfrm>
              <a:off x="82997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BFF61863-1342-41B4-A6A0-DB2E8EF0644F}"/>
                </a:ext>
              </a:extLst>
            </p:cNvPr>
            <p:cNvSpPr/>
            <p:nvPr/>
          </p:nvSpPr>
          <p:spPr>
            <a:xfrm>
              <a:off x="2057400" y="4648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153543"/>
                  </a:lnTo>
                  <a:lnTo>
                    <a:pt x="57150" y="153543"/>
                  </a:lnTo>
                  <a:lnTo>
                    <a:pt x="57150" y="609600"/>
                  </a:lnTo>
                  <a:lnTo>
                    <a:pt x="171450" y="609600"/>
                  </a:lnTo>
                  <a:lnTo>
                    <a:pt x="171450" y="153543"/>
                  </a:lnTo>
                  <a:lnTo>
                    <a:pt x="228600" y="15354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234C79CD-408E-4C96-A4D0-9073225141E8}"/>
                </a:ext>
              </a:extLst>
            </p:cNvPr>
            <p:cNvSpPr/>
            <p:nvPr/>
          </p:nvSpPr>
          <p:spPr>
            <a:xfrm>
              <a:off x="2057400" y="4648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57150" y="609600"/>
                  </a:moveTo>
                  <a:lnTo>
                    <a:pt x="57150" y="153543"/>
                  </a:lnTo>
                  <a:lnTo>
                    <a:pt x="0" y="153543"/>
                  </a:lnTo>
                  <a:lnTo>
                    <a:pt x="114300" y="0"/>
                  </a:lnTo>
                  <a:lnTo>
                    <a:pt x="228600" y="153543"/>
                  </a:lnTo>
                  <a:lnTo>
                    <a:pt x="171450" y="153543"/>
                  </a:lnTo>
                  <a:lnTo>
                    <a:pt x="171450" y="609600"/>
                  </a:lnTo>
                  <a:lnTo>
                    <a:pt x="5715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27">
            <a:extLst>
              <a:ext uri="{FF2B5EF4-FFF2-40B4-BE49-F238E27FC236}">
                <a16:creationId xmlns:a16="http://schemas.microsoft.com/office/drawing/2014/main" id="{55D35FE2-A829-4C08-AC8D-5FB241242E91}"/>
              </a:ext>
            </a:extLst>
          </p:cNvPr>
          <p:cNvSpPr txBox="1"/>
          <p:nvPr/>
        </p:nvSpPr>
        <p:spPr>
          <a:xfrm>
            <a:off x="3904107" y="5323332"/>
            <a:ext cx="1697989" cy="454659"/>
          </a:xfrm>
          <a:prstGeom prst="rect">
            <a:avLst/>
          </a:prstGeom>
          <a:solidFill>
            <a:srgbClr val="F4C6C5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28">
            <a:extLst>
              <a:ext uri="{FF2B5EF4-FFF2-40B4-BE49-F238E27FC236}">
                <a16:creationId xmlns:a16="http://schemas.microsoft.com/office/drawing/2014/main" id="{CAE17551-73C1-4799-A84F-A04D52223AD7}"/>
              </a:ext>
            </a:extLst>
          </p:cNvPr>
          <p:cNvSpPr txBox="1"/>
          <p:nvPr/>
        </p:nvSpPr>
        <p:spPr>
          <a:xfrm>
            <a:off x="8171306" y="5323332"/>
            <a:ext cx="1545590" cy="454659"/>
          </a:xfrm>
          <a:prstGeom prst="rect">
            <a:avLst/>
          </a:prstGeom>
          <a:solidFill>
            <a:srgbClr val="F4C6C5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57DECDE0-B364-4D19-B81C-E47EE5921276}"/>
              </a:ext>
            </a:extLst>
          </p:cNvPr>
          <p:cNvSpPr txBox="1"/>
          <p:nvPr/>
        </p:nvSpPr>
        <p:spPr>
          <a:xfrm>
            <a:off x="2152827" y="2059889"/>
            <a:ext cx="9344025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17170" algn="l"/>
              </a:tabLst>
            </a:pPr>
            <a:r>
              <a:rPr sz="2800" spc="-20" dirty="0">
                <a:latin typeface="Carlito"/>
                <a:cs typeface="Carlito"/>
              </a:rPr>
              <a:t>Ukuran yang </a:t>
            </a:r>
            <a:r>
              <a:rPr sz="2800" spc="-10" dirty="0">
                <a:latin typeface="Carlito"/>
                <a:cs typeface="Carlito"/>
              </a:rPr>
              <a:t>paling umum dari </a:t>
            </a:r>
            <a:r>
              <a:rPr sz="2800" spc="-10" dirty="0" err="1">
                <a:latin typeface="Carlito"/>
                <a:cs typeface="Carlito"/>
              </a:rPr>
              <a:t>tendensi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20" dirty="0" err="1">
                <a:latin typeface="Carlito"/>
                <a:cs typeface="Carlito"/>
              </a:rPr>
              <a:t>sentral</a:t>
            </a:r>
            <a:endParaRPr lang="en-US" sz="2800" spc="-20" dirty="0">
              <a:latin typeface="Carlito"/>
              <a:cs typeface="Carlito"/>
            </a:endParaRPr>
          </a:p>
          <a:p>
            <a:pPr marL="216535" indent="-204470">
              <a:spcBef>
                <a:spcPts val="95"/>
              </a:spcBef>
              <a:buFont typeface="Arial"/>
              <a:buChar char="•"/>
              <a:tabLst>
                <a:tab pos="217170" algn="l"/>
              </a:tabLst>
            </a:pP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data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observasi</a:t>
            </a:r>
            <a:endParaRPr sz="2800" dirty="0">
              <a:latin typeface="Carlito"/>
              <a:cs typeface="Carlito"/>
            </a:endParaRPr>
          </a:p>
          <a:p>
            <a:pPr marL="216535" indent="-204470">
              <a:lnSpc>
                <a:spcPct val="100000"/>
              </a:lnSpc>
              <a:buFont typeface="Arial"/>
              <a:buChar char="•"/>
              <a:tabLst>
                <a:tab pos="217170" algn="l"/>
              </a:tabLst>
            </a:pPr>
            <a:r>
              <a:rPr sz="2800" spc="-15" dirty="0">
                <a:latin typeface="Carlito"/>
                <a:cs typeface="Carlito"/>
              </a:rPr>
              <a:t>Dipengaruhi </a:t>
            </a:r>
            <a:r>
              <a:rPr sz="2800" spc="-5" dirty="0">
                <a:latin typeface="Carlito"/>
                <a:cs typeface="Carlito"/>
              </a:rPr>
              <a:t>oleh </a:t>
            </a:r>
            <a:r>
              <a:rPr sz="2800" spc="-10" dirty="0">
                <a:latin typeface="Carlito"/>
                <a:cs typeface="Carlito"/>
              </a:rPr>
              <a:t>nilai-nilai </a:t>
            </a:r>
            <a:r>
              <a:rPr sz="2800" spc="-15" dirty="0">
                <a:latin typeface="Carlito"/>
                <a:cs typeface="Carlito"/>
              </a:rPr>
              <a:t>ekstrim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(outlier)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3757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</a:t>
            </a:r>
          </a:p>
        </p:txBody>
      </p:sp>
      <p:grpSp>
        <p:nvGrpSpPr>
          <p:cNvPr id="40" name="object 4">
            <a:extLst>
              <a:ext uri="{FF2B5EF4-FFF2-40B4-BE49-F238E27FC236}">
                <a16:creationId xmlns:a16="http://schemas.microsoft.com/office/drawing/2014/main" id="{B04B34E1-6DE8-429F-A33C-277217ED86AA}"/>
              </a:ext>
            </a:extLst>
          </p:cNvPr>
          <p:cNvGrpSpPr/>
          <p:nvPr/>
        </p:nvGrpSpPr>
        <p:grpSpPr>
          <a:xfrm>
            <a:off x="1127238" y="2486915"/>
            <a:ext cx="8258809" cy="965200"/>
            <a:chOff x="519556" y="1993392"/>
            <a:chExt cx="8258809" cy="965200"/>
          </a:xfrm>
        </p:grpSpPr>
        <p:sp>
          <p:nvSpPr>
            <p:cNvPr id="41" name="object 5">
              <a:extLst>
                <a:ext uri="{FF2B5EF4-FFF2-40B4-BE49-F238E27FC236}">
                  <a16:creationId xmlns:a16="http://schemas.microsoft.com/office/drawing/2014/main" id="{77C1A9FB-71BB-462E-B301-B7BD888D7C79}"/>
                </a:ext>
              </a:extLst>
            </p:cNvPr>
            <p:cNvSpPr/>
            <p:nvPr/>
          </p:nvSpPr>
          <p:spPr>
            <a:xfrm>
              <a:off x="5990843" y="2418588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152400" y="0"/>
                  </a:moveTo>
                  <a:lnTo>
                    <a:pt x="0" y="134365"/>
                  </a:lnTo>
                  <a:lnTo>
                    <a:pt x="76200" y="134365"/>
                  </a:lnTo>
                  <a:lnTo>
                    <a:pt x="76200" y="533400"/>
                  </a:lnTo>
                  <a:lnTo>
                    <a:pt x="228600" y="533400"/>
                  </a:lnTo>
                  <a:lnTo>
                    <a:pt x="228600" y="134365"/>
                  </a:lnTo>
                  <a:lnTo>
                    <a:pt x="304800" y="13436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">
              <a:extLst>
                <a:ext uri="{FF2B5EF4-FFF2-40B4-BE49-F238E27FC236}">
                  <a16:creationId xmlns:a16="http://schemas.microsoft.com/office/drawing/2014/main" id="{7E00FBC6-84E9-485E-845F-920E4A5DDD93}"/>
                </a:ext>
              </a:extLst>
            </p:cNvPr>
            <p:cNvSpPr/>
            <p:nvPr/>
          </p:nvSpPr>
          <p:spPr>
            <a:xfrm>
              <a:off x="5990843" y="2418588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76200" y="533400"/>
                  </a:moveTo>
                  <a:lnTo>
                    <a:pt x="76200" y="134365"/>
                  </a:lnTo>
                  <a:lnTo>
                    <a:pt x="0" y="134365"/>
                  </a:lnTo>
                  <a:lnTo>
                    <a:pt x="152400" y="0"/>
                  </a:lnTo>
                  <a:lnTo>
                    <a:pt x="304800" y="134365"/>
                  </a:lnTo>
                  <a:lnTo>
                    <a:pt x="228600" y="134365"/>
                  </a:lnTo>
                  <a:lnTo>
                    <a:pt x="228600" y="533400"/>
                  </a:lnTo>
                  <a:lnTo>
                    <a:pt x="76200" y="533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D0AFA58A-10D0-4413-A8F7-594460FE7B55}"/>
                </a:ext>
              </a:extLst>
            </p:cNvPr>
            <p:cNvSpPr/>
            <p:nvPr/>
          </p:nvSpPr>
          <p:spPr>
            <a:xfrm>
              <a:off x="778763" y="2228088"/>
              <a:ext cx="7775575" cy="0"/>
            </a:xfrm>
            <a:custGeom>
              <a:avLst/>
              <a:gdLst/>
              <a:ahLst/>
              <a:cxnLst/>
              <a:rect l="l" t="t" r="r" b="b"/>
              <a:pathLst>
                <a:path w="7775575">
                  <a:moveTo>
                    <a:pt x="0" y="0"/>
                  </a:moveTo>
                  <a:lnTo>
                    <a:pt x="3355848" y="0"/>
                  </a:lnTo>
                </a:path>
                <a:path w="7775575">
                  <a:moveTo>
                    <a:pt x="3962400" y="0"/>
                  </a:moveTo>
                  <a:lnTo>
                    <a:pt x="7775447" y="0"/>
                  </a:lnTo>
                </a:path>
              </a:pathLst>
            </a:custGeom>
            <a:ln w="12192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">
              <a:extLst>
                <a:ext uri="{FF2B5EF4-FFF2-40B4-BE49-F238E27FC236}">
                  <a16:creationId xmlns:a16="http://schemas.microsoft.com/office/drawing/2014/main" id="{362BAE22-E386-448F-BCE1-6A958B0C29AC}"/>
                </a:ext>
              </a:extLst>
            </p:cNvPr>
            <p:cNvSpPr/>
            <p:nvPr/>
          </p:nvSpPr>
          <p:spPr>
            <a:xfrm>
              <a:off x="908304" y="1993392"/>
              <a:ext cx="240792" cy="240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>
              <a:extLst>
                <a:ext uri="{FF2B5EF4-FFF2-40B4-BE49-F238E27FC236}">
                  <a16:creationId xmlns:a16="http://schemas.microsoft.com/office/drawing/2014/main" id="{8B47A599-E524-4988-900E-7FB5B21603B9}"/>
                </a:ext>
              </a:extLst>
            </p:cNvPr>
            <p:cNvSpPr/>
            <p:nvPr/>
          </p:nvSpPr>
          <p:spPr>
            <a:xfrm>
              <a:off x="1517904" y="1993392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15417514-E47B-4B9E-8C6C-AE6E9E3940F3}"/>
                </a:ext>
              </a:extLst>
            </p:cNvPr>
            <p:cNvSpPr/>
            <p:nvPr/>
          </p:nvSpPr>
          <p:spPr>
            <a:xfrm>
              <a:off x="2051304" y="1993392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4E99CE16-E419-4E42-A5A3-38EA832FDEAD}"/>
                </a:ext>
              </a:extLst>
            </p:cNvPr>
            <p:cNvSpPr/>
            <p:nvPr/>
          </p:nvSpPr>
          <p:spPr>
            <a:xfrm>
              <a:off x="2660904" y="1993392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7A3BB2F0-DD1A-4905-A92C-91E7B5573C8D}"/>
                </a:ext>
              </a:extLst>
            </p:cNvPr>
            <p:cNvSpPr/>
            <p:nvPr/>
          </p:nvSpPr>
          <p:spPr>
            <a:xfrm>
              <a:off x="3194304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631580FA-86F4-40AF-A08A-A429C1FCBBF4}"/>
                </a:ext>
              </a:extLst>
            </p:cNvPr>
            <p:cNvSpPr/>
            <p:nvPr/>
          </p:nvSpPr>
          <p:spPr>
            <a:xfrm>
              <a:off x="48707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>
              <a:extLst>
                <a:ext uri="{FF2B5EF4-FFF2-40B4-BE49-F238E27FC236}">
                  <a16:creationId xmlns:a16="http://schemas.microsoft.com/office/drawing/2014/main" id="{5BD0102D-1AEC-4EBE-8277-C84629274744}"/>
                </a:ext>
              </a:extLst>
            </p:cNvPr>
            <p:cNvSpPr/>
            <p:nvPr/>
          </p:nvSpPr>
          <p:spPr>
            <a:xfrm>
              <a:off x="54041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045028A7-D450-4E7E-BEB2-9477CB73BD38}"/>
                </a:ext>
              </a:extLst>
            </p:cNvPr>
            <p:cNvSpPr/>
            <p:nvPr/>
          </p:nvSpPr>
          <p:spPr>
            <a:xfrm>
              <a:off x="60137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CA40B32C-9B95-4022-B978-39D2CF1C3DF8}"/>
                </a:ext>
              </a:extLst>
            </p:cNvPr>
            <p:cNvSpPr/>
            <p:nvPr/>
          </p:nvSpPr>
          <p:spPr>
            <a:xfrm>
              <a:off x="65471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7">
              <a:extLst>
                <a:ext uri="{FF2B5EF4-FFF2-40B4-BE49-F238E27FC236}">
                  <a16:creationId xmlns:a16="http://schemas.microsoft.com/office/drawing/2014/main" id="{F3DD9EE8-AE48-4002-BE69-FD8A508AE71C}"/>
                </a:ext>
              </a:extLst>
            </p:cNvPr>
            <p:cNvSpPr/>
            <p:nvPr/>
          </p:nvSpPr>
          <p:spPr>
            <a:xfrm>
              <a:off x="82997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8">
              <a:extLst>
                <a:ext uri="{FF2B5EF4-FFF2-40B4-BE49-F238E27FC236}">
                  <a16:creationId xmlns:a16="http://schemas.microsoft.com/office/drawing/2014/main" id="{8B75BA38-1969-4273-9609-90D0B22ED2DA}"/>
                </a:ext>
              </a:extLst>
            </p:cNvPr>
            <p:cNvSpPr/>
            <p:nvPr/>
          </p:nvSpPr>
          <p:spPr>
            <a:xfrm>
              <a:off x="2057399" y="2380488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152400" y="0"/>
                  </a:moveTo>
                  <a:lnTo>
                    <a:pt x="0" y="134365"/>
                  </a:lnTo>
                  <a:lnTo>
                    <a:pt x="76200" y="134365"/>
                  </a:lnTo>
                  <a:lnTo>
                    <a:pt x="76200" y="533400"/>
                  </a:lnTo>
                  <a:lnTo>
                    <a:pt x="228600" y="533400"/>
                  </a:lnTo>
                  <a:lnTo>
                    <a:pt x="228600" y="134365"/>
                  </a:lnTo>
                  <a:lnTo>
                    <a:pt x="304800" y="13436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9">
              <a:extLst>
                <a:ext uri="{FF2B5EF4-FFF2-40B4-BE49-F238E27FC236}">
                  <a16:creationId xmlns:a16="http://schemas.microsoft.com/office/drawing/2014/main" id="{2E84BC50-CA04-45F9-B18A-771604455661}"/>
                </a:ext>
              </a:extLst>
            </p:cNvPr>
            <p:cNvSpPr/>
            <p:nvPr/>
          </p:nvSpPr>
          <p:spPr>
            <a:xfrm>
              <a:off x="2057399" y="2380488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76200" y="533400"/>
                  </a:moveTo>
                  <a:lnTo>
                    <a:pt x="76200" y="134365"/>
                  </a:lnTo>
                  <a:lnTo>
                    <a:pt x="0" y="134365"/>
                  </a:lnTo>
                  <a:lnTo>
                    <a:pt x="152400" y="0"/>
                  </a:lnTo>
                  <a:lnTo>
                    <a:pt x="304800" y="134365"/>
                  </a:lnTo>
                  <a:lnTo>
                    <a:pt x="228600" y="134365"/>
                  </a:lnTo>
                  <a:lnTo>
                    <a:pt x="228600" y="533400"/>
                  </a:lnTo>
                  <a:lnTo>
                    <a:pt x="76200" y="533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0">
              <a:extLst>
                <a:ext uri="{FF2B5EF4-FFF2-40B4-BE49-F238E27FC236}">
                  <a16:creationId xmlns:a16="http://schemas.microsoft.com/office/drawing/2014/main" id="{E54E817C-1BEA-40F0-A117-AA6B97F25E20}"/>
                </a:ext>
              </a:extLst>
            </p:cNvPr>
            <p:cNvSpPr/>
            <p:nvPr/>
          </p:nvSpPr>
          <p:spPr>
            <a:xfrm>
              <a:off x="534161" y="2228850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3429000" y="0"/>
                  </a:lnTo>
                </a:path>
                <a:path w="8229600">
                  <a:moveTo>
                    <a:pt x="4038600" y="0"/>
                  </a:moveTo>
                  <a:lnTo>
                    <a:pt x="82296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21">
            <a:extLst>
              <a:ext uri="{FF2B5EF4-FFF2-40B4-BE49-F238E27FC236}">
                <a16:creationId xmlns:a16="http://schemas.microsoft.com/office/drawing/2014/main" id="{75905128-08EA-46E0-8728-BC6FFF025B47}"/>
              </a:ext>
            </a:extLst>
          </p:cNvPr>
          <p:cNvSpPr txBox="1"/>
          <p:nvPr/>
        </p:nvSpPr>
        <p:spPr>
          <a:xfrm>
            <a:off x="2721089" y="3320797"/>
            <a:ext cx="1697989" cy="454659"/>
          </a:xfrm>
          <a:prstGeom prst="rect">
            <a:avLst/>
          </a:prstGeom>
          <a:solidFill>
            <a:srgbClr val="F4C6C5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latin typeface="Times New Roman"/>
                <a:cs typeface="Times New Roman"/>
              </a:rPr>
              <a:t>Median =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1" name="object 22">
            <a:extLst>
              <a:ext uri="{FF2B5EF4-FFF2-40B4-BE49-F238E27FC236}">
                <a16:creationId xmlns:a16="http://schemas.microsoft.com/office/drawing/2014/main" id="{10C33A89-32DC-4787-8140-B5BCF5C0CC96}"/>
              </a:ext>
            </a:extLst>
          </p:cNvPr>
          <p:cNvSpPr txBox="1"/>
          <p:nvPr/>
        </p:nvSpPr>
        <p:spPr>
          <a:xfrm>
            <a:off x="6759688" y="3325369"/>
            <a:ext cx="1850389" cy="452755"/>
          </a:xfrm>
          <a:prstGeom prst="rect">
            <a:avLst/>
          </a:prstGeom>
          <a:solidFill>
            <a:srgbClr val="F4C6C5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latin typeface="Times New Roman"/>
                <a:cs typeface="Times New Roman"/>
              </a:rPr>
              <a:t>Median =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2" name="object 23">
            <a:extLst>
              <a:ext uri="{FF2B5EF4-FFF2-40B4-BE49-F238E27FC236}">
                <a16:creationId xmlns:a16="http://schemas.microsoft.com/office/drawing/2014/main" id="{65FFBF6A-D80C-4CA8-82ED-00B7522D167D}"/>
              </a:ext>
            </a:extLst>
          </p:cNvPr>
          <p:cNvSpPr txBox="1"/>
          <p:nvPr/>
        </p:nvSpPr>
        <p:spPr>
          <a:xfrm>
            <a:off x="995920" y="1380797"/>
            <a:ext cx="10917835" cy="124200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Median </a:t>
            </a:r>
            <a:r>
              <a:rPr sz="2400" spc="-5" dirty="0">
                <a:latin typeface="Carlito"/>
                <a:cs typeface="Carlito"/>
              </a:rPr>
              <a:t>merupakan </a:t>
            </a:r>
            <a:r>
              <a:rPr sz="2400" spc="-20" dirty="0">
                <a:latin typeface="Carlito"/>
                <a:cs typeface="Carlito"/>
              </a:rPr>
              <a:t>ukuran </a:t>
            </a:r>
            <a:r>
              <a:rPr sz="2400" spc="-10" dirty="0">
                <a:latin typeface="Carlito"/>
                <a:cs typeface="Carlito"/>
              </a:rPr>
              <a:t>yang </a:t>
            </a:r>
            <a:r>
              <a:rPr sz="2400" spc="-20" dirty="0">
                <a:latin typeface="Carlito"/>
                <a:cs typeface="Carlito"/>
              </a:rPr>
              <a:t>kuat </a:t>
            </a:r>
            <a:r>
              <a:rPr sz="2400" spc="-15" dirty="0">
                <a:latin typeface="Carlito"/>
                <a:cs typeface="Carlito"/>
              </a:rPr>
              <a:t>(robust) </a:t>
            </a:r>
            <a:r>
              <a:rPr sz="2400" spc="-5" dirty="0">
                <a:latin typeface="Carlito"/>
                <a:cs typeface="Carlito"/>
              </a:rPr>
              <a:t>dari nilai </a:t>
            </a:r>
            <a:r>
              <a:rPr sz="2400" spc="-15" dirty="0">
                <a:latin typeface="Carlito"/>
                <a:cs typeface="Carlito"/>
              </a:rPr>
              <a:t>sentral.  </a:t>
            </a:r>
            <a:r>
              <a:rPr sz="2400" spc="-5" dirty="0">
                <a:latin typeface="Carlito"/>
                <a:cs typeface="Carlito"/>
              </a:rPr>
              <a:t>Hal </a:t>
            </a:r>
            <a:r>
              <a:rPr sz="2400" dirty="0">
                <a:latin typeface="Carlito"/>
                <a:cs typeface="Carlito"/>
              </a:rPr>
              <a:t>ini </a:t>
            </a:r>
            <a:r>
              <a:rPr sz="2400" spc="-15" dirty="0">
                <a:latin typeface="Carlito"/>
                <a:cs typeface="Carlito"/>
              </a:rPr>
              <a:t>dikarenakan </a:t>
            </a:r>
            <a:r>
              <a:rPr sz="2400" spc="-5" dirty="0">
                <a:latin typeface="Carlito"/>
                <a:cs typeface="Carlito"/>
              </a:rPr>
              <a:t>nilai median </a:t>
            </a:r>
            <a:r>
              <a:rPr sz="2400" dirty="0">
                <a:latin typeface="Carlito"/>
                <a:cs typeface="Carlito"/>
              </a:rPr>
              <a:t>tidak </a:t>
            </a:r>
            <a:r>
              <a:rPr sz="2400" spc="-10" dirty="0">
                <a:latin typeface="Carlito"/>
                <a:cs typeface="Carlito"/>
              </a:rPr>
              <a:t>dipengaruhi </a:t>
            </a:r>
            <a:r>
              <a:rPr sz="2400" spc="-5" dirty="0">
                <a:latin typeface="Carlito"/>
                <a:cs typeface="Carlito"/>
              </a:rPr>
              <a:t>oleh nilai  </a:t>
            </a:r>
            <a:r>
              <a:rPr sz="2400" spc="-10" dirty="0">
                <a:latin typeface="Carlito"/>
                <a:cs typeface="Carlito"/>
              </a:rPr>
              <a:t>ekstrim.</a:t>
            </a:r>
            <a:endParaRPr sz="2400" dirty="0">
              <a:latin typeface="Carlito"/>
              <a:cs typeface="Carlito"/>
            </a:endParaRPr>
          </a:p>
          <a:p>
            <a:pPr marL="257175">
              <a:lnSpc>
                <a:spcPct val="100000"/>
              </a:lnSpc>
              <a:spcBef>
                <a:spcPts val="1864"/>
              </a:spcBef>
              <a:tabLst>
                <a:tab pos="542290" algn="l"/>
                <a:tab pos="828040" algn="l"/>
                <a:tab pos="1113155" algn="l"/>
                <a:tab pos="1398905" algn="l"/>
                <a:tab pos="1684020" algn="l"/>
                <a:tab pos="1969770" algn="l"/>
                <a:tab pos="2255520" algn="l"/>
                <a:tab pos="2540635" algn="l"/>
                <a:tab pos="2826385" algn="l"/>
                <a:tab pos="3111500" algn="l"/>
                <a:tab pos="4220210" algn="l"/>
                <a:tab pos="4505325" algn="l"/>
                <a:tab pos="4791075" algn="l"/>
                <a:tab pos="5076190" algn="l"/>
                <a:tab pos="5361940" algn="l"/>
                <a:tab pos="5647055" algn="l"/>
                <a:tab pos="5932805" algn="l"/>
                <a:tab pos="6218555" algn="l"/>
                <a:tab pos="6503670" algn="l"/>
                <a:tab pos="6789420" algn="l"/>
                <a:tab pos="7074534" algn="l"/>
                <a:tab pos="7474584" algn="l"/>
                <a:tab pos="7874000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	7	8	9	10	0	1	2	3	4	5	6	7	8	9	10	12	14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4" name="object 25">
            <a:extLst>
              <a:ext uri="{FF2B5EF4-FFF2-40B4-BE49-F238E27FC236}">
                <a16:creationId xmlns:a16="http://schemas.microsoft.com/office/drawing/2014/main" id="{758D4E87-5142-4C68-9B78-BAE5F658D23B}"/>
              </a:ext>
            </a:extLst>
          </p:cNvPr>
          <p:cNvSpPr txBox="1"/>
          <p:nvPr/>
        </p:nvSpPr>
        <p:spPr>
          <a:xfrm>
            <a:off x="929105" y="3892297"/>
            <a:ext cx="11384560" cy="27065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721360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Dalam sebuah </a:t>
            </a:r>
            <a:r>
              <a:rPr sz="2400" spc="-20" dirty="0">
                <a:latin typeface="Carlito"/>
                <a:cs typeface="Carlito"/>
              </a:rPr>
              <a:t>array </a:t>
            </a:r>
            <a:r>
              <a:rPr sz="2400" spc="-10" dirty="0">
                <a:latin typeface="Carlito"/>
                <a:cs typeface="Carlito"/>
              </a:rPr>
              <a:t>memerintahkan, </a:t>
            </a:r>
            <a:r>
              <a:rPr sz="2400" dirty="0">
                <a:latin typeface="Carlito"/>
                <a:cs typeface="Carlito"/>
              </a:rPr>
              <a:t>median adalah </a:t>
            </a:r>
            <a:r>
              <a:rPr sz="2400" spc="-5" dirty="0">
                <a:latin typeface="Carlito"/>
                <a:cs typeface="Carlito"/>
              </a:rPr>
              <a:t>nomor  </a:t>
            </a:r>
            <a:r>
              <a:rPr sz="2400" spc="-10" dirty="0">
                <a:latin typeface="Carlito"/>
                <a:cs typeface="Carlito"/>
              </a:rPr>
              <a:t>"tengah"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rlito"/>
                <a:cs typeface="Carlito"/>
              </a:rPr>
              <a:t>Jika </a:t>
            </a:r>
            <a:r>
              <a:rPr sz="2000" dirty="0">
                <a:latin typeface="Carlito"/>
                <a:cs typeface="Carlito"/>
              </a:rPr>
              <a:t>n </a:t>
            </a:r>
            <a:r>
              <a:rPr sz="2000" spc="-15" dirty="0">
                <a:latin typeface="Carlito"/>
                <a:cs typeface="Carlito"/>
              </a:rPr>
              <a:t>atau </a:t>
            </a:r>
            <a:r>
              <a:rPr sz="2000" dirty="0">
                <a:latin typeface="Carlito"/>
                <a:cs typeface="Carlito"/>
              </a:rPr>
              <a:t>N adalah </a:t>
            </a:r>
            <a:r>
              <a:rPr sz="2000" spc="-5" dirty="0">
                <a:latin typeface="Carlito"/>
                <a:cs typeface="Carlito"/>
              </a:rPr>
              <a:t>ganjil, median </a:t>
            </a:r>
            <a:r>
              <a:rPr sz="2000" dirty="0">
                <a:latin typeface="Carlito"/>
                <a:cs typeface="Carlito"/>
              </a:rPr>
              <a:t>adalah </a:t>
            </a:r>
            <a:r>
              <a:rPr sz="2000" spc="-5" dirty="0">
                <a:latin typeface="Carlito"/>
                <a:cs typeface="Carlito"/>
              </a:rPr>
              <a:t>jumlah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menengah</a:t>
            </a:r>
            <a:endParaRPr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rlito"/>
                <a:cs typeface="Carlito"/>
              </a:rPr>
              <a:t>Jika </a:t>
            </a:r>
            <a:r>
              <a:rPr sz="2000" dirty="0">
                <a:latin typeface="Carlito"/>
                <a:cs typeface="Carlito"/>
              </a:rPr>
              <a:t>n </a:t>
            </a:r>
            <a:r>
              <a:rPr sz="2000" spc="-15" dirty="0">
                <a:latin typeface="Carlito"/>
                <a:cs typeface="Carlito"/>
              </a:rPr>
              <a:t>atau </a:t>
            </a:r>
            <a:r>
              <a:rPr sz="2000" dirty="0">
                <a:latin typeface="Carlito"/>
                <a:cs typeface="Carlito"/>
              </a:rPr>
              <a:t>N adalah genap, </a:t>
            </a:r>
            <a:r>
              <a:rPr sz="2000" spc="-5" dirty="0">
                <a:latin typeface="Carlito"/>
                <a:cs typeface="Carlito"/>
              </a:rPr>
              <a:t>median </a:t>
            </a:r>
            <a:r>
              <a:rPr sz="2000" dirty="0">
                <a:latin typeface="Carlito"/>
                <a:cs typeface="Carlito"/>
              </a:rPr>
              <a:t>adalah </a:t>
            </a:r>
            <a:r>
              <a:rPr sz="2000" spc="-20" dirty="0">
                <a:latin typeface="Carlito"/>
                <a:cs typeface="Carlito"/>
              </a:rPr>
              <a:t>rata-rata </a:t>
            </a:r>
            <a:r>
              <a:rPr sz="2000" spc="-5" dirty="0">
                <a:latin typeface="Carlito"/>
                <a:cs typeface="Carlito"/>
              </a:rPr>
              <a:t>dari </a:t>
            </a:r>
            <a:r>
              <a:rPr sz="2000" dirty="0">
                <a:latin typeface="Carlito"/>
                <a:cs typeface="Carlito"/>
              </a:rPr>
              <a:t>dua </a:t>
            </a:r>
            <a:r>
              <a:rPr sz="2000" spc="-10" dirty="0" err="1">
                <a:latin typeface="Carlito"/>
                <a:cs typeface="Carlito"/>
              </a:rPr>
              <a:t>angka</a:t>
            </a:r>
            <a:r>
              <a:rPr sz="2000" spc="70" dirty="0">
                <a:latin typeface="Carlito"/>
                <a:cs typeface="Carlito"/>
              </a:rPr>
              <a:t> </a:t>
            </a:r>
            <a:r>
              <a:rPr sz="2000" spc="-10" dirty="0" err="1">
                <a:latin typeface="Carlito"/>
                <a:cs typeface="Carlito"/>
              </a:rPr>
              <a:t>tengah</a:t>
            </a:r>
            <a:endParaRPr lang="en-US" sz="2000" spc="-1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endParaRPr lang="en-US" sz="2000" spc="-10" dirty="0">
              <a:latin typeface="Carlito"/>
              <a:cs typeface="Carlito"/>
            </a:endParaRPr>
          </a:p>
          <a:p>
            <a:pPr marL="469265" lvl="1">
              <a:lnSpc>
                <a:spcPct val="100000"/>
              </a:lnSpc>
              <a:spcBef>
                <a:spcPts val="240"/>
              </a:spcBef>
              <a:tabLst>
                <a:tab pos="756285" algn="l"/>
                <a:tab pos="756920" algn="l"/>
              </a:tabLst>
            </a:pPr>
            <a:endParaRPr sz="2000" dirty="0">
              <a:latin typeface="Carlito"/>
              <a:cs typeface="Carlito"/>
            </a:endParaRPr>
          </a:p>
          <a:p>
            <a:pPr marL="12700" marR="331470">
              <a:lnSpc>
                <a:spcPct val="100000"/>
              </a:lnSpc>
              <a:spcBef>
                <a:spcPts val="1215"/>
              </a:spcBef>
            </a:pPr>
            <a:r>
              <a:rPr sz="1800" spc="-10" dirty="0">
                <a:latin typeface="Carlito"/>
                <a:cs typeface="Carlito"/>
              </a:rPr>
              <a:t>*Misalnya kita </a:t>
            </a:r>
            <a:r>
              <a:rPr sz="1800" spc="-15" dirty="0">
                <a:latin typeface="Carlito"/>
                <a:cs typeface="Carlito"/>
              </a:rPr>
              <a:t>punya </a:t>
            </a:r>
            <a:r>
              <a:rPr sz="1800" spc="-10" dirty="0">
                <a:latin typeface="Carlito"/>
                <a:cs typeface="Carlito"/>
              </a:rPr>
              <a:t>kumpulan </a:t>
            </a:r>
            <a:r>
              <a:rPr sz="1800" spc="-15" dirty="0">
                <a:latin typeface="Carlito"/>
                <a:cs typeface="Carlito"/>
              </a:rPr>
              <a:t>data </a:t>
            </a:r>
            <a:r>
              <a:rPr sz="1800" spc="-10" dirty="0">
                <a:latin typeface="Carlito"/>
                <a:cs typeface="Carlito"/>
              </a:rPr>
              <a:t>berikut: </a:t>
            </a:r>
            <a:r>
              <a:rPr sz="1800" dirty="0">
                <a:latin typeface="Carlito"/>
                <a:cs typeface="Carlito"/>
              </a:rPr>
              <a:t>5 7 10 13 20 22. </a:t>
            </a:r>
            <a:r>
              <a:rPr sz="1800" spc="-15" dirty="0">
                <a:latin typeface="Carlito"/>
                <a:cs typeface="Carlito"/>
              </a:rPr>
              <a:t>Banyaknya data </a:t>
            </a:r>
            <a:r>
              <a:rPr sz="1800" dirty="0">
                <a:latin typeface="Carlito"/>
                <a:cs typeface="Carlito"/>
              </a:rPr>
              <a:t>adalah 6,  </a:t>
            </a:r>
            <a:r>
              <a:rPr sz="1800" spc="-10" dirty="0">
                <a:latin typeface="Carlito"/>
                <a:cs typeface="Carlito"/>
              </a:rPr>
              <a:t>dengan </a:t>
            </a:r>
            <a:r>
              <a:rPr sz="1800" spc="-5" dirty="0">
                <a:latin typeface="Carlito"/>
                <a:cs typeface="Carlito"/>
              </a:rPr>
              <a:t>demikian </a:t>
            </a:r>
            <a:r>
              <a:rPr sz="1800" dirty="0">
                <a:latin typeface="Carlito"/>
                <a:cs typeface="Carlito"/>
              </a:rPr>
              <a:t>median </a:t>
            </a:r>
            <a:r>
              <a:rPr sz="1800" spc="-10" dirty="0">
                <a:latin typeface="Carlito"/>
                <a:cs typeface="Carlito"/>
              </a:rPr>
              <a:t>terletak </a:t>
            </a:r>
            <a:r>
              <a:rPr sz="1800" spc="-5" dirty="0">
                <a:latin typeface="Carlito"/>
                <a:cs typeface="Carlito"/>
              </a:rPr>
              <a:t>pada urutan </a:t>
            </a:r>
            <a:r>
              <a:rPr sz="1800" spc="-35" dirty="0">
                <a:latin typeface="Carlito"/>
                <a:cs typeface="Carlito"/>
              </a:rPr>
              <a:t>ke </a:t>
            </a:r>
            <a:r>
              <a:rPr sz="1800" spc="-5" dirty="0">
                <a:latin typeface="Carlito"/>
                <a:cs typeface="Carlito"/>
              </a:rPr>
              <a:t>(n+1)/2 </a:t>
            </a:r>
            <a:r>
              <a:rPr sz="1800" dirty="0">
                <a:latin typeface="Carlito"/>
                <a:cs typeface="Carlito"/>
              </a:rPr>
              <a:t>= </a:t>
            </a:r>
            <a:r>
              <a:rPr sz="1800" spc="-5" dirty="0">
                <a:latin typeface="Carlito"/>
                <a:cs typeface="Carlito"/>
              </a:rPr>
              <a:t>(6+1)/2 </a:t>
            </a:r>
            <a:r>
              <a:rPr sz="1800" dirty="0">
                <a:latin typeface="Carlito"/>
                <a:cs typeface="Carlito"/>
              </a:rPr>
              <a:t>= 3,5. Ini </a:t>
            </a:r>
            <a:r>
              <a:rPr sz="1800" spc="-10" dirty="0">
                <a:latin typeface="Carlito"/>
                <a:cs typeface="Carlito"/>
              </a:rPr>
              <a:t>berarti  </a:t>
            </a:r>
            <a:r>
              <a:rPr sz="1800" dirty="0">
                <a:latin typeface="Carlito"/>
                <a:cs typeface="Carlito"/>
              </a:rPr>
              <a:t>median </a:t>
            </a:r>
            <a:r>
              <a:rPr sz="1800" spc="-10" dirty="0">
                <a:latin typeface="Carlito"/>
                <a:cs typeface="Carlito"/>
              </a:rPr>
              <a:t>terletak ditengah </a:t>
            </a:r>
            <a:r>
              <a:rPr sz="1800" spc="-15" dirty="0">
                <a:latin typeface="Carlito"/>
                <a:cs typeface="Carlito"/>
              </a:rPr>
              <a:t>data </a:t>
            </a:r>
            <a:r>
              <a:rPr sz="1800" spc="-10" dirty="0">
                <a:latin typeface="Carlito"/>
                <a:cs typeface="Carlito"/>
              </a:rPr>
              <a:t>urutan </a:t>
            </a:r>
            <a:r>
              <a:rPr sz="1800" spc="-20" dirty="0">
                <a:latin typeface="Carlito"/>
                <a:cs typeface="Carlito"/>
              </a:rPr>
              <a:t>ketiga </a:t>
            </a:r>
            <a:r>
              <a:rPr sz="1800" spc="-5" dirty="0">
                <a:latin typeface="Carlito"/>
                <a:cs typeface="Carlito"/>
              </a:rPr>
              <a:t>(10) dan </a:t>
            </a:r>
            <a:r>
              <a:rPr sz="1800" spc="-10" dirty="0">
                <a:latin typeface="Carlito"/>
                <a:cs typeface="Carlito"/>
              </a:rPr>
              <a:t>keempat </a:t>
            </a:r>
            <a:r>
              <a:rPr sz="1800" spc="-5" dirty="0">
                <a:latin typeface="Carlito"/>
                <a:cs typeface="Carlito"/>
              </a:rPr>
              <a:t>(13). </a:t>
            </a:r>
            <a:r>
              <a:rPr sz="1800" spc="-10" dirty="0">
                <a:latin typeface="Carlito"/>
                <a:cs typeface="Carlito"/>
              </a:rPr>
              <a:t>Dengan </a:t>
            </a:r>
            <a:r>
              <a:rPr sz="1800" spc="-5" dirty="0">
                <a:latin typeface="Carlito"/>
                <a:cs typeface="Carlito"/>
              </a:rPr>
              <a:t>demikian,  nilai </a:t>
            </a:r>
            <a:r>
              <a:rPr sz="1800" spc="-10" dirty="0">
                <a:latin typeface="Carlito"/>
                <a:cs typeface="Carlito"/>
              </a:rPr>
              <a:t>mediannya </a:t>
            </a:r>
            <a:r>
              <a:rPr sz="1800" dirty="0">
                <a:latin typeface="Carlito"/>
                <a:cs typeface="Carlito"/>
              </a:rPr>
              <a:t>adalah </a:t>
            </a:r>
            <a:r>
              <a:rPr sz="1800" spc="-5" dirty="0">
                <a:latin typeface="Carlito"/>
                <a:cs typeface="Carlito"/>
              </a:rPr>
              <a:t>(10+13)/2 </a:t>
            </a:r>
            <a:r>
              <a:rPr sz="1800" dirty="0">
                <a:latin typeface="Carlito"/>
                <a:cs typeface="Carlito"/>
              </a:rPr>
              <a:t>=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11,5.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5" name="object 26">
            <a:extLst>
              <a:ext uri="{FF2B5EF4-FFF2-40B4-BE49-F238E27FC236}">
                <a16:creationId xmlns:a16="http://schemas.microsoft.com/office/drawing/2014/main" id="{D540FE2B-83F4-45B1-8A80-A56D0FEE1985}"/>
              </a:ext>
            </a:extLst>
          </p:cNvPr>
          <p:cNvSpPr/>
          <p:nvPr/>
        </p:nvSpPr>
        <p:spPr>
          <a:xfrm>
            <a:off x="5686423" y="5057711"/>
            <a:ext cx="2642616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34B704-6D1B-4C58-88EE-8EAE9938DB17}"/>
              </a:ext>
            </a:extLst>
          </p:cNvPr>
          <p:cNvSpPr/>
          <p:nvPr/>
        </p:nvSpPr>
        <p:spPr>
          <a:xfrm>
            <a:off x="3171823" y="5057711"/>
            <a:ext cx="223228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 = (n+1)/2</a:t>
            </a:r>
          </a:p>
        </p:txBody>
      </p:sp>
    </p:spTree>
    <p:extLst>
      <p:ext uri="{BB962C8B-B14F-4D97-AF65-F5344CB8AC3E}">
        <p14:creationId xmlns:p14="http://schemas.microsoft.com/office/powerpoint/2010/main" val="7842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(Mode)</a:t>
            </a:r>
          </a:p>
        </p:txBody>
      </p:sp>
      <p:grpSp>
        <p:nvGrpSpPr>
          <p:cNvPr id="41" name="object 4">
            <a:extLst>
              <a:ext uri="{FF2B5EF4-FFF2-40B4-BE49-F238E27FC236}">
                <a16:creationId xmlns:a16="http://schemas.microsoft.com/office/drawing/2014/main" id="{FBF48FE0-3AD1-4C9A-A94F-EC1C6882D0E6}"/>
              </a:ext>
            </a:extLst>
          </p:cNvPr>
          <p:cNvGrpSpPr/>
          <p:nvPr/>
        </p:nvGrpSpPr>
        <p:grpSpPr>
          <a:xfrm>
            <a:off x="2038095" y="5065728"/>
            <a:ext cx="4426585" cy="1664970"/>
            <a:chOff x="761745" y="4884165"/>
            <a:chExt cx="4426585" cy="1664970"/>
          </a:xfrm>
        </p:grpSpPr>
        <p:sp>
          <p:nvSpPr>
            <p:cNvPr id="45" name="object 5">
              <a:extLst>
                <a:ext uri="{FF2B5EF4-FFF2-40B4-BE49-F238E27FC236}">
                  <a16:creationId xmlns:a16="http://schemas.microsoft.com/office/drawing/2014/main" id="{970D3E9E-89C4-4607-9B36-81E17021A873}"/>
                </a:ext>
              </a:extLst>
            </p:cNvPr>
            <p:cNvSpPr/>
            <p:nvPr/>
          </p:nvSpPr>
          <p:spPr>
            <a:xfrm>
              <a:off x="768095" y="5576315"/>
              <a:ext cx="3354704" cy="0"/>
            </a:xfrm>
            <a:custGeom>
              <a:avLst/>
              <a:gdLst/>
              <a:ahLst/>
              <a:cxnLst/>
              <a:rect l="l" t="t" r="r" b="b"/>
              <a:pathLst>
                <a:path w="3354704">
                  <a:moveTo>
                    <a:pt x="0" y="0"/>
                  </a:moveTo>
                  <a:lnTo>
                    <a:pt x="33543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825CB41A-8892-4221-AD24-55A30CFA7A4A}"/>
                </a:ext>
              </a:extLst>
            </p:cNvPr>
            <p:cNvSpPr/>
            <p:nvPr/>
          </p:nvSpPr>
          <p:spPr>
            <a:xfrm>
              <a:off x="897635" y="5341619"/>
              <a:ext cx="240792" cy="240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48DC0014-CEDE-4C5F-8B9F-30B4D0ACE0AC}"/>
                </a:ext>
              </a:extLst>
            </p:cNvPr>
            <p:cNvSpPr/>
            <p:nvPr/>
          </p:nvSpPr>
          <p:spPr>
            <a:xfrm>
              <a:off x="1507236" y="5341619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8">
              <a:extLst>
                <a:ext uri="{FF2B5EF4-FFF2-40B4-BE49-F238E27FC236}">
                  <a16:creationId xmlns:a16="http://schemas.microsoft.com/office/drawing/2014/main" id="{7934C888-2876-4C58-A890-55FE6D7EDC0A}"/>
                </a:ext>
              </a:extLst>
            </p:cNvPr>
            <p:cNvSpPr/>
            <p:nvPr/>
          </p:nvSpPr>
          <p:spPr>
            <a:xfrm>
              <a:off x="2046731" y="53477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9">
              <a:extLst>
                <a:ext uri="{FF2B5EF4-FFF2-40B4-BE49-F238E27FC236}">
                  <a16:creationId xmlns:a16="http://schemas.microsoft.com/office/drawing/2014/main" id="{AC8DF7E5-535E-4E5A-AE0A-E97D78FC59DF}"/>
                </a:ext>
              </a:extLst>
            </p:cNvPr>
            <p:cNvSpPr/>
            <p:nvPr/>
          </p:nvSpPr>
          <p:spPr>
            <a:xfrm>
              <a:off x="2046731" y="53477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35CF635C-A7B9-40E7-82D8-1093E05FC330}"/>
                </a:ext>
              </a:extLst>
            </p:cNvPr>
            <p:cNvSpPr/>
            <p:nvPr/>
          </p:nvSpPr>
          <p:spPr>
            <a:xfrm>
              <a:off x="2650235" y="5341619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948B05A3-BA2D-40AD-8B1B-169F64842E8F}"/>
                </a:ext>
              </a:extLst>
            </p:cNvPr>
            <p:cNvSpPr/>
            <p:nvPr/>
          </p:nvSpPr>
          <p:spPr>
            <a:xfrm>
              <a:off x="2046731" y="51191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299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599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299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B2B840A8-86F7-4625-97B7-B9A64ADE9203}"/>
                </a:ext>
              </a:extLst>
            </p:cNvPr>
            <p:cNvSpPr/>
            <p:nvPr/>
          </p:nvSpPr>
          <p:spPr>
            <a:xfrm>
              <a:off x="2046731" y="51191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299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299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599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299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3">
              <a:extLst>
                <a:ext uri="{FF2B5EF4-FFF2-40B4-BE49-F238E27FC236}">
                  <a16:creationId xmlns:a16="http://schemas.microsoft.com/office/drawing/2014/main" id="{45281588-D095-43EE-AA66-7AEA056522BB}"/>
                </a:ext>
              </a:extLst>
            </p:cNvPr>
            <p:cNvSpPr/>
            <p:nvPr/>
          </p:nvSpPr>
          <p:spPr>
            <a:xfrm>
              <a:off x="3189731" y="53477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4">
              <a:extLst>
                <a:ext uri="{FF2B5EF4-FFF2-40B4-BE49-F238E27FC236}">
                  <a16:creationId xmlns:a16="http://schemas.microsoft.com/office/drawing/2014/main" id="{3F45116A-C454-4854-B1AD-3195FC165129}"/>
                </a:ext>
              </a:extLst>
            </p:cNvPr>
            <p:cNvSpPr/>
            <p:nvPr/>
          </p:nvSpPr>
          <p:spPr>
            <a:xfrm>
              <a:off x="3189731" y="53477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5">
              <a:extLst>
                <a:ext uri="{FF2B5EF4-FFF2-40B4-BE49-F238E27FC236}">
                  <a16:creationId xmlns:a16="http://schemas.microsoft.com/office/drawing/2014/main" id="{5AD6F8A6-9BBE-4FC9-9501-D29B309D2131}"/>
                </a:ext>
              </a:extLst>
            </p:cNvPr>
            <p:cNvSpPr/>
            <p:nvPr/>
          </p:nvSpPr>
          <p:spPr>
            <a:xfrm>
              <a:off x="3189731" y="51191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299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599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299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7979FBD6-690C-482A-8CF2-1C16E2AFAB38}"/>
                </a:ext>
              </a:extLst>
            </p:cNvPr>
            <p:cNvSpPr/>
            <p:nvPr/>
          </p:nvSpPr>
          <p:spPr>
            <a:xfrm>
              <a:off x="3189731" y="51191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299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299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599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2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7">
              <a:extLst>
                <a:ext uri="{FF2B5EF4-FFF2-40B4-BE49-F238E27FC236}">
                  <a16:creationId xmlns:a16="http://schemas.microsoft.com/office/drawing/2014/main" id="{3BD42D6E-05E8-4E71-8AC5-7F3981F97BD2}"/>
                </a:ext>
              </a:extLst>
            </p:cNvPr>
            <p:cNvSpPr/>
            <p:nvPr/>
          </p:nvSpPr>
          <p:spPr>
            <a:xfrm>
              <a:off x="3189731" y="48905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299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599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299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8">
              <a:extLst>
                <a:ext uri="{FF2B5EF4-FFF2-40B4-BE49-F238E27FC236}">
                  <a16:creationId xmlns:a16="http://schemas.microsoft.com/office/drawing/2014/main" id="{748EC292-C55A-4DA5-A4F8-DC4C0E1E66CA}"/>
                </a:ext>
              </a:extLst>
            </p:cNvPr>
            <p:cNvSpPr/>
            <p:nvPr/>
          </p:nvSpPr>
          <p:spPr>
            <a:xfrm>
              <a:off x="3189731" y="48905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299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299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599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2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9">
              <a:extLst>
                <a:ext uri="{FF2B5EF4-FFF2-40B4-BE49-F238E27FC236}">
                  <a16:creationId xmlns:a16="http://schemas.microsoft.com/office/drawing/2014/main" id="{A058A77F-3B9E-4505-A66E-4B0038417A33}"/>
                </a:ext>
              </a:extLst>
            </p:cNvPr>
            <p:cNvSpPr/>
            <p:nvPr/>
          </p:nvSpPr>
          <p:spPr>
            <a:xfrm>
              <a:off x="3482340" y="6175247"/>
              <a:ext cx="1699260" cy="367665"/>
            </a:xfrm>
            <a:custGeom>
              <a:avLst/>
              <a:gdLst/>
              <a:ahLst/>
              <a:cxnLst/>
              <a:rect l="l" t="t" r="r" b="b"/>
              <a:pathLst>
                <a:path w="1699260" h="367665">
                  <a:moveTo>
                    <a:pt x="1699260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1699260" y="367283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F4C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0">
              <a:extLst>
                <a:ext uri="{FF2B5EF4-FFF2-40B4-BE49-F238E27FC236}">
                  <a16:creationId xmlns:a16="http://schemas.microsoft.com/office/drawing/2014/main" id="{CE8E3F51-D5C3-4D31-B877-C52068C92440}"/>
                </a:ext>
              </a:extLst>
            </p:cNvPr>
            <p:cNvSpPr/>
            <p:nvPr/>
          </p:nvSpPr>
          <p:spPr>
            <a:xfrm>
              <a:off x="3482340" y="6175247"/>
              <a:ext cx="1699260" cy="367665"/>
            </a:xfrm>
            <a:custGeom>
              <a:avLst/>
              <a:gdLst/>
              <a:ahLst/>
              <a:cxnLst/>
              <a:rect l="l" t="t" r="r" b="b"/>
              <a:pathLst>
                <a:path w="1699260" h="367665">
                  <a:moveTo>
                    <a:pt x="0" y="367283"/>
                  </a:moveTo>
                  <a:lnTo>
                    <a:pt x="1699260" y="367283"/>
                  </a:lnTo>
                  <a:lnTo>
                    <a:pt x="1699260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21">
            <a:extLst>
              <a:ext uri="{FF2B5EF4-FFF2-40B4-BE49-F238E27FC236}">
                <a16:creationId xmlns:a16="http://schemas.microsoft.com/office/drawing/2014/main" id="{5AFB419F-5E99-4B31-BACF-F21C3D0B172A}"/>
              </a:ext>
            </a:extLst>
          </p:cNvPr>
          <p:cNvSpPr txBox="1"/>
          <p:nvPr/>
        </p:nvSpPr>
        <p:spPr>
          <a:xfrm>
            <a:off x="1946401" y="5777487"/>
            <a:ext cx="4695190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582930" algn="l"/>
                <a:tab pos="868044" algn="l"/>
                <a:tab pos="1153795" algn="l"/>
                <a:tab pos="1438910" algn="l"/>
                <a:tab pos="1724660" algn="l"/>
                <a:tab pos="2011045" algn="l"/>
                <a:tab pos="2295525" algn="l"/>
                <a:tab pos="2581275" algn="l"/>
                <a:tab pos="2866390" algn="l"/>
                <a:tab pos="3266440" algn="l"/>
                <a:tab pos="3653790" algn="l"/>
                <a:tab pos="4052570" algn="l"/>
                <a:tab pos="4453255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	7	8	9	10	</a:t>
            </a:r>
            <a:r>
              <a:rPr sz="1800" b="1" spc="-100" dirty="0">
                <a:latin typeface="Times New Roman"/>
                <a:cs typeface="Times New Roman"/>
              </a:rPr>
              <a:t>1</a:t>
            </a:r>
            <a:r>
              <a:rPr sz="1800" b="1" dirty="0">
                <a:latin typeface="Times New Roman"/>
                <a:cs typeface="Times New Roman"/>
              </a:rPr>
              <a:t>1	12	13	14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R="508634" algn="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Modus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2" name="object 22">
            <a:extLst>
              <a:ext uri="{FF2B5EF4-FFF2-40B4-BE49-F238E27FC236}">
                <a16:creationId xmlns:a16="http://schemas.microsoft.com/office/drawing/2014/main" id="{3A4DA045-76EC-4BC2-954A-05EA1E0D7277}"/>
              </a:ext>
            </a:extLst>
          </p:cNvPr>
          <p:cNvGrpSpPr/>
          <p:nvPr/>
        </p:nvGrpSpPr>
        <p:grpSpPr>
          <a:xfrm>
            <a:off x="4307332" y="5294583"/>
            <a:ext cx="5593715" cy="1308100"/>
            <a:chOff x="3030982" y="5113020"/>
            <a:chExt cx="5593715" cy="1308100"/>
          </a:xfrm>
        </p:grpSpPr>
        <p:sp>
          <p:nvSpPr>
            <p:cNvPr id="63" name="object 23">
              <a:extLst>
                <a:ext uri="{FF2B5EF4-FFF2-40B4-BE49-F238E27FC236}">
                  <a16:creationId xmlns:a16="http://schemas.microsoft.com/office/drawing/2014/main" id="{948E1A7C-A6E3-48BC-B9DB-E56052674325}"/>
                </a:ext>
              </a:extLst>
            </p:cNvPr>
            <p:cNvSpPr/>
            <p:nvPr/>
          </p:nvSpPr>
          <p:spPr>
            <a:xfrm>
              <a:off x="3564636" y="5341620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4">
              <a:extLst>
                <a:ext uri="{FF2B5EF4-FFF2-40B4-BE49-F238E27FC236}">
                  <a16:creationId xmlns:a16="http://schemas.microsoft.com/office/drawing/2014/main" id="{8C31157B-7A92-4828-856C-E874514739C7}"/>
                </a:ext>
              </a:extLst>
            </p:cNvPr>
            <p:cNvSpPr/>
            <p:nvPr/>
          </p:nvSpPr>
          <p:spPr>
            <a:xfrm>
              <a:off x="3037332" y="5804916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39" h="609600">
                  <a:moveTo>
                    <a:pt x="242316" y="0"/>
                  </a:moveTo>
                  <a:lnTo>
                    <a:pt x="0" y="153162"/>
                  </a:lnTo>
                  <a:lnTo>
                    <a:pt x="121157" y="153162"/>
                  </a:lnTo>
                  <a:lnTo>
                    <a:pt x="121157" y="609600"/>
                  </a:lnTo>
                  <a:lnTo>
                    <a:pt x="363473" y="609600"/>
                  </a:lnTo>
                  <a:lnTo>
                    <a:pt x="363473" y="153162"/>
                  </a:lnTo>
                  <a:lnTo>
                    <a:pt x="484631" y="153162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5">
              <a:extLst>
                <a:ext uri="{FF2B5EF4-FFF2-40B4-BE49-F238E27FC236}">
                  <a16:creationId xmlns:a16="http://schemas.microsoft.com/office/drawing/2014/main" id="{FA108EA3-4EEA-41C0-91C3-3C6A8F3E96D8}"/>
                </a:ext>
              </a:extLst>
            </p:cNvPr>
            <p:cNvSpPr/>
            <p:nvPr/>
          </p:nvSpPr>
          <p:spPr>
            <a:xfrm>
              <a:off x="3037332" y="5804916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39" h="609600">
                  <a:moveTo>
                    <a:pt x="121157" y="609600"/>
                  </a:moveTo>
                  <a:lnTo>
                    <a:pt x="121157" y="153162"/>
                  </a:lnTo>
                  <a:lnTo>
                    <a:pt x="0" y="153162"/>
                  </a:lnTo>
                  <a:lnTo>
                    <a:pt x="242316" y="0"/>
                  </a:lnTo>
                  <a:lnTo>
                    <a:pt x="484631" y="153162"/>
                  </a:lnTo>
                  <a:lnTo>
                    <a:pt x="363473" y="153162"/>
                  </a:lnTo>
                  <a:lnTo>
                    <a:pt x="363473" y="609600"/>
                  </a:lnTo>
                  <a:lnTo>
                    <a:pt x="121157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6">
              <a:extLst>
                <a:ext uri="{FF2B5EF4-FFF2-40B4-BE49-F238E27FC236}">
                  <a16:creationId xmlns:a16="http://schemas.microsoft.com/office/drawing/2014/main" id="{768AEA8B-51B7-495E-B145-871920B6C92D}"/>
                </a:ext>
              </a:extLst>
            </p:cNvPr>
            <p:cNvSpPr/>
            <p:nvPr/>
          </p:nvSpPr>
          <p:spPr>
            <a:xfrm>
              <a:off x="3968496" y="5576316"/>
              <a:ext cx="1297305" cy="0"/>
            </a:xfrm>
            <a:custGeom>
              <a:avLst/>
              <a:gdLst/>
              <a:ahLst/>
              <a:cxnLst/>
              <a:rect l="l" t="t" r="r" b="b"/>
              <a:pathLst>
                <a:path w="1297304">
                  <a:moveTo>
                    <a:pt x="0" y="0"/>
                  </a:moveTo>
                  <a:lnTo>
                    <a:pt x="12969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7">
              <a:extLst>
                <a:ext uri="{FF2B5EF4-FFF2-40B4-BE49-F238E27FC236}">
                  <a16:creationId xmlns:a16="http://schemas.microsoft.com/office/drawing/2014/main" id="{4F931271-F56F-4538-BDE5-C9BA4EF392FB}"/>
                </a:ext>
              </a:extLst>
            </p:cNvPr>
            <p:cNvSpPr/>
            <p:nvPr/>
          </p:nvSpPr>
          <p:spPr>
            <a:xfrm>
              <a:off x="4326636" y="5113020"/>
              <a:ext cx="240792" cy="469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8">
              <a:extLst>
                <a:ext uri="{FF2B5EF4-FFF2-40B4-BE49-F238E27FC236}">
                  <a16:creationId xmlns:a16="http://schemas.microsoft.com/office/drawing/2014/main" id="{81654DF2-EB01-4FA0-B0E3-A7A12C8D0D39}"/>
                </a:ext>
              </a:extLst>
            </p:cNvPr>
            <p:cNvSpPr/>
            <p:nvPr/>
          </p:nvSpPr>
          <p:spPr>
            <a:xfrm>
              <a:off x="4783836" y="5341620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9">
              <a:extLst>
                <a:ext uri="{FF2B5EF4-FFF2-40B4-BE49-F238E27FC236}">
                  <a16:creationId xmlns:a16="http://schemas.microsoft.com/office/drawing/2014/main" id="{534C1E98-3FF2-418E-9121-AFAB94C06207}"/>
                </a:ext>
              </a:extLst>
            </p:cNvPr>
            <p:cNvSpPr/>
            <p:nvPr/>
          </p:nvSpPr>
          <p:spPr>
            <a:xfrm>
              <a:off x="5164836" y="5341620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0">
              <a:extLst>
                <a:ext uri="{FF2B5EF4-FFF2-40B4-BE49-F238E27FC236}">
                  <a16:creationId xmlns:a16="http://schemas.microsoft.com/office/drawing/2014/main" id="{3125B0D6-1771-4104-AA67-0520089AEEB7}"/>
                </a:ext>
              </a:extLst>
            </p:cNvPr>
            <p:cNvSpPr/>
            <p:nvPr/>
          </p:nvSpPr>
          <p:spPr>
            <a:xfrm>
              <a:off x="6787896" y="5500116"/>
              <a:ext cx="1830705" cy="0"/>
            </a:xfrm>
            <a:custGeom>
              <a:avLst/>
              <a:gdLst/>
              <a:ahLst/>
              <a:cxnLst/>
              <a:rect l="l" t="t" r="r" b="b"/>
              <a:pathLst>
                <a:path w="1830704">
                  <a:moveTo>
                    <a:pt x="0" y="0"/>
                  </a:moveTo>
                  <a:lnTo>
                    <a:pt x="18303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31">
            <a:extLst>
              <a:ext uri="{FF2B5EF4-FFF2-40B4-BE49-F238E27FC236}">
                <a16:creationId xmlns:a16="http://schemas.microsoft.com/office/drawing/2014/main" id="{4024BE60-C8FD-4AF2-8D31-5F21C0767D96}"/>
              </a:ext>
            </a:extLst>
          </p:cNvPr>
          <p:cNvSpPr txBox="1"/>
          <p:nvPr/>
        </p:nvSpPr>
        <p:spPr>
          <a:xfrm>
            <a:off x="7962265" y="5620210"/>
            <a:ext cx="1852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582930" algn="l"/>
                <a:tab pos="868044" algn="l"/>
                <a:tab pos="1153795" algn="l"/>
                <a:tab pos="1438910" algn="l"/>
                <a:tab pos="1724660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2" name="object 32">
            <a:extLst>
              <a:ext uri="{FF2B5EF4-FFF2-40B4-BE49-F238E27FC236}">
                <a16:creationId xmlns:a16="http://schemas.microsoft.com/office/drawing/2014/main" id="{86B9BCD5-6545-4F5A-A0FD-630E4F53B1AA}"/>
              </a:ext>
            </a:extLst>
          </p:cNvPr>
          <p:cNvGrpSpPr/>
          <p:nvPr/>
        </p:nvGrpSpPr>
        <p:grpSpPr>
          <a:xfrm>
            <a:off x="7843011" y="5433266"/>
            <a:ext cx="2050414" cy="1144905"/>
            <a:chOff x="6566661" y="5251703"/>
            <a:chExt cx="2050414" cy="1144905"/>
          </a:xfrm>
        </p:grpSpPr>
        <p:sp>
          <p:nvSpPr>
            <p:cNvPr id="73" name="object 33">
              <a:extLst>
                <a:ext uri="{FF2B5EF4-FFF2-40B4-BE49-F238E27FC236}">
                  <a16:creationId xmlns:a16="http://schemas.microsoft.com/office/drawing/2014/main" id="{CCE42E68-DA54-4FE0-A5FE-C46E4D142DBA}"/>
                </a:ext>
              </a:extLst>
            </p:cNvPr>
            <p:cNvSpPr/>
            <p:nvPr/>
          </p:nvSpPr>
          <p:spPr>
            <a:xfrm>
              <a:off x="6612635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4">
              <a:extLst>
                <a:ext uri="{FF2B5EF4-FFF2-40B4-BE49-F238E27FC236}">
                  <a16:creationId xmlns:a16="http://schemas.microsoft.com/office/drawing/2014/main" id="{24FA5B8A-84A5-4FF9-9B7A-B28C23A4A799}"/>
                </a:ext>
              </a:extLst>
            </p:cNvPr>
            <p:cNvSpPr/>
            <p:nvPr/>
          </p:nvSpPr>
          <p:spPr>
            <a:xfrm>
              <a:off x="6917435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35">
              <a:extLst>
                <a:ext uri="{FF2B5EF4-FFF2-40B4-BE49-F238E27FC236}">
                  <a16:creationId xmlns:a16="http://schemas.microsoft.com/office/drawing/2014/main" id="{725511FF-67BB-4377-A5C7-A642D341C68C}"/>
                </a:ext>
              </a:extLst>
            </p:cNvPr>
            <p:cNvSpPr/>
            <p:nvPr/>
          </p:nvSpPr>
          <p:spPr>
            <a:xfrm>
              <a:off x="7232903" y="5251703"/>
              <a:ext cx="458724" cy="254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6">
              <a:extLst>
                <a:ext uri="{FF2B5EF4-FFF2-40B4-BE49-F238E27FC236}">
                  <a16:creationId xmlns:a16="http://schemas.microsoft.com/office/drawing/2014/main" id="{422A3B83-4909-4175-B177-90A5443EA567}"/>
                </a:ext>
              </a:extLst>
            </p:cNvPr>
            <p:cNvSpPr/>
            <p:nvPr/>
          </p:nvSpPr>
          <p:spPr>
            <a:xfrm>
              <a:off x="7755636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7">
              <a:extLst>
                <a:ext uri="{FF2B5EF4-FFF2-40B4-BE49-F238E27FC236}">
                  <a16:creationId xmlns:a16="http://schemas.microsoft.com/office/drawing/2014/main" id="{993566F9-884F-4F1C-A04F-2E6CF706DCA6}"/>
                </a:ext>
              </a:extLst>
            </p:cNvPr>
            <p:cNvSpPr/>
            <p:nvPr/>
          </p:nvSpPr>
          <p:spPr>
            <a:xfrm>
              <a:off x="8060436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8">
              <a:extLst>
                <a:ext uri="{FF2B5EF4-FFF2-40B4-BE49-F238E27FC236}">
                  <a16:creationId xmlns:a16="http://schemas.microsoft.com/office/drawing/2014/main" id="{81F23FD7-611A-4462-86BF-10FEEC4EF40B}"/>
                </a:ext>
              </a:extLst>
            </p:cNvPr>
            <p:cNvSpPr/>
            <p:nvPr/>
          </p:nvSpPr>
          <p:spPr>
            <a:xfrm>
              <a:off x="8365235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9">
              <a:extLst>
                <a:ext uri="{FF2B5EF4-FFF2-40B4-BE49-F238E27FC236}">
                  <a16:creationId xmlns:a16="http://schemas.microsoft.com/office/drawing/2014/main" id="{EAFCB187-9D0C-406A-93E3-CC16940B4690}"/>
                </a:ext>
              </a:extLst>
            </p:cNvPr>
            <p:cNvSpPr/>
            <p:nvPr/>
          </p:nvSpPr>
          <p:spPr>
            <a:xfrm>
              <a:off x="6573011" y="6022847"/>
              <a:ext cx="2037714" cy="367665"/>
            </a:xfrm>
            <a:custGeom>
              <a:avLst/>
              <a:gdLst/>
              <a:ahLst/>
              <a:cxnLst/>
              <a:rect l="l" t="t" r="r" b="b"/>
              <a:pathLst>
                <a:path w="2037715" h="367664">
                  <a:moveTo>
                    <a:pt x="2037588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2037588" y="367283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F4C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0">
              <a:extLst>
                <a:ext uri="{FF2B5EF4-FFF2-40B4-BE49-F238E27FC236}">
                  <a16:creationId xmlns:a16="http://schemas.microsoft.com/office/drawing/2014/main" id="{F5331371-4BFF-4589-8626-6FE09076BEE6}"/>
                </a:ext>
              </a:extLst>
            </p:cNvPr>
            <p:cNvSpPr/>
            <p:nvPr/>
          </p:nvSpPr>
          <p:spPr>
            <a:xfrm>
              <a:off x="6573011" y="6022847"/>
              <a:ext cx="2037714" cy="367665"/>
            </a:xfrm>
            <a:custGeom>
              <a:avLst/>
              <a:gdLst/>
              <a:ahLst/>
              <a:cxnLst/>
              <a:rect l="l" t="t" r="r" b="b"/>
              <a:pathLst>
                <a:path w="2037715" h="367664">
                  <a:moveTo>
                    <a:pt x="0" y="367283"/>
                  </a:moveTo>
                  <a:lnTo>
                    <a:pt x="2037588" y="367283"/>
                  </a:lnTo>
                  <a:lnTo>
                    <a:pt x="2037588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41">
            <a:extLst>
              <a:ext uri="{FF2B5EF4-FFF2-40B4-BE49-F238E27FC236}">
                <a16:creationId xmlns:a16="http://schemas.microsoft.com/office/drawing/2014/main" id="{7C4FCDC7-37A7-4F1C-A53D-087AE00B5F0B}"/>
              </a:ext>
            </a:extLst>
          </p:cNvPr>
          <p:cNvSpPr txBox="1"/>
          <p:nvPr/>
        </p:nvSpPr>
        <p:spPr>
          <a:xfrm>
            <a:off x="7849361" y="6204410"/>
            <a:ext cx="2037714" cy="3676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300"/>
              </a:spcBef>
            </a:pPr>
            <a:r>
              <a:rPr sz="1800" b="1" spc="-10" dirty="0">
                <a:latin typeface="Times New Roman"/>
                <a:cs typeface="Times New Roman"/>
              </a:rPr>
              <a:t>Tidak </a:t>
            </a:r>
            <a:r>
              <a:rPr sz="1800" b="1" dirty="0">
                <a:latin typeface="Times New Roman"/>
                <a:cs typeface="Times New Roman"/>
              </a:rPr>
              <a:t>ada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Modus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2" name="object 42">
            <a:extLst>
              <a:ext uri="{FF2B5EF4-FFF2-40B4-BE49-F238E27FC236}">
                <a16:creationId xmlns:a16="http://schemas.microsoft.com/office/drawing/2014/main" id="{4103483D-91DF-4385-B09F-10FD53E0D1B8}"/>
              </a:ext>
            </a:extLst>
          </p:cNvPr>
          <p:cNvSpPr/>
          <p:nvPr/>
        </p:nvSpPr>
        <p:spPr>
          <a:xfrm>
            <a:off x="5642051" y="3622801"/>
            <a:ext cx="4811268" cy="140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3">
            <a:extLst>
              <a:ext uri="{FF2B5EF4-FFF2-40B4-BE49-F238E27FC236}">
                <a16:creationId xmlns:a16="http://schemas.microsoft.com/office/drawing/2014/main" id="{50929180-BDA5-4ACF-9AA9-4CA0C11E0B43}"/>
              </a:ext>
            </a:extLst>
          </p:cNvPr>
          <p:cNvSpPr txBox="1"/>
          <p:nvPr/>
        </p:nvSpPr>
        <p:spPr>
          <a:xfrm>
            <a:off x="2047468" y="1411985"/>
            <a:ext cx="4571365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4442460" algn="l"/>
              </a:tabLst>
            </a:pPr>
            <a:r>
              <a:rPr sz="2400" spc="-5" dirty="0">
                <a:latin typeface="Carlito"/>
                <a:cs typeface="Carlito"/>
              </a:rPr>
              <a:t>Sebua</a:t>
            </a:r>
            <a:r>
              <a:rPr sz="2400" dirty="0">
                <a:latin typeface="Carlito"/>
                <a:cs typeface="Carlito"/>
              </a:rPr>
              <a:t>h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</a:t>
            </a:r>
            <a:r>
              <a:rPr sz="2400" spc="-35" dirty="0">
                <a:latin typeface="Carlito"/>
                <a:cs typeface="Carlito"/>
              </a:rPr>
              <a:t>k</a:t>
            </a:r>
            <a:r>
              <a:rPr sz="2400" spc="-5" dirty="0">
                <a:latin typeface="Carlito"/>
                <a:cs typeface="Carlito"/>
              </a:rPr>
              <a:t>u</a:t>
            </a:r>
            <a:r>
              <a:rPr sz="2400" spc="-5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an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ende</a:t>
            </a:r>
            <a:r>
              <a:rPr sz="2400" spc="-10" dirty="0">
                <a:latin typeface="Carlito"/>
                <a:cs typeface="Carlito"/>
              </a:rPr>
              <a:t>n</a:t>
            </a:r>
            <a:r>
              <a:rPr sz="2400" spc="-5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i	</a:t>
            </a:r>
            <a:r>
              <a:rPr sz="2400" dirty="0">
                <a:latin typeface="Arial"/>
                <a:cs typeface="Arial"/>
              </a:rPr>
              <a:t>•</a:t>
            </a: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sentral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Nilai </a:t>
            </a:r>
            <a:r>
              <a:rPr sz="2400" spc="-10" dirty="0">
                <a:latin typeface="Carlito"/>
                <a:cs typeface="Carlito"/>
              </a:rPr>
              <a:t>yang </a:t>
            </a:r>
            <a:r>
              <a:rPr sz="2400" spc="-5" dirty="0">
                <a:latin typeface="Carlito"/>
                <a:cs typeface="Carlito"/>
              </a:rPr>
              <a:t>paling sering terjadi</a:t>
            </a:r>
            <a:r>
              <a:rPr sz="2400" spc="-204" dirty="0">
                <a:latin typeface="Carlito"/>
                <a:cs typeface="Carlito"/>
              </a:rPr>
              <a:t> </a:t>
            </a:r>
            <a:r>
              <a:rPr sz="2400" dirty="0">
                <a:latin typeface="Arial"/>
                <a:cs typeface="Arial"/>
              </a:rPr>
              <a:t>•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  <a:tab pos="4442460" algn="l"/>
              </a:tabLst>
            </a:pPr>
            <a:r>
              <a:rPr sz="2400" spc="-5" dirty="0">
                <a:latin typeface="Carlito"/>
                <a:cs typeface="Carlito"/>
              </a:rPr>
              <a:t>Tida</a:t>
            </a:r>
            <a:r>
              <a:rPr sz="2400" dirty="0">
                <a:latin typeface="Carlito"/>
                <a:cs typeface="Carlito"/>
              </a:rPr>
              <a:t>k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erpen</a:t>
            </a:r>
            <a:r>
              <a:rPr sz="2400" spc="-50" dirty="0">
                <a:latin typeface="Carlito"/>
                <a:cs typeface="Carlito"/>
              </a:rPr>
              <a:t>g</a:t>
            </a:r>
            <a:r>
              <a:rPr sz="2400" dirty="0">
                <a:latin typeface="Carlito"/>
                <a:cs typeface="Carlito"/>
              </a:rPr>
              <a:t>aruh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ole</a:t>
            </a:r>
            <a:r>
              <a:rPr sz="2400" dirty="0">
                <a:latin typeface="Carlito"/>
                <a:cs typeface="Carlito"/>
              </a:rPr>
              <a:t>h</a:t>
            </a:r>
            <a:r>
              <a:rPr sz="2400" spc="-5" dirty="0">
                <a:latin typeface="Carlito"/>
                <a:cs typeface="Carlito"/>
              </a:rPr>
              <a:t> nila</a:t>
            </a:r>
            <a:r>
              <a:rPr sz="2400" spc="20" dirty="0">
                <a:latin typeface="Carlito"/>
                <a:cs typeface="Carlito"/>
              </a:rPr>
              <a:t>i</a:t>
            </a:r>
            <a:r>
              <a:rPr sz="2400" dirty="0">
                <a:latin typeface="Carlito"/>
                <a:cs typeface="Carlito"/>
              </a:rPr>
              <a:t>-	</a:t>
            </a:r>
            <a:r>
              <a:rPr sz="2400" dirty="0">
                <a:latin typeface="Arial"/>
                <a:cs typeface="Arial"/>
              </a:rPr>
              <a:t>•</a:t>
            </a: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nilai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ekstrim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4" name="object 44">
            <a:extLst>
              <a:ext uri="{FF2B5EF4-FFF2-40B4-BE49-F238E27FC236}">
                <a16:creationId xmlns:a16="http://schemas.microsoft.com/office/drawing/2014/main" id="{649DBF80-2E27-41D5-A162-171E6A0B5A16}"/>
              </a:ext>
            </a:extLst>
          </p:cNvPr>
          <p:cNvSpPr txBox="1"/>
          <p:nvPr/>
        </p:nvSpPr>
        <p:spPr>
          <a:xfrm>
            <a:off x="6820281" y="1411985"/>
            <a:ext cx="3596640" cy="1989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latin typeface="Carlito"/>
                <a:cs typeface="Carlito"/>
              </a:rPr>
              <a:t>Digunakan </a:t>
            </a:r>
            <a:r>
              <a:rPr sz="2400" spc="-5" dirty="0">
                <a:latin typeface="Carlito"/>
                <a:cs typeface="Carlito"/>
              </a:rPr>
              <a:t>baik </a:t>
            </a:r>
            <a:r>
              <a:rPr sz="2400" spc="-10" dirty="0">
                <a:latin typeface="Carlito"/>
                <a:cs typeface="Carlito"/>
              </a:rPr>
              <a:t>untuk </a:t>
            </a:r>
            <a:r>
              <a:rPr sz="2400" spc="-20" dirty="0">
                <a:latin typeface="Carlito"/>
                <a:cs typeface="Carlito"/>
              </a:rPr>
              <a:t>data  </a:t>
            </a:r>
            <a:r>
              <a:rPr sz="2400" spc="-10" dirty="0">
                <a:latin typeface="Carlito"/>
                <a:cs typeface="Carlito"/>
              </a:rPr>
              <a:t>angka </a:t>
            </a:r>
            <a:r>
              <a:rPr sz="2400" spc="-15" dirty="0">
                <a:latin typeface="Carlito"/>
                <a:cs typeface="Carlito"/>
              </a:rPr>
              <a:t>atau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kategoris</a:t>
            </a:r>
            <a:endParaRPr sz="2400" dirty="0">
              <a:latin typeface="Carlito"/>
              <a:cs typeface="Carlito"/>
            </a:endParaRPr>
          </a:p>
          <a:p>
            <a:pPr marL="12700" marR="93345">
              <a:lnSpc>
                <a:spcPct val="110000"/>
              </a:lnSpc>
              <a:spcBef>
                <a:spcPts val="310"/>
              </a:spcBef>
            </a:pPr>
            <a:r>
              <a:rPr sz="2400" dirty="0">
                <a:latin typeface="Carlito"/>
                <a:cs typeface="Carlito"/>
              </a:rPr>
              <a:t>Mungkin tidak ada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modus  </a:t>
            </a:r>
            <a:r>
              <a:rPr sz="2400" dirty="0">
                <a:latin typeface="Carlito"/>
                <a:cs typeface="Carlito"/>
              </a:rPr>
              <a:t>Mungkin ada </a:t>
            </a:r>
            <a:r>
              <a:rPr sz="2400" spc="-10" dirty="0">
                <a:latin typeface="Carlito"/>
                <a:cs typeface="Carlito"/>
              </a:rPr>
              <a:t>beberapa  </a:t>
            </a:r>
            <a:r>
              <a:rPr sz="2400" spc="-5" dirty="0">
                <a:latin typeface="Carlito"/>
                <a:cs typeface="Carlito"/>
              </a:rPr>
              <a:t>modus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5" name="object 45">
            <a:extLst>
              <a:ext uri="{FF2B5EF4-FFF2-40B4-BE49-F238E27FC236}">
                <a16:creationId xmlns:a16="http://schemas.microsoft.com/office/drawing/2014/main" id="{C7B9CE62-533E-4E44-BB77-79FC31B5FD84}"/>
              </a:ext>
            </a:extLst>
          </p:cNvPr>
          <p:cNvSpPr txBox="1"/>
          <p:nvPr/>
        </p:nvSpPr>
        <p:spPr>
          <a:xfrm>
            <a:off x="2046731" y="3951224"/>
            <a:ext cx="3507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rlito"/>
                <a:cs typeface="Carlito"/>
              </a:rPr>
              <a:t>M</a:t>
            </a:r>
            <a:r>
              <a:rPr sz="2800" spc="-5" dirty="0">
                <a:latin typeface="Carlito"/>
                <a:cs typeface="Carlito"/>
              </a:rPr>
              <a:t>o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=L</a:t>
            </a:r>
            <a:r>
              <a:rPr sz="2000" spc="-5" dirty="0">
                <a:latin typeface="Carlito"/>
                <a:cs typeface="Carlito"/>
              </a:rPr>
              <a:t>Mo</a:t>
            </a:r>
            <a:r>
              <a:rPr sz="3200" spc="-5" dirty="0">
                <a:latin typeface="Carlito"/>
                <a:cs typeface="Carlito"/>
              </a:rPr>
              <a:t>+[d</a:t>
            </a:r>
            <a:r>
              <a:rPr sz="1800" spc="-5" dirty="0">
                <a:latin typeface="Carlito"/>
                <a:cs typeface="Carlito"/>
              </a:rPr>
              <a:t>1</a:t>
            </a:r>
            <a:r>
              <a:rPr sz="3200" spc="-5" dirty="0">
                <a:latin typeface="Carlito"/>
                <a:cs typeface="Carlito"/>
              </a:rPr>
              <a:t>/(d</a:t>
            </a:r>
            <a:r>
              <a:rPr sz="1800" spc="-5" dirty="0">
                <a:latin typeface="Carlito"/>
                <a:cs typeface="Carlito"/>
              </a:rPr>
              <a:t>1</a:t>
            </a:r>
            <a:r>
              <a:rPr sz="3200" spc="-5" dirty="0">
                <a:latin typeface="Carlito"/>
                <a:cs typeface="Carlito"/>
              </a:rPr>
              <a:t>+d</a:t>
            </a:r>
            <a:r>
              <a:rPr sz="1800" spc="-5" dirty="0">
                <a:latin typeface="Carlito"/>
                <a:cs typeface="Carlito"/>
              </a:rPr>
              <a:t>2</a:t>
            </a:r>
            <a:r>
              <a:rPr sz="3200" spc="-5" dirty="0">
                <a:latin typeface="Carlito"/>
                <a:cs typeface="Carlito"/>
              </a:rPr>
              <a:t>)]</a:t>
            </a:r>
            <a:r>
              <a:rPr sz="3200" i="1" spc="-5" dirty="0">
                <a:latin typeface="Carlito"/>
                <a:cs typeface="Carlito"/>
              </a:rPr>
              <a:t>i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70748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Frekuensi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CA04F-CF44-4112-82C8-9888A142D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137" y="2132012"/>
            <a:ext cx="7858125" cy="25939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data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yang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yang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data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;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yang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tersalur</a:t>
            </a:r>
            <a:r>
              <a:rPr lang="en-US" sz="2400" dirty="0"/>
              <a:t>, </a:t>
            </a:r>
            <a:r>
              <a:rPr lang="en-US" sz="2400" dirty="0" err="1"/>
              <a:t>terbagi</a:t>
            </a:r>
            <a:r>
              <a:rPr lang="en-US" sz="2400" dirty="0"/>
              <a:t> dan </a:t>
            </a:r>
            <a:r>
              <a:rPr lang="en-US" sz="2400" dirty="0" err="1"/>
              <a:t>tersebar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873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Distribusi</a:t>
            </a:r>
            <a:endParaRPr lang="en-US"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C1AA2759-32D7-44BB-833B-7CFF8058B604}"/>
              </a:ext>
            </a:extLst>
          </p:cNvPr>
          <p:cNvSpPr txBox="1"/>
          <p:nvPr/>
        </p:nvSpPr>
        <p:spPr>
          <a:xfrm>
            <a:off x="838200" y="1645729"/>
            <a:ext cx="10036658" cy="185610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Menggambarkan bagaimana </a:t>
            </a:r>
            <a:r>
              <a:rPr sz="3200" spc="-20" dirty="0">
                <a:latin typeface="Carlito"/>
                <a:cs typeface="Carlito"/>
              </a:rPr>
              <a:t>data</a:t>
            </a:r>
            <a:r>
              <a:rPr sz="3200" spc="1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didistribusikan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Ukuran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bentuk</a:t>
            </a:r>
            <a:endParaRPr sz="32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106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Carlito"/>
                <a:cs typeface="Carlito"/>
              </a:rPr>
              <a:t>Simetris </a:t>
            </a:r>
            <a:r>
              <a:rPr sz="2800" spc="-20" dirty="0">
                <a:latin typeface="Carlito"/>
                <a:cs typeface="Carlito"/>
              </a:rPr>
              <a:t>atau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miring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4" name="object 10">
            <a:extLst>
              <a:ext uri="{FF2B5EF4-FFF2-40B4-BE49-F238E27FC236}">
                <a16:creationId xmlns:a16="http://schemas.microsoft.com/office/drawing/2014/main" id="{03F1A084-BFE4-4A76-93A2-9CD0A4303726}"/>
              </a:ext>
            </a:extLst>
          </p:cNvPr>
          <p:cNvGrpSpPr/>
          <p:nvPr/>
        </p:nvGrpSpPr>
        <p:grpSpPr>
          <a:xfrm>
            <a:off x="2192210" y="4879529"/>
            <a:ext cx="7835265" cy="1143635"/>
            <a:chOff x="725360" y="4766564"/>
            <a:chExt cx="7835265" cy="1143635"/>
          </a:xfrm>
        </p:grpSpPr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6829A80B-3484-4B1A-96FF-E10625CBE769}"/>
                </a:ext>
              </a:extLst>
            </p:cNvPr>
            <p:cNvSpPr/>
            <p:nvPr/>
          </p:nvSpPr>
          <p:spPr>
            <a:xfrm>
              <a:off x="738378" y="4796790"/>
              <a:ext cx="7809230" cy="1094740"/>
            </a:xfrm>
            <a:custGeom>
              <a:avLst/>
              <a:gdLst/>
              <a:ahLst/>
              <a:cxnLst/>
              <a:rect l="l" t="t" r="r" b="b"/>
              <a:pathLst>
                <a:path w="7809230" h="1094739">
                  <a:moveTo>
                    <a:pt x="1804289" y="1094168"/>
                  </a:moveTo>
                  <a:lnTo>
                    <a:pt x="1756664" y="1083056"/>
                  </a:lnTo>
                  <a:lnTo>
                    <a:pt x="1710689" y="1052906"/>
                  </a:lnTo>
                  <a:lnTo>
                    <a:pt x="1663064" y="995756"/>
                  </a:lnTo>
                  <a:lnTo>
                    <a:pt x="1639189" y="949731"/>
                  </a:lnTo>
                  <a:lnTo>
                    <a:pt x="1591564" y="827519"/>
                  </a:lnTo>
                  <a:lnTo>
                    <a:pt x="1542288" y="652907"/>
                  </a:lnTo>
                  <a:lnTo>
                    <a:pt x="1497838" y="441833"/>
                  </a:lnTo>
                  <a:lnTo>
                    <a:pt x="1473961" y="337058"/>
                  </a:lnTo>
                  <a:lnTo>
                    <a:pt x="1450213" y="235458"/>
                  </a:lnTo>
                  <a:lnTo>
                    <a:pt x="1424813" y="148209"/>
                  </a:lnTo>
                  <a:lnTo>
                    <a:pt x="1400936" y="81534"/>
                  </a:lnTo>
                  <a:lnTo>
                    <a:pt x="1377188" y="40259"/>
                  </a:lnTo>
                  <a:lnTo>
                    <a:pt x="1353311" y="24384"/>
                  </a:lnTo>
                </a:path>
                <a:path w="7809230" h="1094739">
                  <a:moveTo>
                    <a:pt x="0" y="1094168"/>
                  </a:moveTo>
                  <a:lnTo>
                    <a:pt x="142951" y="1083056"/>
                  </a:lnTo>
                  <a:lnTo>
                    <a:pt x="212839" y="1070356"/>
                  </a:lnTo>
                  <a:lnTo>
                    <a:pt x="284314" y="1052906"/>
                  </a:lnTo>
                  <a:lnTo>
                    <a:pt x="357378" y="1029093"/>
                  </a:lnTo>
                  <a:lnTo>
                    <a:pt x="427253" y="995756"/>
                  </a:lnTo>
                  <a:lnTo>
                    <a:pt x="498728" y="949731"/>
                  </a:lnTo>
                  <a:lnTo>
                    <a:pt x="640080" y="827519"/>
                  </a:lnTo>
                  <a:lnTo>
                    <a:pt x="784606" y="652907"/>
                  </a:lnTo>
                  <a:lnTo>
                    <a:pt x="925957" y="441833"/>
                  </a:lnTo>
                  <a:lnTo>
                    <a:pt x="997458" y="337058"/>
                  </a:lnTo>
                  <a:lnTo>
                    <a:pt x="1070483" y="235458"/>
                  </a:lnTo>
                  <a:lnTo>
                    <a:pt x="1138809" y="148209"/>
                  </a:lnTo>
                  <a:lnTo>
                    <a:pt x="1211834" y="81534"/>
                  </a:lnTo>
                  <a:lnTo>
                    <a:pt x="1283335" y="40259"/>
                  </a:lnTo>
                  <a:lnTo>
                    <a:pt x="1353185" y="24384"/>
                  </a:lnTo>
                </a:path>
                <a:path w="7809230" h="1094739">
                  <a:moveTo>
                    <a:pt x="4724400" y="1094168"/>
                  </a:moveTo>
                  <a:lnTo>
                    <a:pt x="4627626" y="1083056"/>
                  </a:lnTo>
                  <a:lnTo>
                    <a:pt x="4580001" y="1070356"/>
                  </a:lnTo>
                  <a:lnTo>
                    <a:pt x="4534027" y="1052906"/>
                  </a:lnTo>
                  <a:lnTo>
                    <a:pt x="4486529" y="1029093"/>
                  </a:lnTo>
                  <a:lnTo>
                    <a:pt x="4438904" y="995756"/>
                  </a:lnTo>
                  <a:lnTo>
                    <a:pt x="4389755" y="949731"/>
                  </a:lnTo>
                  <a:lnTo>
                    <a:pt x="4297807" y="827519"/>
                  </a:lnTo>
                  <a:lnTo>
                    <a:pt x="4201160" y="652907"/>
                  </a:lnTo>
                  <a:lnTo>
                    <a:pt x="4104386" y="441833"/>
                  </a:lnTo>
                  <a:lnTo>
                    <a:pt x="4060063" y="337058"/>
                  </a:lnTo>
                  <a:lnTo>
                    <a:pt x="4012438" y="235458"/>
                  </a:lnTo>
                  <a:lnTo>
                    <a:pt x="3963289" y="148209"/>
                  </a:lnTo>
                  <a:lnTo>
                    <a:pt x="3915791" y="81534"/>
                  </a:lnTo>
                  <a:lnTo>
                    <a:pt x="3868166" y="40259"/>
                  </a:lnTo>
                  <a:lnTo>
                    <a:pt x="3822192" y="24384"/>
                  </a:lnTo>
                </a:path>
                <a:path w="7809230" h="1094739">
                  <a:moveTo>
                    <a:pt x="2919984" y="1094168"/>
                  </a:moveTo>
                  <a:lnTo>
                    <a:pt x="3013710" y="1083056"/>
                  </a:lnTo>
                  <a:lnTo>
                    <a:pt x="3061335" y="1070356"/>
                  </a:lnTo>
                  <a:lnTo>
                    <a:pt x="3110611" y="1052906"/>
                  </a:lnTo>
                  <a:lnTo>
                    <a:pt x="3158236" y="1029093"/>
                  </a:lnTo>
                  <a:lnTo>
                    <a:pt x="3202686" y="995756"/>
                  </a:lnTo>
                  <a:lnTo>
                    <a:pt x="3251962" y="949731"/>
                  </a:lnTo>
                  <a:lnTo>
                    <a:pt x="3347212" y="827519"/>
                  </a:lnTo>
                  <a:lnTo>
                    <a:pt x="3440938" y="652907"/>
                  </a:lnTo>
                  <a:lnTo>
                    <a:pt x="3537839" y="441833"/>
                  </a:lnTo>
                  <a:lnTo>
                    <a:pt x="3585464" y="337058"/>
                  </a:lnTo>
                  <a:lnTo>
                    <a:pt x="3633089" y="235458"/>
                  </a:lnTo>
                  <a:lnTo>
                    <a:pt x="3679190" y="148209"/>
                  </a:lnTo>
                  <a:lnTo>
                    <a:pt x="3726815" y="81534"/>
                  </a:lnTo>
                  <a:lnTo>
                    <a:pt x="3774440" y="40259"/>
                  </a:lnTo>
                  <a:lnTo>
                    <a:pt x="3822065" y="24384"/>
                  </a:lnTo>
                </a:path>
                <a:path w="7809230" h="1094739">
                  <a:moveTo>
                    <a:pt x="7808976" y="1069784"/>
                  </a:moveTo>
                  <a:lnTo>
                    <a:pt x="7664577" y="1058672"/>
                  </a:lnTo>
                  <a:lnTo>
                    <a:pt x="7596378" y="1045972"/>
                  </a:lnTo>
                  <a:lnTo>
                    <a:pt x="7523353" y="1028522"/>
                  </a:lnTo>
                  <a:lnTo>
                    <a:pt x="7451979" y="1004709"/>
                  </a:lnTo>
                  <a:lnTo>
                    <a:pt x="7382129" y="971372"/>
                  </a:lnTo>
                  <a:lnTo>
                    <a:pt x="7310755" y="925347"/>
                  </a:lnTo>
                  <a:lnTo>
                    <a:pt x="7166356" y="803135"/>
                  </a:lnTo>
                  <a:lnTo>
                    <a:pt x="7025132" y="628523"/>
                  </a:lnTo>
                  <a:lnTo>
                    <a:pt x="6883908" y="417449"/>
                  </a:lnTo>
                  <a:lnTo>
                    <a:pt x="6812533" y="312674"/>
                  </a:lnTo>
                  <a:lnTo>
                    <a:pt x="6739636" y="211074"/>
                  </a:lnTo>
                  <a:lnTo>
                    <a:pt x="6671310" y="123825"/>
                  </a:lnTo>
                  <a:lnTo>
                    <a:pt x="6598412" y="57150"/>
                  </a:lnTo>
                  <a:lnTo>
                    <a:pt x="6527038" y="15875"/>
                  </a:lnTo>
                  <a:lnTo>
                    <a:pt x="6457188" y="0"/>
                  </a:lnTo>
                </a:path>
                <a:path w="7809230" h="1094739">
                  <a:moveTo>
                    <a:pt x="6006083" y="1069784"/>
                  </a:moveTo>
                  <a:lnTo>
                    <a:pt x="6050533" y="1058672"/>
                  </a:lnTo>
                  <a:lnTo>
                    <a:pt x="6099810" y="1028522"/>
                  </a:lnTo>
                  <a:lnTo>
                    <a:pt x="6147435" y="971372"/>
                  </a:lnTo>
                  <a:lnTo>
                    <a:pt x="6171311" y="925347"/>
                  </a:lnTo>
                  <a:lnTo>
                    <a:pt x="6218936" y="803135"/>
                  </a:lnTo>
                  <a:lnTo>
                    <a:pt x="6268085" y="628523"/>
                  </a:lnTo>
                  <a:lnTo>
                    <a:pt x="6312662" y="417449"/>
                  </a:lnTo>
                  <a:lnTo>
                    <a:pt x="6336411" y="312674"/>
                  </a:lnTo>
                  <a:lnTo>
                    <a:pt x="6360287" y="211074"/>
                  </a:lnTo>
                  <a:lnTo>
                    <a:pt x="6385687" y="123825"/>
                  </a:lnTo>
                  <a:lnTo>
                    <a:pt x="6409436" y="57150"/>
                  </a:lnTo>
                  <a:lnTo>
                    <a:pt x="6433312" y="15875"/>
                  </a:lnTo>
                  <a:lnTo>
                    <a:pt x="6457061" y="0"/>
                  </a:lnTo>
                </a:path>
              </a:pathLst>
            </a:custGeom>
            <a:ln w="25908">
              <a:solidFill>
                <a:srgbClr val="1E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8D984E20-D743-4966-9D91-E96B9F5D22B3}"/>
                </a:ext>
              </a:extLst>
            </p:cNvPr>
            <p:cNvSpPr/>
            <p:nvPr/>
          </p:nvSpPr>
          <p:spPr>
            <a:xfrm>
              <a:off x="7187945" y="4877562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2590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BE957147-6778-40A7-94D8-FD0E32C229A1}"/>
                </a:ext>
              </a:extLst>
            </p:cNvPr>
            <p:cNvSpPr/>
            <p:nvPr/>
          </p:nvSpPr>
          <p:spPr>
            <a:xfrm>
              <a:off x="7392162" y="4877562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188AA2D6-F62D-4ADE-BB07-BC3358E2F855}"/>
                </a:ext>
              </a:extLst>
            </p:cNvPr>
            <p:cNvSpPr/>
            <p:nvPr/>
          </p:nvSpPr>
          <p:spPr>
            <a:xfrm>
              <a:off x="7620762" y="5258562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600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5D700771-B409-4D0C-92D9-D726E0C7F97C}"/>
                </a:ext>
              </a:extLst>
            </p:cNvPr>
            <p:cNvSpPr/>
            <p:nvPr/>
          </p:nvSpPr>
          <p:spPr>
            <a:xfrm>
              <a:off x="2058162" y="4877562"/>
              <a:ext cx="1905" cy="990600"/>
            </a:xfrm>
            <a:custGeom>
              <a:avLst/>
              <a:gdLst/>
              <a:ahLst/>
              <a:cxnLst/>
              <a:rect l="l" t="t" r="r" b="b"/>
              <a:pathLst>
                <a:path w="1905" h="990600">
                  <a:moveTo>
                    <a:pt x="0" y="0"/>
                  </a:moveTo>
                  <a:lnTo>
                    <a:pt x="1524" y="990600"/>
                  </a:lnTo>
                </a:path>
              </a:pathLst>
            </a:custGeom>
            <a:ln w="2590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3F3F0DA7-497C-4074-B0B1-75C8083B0CDC}"/>
                </a:ext>
              </a:extLst>
            </p:cNvPr>
            <p:cNvSpPr/>
            <p:nvPr/>
          </p:nvSpPr>
          <p:spPr>
            <a:xfrm>
              <a:off x="1754886" y="5182362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DFBA1217-2B2E-4121-890C-8B03A0F99EAF}"/>
                </a:ext>
              </a:extLst>
            </p:cNvPr>
            <p:cNvSpPr/>
            <p:nvPr/>
          </p:nvSpPr>
          <p:spPr>
            <a:xfrm>
              <a:off x="1526286" y="5520690"/>
              <a:ext cx="0" cy="376555"/>
            </a:xfrm>
            <a:custGeom>
              <a:avLst/>
              <a:gdLst/>
              <a:ahLst/>
              <a:cxnLst/>
              <a:rect l="l" t="t" r="r" b="b"/>
              <a:pathLst>
                <a:path h="376554">
                  <a:moveTo>
                    <a:pt x="0" y="0"/>
                  </a:moveTo>
                  <a:lnTo>
                    <a:pt x="0" y="376428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8DE296B3-5B97-48AD-BF3E-E187A56F04DB}"/>
                </a:ext>
              </a:extLst>
            </p:cNvPr>
            <p:cNvSpPr/>
            <p:nvPr/>
          </p:nvSpPr>
          <p:spPr>
            <a:xfrm>
              <a:off x="4574286" y="4920234"/>
              <a:ext cx="5080" cy="873760"/>
            </a:xfrm>
            <a:custGeom>
              <a:avLst/>
              <a:gdLst/>
              <a:ahLst/>
              <a:cxnLst/>
              <a:rect l="l" t="t" r="r" b="b"/>
              <a:pathLst>
                <a:path w="5079" h="873760">
                  <a:moveTo>
                    <a:pt x="0" y="0"/>
                  </a:moveTo>
                  <a:lnTo>
                    <a:pt x="4572" y="8732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0CBEFD8C-AA21-4856-938D-98E612135EC7}"/>
                </a:ext>
              </a:extLst>
            </p:cNvPr>
            <p:cNvSpPr/>
            <p:nvPr/>
          </p:nvSpPr>
          <p:spPr>
            <a:xfrm>
              <a:off x="4572762" y="5197602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8160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D061E22E-A934-4ABE-B8EB-4F9B86B92BD2}"/>
                </a:ext>
              </a:extLst>
            </p:cNvPr>
            <p:cNvSpPr/>
            <p:nvPr/>
          </p:nvSpPr>
          <p:spPr>
            <a:xfrm>
              <a:off x="4572762" y="5491734"/>
              <a:ext cx="0" cy="376555"/>
            </a:xfrm>
            <a:custGeom>
              <a:avLst/>
              <a:gdLst/>
              <a:ahLst/>
              <a:cxnLst/>
              <a:rect l="l" t="t" r="r" b="b"/>
              <a:pathLst>
                <a:path h="376554">
                  <a:moveTo>
                    <a:pt x="0" y="0"/>
                  </a:moveTo>
                  <a:lnTo>
                    <a:pt x="0" y="376427"/>
                  </a:lnTo>
                </a:path>
              </a:pathLst>
            </a:custGeom>
            <a:ln w="2590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608685BB-76DA-435C-A3FA-11D40FE0E1F5}"/>
                </a:ext>
              </a:extLst>
            </p:cNvPr>
            <p:cNvSpPr/>
            <p:nvPr/>
          </p:nvSpPr>
          <p:spPr>
            <a:xfrm>
              <a:off x="928116" y="5865876"/>
              <a:ext cx="7600315" cy="24765"/>
            </a:xfrm>
            <a:custGeom>
              <a:avLst/>
              <a:gdLst/>
              <a:ahLst/>
              <a:cxnLst/>
              <a:rect l="l" t="t" r="r" b="b"/>
              <a:pathLst>
                <a:path w="7600315" h="24764">
                  <a:moveTo>
                    <a:pt x="2919984" y="24384"/>
                  </a:moveTo>
                  <a:lnTo>
                    <a:pt x="4514088" y="24384"/>
                  </a:lnTo>
                </a:path>
                <a:path w="7600315" h="24764">
                  <a:moveTo>
                    <a:pt x="6006084" y="0"/>
                  </a:moveTo>
                  <a:lnTo>
                    <a:pt x="7600187" y="0"/>
                  </a:lnTo>
                </a:path>
                <a:path w="7600315" h="24764">
                  <a:moveTo>
                    <a:pt x="0" y="24384"/>
                  </a:moveTo>
                  <a:lnTo>
                    <a:pt x="1592580" y="24384"/>
                  </a:lnTo>
                </a:path>
              </a:pathLst>
            </a:custGeom>
            <a:ln w="12192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F1653F44-F421-48BC-9992-0023A8941FDB}"/>
                </a:ext>
              </a:extLst>
            </p:cNvPr>
            <p:cNvSpPr/>
            <p:nvPr/>
          </p:nvSpPr>
          <p:spPr>
            <a:xfrm>
              <a:off x="2135123" y="4864862"/>
              <a:ext cx="462915" cy="917575"/>
            </a:xfrm>
            <a:custGeom>
              <a:avLst/>
              <a:gdLst/>
              <a:ahLst/>
              <a:cxnLst/>
              <a:rect l="l" t="t" r="r" b="b"/>
              <a:pathLst>
                <a:path w="462914" h="917575">
                  <a:moveTo>
                    <a:pt x="0" y="832002"/>
                  </a:moveTo>
                  <a:lnTo>
                    <a:pt x="0" y="917194"/>
                  </a:lnTo>
                  <a:lnTo>
                    <a:pt x="68199" y="866076"/>
                  </a:lnTo>
                  <a:lnTo>
                    <a:pt x="62505" y="863231"/>
                  </a:lnTo>
                  <a:lnTo>
                    <a:pt x="34036" y="863231"/>
                  </a:lnTo>
                  <a:lnTo>
                    <a:pt x="22732" y="857554"/>
                  </a:lnTo>
                  <a:lnTo>
                    <a:pt x="28411" y="846197"/>
                  </a:lnTo>
                  <a:lnTo>
                    <a:pt x="0" y="832002"/>
                  </a:lnTo>
                  <a:close/>
                </a:path>
                <a:path w="462914" h="917575">
                  <a:moveTo>
                    <a:pt x="28411" y="846197"/>
                  </a:moveTo>
                  <a:lnTo>
                    <a:pt x="22732" y="857554"/>
                  </a:lnTo>
                  <a:lnTo>
                    <a:pt x="34036" y="863231"/>
                  </a:lnTo>
                  <a:lnTo>
                    <a:pt x="39727" y="851851"/>
                  </a:lnTo>
                  <a:lnTo>
                    <a:pt x="28411" y="846197"/>
                  </a:lnTo>
                  <a:close/>
                </a:path>
                <a:path w="462914" h="917575">
                  <a:moveTo>
                    <a:pt x="39727" y="851851"/>
                  </a:moveTo>
                  <a:lnTo>
                    <a:pt x="34036" y="863231"/>
                  </a:lnTo>
                  <a:lnTo>
                    <a:pt x="62505" y="863231"/>
                  </a:lnTo>
                  <a:lnTo>
                    <a:pt x="39727" y="851851"/>
                  </a:lnTo>
                  <a:close/>
                </a:path>
                <a:path w="462914" h="917575">
                  <a:moveTo>
                    <a:pt x="451484" y="0"/>
                  </a:moveTo>
                  <a:lnTo>
                    <a:pt x="28411" y="846197"/>
                  </a:lnTo>
                  <a:lnTo>
                    <a:pt x="39727" y="851851"/>
                  </a:lnTo>
                  <a:lnTo>
                    <a:pt x="462914" y="5587"/>
                  </a:lnTo>
                  <a:lnTo>
                    <a:pt x="451484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89B514B5-43F6-4DA6-B7B9-1DDCB33E2F5A}"/>
                </a:ext>
              </a:extLst>
            </p:cNvPr>
            <p:cNvSpPr/>
            <p:nvPr/>
          </p:nvSpPr>
          <p:spPr>
            <a:xfrm>
              <a:off x="1519301" y="4790440"/>
              <a:ext cx="184785" cy="991869"/>
            </a:xfrm>
            <a:custGeom>
              <a:avLst/>
              <a:gdLst/>
              <a:ahLst/>
              <a:cxnLst/>
              <a:rect l="l" t="t" r="r" b="b"/>
              <a:pathLst>
                <a:path w="184785" h="991870">
                  <a:moveTo>
                    <a:pt x="140814" y="917251"/>
                  </a:moveTo>
                  <a:lnTo>
                    <a:pt x="109347" y="922096"/>
                  </a:lnTo>
                  <a:lnTo>
                    <a:pt x="158623" y="991616"/>
                  </a:lnTo>
                  <a:lnTo>
                    <a:pt x="178458" y="929817"/>
                  </a:lnTo>
                  <a:lnTo>
                    <a:pt x="142748" y="929817"/>
                  </a:lnTo>
                  <a:lnTo>
                    <a:pt x="140814" y="917251"/>
                  </a:lnTo>
                  <a:close/>
                </a:path>
                <a:path w="184785" h="991870">
                  <a:moveTo>
                    <a:pt x="153262" y="915334"/>
                  </a:moveTo>
                  <a:lnTo>
                    <a:pt x="140814" y="917251"/>
                  </a:lnTo>
                  <a:lnTo>
                    <a:pt x="142748" y="929817"/>
                  </a:lnTo>
                  <a:lnTo>
                    <a:pt x="155194" y="927887"/>
                  </a:lnTo>
                  <a:lnTo>
                    <a:pt x="153262" y="915334"/>
                  </a:lnTo>
                  <a:close/>
                </a:path>
                <a:path w="184785" h="991870">
                  <a:moveTo>
                    <a:pt x="184657" y="910501"/>
                  </a:moveTo>
                  <a:lnTo>
                    <a:pt x="153262" y="915334"/>
                  </a:lnTo>
                  <a:lnTo>
                    <a:pt x="155194" y="927887"/>
                  </a:lnTo>
                  <a:lnTo>
                    <a:pt x="142748" y="929817"/>
                  </a:lnTo>
                  <a:lnTo>
                    <a:pt x="178458" y="929817"/>
                  </a:lnTo>
                  <a:lnTo>
                    <a:pt x="184657" y="910501"/>
                  </a:lnTo>
                  <a:close/>
                </a:path>
                <a:path w="184785" h="991870">
                  <a:moveTo>
                    <a:pt x="12446" y="0"/>
                  </a:moveTo>
                  <a:lnTo>
                    <a:pt x="0" y="2032"/>
                  </a:lnTo>
                  <a:lnTo>
                    <a:pt x="140814" y="917251"/>
                  </a:lnTo>
                  <a:lnTo>
                    <a:pt x="153262" y="915334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4188AF8F-61BC-4023-B8E3-E4301398F10A}"/>
                </a:ext>
              </a:extLst>
            </p:cNvPr>
            <p:cNvSpPr/>
            <p:nvPr/>
          </p:nvSpPr>
          <p:spPr>
            <a:xfrm>
              <a:off x="834313" y="4788154"/>
              <a:ext cx="615315" cy="994410"/>
            </a:xfrm>
            <a:custGeom>
              <a:avLst/>
              <a:gdLst/>
              <a:ahLst/>
              <a:cxnLst/>
              <a:rect l="l" t="t" r="r" b="b"/>
              <a:pathLst>
                <a:path w="615315" h="994410">
                  <a:moveTo>
                    <a:pt x="569629" y="932351"/>
                  </a:moveTo>
                  <a:lnTo>
                    <a:pt x="542620" y="948969"/>
                  </a:lnTo>
                  <a:lnTo>
                    <a:pt x="615010" y="993902"/>
                  </a:lnTo>
                  <a:lnTo>
                    <a:pt x="610529" y="943152"/>
                  </a:lnTo>
                  <a:lnTo>
                    <a:pt x="576275" y="943152"/>
                  </a:lnTo>
                  <a:lnTo>
                    <a:pt x="569629" y="932351"/>
                  </a:lnTo>
                  <a:close/>
                </a:path>
                <a:path w="615315" h="994410">
                  <a:moveTo>
                    <a:pt x="580520" y="925650"/>
                  </a:moveTo>
                  <a:lnTo>
                    <a:pt x="569629" y="932351"/>
                  </a:lnTo>
                  <a:lnTo>
                    <a:pt x="576275" y="943152"/>
                  </a:lnTo>
                  <a:lnTo>
                    <a:pt x="587197" y="936498"/>
                  </a:lnTo>
                  <a:lnTo>
                    <a:pt x="580520" y="925650"/>
                  </a:lnTo>
                  <a:close/>
                </a:path>
                <a:path w="615315" h="994410">
                  <a:moveTo>
                    <a:pt x="607517" y="909040"/>
                  </a:moveTo>
                  <a:lnTo>
                    <a:pt x="580520" y="925650"/>
                  </a:lnTo>
                  <a:lnTo>
                    <a:pt x="587197" y="936498"/>
                  </a:lnTo>
                  <a:lnTo>
                    <a:pt x="576275" y="943152"/>
                  </a:lnTo>
                  <a:lnTo>
                    <a:pt x="610529" y="943152"/>
                  </a:lnTo>
                  <a:lnTo>
                    <a:pt x="607517" y="909040"/>
                  </a:lnTo>
                  <a:close/>
                </a:path>
                <a:path w="615315" h="994410">
                  <a:moveTo>
                    <a:pt x="10820" y="0"/>
                  </a:moveTo>
                  <a:lnTo>
                    <a:pt x="0" y="6604"/>
                  </a:lnTo>
                  <a:lnTo>
                    <a:pt x="569629" y="932351"/>
                  </a:lnTo>
                  <a:lnTo>
                    <a:pt x="580520" y="925650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5">
              <a:extLst>
                <a:ext uri="{FF2B5EF4-FFF2-40B4-BE49-F238E27FC236}">
                  <a16:creationId xmlns:a16="http://schemas.microsoft.com/office/drawing/2014/main" id="{88BED141-041D-4B65-9FFA-313459A297E0}"/>
                </a:ext>
              </a:extLst>
            </p:cNvPr>
            <p:cNvSpPr/>
            <p:nvPr/>
          </p:nvSpPr>
          <p:spPr>
            <a:xfrm>
              <a:off x="6648069" y="4840605"/>
              <a:ext cx="466090" cy="993775"/>
            </a:xfrm>
            <a:custGeom>
              <a:avLst/>
              <a:gdLst/>
              <a:ahLst/>
              <a:cxnLst/>
              <a:rect l="l" t="t" r="r" b="b"/>
              <a:pathLst>
                <a:path w="466090" h="993775">
                  <a:moveTo>
                    <a:pt x="425205" y="926738"/>
                  </a:moveTo>
                  <a:lnTo>
                    <a:pt x="396366" y="940041"/>
                  </a:lnTo>
                  <a:lnTo>
                    <a:pt x="462914" y="993267"/>
                  </a:lnTo>
                  <a:lnTo>
                    <a:pt x="464637" y="938276"/>
                  </a:lnTo>
                  <a:lnTo>
                    <a:pt x="430529" y="938276"/>
                  </a:lnTo>
                  <a:lnTo>
                    <a:pt x="425205" y="926738"/>
                  </a:lnTo>
                  <a:close/>
                </a:path>
                <a:path w="466090" h="993775">
                  <a:moveTo>
                    <a:pt x="436757" y="921409"/>
                  </a:moveTo>
                  <a:lnTo>
                    <a:pt x="425205" y="926738"/>
                  </a:lnTo>
                  <a:lnTo>
                    <a:pt x="430529" y="938276"/>
                  </a:lnTo>
                  <a:lnTo>
                    <a:pt x="442086" y="932954"/>
                  </a:lnTo>
                  <a:lnTo>
                    <a:pt x="436757" y="921409"/>
                  </a:lnTo>
                  <a:close/>
                </a:path>
                <a:path w="466090" h="993775">
                  <a:moveTo>
                    <a:pt x="465581" y="908113"/>
                  </a:moveTo>
                  <a:lnTo>
                    <a:pt x="436757" y="921409"/>
                  </a:lnTo>
                  <a:lnTo>
                    <a:pt x="442086" y="932954"/>
                  </a:lnTo>
                  <a:lnTo>
                    <a:pt x="430529" y="938276"/>
                  </a:lnTo>
                  <a:lnTo>
                    <a:pt x="464637" y="938276"/>
                  </a:lnTo>
                  <a:lnTo>
                    <a:pt x="465581" y="908113"/>
                  </a:lnTo>
                  <a:close/>
                </a:path>
                <a:path w="466090" h="993775">
                  <a:moveTo>
                    <a:pt x="11429" y="0"/>
                  </a:moveTo>
                  <a:lnTo>
                    <a:pt x="0" y="5334"/>
                  </a:lnTo>
                  <a:lnTo>
                    <a:pt x="425205" y="926738"/>
                  </a:lnTo>
                  <a:lnTo>
                    <a:pt x="436757" y="9214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6">
              <a:extLst>
                <a:ext uri="{FF2B5EF4-FFF2-40B4-BE49-F238E27FC236}">
                  <a16:creationId xmlns:a16="http://schemas.microsoft.com/office/drawing/2014/main" id="{74B2AD72-A3D3-4F63-B6EF-E87432FE8902}"/>
                </a:ext>
              </a:extLst>
            </p:cNvPr>
            <p:cNvSpPr/>
            <p:nvPr/>
          </p:nvSpPr>
          <p:spPr>
            <a:xfrm>
              <a:off x="7459471" y="4766564"/>
              <a:ext cx="115570" cy="1067435"/>
            </a:xfrm>
            <a:custGeom>
              <a:avLst/>
              <a:gdLst/>
              <a:ahLst/>
              <a:cxnLst/>
              <a:rect l="l" t="t" r="r" b="b"/>
              <a:pathLst>
                <a:path w="115570" h="1067435">
                  <a:moveTo>
                    <a:pt x="0" y="988580"/>
                  </a:moveTo>
                  <a:lnTo>
                    <a:pt x="32511" y="1067308"/>
                  </a:lnTo>
                  <a:lnTo>
                    <a:pt x="69781" y="1004417"/>
                  </a:lnTo>
                  <a:lnTo>
                    <a:pt x="43306" y="1004417"/>
                  </a:lnTo>
                  <a:lnTo>
                    <a:pt x="30733" y="1003515"/>
                  </a:lnTo>
                  <a:lnTo>
                    <a:pt x="31638" y="990845"/>
                  </a:lnTo>
                  <a:lnTo>
                    <a:pt x="0" y="988580"/>
                  </a:lnTo>
                  <a:close/>
                </a:path>
                <a:path w="115570" h="1067435">
                  <a:moveTo>
                    <a:pt x="31638" y="990845"/>
                  </a:moveTo>
                  <a:lnTo>
                    <a:pt x="30733" y="1003515"/>
                  </a:lnTo>
                  <a:lnTo>
                    <a:pt x="43306" y="1004417"/>
                  </a:lnTo>
                  <a:lnTo>
                    <a:pt x="44213" y="991745"/>
                  </a:lnTo>
                  <a:lnTo>
                    <a:pt x="31638" y="990845"/>
                  </a:lnTo>
                  <a:close/>
                </a:path>
                <a:path w="115570" h="1067435">
                  <a:moveTo>
                    <a:pt x="44213" y="991745"/>
                  </a:moveTo>
                  <a:lnTo>
                    <a:pt x="43306" y="1004417"/>
                  </a:lnTo>
                  <a:lnTo>
                    <a:pt x="69781" y="1004417"/>
                  </a:lnTo>
                  <a:lnTo>
                    <a:pt x="75946" y="994016"/>
                  </a:lnTo>
                  <a:lnTo>
                    <a:pt x="44213" y="991745"/>
                  </a:lnTo>
                  <a:close/>
                </a:path>
                <a:path w="115570" h="1067435">
                  <a:moveTo>
                    <a:pt x="102361" y="0"/>
                  </a:moveTo>
                  <a:lnTo>
                    <a:pt x="31638" y="990845"/>
                  </a:lnTo>
                  <a:lnTo>
                    <a:pt x="44213" y="991745"/>
                  </a:lnTo>
                  <a:lnTo>
                    <a:pt x="115061" y="1016"/>
                  </a:lnTo>
                  <a:lnTo>
                    <a:pt x="102361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7">
              <a:extLst>
                <a:ext uri="{FF2B5EF4-FFF2-40B4-BE49-F238E27FC236}">
                  <a16:creationId xmlns:a16="http://schemas.microsoft.com/office/drawing/2014/main" id="{0445B477-BE76-48F0-96A5-CEADDD955666}"/>
                </a:ext>
              </a:extLst>
            </p:cNvPr>
            <p:cNvSpPr/>
            <p:nvPr/>
          </p:nvSpPr>
          <p:spPr>
            <a:xfrm>
              <a:off x="7720583" y="4839970"/>
              <a:ext cx="615315" cy="994410"/>
            </a:xfrm>
            <a:custGeom>
              <a:avLst/>
              <a:gdLst/>
              <a:ahLst/>
              <a:cxnLst/>
              <a:rect l="l" t="t" r="r" b="b"/>
              <a:pathLst>
                <a:path w="615315" h="994410">
                  <a:moveTo>
                    <a:pt x="7493" y="909040"/>
                  </a:moveTo>
                  <a:lnTo>
                    <a:pt x="0" y="993901"/>
                  </a:lnTo>
                  <a:lnTo>
                    <a:pt x="72390" y="948969"/>
                  </a:lnTo>
                  <a:lnTo>
                    <a:pt x="62936" y="943152"/>
                  </a:lnTo>
                  <a:lnTo>
                    <a:pt x="38735" y="943152"/>
                  </a:lnTo>
                  <a:lnTo>
                    <a:pt x="27813" y="936497"/>
                  </a:lnTo>
                  <a:lnTo>
                    <a:pt x="34488" y="925650"/>
                  </a:lnTo>
                  <a:lnTo>
                    <a:pt x="7493" y="909040"/>
                  </a:lnTo>
                  <a:close/>
                </a:path>
                <a:path w="615315" h="994410">
                  <a:moveTo>
                    <a:pt x="34488" y="925650"/>
                  </a:moveTo>
                  <a:lnTo>
                    <a:pt x="27813" y="936497"/>
                  </a:lnTo>
                  <a:lnTo>
                    <a:pt x="38735" y="943152"/>
                  </a:lnTo>
                  <a:lnTo>
                    <a:pt x="45381" y="932352"/>
                  </a:lnTo>
                  <a:lnTo>
                    <a:pt x="34488" y="925650"/>
                  </a:lnTo>
                  <a:close/>
                </a:path>
                <a:path w="615315" h="994410">
                  <a:moveTo>
                    <a:pt x="45381" y="932352"/>
                  </a:moveTo>
                  <a:lnTo>
                    <a:pt x="38735" y="943152"/>
                  </a:lnTo>
                  <a:lnTo>
                    <a:pt x="62936" y="943152"/>
                  </a:lnTo>
                  <a:lnTo>
                    <a:pt x="45381" y="932352"/>
                  </a:lnTo>
                  <a:close/>
                </a:path>
                <a:path w="615315" h="994410">
                  <a:moveTo>
                    <a:pt x="604139" y="0"/>
                  </a:moveTo>
                  <a:lnTo>
                    <a:pt x="34488" y="925650"/>
                  </a:lnTo>
                  <a:lnTo>
                    <a:pt x="45381" y="932352"/>
                  </a:lnTo>
                  <a:lnTo>
                    <a:pt x="615061" y="6603"/>
                  </a:lnTo>
                  <a:lnTo>
                    <a:pt x="604139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8">
            <a:extLst>
              <a:ext uri="{FF2B5EF4-FFF2-40B4-BE49-F238E27FC236}">
                <a16:creationId xmlns:a16="http://schemas.microsoft.com/office/drawing/2014/main" id="{DE3ED65F-526D-4023-8ACD-31D114254D2D}"/>
              </a:ext>
            </a:extLst>
          </p:cNvPr>
          <p:cNvSpPr txBox="1"/>
          <p:nvPr/>
        </p:nvSpPr>
        <p:spPr>
          <a:xfrm>
            <a:off x="7562850" y="3846765"/>
            <a:ext cx="2895600" cy="24384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830"/>
              </a:spcBef>
            </a:pPr>
            <a:r>
              <a:rPr sz="2800" b="1" spc="-5" dirty="0">
                <a:latin typeface="Arial"/>
                <a:cs typeface="Arial"/>
              </a:rPr>
              <a:t>Kanan-Miring</a:t>
            </a:r>
            <a:endParaRPr sz="2800">
              <a:latin typeface="Arial"/>
              <a:cs typeface="Arial"/>
            </a:endParaRPr>
          </a:p>
          <a:p>
            <a:pPr marL="126364">
              <a:lnSpc>
                <a:spcPct val="100000"/>
              </a:lnSpc>
              <a:spcBef>
                <a:spcPts val="810"/>
              </a:spcBef>
            </a:pP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Mode &lt;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Median &lt;</a:t>
            </a:r>
            <a:r>
              <a:rPr sz="2000" b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87C"/>
                </a:solidFill>
                <a:latin typeface="Arial"/>
                <a:cs typeface="Arial"/>
              </a:rPr>
              <a:t>Mean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DC3FEF6D-5917-4334-BF10-343C842F401B}"/>
              </a:ext>
            </a:extLst>
          </p:cNvPr>
          <p:cNvSpPr txBox="1"/>
          <p:nvPr/>
        </p:nvSpPr>
        <p:spPr>
          <a:xfrm>
            <a:off x="4591050" y="3846765"/>
            <a:ext cx="2895600" cy="2438400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830580">
              <a:lnSpc>
                <a:spcPct val="100000"/>
              </a:lnSpc>
              <a:spcBef>
                <a:spcPts val="1255"/>
              </a:spcBef>
            </a:pPr>
            <a:r>
              <a:rPr sz="2800" b="1" spc="-5" dirty="0">
                <a:latin typeface="Arial"/>
                <a:cs typeface="Arial"/>
              </a:rPr>
              <a:t>Simetris</a:t>
            </a:r>
            <a:endParaRPr sz="2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284"/>
              </a:spcBef>
            </a:pPr>
            <a:r>
              <a:rPr sz="2000" b="1" dirty="0">
                <a:solidFill>
                  <a:srgbClr val="1F487C"/>
                </a:solidFill>
                <a:latin typeface="Arial"/>
                <a:cs typeface="Arial"/>
              </a:rPr>
              <a:t>Mean =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Median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000" b="1" spc="5" dirty="0">
                <a:solidFill>
                  <a:srgbClr val="FF00FF"/>
                </a:solidFill>
                <a:latin typeface="Arial"/>
                <a:cs typeface="Arial"/>
              </a:rPr>
              <a:t>Mode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5FB1D185-EE49-43B6-B0F1-372CEE36AEA3}"/>
              </a:ext>
            </a:extLst>
          </p:cNvPr>
          <p:cNvSpPr txBox="1"/>
          <p:nvPr/>
        </p:nvSpPr>
        <p:spPr>
          <a:xfrm>
            <a:off x="1619250" y="3846765"/>
            <a:ext cx="2895600" cy="243840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930"/>
              </a:spcBef>
            </a:pPr>
            <a:r>
              <a:rPr sz="2800" b="1" spc="-5" dirty="0">
                <a:latin typeface="Arial"/>
                <a:cs typeface="Arial"/>
              </a:rPr>
              <a:t>Kiri-Miring</a:t>
            </a:r>
            <a:endParaRPr sz="2800">
              <a:latin typeface="Arial"/>
              <a:cs typeface="Arial"/>
            </a:endParaRPr>
          </a:p>
          <a:p>
            <a:pPr marR="39370" algn="ctr">
              <a:lnSpc>
                <a:spcPct val="100000"/>
              </a:lnSpc>
              <a:spcBef>
                <a:spcPts val="560"/>
              </a:spcBef>
            </a:pPr>
            <a:r>
              <a:rPr sz="2000" b="1" dirty="0">
                <a:solidFill>
                  <a:srgbClr val="1F487C"/>
                </a:solidFill>
                <a:latin typeface="Arial"/>
                <a:cs typeface="Arial"/>
              </a:rPr>
              <a:t>Mean &lt;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Median &lt;</a:t>
            </a:r>
            <a:r>
              <a:rPr sz="20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FF"/>
                </a:solidFill>
                <a:latin typeface="Arial"/>
                <a:cs typeface="Arial"/>
              </a:rPr>
              <a:t>Mode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12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Kuartil</a:t>
            </a:r>
            <a:endParaRPr lang="en-US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1D366-422B-4EE5-ABDB-5D24921E75F8}"/>
              </a:ext>
            </a:extLst>
          </p:cNvPr>
          <p:cNvSpPr txBox="1"/>
          <p:nvPr/>
        </p:nvSpPr>
        <p:spPr>
          <a:xfrm>
            <a:off x="2321941" y="1586992"/>
            <a:ext cx="6846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Memisahkan </a:t>
            </a:r>
            <a:r>
              <a:rPr sz="2800" spc="-15" dirty="0">
                <a:latin typeface="Carlito"/>
                <a:cs typeface="Carlito"/>
              </a:rPr>
              <a:t>perintah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menjadi 4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kuartal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B7453C09-A947-497C-9B74-DF66AC635CA5}"/>
              </a:ext>
            </a:extLst>
          </p:cNvPr>
          <p:cNvGrpSpPr/>
          <p:nvPr/>
        </p:nvGrpSpPr>
        <p:grpSpPr>
          <a:xfrm>
            <a:off x="3307969" y="2121535"/>
            <a:ext cx="5671820" cy="622300"/>
            <a:chOff x="2707894" y="1502410"/>
            <a:chExt cx="5671820" cy="62230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B7D494A-6070-4B25-9AB0-D873CDDA7594}"/>
                </a:ext>
              </a:extLst>
            </p:cNvPr>
            <p:cNvSpPr/>
            <p:nvPr/>
          </p:nvSpPr>
          <p:spPr>
            <a:xfrm>
              <a:off x="4143755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955B4D73-79A0-4C19-85C1-1481A8869228}"/>
                </a:ext>
              </a:extLst>
            </p:cNvPr>
            <p:cNvSpPr/>
            <p:nvPr/>
          </p:nvSpPr>
          <p:spPr>
            <a:xfrm>
              <a:off x="4143755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C508F2A5-1387-41B2-9708-E134D3353721}"/>
                </a:ext>
              </a:extLst>
            </p:cNvPr>
            <p:cNvSpPr/>
            <p:nvPr/>
          </p:nvSpPr>
          <p:spPr>
            <a:xfrm>
              <a:off x="5571744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19012246-2F21-494B-A4D5-BC00B2B8D360}"/>
                </a:ext>
              </a:extLst>
            </p:cNvPr>
            <p:cNvSpPr/>
            <p:nvPr/>
          </p:nvSpPr>
          <p:spPr>
            <a:xfrm>
              <a:off x="5571744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4F680A99-698E-4CED-9262-09B10E71B64A}"/>
                </a:ext>
              </a:extLst>
            </p:cNvPr>
            <p:cNvSpPr/>
            <p:nvPr/>
          </p:nvSpPr>
          <p:spPr>
            <a:xfrm>
              <a:off x="7001255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A3C13FE2-02F7-4F0C-A869-8A6DBEDE6452}"/>
                </a:ext>
              </a:extLst>
            </p:cNvPr>
            <p:cNvSpPr/>
            <p:nvPr/>
          </p:nvSpPr>
          <p:spPr>
            <a:xfrm>
              <a:off x="7001255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468E00EF-7C98-4CFB-962E-4FFCAB4BFA07}"/>
                </a:ext>
              </a:extLst>
            </p:cNvPr>
            <p:cNvSpPr/>
            <p:nvPr/>
          </p:nvSpPr>
          <p:spPr>
            <a:xfrm>
              <a:off x="2714244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24B8A37A-6B2B-4CE2-BD04-42208B15E73F}"/>
                </a:ext>
              </a:extLst>
            </p:cNvPr>
            <p:cNvSpPr/>
            <p:nvPr/>
          </p:nvSpPr>
          <p:spPr>
            <a:xfrm>
              <a:off x="2714244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4">
            <a:extLst>
              <a:ext uri="{FF2B5EF4-FFF2-40B4-BE49-F238E27FC236}">
                <a16:creationId xmlns:a16="http://schemas.microsoft.com/office/drawing/2014/main" id="{2195682C-A6AD-41AC-9EDA-A40F2F3BD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29290"/>
              </p:ext>
            </p:extLst>
          </p:nvPr>
        </p:nvGraphicFramePr>
        <p:xfrm>
          <a:off x="3314319" y="2127885"/>
          <a:ext cx="565912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762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5">
            <a:extLst>
              <a:ext uri="{FF2B5EF4-FFF2-40B4-BE49-F238E27FC236}">
                <a16:creationId xmlns:a16="http://schemas.microsoft.com/office/drawing/2014/main" id="{5DB72350-7BBC-4E84-BD06-FB5A28864645}"/>
              </a:ext>
            </a:extLst>
          </p:cNvPr>
          <p:cNvSpPr txBox="1"/>
          <p:nvPr/>
        </p:nvSpPr>
        <p:spPr>
          <a:xfrm>
            <a:off x="2296541" y="2840463"/>
            <a:ext cx="2855595" cy="989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3180" algn="r">
              <a:lnSpc>
                <a:spcPts val="4505"/>
              </a:lnSpc>
              <a:spcBef>
                <a:spcPts val="110"/>
              </a:spcBef>
            </a:pPr>
            <a:r>
              <a:rPr sz="4000" spc="-185" dirty="0">
                <a:latin typeface="Symbol"/>
                <a:cs typeface="Symbol"/>
              </a:rPr>
              <a:t></a:t>
            </a:r>
            <a:r>
              <a:rPr sz="4575" i="1" spc="-502" baseline="4553" dirty="0">
                <a:latin typeface="Times New Roman"/>
                <a:cs typeface="Times New Roman"/>
              </a:rPr>
              <a:t>Q</a:t>
            </a:r>
            <a:r>
              <a:rPr sz="2625" spc="52" baseline="-17460" dirty="0">
                <a:latin typeface="Times New Roman"/>
                <a:cs typeface="Times New Roman"/>
              </a:rPr>
              <a:t>1</a:t>
            </a:r>
            <a:r>
              <a:rPr sz="2625" spc="-187" baseline="-17460" dirty="0">
                <a:latin typeface="Times New Roman"/>
                <a:cs typeface="Times New Roman"/>
              </a:rPr>
              <a:t> </a:t>
            </a:r>
            <a:r>
              <a:rPr sz="4000" spc="-300" dirty="0">
                <a:latin typeface="Symbol"/>
                <a:cs typeface="Symbol"/>
              </a:rPr>
              <a:t></a:t>
            </a:r>
            <a:endParaRPr sz="4000">
              <a:latin typeface="Symbol"/>
              <a:cs typeface="Symbol"/>
            </a:endParaRPr>
          </a:p>
          <a:p>
            <a:pPr marL="381000" indent="-343535">
              <a:lnSpc>
                <a:spcPts val="3065"/>
              </a:lnSpc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2800" spc="-20" dirty="0">
                <a:latin typeface="Carlito"/>
                <a:cs typeface="Carlito"/>
              </a:rPr>
              <a:t>Posisi </a:t>
            </a:r>
            <a:r>
              <a:rPr sz="2800" spc="-25" dirty="0">
                <a:latin typeface="Carlito"/>
                <a:cs typeface="Carlito"/>
              </a:rPr>
              <a:t>ke-</a:t>
            </a:r>
            <a:r>
              <a:rPr sz="2800" i="1" spc="-25" dirty="0">
                <a:latin typeface="Carlito"/>
                <a:cs typeface="Carlito"/>
              </a:rPr>
              <a:t>i</a:t>
            </a:r>
            <a:r>
              <a:rPr sz="2800" i="1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Kuartil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A9D80250-E1EB-49AD-ACC9-757D3D4ED668}"/>
              </a:ext>
            </a:extLst>
          </p:cNvPr>
          <p:cNvSpPr txBox="1"/>
          <p:nvPr/>
        </p:nvSpPr>
        <p:spPr>
          <a:xfrm>
            <a:off x="2671191" y="4191380"/>
            <a:ext cx="6716395" cy="36576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  <a:tabLst>
                <a:tab pos="3538220" algn="l"/>
                <a:tab pos="3937000" algn="l"/>
                <a:tab pos="4337685" algn="l"/>
                <a:tab pos="4736465" algn="l"/>
                <a:tab pos="5137150" algn="l"/>
                <a:tab pos="5535930" algn="l"/>
                <a:tab pos="5936615" algn="l"/>
                <a:tab pos="6335395" algn="l"/>
              </a:tabLst>
            </a:pPr>
            <a:r>
              <a:rPr sz="1800" b="1" spc="-10" dirty="0">
                <a:latin typeface="Carlito"/>
                <a:cs typeface="Carlito"/>
              </a:rPr>
              <a:t>Memerintahkan Data </a:t>
            </a:r>
            <a:r>
              <a:rPr sz="1800" b="1" dirty="0">
                <a:latin typeface="Carlito"/>
                <a:cs typeface="Carlito"/>
              </a:rPr>
              <a:t>di </a:t>
            </a:r>
            <a:r>
              <a:rPr sz="1800" b="1" spc="-20" dirty="0">
                <a:latin typeface="Carlito"/>
                <a:cs typeface="Carlito"/>
              </a:rPr>
              <a:t>Array</a:t>
            </a:r>
            <a:r>
              <a:rPr sz="1800" b="1" dirty="0">
                <a:latin typeface="Carlito"/>
                <a:cs typeface="Carlito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11	</a:t>
            </a:r>
            <a:r>
              <a:rPr sz="1800" b="1" dirty="0">
                <a:latin typeface="Times New Roman"/>
                <a:cs typeface="Times New Roman"/>
              </a:rPr>
              <a:t>12	13	16	16	17	18	21	22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A41FCB97-442E-48A8-9482-41460B0D4C1E}"/>
              </a:ext>
            </a:extLst>
          </p:cNvPr>
          <p:cNvSpPr txBox="1"/>
          <p:nvPr/>
        </p:nvSpPr>
        <p:spPr>
          <a:xfrm>
            <a:off x="4851719" y="5101207"/>
            <a:ext cx="257746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84120" algn="l"/>
              </a:tabLst>
            </a:pPr>
            <a:r>
              <a:rPr sz="1550" spc="-145" dirty="0">
                <a:latin typeface="Times New Roman"/>
                <a:cs typeface="Times New Roman"/>
              </a:rPr>
              <a:t>1	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97670B2A-6ECE-4859-896D-1108B508B6D0}"/>
              </a:ext>
            </a:extLst>
          </p:cNvPr>
          <p:cNvSpPr txBox="1"/>
          <p:nvPr/>
        </p:nvSpPr>
        <p:spPr>
          <a:xfrm>
            <a:off x="5569670" y="5139916"/>
            <a:ext cx="2708275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556510" algn="l"/>
              </a:tabLst>
            </a:pPr>
            <a:r>
              <a:rPr sz="2700" spc="-260" dirty="0">
                <a:latin typeface="Times New Roman"/>
                <a:cs typeface="Times New Roman"/>
              </a:rPr>
              <a:t>4	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EAF1F148-92E2-427B-86CC-C87FF813FB3D}"/>
              </a:ext>
            </a:extLst>
          </p:cNvPr>
          <p:cNvSpPr txBox="1"/>
          <p:nvPr/>
        </p:nvSpPr>
        <p:spPr>
          <a:xfrm>
            <a:off x="3376621" y="4760462"/>
            <a:ext cx="607949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3788410" algn="l"/>
              </a:tabLst>
            </a:pPr>
            <a:r>
              <a:rPr sz="2700" spc="-220" dirty="0">
                <a:latin typeface="Times New Roman"/>
                <a:cs typeface="Times New Roman"/>
              </a:rPr>
              <a:t>Position </a:t>
            </a:r>
            <a:r>
              <a:rPr sz="2700" spc="-225" dirty="0">
                <a:latin typeface="Times New Roman"/>
                <a:cs typeface="Times New Roman"/>
              </a:rPr>
              <a:t>of </a:t>
            </a:r>
            <a:r>
              <a:rPr sz="2700" i="1" spc="-380" dirty="0">
                <a:latin typeface="Times New Roman"/>
                <a:cs typeface="Times New Roman"/>
              </a:rPr>
              <a:t>Q    </a:t>
            </a:r>
            <a:r>
              <a:rPr sz="2700" spc="-290" dirty="0">
                <a:latin typeface="Symbol"/>
                <a:cs typeface="Symbol"/>
              </a:rPr>
              <a:t></a:t>
            </a:r>
            <a:r>
              <a:rPr sz="2700" spc="-290" dirty="0">
                <a:latin typeface="Times New Roman"/>
                <a:cs typeface="Times New Roman"/>
              </a:rPr>
              <a:t> </a:t>
            </a:r>
            <a:r>
              <a:rPr sz="4050" u="heavy" spc="-434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5325" u="heavy" spc="-434" baseline="273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4050" u="heavy" spc="-434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9 </a:t>
            </a:r>
            <a:r>
              <a:rPr sz="4050" u="heavy" spc="-472" baseline="4012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4050" u="heavy" spc="-472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5325" u="heavy" spc="-472" baseline="273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sz="5325" spc="-434" baseline="27386" dirty="0">
                <a:latin typeface="Times New Roman"/>
                <a:cs typeface="Times New Roman"/>
              </a:rPr>
              <a:t> </a:t>
            </a:r>
            <a:r>
              <a:rPr sz="2700" spc="-290" dirty="0">
                <a:latin typeface="Symbol"/>
                <a:cs typeface="Symbol"/>
              </a:rPr>
              <a:t></a:t>
            </a:r>
            <a:r>
              <a:rPr sz="2700" spc="-190" dirty="0">
                <a:latin typeface="Times New Roman"/>
                <a:cs typeface="Times New Roman"/>
              </a:rPr>
              <a:t> </a:t>
            </a:r>
            <a:r>
              <a:rPr sz="2700" spc="-225" dirty="0">
                <a:latin typeface="Times New Roman"/>
                <a:cs typeface="Times New Roman"/>
              </a:rPr>
              <a:t>2.5	</a:t>
            </a:r>
            <a:r>
              <a:rPr sz="2700" i="1" spc="-380" dirty="0">
                <a:latin typeface="Times New Roman"/>
                <a:cs typeface="Times New Roman"/>
              </a:rPr>
              <a:t>Q </a:t>
            </a:r>
            <a:r>
              <a:rPr sz="2700" spc="-290" dirty="0">
                <a:latin typeface="Symbol"/>
                <a:cs typeface="Symbol"/>
              </a:rPr>
              <a:t></a:t>
            </a:r>
            <a:r>
              <a:rPr sz="2700" spc="-290" dirty="0">
                <a:latin typeface="Times New Roman"/>
                <a:cs typeface="Times New Roman"/>
              </a:rPr>
              <a:t> </a:t>
            </a:r>
            <a:r>
              <a:rPr sz="5325" u="heavy" spc="-540" baseline="273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4050" u="heavy" spc="-540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 </a:t>
            </a:r>
            <a:r>
              <a:rPr sz="4050" u="heavy" spc="-419" baseline="4012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4050" u="heavy" spc="-419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13</a:t>
            </a:r>
            <a:r>
              <a:rPr sz="5325" u="heavy" spc="-419" baseline="273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sz="5325" spc="-419" baseline="27386" dirty="0">
                <a:latin typeface="Times New Roman"/>
                <a:cs typeface="Times New Roman"/>
              </a:rPr>
              <a:t> </a:t>
            </a:r>
            <a:r>
              <a:rPr sz="2700" spc="-290" dirty="0">
                <a:latin typeface="Symbol"/>
                <a:cs typeface="Symbol"/>
              </a:rPr>
              <a:t></a:t>
            </a:r>
            <a:r>
              <a:rPr sz="2700" spc="-505" dirty="0">
                <a:latin typeface="Times New Roman"/>
                <a:cs typeface="Times New Roman"/>
              </a:rPr>
              <a:t> </a:t>
            </a:r>
            <a:r>
              <a:rPr sz="2700" spc="-240" dirty="0">
                <a:latin typeface="Times New Roman"/>
                <a:cs typeface="Times New Roman"/>
              </a:rPr>
              <a:t>12.5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9" name="object 20">
            <a:extLst>
              <a:ext uri="{FF2B5EF4-FFF2-40B4-BE49-F238E27FC236}">
                <a16:creationId xmlns:a16="http://schemas.microsoft.com/office/drawing/2014/main" id="{EE7B55E1-89F6-481C-8CEB-10F6762AF7E7}"/>
              </a:ext>
            </a:extLst>
          </p:cNvPr>
          <p:cNvGrpSpPr/>
          <p:nvPr/>
        </p:nvGrpSpPr>
        <p:grpSpPr>
          <a:xfrm>
            <a:off x="4522851" y="2763392"/>
            <a:ext cx="3255645" cy="2095500"/>
            <a:chOff x="3922776" y="2144267"/>
            <a:chExt cx="3255645" cy="2095500"/>
          </a:xfrm>
        </p:grpSpPr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9CE0609C-1309-44DF-9DF8-F4639B13AFE8}"/>
                </a:ext>
              </a:extLst>
            </p:cNvPr>
            <p:cNvSpPr/>
            <p:nvPr/>
          </p:nvSpPr>
          <p:spPr>
            <a:xfrm>
              <a:off x="5786627" y="392887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4300" y="0"/>
                  </a:moveTo>
                  <a:lnTo>
                    <a:pt x="0" y="76707"/>
                  </a:lnTo>
                  <a:lnTo>
                    <a:pt x="57150" y="76707"/>
                  </a:lnTo>
                  <a:lnTo>
                    <a:pt x="57150" y="304800"/>
                  </a:lnTo>
                  <a:lnTo>
                    <a:pt x="171450" y="304800"/>
                  </a:lnTo>
                  <a:lnTo>
                    <a:pt x="171450" y="76707"/>
                  </a:lnTo>
                  <a:lnTo>
                    <a:pt x="228600" y="76707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47584C89-EDBE-4F47-AC13-7E133217D9F4}"/>
                </a:ext>
              </a:extLst>
            </p:cNvPr>
            <p:cNvSpPr/>
            <p:nvPr/>
          </p:nvSpPr>
          <p:spPr>
            <a:xfrm>
              <a:off x="5786627" y="392887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57150" y="304800"/>
                  </a:moveTo>
                  <a:lnTo>
                    <a:pt x="57150" y="76707"/>
                  </a:lnTo>
                  <a:lnTo>
                    <a:pt x="0" y="76707"/>
                  </a:lnTo>
                  <a:lnTo>
                    <a:pt x="114300" y="0"/>
                  </a:lnTo>
                  <a:lnTo>
                    <a:pt x="228600" y="76707"/>
                  </a:lnTo>
                  <a:lnTo>
                    <a:pt x="171450" y="76707"/>
                  </a:lnTo>
                  <a:lnTo>
                    <a:pt x="171450" y="304800"/>
                  </a:lnTo>
                  <a:lnTo>
                    <a:pt x="57150" y="3048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DAC4D0C7-F204-4E26-873A-52C69F4E963D}"/>
                </a:ext>
              </a:extLst>
            </p:cNvPr>
            <p:cNvSpPr/>
            <p:nvPr/>
          </p:nvSpPr>
          <p:spPr>
            <a:xfrm>
              <a:off x="5286756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57531"/>
                  </a:lnTo>
                  <a:lnTo>
                    <a:pt x="114300" y="57531"/>
                  </a:lnTo>
                  <a:lnTo>
                    <a:pt x="114300" y="228600"/>
                  </a:lnTo>
                  <a:lnTo>
                    <a:pt x="342900" y="228600"/>
                  </a:lnTo>
                  <a:lnTo>
                    <a:pt x="342900" y="57531"/>
                  </a:lnTo>
                  <a:lnTo>
                    <a:pt x="457200" y="575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494F6135-0385-4646-A33A-955F499CB4E1}"/>
                </a:ext>
              </a:extLst>
            </p:cNvPr>
            <p:cNvSpPr/>
            <p:nvPr/>
          </p:nvSpPr>
          <p:spPr>
            <a:xfrm>
              <a:off x="5286756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114300" y="228600"/>
                  </a:moveTo>
                  <a:lnTo>
                    <a:pt x="114300" y="57531"/>
                  </a:lnTo>
                  <a:lnTo>
                    <a:pt x="0" y="57531"/>
                  </a:lnTo>
                  <a:lnTo>
                    <a:pt x="228600" y="0"/>
                  </a:lnTo>
                  <a:lnTo>
                    <a:pt x="457200" y="57531"/>
                  </a:lnTo>
                  <a:lnTo>
                    <a:pt x="342900" y="57531"/>
                  </a:lnTo>
                  <a:lnTo>
                    <a:pt x="342900" y="228600"/>
                  </a:lnTo>
                  <a:lnTo>
                    <a:pt x="11430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6A8BD0FF-1CB9-420F-92E2-083A5A60B3B6}"/>
                </a:ext>
              </a:extLst>
            </p:cNvPr>
            <p:cNvSpPr/>
            <p:nvPr/>
          </p:nvSpPr>
          <p:spPr>
            <a:xfrm>
              <a:off x="6714744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57531"/>
                  </a:lnTo>
                  <a:lnTo>
                    <a:pt x="114300" y="57531"/>
                  </a:lnTo>
                  <a:lnTo>
                    <a:pt x="114300" y="228600"/>
                  </a:lnTo>
                  <a:lnTo>
                    <a:pt x="342900" y="228600"/>
                  </a:lnTo>
                  <a:lnTo>
                    <a:pt x="342900" y="57531"/>
                  </a:lnTo>
                  <a:lnTo>
                    <a:pt x="457200" y="575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4E8FA125-1BD9-4A3A-8B3C-0C975D6D7E1B}"/>
                </a:ext>
              </a:extLst>
            </p:cNvPr>
            <p:cNvSpPr/>
            <p:nvPr/>
          </p:nvSpPr>
          <p:spPr>
            <a:xfrm>
              <a:off x="6714744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114300" y="228600"/>
                  </a:moveTo>
                  <a:lnTo>
                    <a:pt x="114300" y="57531"/>
                  </a:lnTo>
                  <a:lnTo>
                    <a:pt x="0" y="57531"/>
                  </a:lnTo>
                  <a:lnTo>
                    <a:pt x="228600" y="0"/>
                  </a:lnTo>
                  <a:lnTo>
                    <a:pt x="457200" y="57531"/>
                  </a:lnTo>
                  <a:lnTo>
                    <a:pt x="342900" y="57531"/>
                  </a:lnTo>
                  <a:lnTo>
                    <a:pt x="342900" y="228600"/>
                  </a:lnTo>
                  <a:lnTo>
                    <a:pt x="11430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F21B77D7-C014-4919-8B86-FEFB08C3FBEB}"/>
                </a:ext>
              </a:extLst>
            </p:cNvPr>
            <p:cNvSpPr/>
            <p:nvPr/>
          </p:nvSpPr>
          <p:spPr>
            <a:xfrm>
              <a:off x="3928872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57531"/>
                  </a:lnTo>
                  <a:lnTo>
                    <a:pt x="114300" y="57531"/>
                  </a:lnTo>
                  <a:lnTo>
                    <a:pt x="114300" y="228600"/>
                  </a:lnTo>
                  <a:lnTo>
                    <a:pt x="342900" y="228600"/>
                  </a:lnTo>
                  <a:lnTo>
                    <a:pt x="342900" y="57531"/>
                  </a:lnTo>
                  <a:lnTo>
                    <a:pt x="457200" y="575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2BD09388-E310-4405-9CAE-02425F93E03F}"/>
                </a:ext>
              </a:extLst>
            </p:cNvPr>
            <p:cNvSpPr/>
            <p:nvPr/>
          </p:nvSpPr>
          <p:spPr>
            <a:xfrm>
              <a:off x="3928872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114300" y="228600"/>
                  </a:moveTo>
                  <a:lnTo>
                    <a:pt x="114300" y="57531"/>
                  </a:lnTo>
                  <a:lnTo>
                    <a:pt x="0" y="57531"/>
                  </a:lnTo>
                  <a:lnTo>
                    <a:pt x="228600" y="0"/>
                  </a:lnTo>
                  <a:lnTo>
                    <a:pt x="457200" y="57531"/>
                  </a:lnTo>
                  <a:lnTo>
                    <a:pt x="342900" y="57531"/>
                  </a:lnTo>
                  <a:lnTo>
                    <a:pt x="342900" y="228600"/>
                  </a:lnTo>
                  <a:lnTo>
                    <a:pt x="11430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9">
            <a:extLst>
              <a:ext uri="{FF2B5EF4-FFF2-40B4-BE49-F238E27FC236}">
                <a16:creationId xmlns:a16="http://schemas.microsoft.com/office/drawing/2014/main" id="{C328B0AA-9DEF-40D4-BF0E-53C7045BF026}"/>
              </a:ext>
            </a:extLst>
          </p:cNvPr>
          <p:cNvSpPr txBox="1"/>
          <p:nvPr/>
        </p:nvSpPr>
        <p:spPr>
          <a:xfrm>
            <a:off x="3142684" y="5678299"/>
            <a:ext cx="331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i="1" spc="-110" dirty="0">
                <a:latin typeface="Times New Roman"/>
                <a:cs typeface="Times New Roman"/>
              </a:rPr>
              <a:t>Q</a:t>
            </a:r>
            <a:r>
              <a:rPr sz="1875" spc="-165" baseline="-24444" dirty="0">
                <a:latin typeface="Times New Roman"/>
                <a:cs typeface="Times New Roman"/>
              </a:rPr>
              <a:t>1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88300477-D955-4F15-B1B9-789794BDFC5F}"/>
              </a:ext>
            </a:extLst>
          </p:cNvPr>
          <p:cNvSpPr txBox="1"/>
          <p:nvPr/>
        </p:nvSpPr>
        <p:spPr>
          <a:xfrm>
            <a:off x="2741422" y="5598439"/>
            <a:ext cx="6762750" cy="9645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98830" indent="-7486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798830" algn="l"/>
                <a:tab pos="799465" algn="l"/>
              </a:tabLst>
            </a:pPr>
            <a:r>
              <a:rPr sz="2800" spc="-10" dirty="0">
                <a:latin typeface="Carlito"/>
                <a:cs typeface="Carlito"/>
              </a:rPr>
              <a:t>dan </a:t>
            </a:r>
            <a:r>
              <a:rPr sz="3300" i="1" spc="-60" baseline="7575" dirty="0">
                <a:latin typeface="Times New Roman"/>
                <a:cs typeface="Times New Roman"/>
              </a:rPr>
              <a:t>Q</a:t>
            </a:r>
            <a:r>
              <a:rPr sz="1875" spc="-60" baseline="-11111" dirty="0">
                <a:latin typeface="Times New Roman"/>
                <a:cs typeface="Times New Roman"/>
              </a:rPr>
              <a:t>3 </a:t>
            </a:r>
            <a:r>
              <a:rPr sz="2800" spc="-10" dirty="0">
                <a:latin typeface="Carlito"/>
                <a:cs typeface="Carlito"/>
              </a:rPr>
              <a:t>Apakah </a:t>
            </a:r>
            <a:r>
              <a:rPr sz="2800" spc="-20" dirty="0">
                <a:latin typeface="Carlito"/>
                <a:cs typeface="Carlito"/>
              </a:rPr>
              <a:t>Ukuran bukan </a:t>
            </a:r>
            <a:r>
              <a:rPr sz="2800" spc="-10" dirty="0">
                <a:latin typeface="Carlito"/>
                <a:cs typeface="Carlito"/>
              </a:rPr>
              <a:t>pusat</a:t>
            </a:r>
            <a:r>
              <a:rPr sz="2800" spc="-2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lokasi</a:t>
            </a:r>
            <a:endParaRPr sz="2800">
              <a:latin typeface="Carlito"/>
              <a:cs typeface="Carlito"/>
            </a:endParaRPr>
          </a:p>
          <a:p>
            <a:pPr marL="392430" indent="-342265">
              <a:lnSpc>
                <a:spcPct val="100000"/>
              </a:lnSpc>
              <a:spcBef>
                <a:spcPts val="335"/>
              </a:spcBef>
              <a:buSzPct val="127272"/>
              <a:buFont typeface="Arial"/>
              <a:buChar char="•"/>
              <a:tabLst>
                <a:tab pos="392430" algn="l"/>
                <a:tab pos="393065" algn="l"/>
              </a:tabLst>
            </a:pPr>
            <a:r>
              <a:rPr sz="3300" i="1" spc="-60" baseline="16414" dirty="0">
                <a:latin typeface="Times New Roman"/>
                <a:cs typeface="Times New Roman"/>
              </a:rPr>
              <a:t>Q</a:t>
            </a:r>
            <a:r>
              <a:rPr sz="1875" spc="-60" baseline="4444" dirty="0">
                <a:latin typeface="Times New Roman"/>
                <a:cs typeface="Times New Roman"/>
              </a:rPr>
              <a:t>2 </a:t>
            </a:r>
            <a:r>
              <a:rPr sz="2800" spc="-5" dirty="0">
                <a:latin typeface="Carlito"/>
                <a:cs typeface="Carlito"/>
              </a:rPr>
              <a:t>= Median, A </a:t>
            </a:r>
            <a:r>
              <a:rPr sz="2800" spc="-15" dirty="0">
                <a:latin typeface="Carlito"/>
                <a:cs typeface="Carlito"/>
              </a:rPr>
              <a:t>Ukur </a:t>
            </a:r>
            <a:r>
              <a:rPr sz="2800" spc="-40" dirty="0">
                <a:latin typeface="Carlito"/>
                <a:cs typeface="Carlito"/>
              </a:rPr>
              <a:t>Tendensi</a:t>
            </a:r>
            <a:r>
              <a:rPr sz="2800" spc="-20" dirty="0">
                <a:latin typeface="Carlito"/>
                <a:cs typeface="Carlito"/>
              </a:rPr>
              <a:t> Sentral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32D5AC73-C6C8-4266-85BE-CED58EAE0C0B}"/>
              </a:ext>
            </a:extLst>
          </p:cNvPr>
          <p:cNvSpPr txBox="1"/>
          <p:nvPr/>
        </p:nvSpPr>
        <p:spPr>
          <a:xfrm>
            <a:off x="6125733" y="3867819"/>
            <a:ext cx="13525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0" dirty="0">
                <a:latin typeface="Times New Roman"/>
                <a:cs typeface="Times New Roman"/>
              </a:rPr>
              <a:t>4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0B0F042E-D4AE-44EE-B9F4-B58587D4AACD}"/>
              </a:ext>
            </a:extLst>
          </p:cNvPr>
          <p:cNvSpPr txBox="1"/>
          <p:nvPr/>
        </p:nvSpPr>
        <p:spPr>
          <a:xfrm>
            <a:off x="5737899" y="2797873"/>
            <a:ext cx="2225040" cy="10445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45"/>
              </a:spcBef>
              <a:tabLst>
                <a:tab pos="1480185" algn="l"/>
              </a:tabLst>
            </a:pPr>
            <a:r>
              <a:rPr sz="4000" spc="-195" dirty="0">
                <a:latin typeface="Symbol"/>
                <a:cs typeface="Symbol"/>
              </a:rPr>
              <a:t></a:t>
            </a:r>
            <a:r>
              <a:rPr sz="4575" i="1" spc="-247" baseline="4553" dirty="0">
                <a:latin typeface="Times New Roman"/>
                <a:cs typeface="Times New Roman"/>
              </a:rPr>
              <a:t>Q</a:t>
            </a:r>
            <a:r>
              <a:rPr sz="2625" spc="67" baseline="-17460" dirty="0">
                <a:latin typeface="Times New Roman"/>
                <a:cs typeface="Times New Roman"/>
              </a:rPr>
              <a:t>2</a:t>
            </a:r>
            <a:r>
              <a:rPr sz="2625" spc="-30" baseline="-17460" dirty="0">
                <a:latin typeface="Times New Roman"/>
                <a:cs typeface="Times New Roman"/>
              </a:rPr>
              <a:t> </a:t>
            </a:r>
            <a:r>
              <a:rPr sz="4000" spc="-290" dirty="0">
                <a:latin typeface="Symbol"/>
                <a:cs typeface="Symbol"/>
              </a:rPr>
              <a:t>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04" dirty="0">
                <a:latin typeface="Symbol"/>
                <a:cs typeface="Symbol"/>
              </a:rPr>
              <a:t></a:t>
            </a:r>
            <a:r>
              <a:rPr sz="4575" i="1" spc="-322" baseline="4553" dirty="0">
                <a:latin typeface="Times New Roman"/>
                <a:cs typeface="Times New Roman"/>
              </a:rPr>
              <a:t>Q</a:t>
            </a:r>
            <a:r>
              <a:rPr sz="2625" spc="52" baseline="-17460" dirty="0">
                <a:latin typeface="Times New Roman"/>
                <a:cs typeface="Times New Roman"/>
              </a:rPr>
              <a:t>3</a:t>
            </a:r>
            <a:r>
              <a:rPr sz="2625" spc="-82" baseline="-17460" dirty="0">
                <a:latin typeface="Times New Roman"/>
                <a:cs typeface="Times New Roman"/>
              </a:rPr>
              <a:t> </a:t>
            </a:r>
            <a:r>
              <a:rPr sz="4000" spc="-300" dirty="0">
                <a:latin typeface="Symbol"/>
                <a:cs typeface="Symbol"/>
              </a:rPr>
              <a:t></a:t>
            </a:r>
            <a:endParaRPr sz="4000">
              <a:latin typeface="Symbol"/>
              <a:cs typeface="Symbol"/>
            </a:endParaRPr>
          </a:p>
          <a:p>
            <a:pPr marL="133350">
              <a:lnSpc>
                <a:spcPct val="100000"/>
              </a:lnSpc>
              <a:spcBef>
                <a:spcPts val="229"/>
              </a:spcBef>
            </a:pPr>
            <a:r>
              <a:rPr sz="17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700" i="1" u="sng" spc="-3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u="sng" spc="-15" baseline="-25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17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 </a:t>
            </a:r>
            <a:r>
              <a:rPr sz="1700" u="sng" spc="-3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17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300" u="sng" spc="-44" baseline="-25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endParaRPr sz="3300" baseline="-2525">
              <a:latin typeface="Symbol"/>
              <a:cs typeface="Symbol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73F39B2E-6949-452E-8C67-0141713EBA81}"/>
              </a:ext>
            </a:extLst>
          </p:cNvPr>
          <p:cNvSpPr txBox="1"/>
          <p:nvPr/>
        </p:nvSpPr>
        <p:spPr>
          <a:xfrm>
            <a:off x="5231814" y="3631252"/>
            <a:ext cx="61912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300" spc="-127" baseline="-2525" dirty="0">
                <a:latin typeface="Symbol"/>
                <a:cs typeface="Symbol"/>
              </a:rPr>
              <a:t></a:t>
            </a:r>
            <a:r>
              <a:rPr sz="1700" i="1" spc="-85" dirty="0">
                <a:latin typeface="Times New Roman"/>
                <a:cs typeface="Times New Roman"/>
              </a:rPr>
              <a:t>Q</a:t>
            </a:r>
            <a:r>
              <a:rPr sz="1425" i="1" spc="15" baseline="-26315" dirty="0">
                <a:latin typeface="Times New Roman"/>
                <a:cs typeface="Times New Roman"/>
              </a:rPr>
              <a:t>i</a:t>
            </a:r>
            <a:r>
              <a:rPr sz="1425" i="1" spc="104" baseline="-26315" dirty="0">
                <a:latin typeface="Times New Roman"/>
                <a:cs typeface="Times New Roman"/>
              </a:rPr>
              <a:t> </a:t>
            </a:r>
            <a:r>
              <a:rPr sz="3300" spc="-254" baseline="-2525" dirty="0">
                <a:latin typeface="Symbol"/>
                <a:cs typeface="Symbol"/>
              </a:rPr>
              <a:t></a:t>
            </a:r>
            <a:r>
              <a:rPr sz="3300" spc="-270" baseline="-252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</a:t>
            </a:r>
            <a:endParaRPr sz="170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016628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152775"/>
            <a:ext cx="10515600" cy="962025"/>
          </a:xfrm>
        </p:spPr>
        <p:txBody>
          <a:bodyPr>
            <a:normAutofit fontScale="90000"/>
          </a:bodyPr>
          <a:lstStyle/>
          <a:p>
            <a:r>
              <a:rPr lang="en-US" sz="4800" dirty="0" err="1"/>
              <a:t>Statistik</a:t>
            </a:r>
            <a:r>
              <a:rPr lang="en-US" sz="4800" dirty="0"/>
              <a:t> </a:t>
            </a:r>
            <a:r>
              <a:rPr lang="en-US" sz="4800" dirty="0" err="1"/>
              <a:t>Deskriptif</a:t>
            </a:r>
            <a:r>
              <a:rPr lang="en-US" sz="4800" dirty="0"/>
              <a:t>: </a:t>
            </a:r>
            <a:br>
              <a:rPr lang="en-US" sz="4800" dirty="0"/>
            </a:br>
            <a:r>
              <a:rPr lang="en-US" sz="4800" dirty="0" err="1"/>
              <a:t>Pengukuran</a:t>
            </a:r>
            <a:r>
              <a:rPr lang="en-US" sz="4800" dirty="0"/>
              <a:t> </a:t>
            </a:r>
            <a:r>
              <a:rPr lang="en-US" sz="4800" dirty="0" err="1"/>
              <a:t>Variabilitas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7332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Setelah </a:t>
            </a:r>
            <a:r>
              <a:rPr lang="en-US" sz="4800" dirty="0" err="1"/>
              <a:t>semua</a:t>
            </a:r>
            <a:r>
              <a:rPr lang="en-US" sz="4800" dirty="0"/>
              <a:t> </a:t>
            </a:r>
            <a:r>
              <a:rPr lang="en-US" sz="4800" dirty="0" err="1"/>
              <a:t>kuesioner</a:t>
            </a:r>
            <a:r>
              <a:rPr lang="en-US" sz="4800" dirty="0"/>
              <a:t> </a:t>
            </a:r>
            <a:r>
              <a:rPr lang="en-US" sz="4800" dirty="0" err="1"/>
              <a:t>terisi</a:t>
            </a:r>
            <a:r>
              <a:rPr lang="en-US" sz="4800" dirty="0"/>
              <a:t> dan </a:t>
            </a:r>
            <a:r>
              <a:rPr lang="en-US" sz="4800" dirty="0" err="1"/>
              <a:t>terkumpul</a:t>
            </a:r>
            <a:r>
              <a:rPr lang="en-US" sz="4800" dirty="0"/>
              <a:t>, </a:t>
            </a:r>
            <a:r>
              <a:rPr lang="en-US" sz="4800" dirty="0" err="1"/>
              <a:t>apa</a:t>
            </a:r>
            <a:r>
              <a:rPr lang="en-US" sz="4800" dirty="0"/>
              <a:t> yang </a:t>
            </a:r>
            <a:r>
              <a:rPr lang="en-US" sz="4800" dirty="0" err="1"/>
              <a:t>dilakukan</a:t>
            </a:r>
            <a:r>
              <a:rPr lang="en-US" sz="4800" dirty="0"/>
              <a:t> </a:t>
            </a:r>
            <a:r>
              <a:rPr lang="en-US" sz="4800" dirty="0" err="1"/>
              <a:t>selanjutnya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7629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Variabilitas</a:t>
            </a:r>
            <a:endParaRPr lang="en-US" dirty="0">
              <a:latin typeface="+mn-lt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ECFAF9E-3A40-46DC-8648-03DAD2EB2EEA}"/>
              </a:ext>
            </a:extLst>
          </p:cNvPr>
          <p:cNvGrpSpPr/>
          <p:nvPr/>
        </p:nvGrpSpPr>
        <p:grpSpPr>
          <a:xfrm>
            <a:off x="7159624" y="5652517"/>
            <a:ext cx="4579620" cy="929639"/>
            <a:chOff x="7159624" y="5652517"/>
            <a:chExt cx="4579620" cy="929639"/>
          </a:xfrm>
        </p:grpSpPr>
        <p:sp>
          <p:nvSpPr>
            <p:cNvPr id="53" name="object 59">
              <a:extLst>
                <a:ext uri="{FF2B5EF4-FFF2-40B4-BE49-F238E27FC236}">
                  <a16:creationId xmlns:a16="http://schemas.microsoft.com/office/drawing/2014/main" id="{04CCB471-1BBF-4D91-8FDB-EEE898B80347}"/>
                </a:ext>
              </a:extLst>
            </p:cNvPr>
            <p:cNvSpPr/>
            <p:nvPr/>
          </p:nvSpPr>
          <p:spPr>
            <a:xfrm>
              <a:off x="7159624" y="5652517"/>
              <a:ext cx="4579620" cy="929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60">
              <a:extLst>
                <a:ext uri="{FF2B5EF4-FFF2-40B4-BE49-F238E27FC236}">
                  <a16:creationId xmlns:a16="http://schemas.microsoft.com/office/drawing/2014/main" id="{BB814C68-376B-40C2-93B5-934367BFDA85}"/>
                </a:ext>
              </a:extLst>
            </p:cNvPr>
            <p:cNvSpPr txBox="1"/>
            <p:nvPr/>
          </p:nvSpPr>
          <p:spPr>
            <a:xfrm>
              <a:off x="7262811" y="5733796"/>
              <a:ext cx="4373245" cy="848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cs typeface="Carlito"/>
                </a:rPr>
                <a:t>Langkah-langkah </a:t>
              </a:r>
              <a:r>
                <a:rPr sz="1800" spc="-5" dirty="0">
                  <a:cs typeface="Carlito"/>
                </a:rPr>
                <a:t>variasi memberikan </a:t>
              </a:r>
              <a:r>
                <a:rPr sz="1800" spc="-10" dirty="0">
                  <a:cs typeface="Carlito"/>
                </a:rPr>
                <a:t>informasi  tentang </a:t>
              </a:r>
              <a:r>
                <a:rPr sz="1800" b="1" spc="-15" dirty="0">
                  <a:cs typeface="Carlito"/>
                </a:rPr>
                <a:t>penyebaran </a:t>
              </a:r>
              <a:r>
                <a:rPr sz="1800" spc="-15" dirty="0">
                  <a:cs typeface="Carlito"/>
                </a:rPr>
                <a:t>atau </a:t>
              </a:r>
              <a:r>
                <a:rPr sz="1800" b="1" spc="-5" dirty="0">
                  <a:cs typeface="Carlito"/>
                </a:rPr>
                <a:t>variabilitas </a:t>
              </a:r>
              <a:r>
                <a:rPr sz="1800" spc="-5" dirty="0">
                  <a:cs typeface="Carlito"/>
                </a:rPr>
                <a:t>nilai  </a:t>
              </a:r>
              <a:r>
                <a:rPr sz="1800" spc="-10" dirty="0">
                  <a:cs typeface="Carlito"/>
                </a:rPr>
                <a:t>data.</a:t>
              </a:r>
              <a:endParaRPr sz="1800" dirty="0">
                <a:cs typeface="Carlito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0A14F7-0A66-423A-97FF-49C649E237DF}"/>
              </a:ext>
            </a:extLst>
          </p:cNvPr>
          <p:cNvGrpSpPr/>
          <p:nvPr/>
        </p:nvGrpSpPr>
        <p:grpSpPr>
          <a:xfrm>
            <a:off x="1282572" y="1337944"/>
            <a:ext cx="8772906" cy="4426459"/>
            <a:chOff x="1282572" y="1337944"/>
            <a:chExt cx="8772906" cy="4426459"/>
          </a:xfrm>
        </p:grpSpPr>
        <p:grpSp>
          <p:nvGrpSpPr>
            <p:cNvPr id="3" name="object 8">
              <a:extLst>
                <a:ext uri="{FF2B5EF4-FFF2-40B4-BE49-F238E27FC236}">
                  <a16:creationId xmlns:a16="http://schemas.microsoft.com/office/drawing/2014/main" id="{5BE5769D-77E5-49C8-8EF7-AD83A9CEF1F6}"/>
                </a:ext>
              </a:extLst>
            </p:cNvPr>
            <p:cNvGrpSpPr/>
            <p:nvPr/>
          </p:nvGrpSpPr>
          <p:grpSpPr>
            <a:xfrm>
              <a:off x="1805431" y="1337944"/>
              <a:ext cx="7115809" cy="2543810"/>
              <a:chOff x="671956" y="842644"/>
              <a:chExt cx="7115809" cy="2543810"/>
            </a:xfrm>
          </p:grpSpPr>
          <p:sp>
            <p:nvSpPr>
              <p:cNvPr id="4" name="object 9">
                <a:extLst>
                  <a:ext uri="{FF2B5EF4-FFF2-40B4-BE49-F238E27FC236}">
                    <a16:creationId xmlns:a16="http://schemas.microsoft.com/office/drawing/2014/main" id="{08E759A9-014B-4C42-9859-6772C10877E4}"/>
                  </a:ext>
                </a:extLst>
              </p:cNvPr>
              <p:cNvSpPr/>
              <p:nvPr/>
            </p:nvSpPr>
            <p:spPr>
              <a:xfrm>
                <a:off x="1677162" y="3371849"/>
                <a:ext cx="2527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2730">
                    <a:moveTo>
                      <a:pt x="0" y="0"/>
                    </a:moveTo>
                    <a:lnTo>
                      <a:pt x="252221" y="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10">
                <a:extLst>
                  <a:ext uri="{FF2B5EF4-FFF2-40B4-BE49-F238E27FC236}">
                    <a16:creationId xmlns:a16="http://schemas.microsoft.com/office/drawing/2014/main" id="{5A6A1982-5E4C-4B26-BE4E-68948F276BE2}"/>
                  </a:ext>
                </a:extLst>
              </p:cNvPr>
              <p:cNvSpPr/>
              <p:nvPr/>
            </p:nvSpPr>
            <p:spPr>
              <a:xfrm>
                <a:off x="686561" y="1677161"/>
                <a:ext cx="7086600" cy="475615"/>
              </a:xfrm>
              <a:custGeom>
                <a:avLst/>
                <a:gdLst/>
                <a:ahLst/>
                <a:cxnLst/>
                <a:rect l="l" t="t" r="r" b="b"/>
                <a:pathLst>
                  <a:path w="7086600" h="475614">
                    <a:moveTo>
                      <a:pt x="0" y="18287"/>
                    </a:moveTo>
                    <a:lnTo>
                      <a:pt x="7086600" y="18287"/>
                    </a:lnTo>
                  </a:path>
                  <a:path w="7086600" h="475614">
                    <a:moveTo>
                      <a:pt x="1371600" y="0"/>
                    </a:moveTo>
                    <a:lnTo>
                      <a:pt x="1371600" y="475488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11">
                <a:extLst>
                  <a:ext uri="{FF2B5EF4-FFF2-40B4-BE49-F238E27FC236}">
                    <a16:creationId xmlns:a16="http://schemas.microsoft.com/office/drawing/2014/main" id="{DB79CA58-08BC-4279-AD67-7EBFF851597D}"/>
                  </a:ext>
                </a:extLst>
              </p:cNvPr>
              <p:cNvSpPr/>
              <p:nvPr/>
            </p:nvSpPr>
            <p:spPr>
              <a:xfrm>
                <a:off x="4725161" y="1390650"/>
                <a:ext cx="0" cy="764540"/>
              </a:xfrm>
              <a:custGeom>
                <a:avLst/>
                <a:gdLst/>
                <a:ahLst/>
                <a:cxnLst/>
                <a:rect l="l" t="t" r="r" b="b"/>
                <a:pathLst>
                  <a:path h="764539">
                    <a:moveTo>
                      <a:pt x="0" y="0"/>
                    </a:moveTo>
                    <a:lnTo>
                      <a:pt x="0" y="764286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12">
                <a:extLst>
                  <a:ext uri="{FF2B5EF4-FFF2-40B4-BE49-F238E27FC236}">
                    <a16:creationId xmlns:a16="http://schemas.microsoft.com/office/drawing/2014/main" id="{1162D659-FC86-42C1-9D46-ABE02E79FABD}"/>
                  </a:ext>
                </a:extLst>
              </p:cNvPr>
              <p:cNvSpPr/>
              <p:nvPr/>
            </p:nvSpPr>
            <p:spPr>
              <a:xfrm>
                <a:off x="7773162" y="1695450"/>
                <a:ext cx="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h="457200">
                    <a:moveTo>
                      <a:pt x="0" y="0"/>
                    </a:moveTo>
                    <a:lnTo>
                      <a:pt x="0" y="45720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13">
                <a:extLst>
                  <a:ext uri="{FF2B5EF4-FFF2-40B4-BE49-F238E27FC236}">
                    <a16:creationId xmlns:a16="http://schemas.microsoft.com/office/drawing/2014/main" id="{78A735AE-8A11-44E7-8CD9-9D677C241F71}"/>
                  </a:ext>
                </a:extLst>
              </p:cNvPr>
              <p:cNvSpPr/>
              <p:nvPr/>
            </p:nvSpPr>
            <p:spPr>
              <a:xfrm>
                <a:off x="3886961" y="857249"/>
                <a:ext cx="175260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752600" h="521334">
                    <a:moveTo>
                      <a:pt x="1752600" y="0"/>
                    </a:moveTo>
                    <a:lnTo>
                      <a:pt x="0" y="0"/>
                    </a:lnTo>
                    <a:lnTo>
                      <a:pt x="0" y="521208"/>
                    </a:lnTo>
                    <a:lnTo>
                      <a:pt x="1752600" y="521208"/>
                    </a:lnTo>
                    <a:lnTo>
                      <a:pt x="1752600" y="0"/>
                    </a:lnTo>
                    <a:close/>
                  </a:path>
                </a:pathLst>
              </a:custGeom>
              <a:solidFill>
                <a:srgbClr val="F4C6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4">
                <a:extLst>
                  <a:ext uri="{FF2B5EF4-FFF2-40B4-BE49-F238E27FC236}">
                    <a16:creationId xmlns:a16="http://schemas.microsoft.com/office/drawing/2014/main" id="{D068BF74-921F-4143-AEC0-91F0CFC69109}"/>
                  </a:ext>
                </a:extLst>
              </p:cNvPr>
              <p:cNvSpPr/>
              <p:nvPr/>
            </p:nvSpPr>
            <p:spPr>
              <a:xfrm>
                <a:off x="3886961" y="857249"/>
                <a:ext cx="175260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752600" h="521334">
                    <a:moveTo>
                      <a:pt x="0" y="521208"/>
                    </a:moveTo>
                    <a:lnTo>
                      <a:pt x="1752600" y="521208"/>
                    </a:lnTo>
                    <a:lnTo>
                      <a:pt x="1752600" y="0"/>
                    </a:lnTo>
                    <a:lnTo>
                      <a:pt x="0" y="0"/>
                    </a:lnTo>
                    <a:lnTo>
                      <a:pt x="0" y="521208"/>
                    </a:lnTo>
                    <a:close/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94BAC1AE-6E87-4881-9B02-2BCE9059A3C0}"/>
                </a:ext>
              </a:extLst>
            </p:cNvPr>
            <p:cNvSpPr txBox="1"/>
            <p:nvPr/>
          </p:nvSpPr>
          <p:spPr>
            <a:xfrm>
              <a:off x="5345938" y="1372361"/>
              <a:ext cx="109855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260" dirty="0">
                  <a:cs typeface="Times New Roman"/>
                </a:rPr>
                <a:t>V</a:t>
              </a:r>
              <a:r>
                <a:rPr sz="2800" b="1" spc="-5" dirty="0">
                  <a:cs typeface="Times New Roman"/>
                </a:rPr>
                <a:t>ari</a:t>
              </a:r>
              <a:r>
                <a:rPr sz="2800" b="1" dirty="0">
                  <a:cs typeface="Times New Roman"/>
                </a:rPr>
                <a:t>a</a:t>
              </a:r>
              <a:r>
                <a:rPr sz="2800" b="1" spc="-5" dirty="0">
                  <a:cs typeface="Times New Roman"/>
                </a:rPr>
                <a:t>si</a:t>
              </a:r>
              <a:endParaRPr sz="2800">
                <a:cs typeface="Times New Roman"/>
              </a:endParaRPr>
            </a:p>
          </p:txBody>
        </p:sp>
        <p:grpSp>
          <p:nvGrpSpPr>
            <p:cNvPr id="11" name="object 16">
              <a:extLst>
                <a:ext uri="{FF2B5EF4-FFF2-40B4-BE49-F238E27FC236}">
                  <a16:creationId xmlns:a16="http://schemas.microsoft.com/office/drawing/2014/main" id="{DB82BE39-C0CB-4029-BB95-3A0E88283D02}"/>
                </a:ext>
              </a:extLst>
            </p:cNvPr>
            <p:cNvGrpSpPr/>
            <p:nvPr/>
          </p:nvGrpSpPr>
          <p:grpSpPr>
            <a:xfrm>
              <a:off x="2555113" y="2643885"/>
              <a:ext cx="1727200" cy="532765"/>
              <a:chOff x="1421638" y="2148585"/>
              <a:chExt cx="1727200" cy="532765"/>
            </a:xfrm>
          </p:grpSpPr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A3941BF8-D0D1-42DC-B1A6-E35B7C136D56}"/>
                  </a:ext>
                </a:extLst>
              </p:cNvPr>
              <p:cNvSpPr/>
              <p:nvPr/>
            </p:nvSpPr>
            <p:spPr>
              <a:xfrm>
                <a:off x="1427988" y="2154935"/>
                <a:ext cx="1714500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520064">
                    <a:moveTo>
                      <a:pt x="1714500" y="0"/>
                    </a:moveTo>
                    <a:lnTo>
                      <a:pt x="0" y="0"/>
                    </a:lnTo>
                    <a:lnTo>
                      <a:pt x="0" y="519684"/>
                    </a:lnTo>
                    <a:lnTo>
                      <a:pt x="1714500" y="519684"/>
                    </a:lnTo>
                    <a:lnTo>
                      <a:pt x="1714500" y="0"/>
                    </a:lnTo>
                    <a:close/>
                  </a:path>
                </a:pathLst>
              </a:custGeom>
              <a:solidFill>
                <a:srgbClr val="FF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8">
                <a:extLst>
                  <a:ext uri="{FF2B5EF4-FFF2-40B4-BE49-F238E27FC236}">
                    <a16:creationId xmlns:a16="http://schemas.microsoft.com/office/drawing/2014/main" id="{204E6D64-ED35-49A9-B2C6-0BA24F220304}"/>
                  </a:ext>
                </a:extLst>
              </p:cNvPr>
              <p:cNvSpPr/>
              <p:nvPr/>
            </p:nvSpPr>
            <p:spPr>
              <a:xfrm>
                <a:off x="1427988" y="2154935"/>
                <a:ext cx="1714500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520064">
                    <a:moveTo>
                      <a:pt x="0" y="519684"/>
                    </a:moveTo>
                    <a:lnTo>
                      <a:pt x="1714500" y="519684"/>
                    </a:lnTo>
                    <a:lnTo>
                      <a:pt x="1714500" y="0"/>
                    </a:lnTo>
                    <a:lnTo>
                      <a:pt x="0" y="0"/>
                    </a:lnTo>
                    <a:lnTo>
                      <a:pt x="0" y="519684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FBF05863-BB8E-4068-84DB-AE35067AAECB}"/>
                </a:ext>
              </a:extLst>
            </p:cNvPr>
            <p:cNvSpPr txBox="1"/>
            <p:nvPr/>
          </p:nvSpPr>
          <p:spPr>
            <a:xfrm>
              <a:off x="2819908" y="2689415"/>
              <a:ext cx="119761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260" dirty="0">
                  <a:cs typeface="Times New Roman"/>
                </a:rPr>
                <a:t>V</a:t>
              </a:r>
              <a:r>
                <a:rPr sz="2800" b="1" spc="-5" dirty="0">
                  <a:cs typeface="Times New Roman"/>
                </a:rPr>
                <a:t>ari</a:t>
              </a:r>
              <a:r>
                <a:rPr sz="2800" b="1" dirty="0">
                  <a:cs typeface="Times New Roman"/>
                </a:rPr>
                <a:t>a</a:t>
              </a:r>
              <a:r>
                <a:rPr sz="2800" b="1" spc="-5" dirty="0">
                  <a:cs typeface="Times New Roman"/>
                </a:rPr>
                <a:t>ns</a:t>
              </a:r>
              <a:endParaRPr sz="2800" dirty="0">
                <a:cs typeface="Times New Roman"/>
              </a:endParaRPr>
            </a:p>
          </p:txBody>
        </p:sp>
        <p:grpSp>
          <p:nvGrpSpPr>
            <p:cNvPr id="15" name="object 20">
              <a:extLst>
                <a:ext uri="{FF2B5EF4-FFF2-40B4-BE49-F238E27FC236}">
                  <a16:creationId xmlns:a16="http://schemas.microsoft.com/office/drawing/2014/main" id="{6FC956BC-AB5D-461F-850D-EAA5BD9DF5AC}"/>
                </a:ext>
              </a:extLst>
            </p:cNvPr>
            <p:cNvGrpSpPr/>
            <p:nvPr/>
          </p:nvGrpSpPr>
          <p:grpSpPr>
            <a:xfrm>
              <a:off x="4633848" y="2643885"/>
              <a:ext cx="3210560" cy="540385"/>
              <a:chOff x="3500373" y="2148585"/>
              <a:chExt cx="3210560" cy="540385"/>
            </a:xfrm>
          </p:grpSpPr>
          <p:sp>
            <p:nvSpPr>
              <p:cNvPr id="16" name="object 21">
                <a:extLst>
                  <a:ext uri="{FF2B5EF4-FFF2-40B4-BE49-F238E27FC236}">
                    <a16:creationId xmlns:a16="http://schemas.microsoft.com/office/drawing/2014/main" id="{645A558C-0B16-41CE-8B69-329EA4015EC9}"/>
                  </a:ext>
                </a:extLst>
              </p:cNvPr>
              <p:cNvSpPr/>
              <p:nvPr/>
            </p:nvSpPr>
            <p:spPr>
              <a:xfrm>
                <a:off x="3506723" y="2154935"/>
                <a:ext cx="319786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3197859" h="527685">
                    <a:moveTo>
                      <a:pt x="3197352" y="0"/>
                    </a:moveTo>
                    <a:lnTo>
                      <a:pt x="0" y="0"/>
                    </a:lnTo>
                    <a:lnTo>
                      <a:pt x="0" y="527303"/>
                    </a:lnTo>
                    <a:lnTo>
                      <a:pt x="3197352" y="527303"/>
                    </a:lnTo>
                    <a:lnTo>
                      <a:pt x="3197352" y="0"/>
                    </a:lnTo>
                    <a:close/>
                  </a:path>
                </a:pathLst>
              </a:custGeom>
              <a:solidFill>
                <a:srgbClr val="FF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2">
                <a:extLst>
                  <a:ext uri="{FF2B5EF4-FFF2-40B4-BE49-F238E27FC236}">
                    <a16:creationId xmlns:a16="http://schemas.microsoft.com/office/drawing/2014/main" id="{BB947C76-7CA6-408F-88D7-4491290817C2}"/>
                  </a:ext>
                </a:extLst>
              </p:cNvPr>
              <p:cNvSpPr/>
              <p:nvPr/>
            </p:nvSpPr>
            <p:spPr>
              <a:xfrm>
                <a:off x="3506723" y="2154935"/>
                <a:ext cx="319786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3197859" h="527685">
                    <a:moveTo>
                      <a:pt x="0" y="527303"/>
                    </a:moveTo>
                    <a:lnTo>
                      <a:pt x="3197352" y="527303"/>
                    </a:lnTo>
                    <a:lnTo>
                      <a:pt x="3197352" y="0"/>
                    </a:lnTo>
                    <a:lnTo>
                      <a:pt x="0" y="0"/>
                    </a:lnTo>
                    <a:lnTo>
                      <a:pt x="0" y="52730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0239DCE1-25C6-4A35-8499-2BCD933B54AA}"/>
                </a:ext>
              </a:extLst>
            </p:cNvPr>
            <p:cNvSpPr txBox="1"/>
            <p:nvPr/>
          </p:nvSpPr>
          <p:spPr>
            <a:xfrm>
              <a:off x="5134419" y="2660017"/>
              <a:ext cx="244094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dirty="0">
                  <a:cs typeface="Times New Roman"/>
                </a:rPr>
                <a:t>Standar</a:t>
              </a:r>
              <a:r>
                <a:rPr sz="2800" b="1" spc="-105" dirty="0">
                  <a:cs typeface="Times New Roman"/>
                </a:rPr>
                <a:t> </a:t>
              </a:r>
              <a:r>
                <a:rPr sz="2800" b="1" spc="-5" dirty="0">
                  <a:cs typeface="Times New Roman"/>
                </a:rPr>
                <a:t>Deviasi</a:t>
              </a:r>
              <a:endParaRPr sz="2800" dirty="0">
                <a:cs typeface="Times New Roman"/>
              </a:endParaRPr>
            </a:p>
          </p:txBody>
        </p:sp>
        <p:grpSp>
          <p:nvGrpSpPr>
            <p:cNvPr id="19" name="object 24">
              <a:extLst>
                <a:ext uri="{FF2B5EF4-FFF2-40B4-BE49-F238E27FC236}">
                  <a16:creationId xmlns:a16="http://schemas.microsoft.com/office/drawing/2014/main" id="{0FA01A34-069C-481B-AB86-C177B8A8B2EF}"/>
                </a:ext>
              </a:extLst>
            </p:cNvPr>
            <p:cNvGrpSpPr/>
            <p:nvPr/>
          </p:nvGrpSpPr>
          <p:grpSpPr>
            <a:xfrm>
              <a:off x="7986648" y="2643885"/>
              <a:ext cx="2068830" cy="963930"/>
              <a:chOff x="6853173" y="2148585"/>
              <a:chExt cx="2068830" cy="963930"/>
            </a:xfrm>
          </p:grpSpPr>
          <p:sp>
            <p:nvSpPr>
              <p:cNvPr id="20" name="object 25">
                <a:extLst>
                  <a:ext uri="{FF2B5EF4-FFF2-40B4-BE49-F238E27FC236}">
                    <a16:creationId xmlns:a16="http://schemas.microsoft.com/office/drawing/2014/main" id="{E5E4BD9A-BB13-406F-AF99-67312072AE87}"/>
                  </a:ext>
                </a:extLst>
              </p:cNvPr>
              <p:cNvSpPr/>
              <p:nvPr/>
            </p:nvSpPr>
            <p:spPr>
              <a:xfrm>
                <a:off x="6859523" y="2154935"/>
                <a:ext cx="2056130" cy="951230"/>
              </a:xfrm>
              <a:custGeom>
                <a:avLst/>
                <a:gdLst/>
                <a:ahLst/>
                <a:cxnLst/>
                <a:rect l="l" t="t" r="r" b="b"/>
                <a:pathLst>
                  <a:path w="2056129" h="951230">
                    <a:moveTo>
                      <a:pt x="2055876" y="0"/>
                    </a:moveTo>
                    <a:lnTo>
                      <a:pt x="0" y="0"/>
                    </a:lnTo>
                    <a:lnTo>
                      <a:pt x="0" y="950976"/>
                    </a:lnTo>
                    <a:lnTo>
                      <a:pt x="2055876" y="950976"/>
                    </a:lnTo>
                    <a:lnTo>
                      <a:pt x="2055876" y="0"/>
                    </a:lnTo>
                    <a:close/>
                  </a:path>
                </a:pathLst>
              </a:custGeom>
              <a:solidFill>
                <a:srgbClr val="FF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6">
                <a:extLst>
                  <a:ext uri="{FF2B5EF4-FFF2-40B4-BE49-F238E27FC236}">
                    <a16:creationId xmlns:a16="http://schemas.microsoft.com/office/drawing/2014/main" id="{D2B41914-D2D7-4FF3-B35C-A6F2D1FEDB6B}"/>
                  </a:ext>
                </a:extLst>
              </p:cNvPr>
              <p:cNvSpPr/>
              <p:nvPr/>
            </p:nvSpPr>
            <p:spPr>
              <a:xfrm>
                <a:off x="6859523" y="2154935"/>
                <a:ext cx="2056130" cy="951230"/>
              </a:xfrm>
              <a:custGeom>
                <a:avLst/>
                <a:gdLst/>
                <a:ahLst/>
                <a:cxnLst/>
                <a:rect l="l" t="t" r="r" b="b"/>
                <a:pathLst>
                  <a:path w="2056129" h="951230">
                    <a:moveTo>
                      <a:pt x="0" y="950976"/>
                    </a:moveTo>
                    <a:lnTo>
                      <a:pt x="2055876" y="950976"/>
                    </a:lnTo>
                    <a:lnTo>
                      <a:pt x="2055876" y="0"/>
                    </a:lnTo>
                    <a:lnTo>
                      <a:pt x="0" y="0"/>
                    </a:lnTo>
                    <a:lnTo>
                      <a:pt x="0" y="950976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30959914-BABC-4169-A55A-B4170C20B3D2}"/>
                </a:ext>
              </a:extLst>
            </p:cNvPr>
            <p:cNvSpPr txBox="1"/>
            <p:nvPr/>
          </p:nvSpPr>
          <p:spPr>
            <a:xfrm>
              <a:off x="8332279" y="2672717"/>
              <a:ext cx="1447165" cy="8788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08915" marR="5080" indent="-19685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5" dirty="0" err="1">
                  <a:cs typeface="Times New Roman"/>
                </a:rPr>
                <a:t>Koefi</a:t>
              </a:r>
              <a:r>
                <a:rPr sz="2800" b="1" dirty="0" err="1">
                  <a:cs typeface="Times New Roman"/>
                </a:rPr>
                <a:t>s</a:t>
              </a:r>
              <a:r>
                <a:rPr sz="2800" b="1" spc="-5" dirty="0" err="1">
                  <a:cs typeface="Times New Roman"/>
                </a:rPr>
                <a:t>ien</a:t>
              </a:r>
              <a:r>
                <a:rPr sz="2800" b="1" spc="-5" dirty="0">
                  <a:cs typeface="Times New Roman"/>
                </a:rPr>
                <a:t>  </a:t>
              </a:r>
              <a:r>
                <a:rPr lang="en-US" sz="2800" b="1" spc="-5" dirty="0" err="1">
                  <a:cs typeface="Times New Roman"/>
                </a:rPr>
                <a:t>V</a:t>
              </a:r>
              <a:r>
                <a:rPr sz="2800" b="1" dirty="0" err="1">
                  <a:cs typeface="Times New Roman"/>
                </a:rPr>
                <a:t>ariasi</a:t>
              </a:r>
              <a:endParaRPr sz="2800" dirty="0">
                <a:cs typeface="Times New Roman"/>
              </a:endParaRPr>
            </a:p>
          </p:txBody>
        </p:sp>
        <p:grpSp>
          <p:nvGrpSpPr>
            <p:cNvPr id="23" name="object 28">
              <a:extLst>
                <a:ext uri="{FF2B5EF4-FFF2-40B4-BE49-F238E27FC236}">
                  <a16:creationId xmlns:a16="http://schemas.microsoft.com/office/drawing/2014/main" id="{54B82CC1-2C79-49E5-AE20-D8C5A928462F}"/>
                </a:ext>
              </a:extLst>
            </p:cNvPr>
            <p:cNvGrpSpPr/>
            <p:nvPr/>
          </p:nvGrpSpPr>
          <p:grpSpPr>
            <a:xfrm>
              <a:off x="2801112" y="3181350"/>
              <a:ext cx="2447289" cy="1740535"/>
              <a:chOff x="1667637" y="2686050"/>
              <a:chExt cx="2447289" cy="1740535"/>
            </a:xfrm>
          </p:grpSpPr>
          <p:sp>
            <p:nvSpPr>
              <p:cNvPr id="24" name="object 29">
                <a:extLst>
                  <a:ext uri="{FF2B5EF4-FFF2-40B4-BE49-F238E27FC236}">
                    <a16:creationId xmlns:a16="http://schemas.microsoft.com/office/drawing/2014/main" id="{B3EDAD9B-744E-41EE-8A22-0E6E4C823B20}"/>
                  </a:ext>
                </a:extLst>
              </p:cNvPr>
              <p:cNvSpPr/>
              <p:nvPr/>
            </p:nvSpPr>
            <p:spPr>
              <a:xfrm>
                <a:off x="1667637" y="2686050"/>
                <a:ext cx="0" cy="1740535"/>
              </a:xfrm>
              <a:custGeom>
                <a:avLst/>
                <a:gdLst/>
                <a:ahLst/>
                <a:cxnLst/>
                <a:rect l="l" t="t" r="r" b="b"/>
                <a:pathLst>
                  <a:path h="1740535">
                    <a:moveTo>
                      <a:pt x="0" y="0"/>
                    </a:moveTo>
                    <a:lnTo>
                      <a:pt x="0" y="1740408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30">
                <a:extLst>
                  <a:ext uri="{FF2B5EF4-FFF2-40B4-BE49-F238E27FC236}">
                    <a16:creationId xmlns:a16="http://schemas.microsoft.com/office/drawing/2014/main" id="{5A565D9D-6AEA-42A3-A4F6-30F41D1BAA2A}"/>
                  </a:ext>
                </a:extLst>
              </p:cNvPr>
              <p:cNvSpPr/>
              <p:nvPr/>
            </p:nvSpPr>
            <p:spPr>
              <a:xfrm>
                <a:off x="3810761" y="3524250"/>
                <a:ext cx="3041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164">
                    <a:moveTo>
                      <a:pt x="0" y="0"/>
                    </a:moveTo>
                    <a:lnTo>
                      <a:pt x="304038" y="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31">
                <a:extLst>
                  <a:ext uri="{FF2B5EF4-FFF2-40B4-BE49-F238E27FC236}">
                    <a16:creationId xmlns:a16="http://schemas.microsoft.com/office/drawing/2014/main" id="{D75E41F0-EEFF-4ADA-B011-9B57D10EBD6E}"/>
                  </a:ext>
                </a:extLst>
              </p:cNvPr>
              <p:cNvSpPr/>
              <p:nvPr/>
            </p:nvSpPr>
            <p:spPr>
              <a:xfrm>
                <a:off x="1929384" y="3034284"/>
                <a:ext cx="1143000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43254">
                    <a:moveTo>
                      <a:pt x="1143000" y="0"/>
                    </a:moveTo>
                    <a:lnTo>
                      <a:pt x="0" y="0"/>
                    </a:lnTo>
                    <a:lnTo>
                      <a:pt x="0" y="643127"/>
                    </a:lnTo>
                    <a:lnTo>
                      <a:pt x="1143000" y="643127"/>
                    </a:lnTo>
                    <a:lnTo>
                      <a:pt x="1143000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32">
                <a:extLst>
                  <a:ext uri="{FF2B5EF4-FFF2-40B4-BE49-F238E27FC236}">
                    <a16:creationId xmlns:a16="http://schemas.microsoft.com/office/drawing/2014/main" id="{B3A83AED-6B57-4388-9C2C-96819105F626}"/>
                  </a:ext>
                </a:extLst>
              </p:cNvPr>
              <p:cNvSpPr/>
              <p:nvPr/>
            </p:nvSpPr>
            <p:spPr>
              <a:xfrm>
                <a:off x="1929384" y="3034284"/>
                <a:ext cx="1143000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43254">
                    <a:moveTo>
                      <a:pt x="0" y="643127"/>
                    </a:moveTo>
                    <a:lnTo>
                      <a:pt x="1143000" y="643127"/>
                    </a:lnTo>
                    <a:lnTo>
                      <a:pt x="1143000" y="0"/>
                    </a:lnTo>
                    <a:lnTo>
                      <a:pt x="0" y="0"/>
                    </a:lnTo>
                    <a:lnTo>
                      <a:pt x="0" y="643127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33">
              <a:extLst>
                <a:ext uri="{FF2B5EF4-FFF2-40B4-BE49-F238E27FC236}">
                  <a16:creationId xmlns:a16="http://schemas.microsoft.com/office/drawing/2014/main" id="{4B5C5EA6-2976-44D6-87BA-E6779D66CE65}"/>
                </a:ext>
              </a:extLst>
            </p:cNvPr>
            <p:cNvSpPr txBox="1"/>
            <p:nvPr/>
          </p:nvSpPr>
          <p:spPr>
            <a:xfrm>
              <a:off x="3234627" y="3570540"/>
              <a:ext cx="86360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5" dirty="0">
                  <a:cs typeface="Times New Roman"/>
                </a:rPr>
                <a:t>Varians  </a:t>
              </a:r>
              <a:r>
                <a:rPr sz="1800" b="1" spc="-5" dirty="0">
                  <a:cs typeface="Times New Roman"/>
                </a:rPr>
                <a:t>Pop</a:t>
              </a:r>
              <a:r>
                <a:rPr sz="1800" b="1" spc="-15" dirty="0">
                  <a:cs typeface="Times New Roman"/>
                </a:rPr>
                <a:t>u</a:t>
              </a:r>
              <a:r>
                <a:rPr sz="1800" b="1" spc="-5" dirty="0">
                  <a:cs typeface="Times New Roman"/>
                </a:rPr>
                <a:t>lasi</a:t>
              </a:r>
              <a:endParaRPr sz="1800" dirty="0">
                <a:cs typeface="Times New Roman"/>
              </a:endParaRPr>
            </a:p>
          </p:txBody>
        </p:sp>
        <p:grpSp>
          <p:nvGrpSpPr>
            <p:cNvPr id="29" name="object 34">
              <a:extLst>
                <a:ext uri="{FF2B5EF4-FFF2-40B4-BE49-F238E27FC236}">
                  <a16:creationId xmlns:a16="http://schemas.microsoft.com/office/drawing/2014/main" id="{61DAF295-B900-48B7-8D37-039BF04AF436}"/>
                </a:ext>
              </a:extLst>
            </p:cNvPr>
            <p:cNvGrpSpPr/>
            <p:nvPr/>
          </p:nvGrpSpPr>
          <p:grpSpPr>
            <a:xfrm>
              <a:off x="2762504" y="4561078"/>
              <a:ext cx="1449705" cy="655955"/>
              <a:chOff x="1629029" y="4065778"/>
              <a:chExt cx="1449705" cy="655955"/>
            </a:xfrm>
          </p:grpSpPr>
          <p:sp>
            <p:nvSpPr>
              <p:cNvPr id="30" name="object 35">
                <a:extLst>
                  <a:ext uri="{FF2B5EF4-FFF2-40B4-BE49-F238E27FC236}">
                    <a16:creationId xmlns:a16="http://schemas.microsoft.com/office/drawing/2014/main" id="{E1D35D25-211B-43C7-BAC6-5169373D31C6}"/>
                  </a:ext>
                </a:extLst>
              </p:cNvPr>
              <p:cNvSpPr/>
              <p:nvPr/>
            </p:nvSpPr>
            <p:spPr>
              <a:xfrm>
                <a:off x="1643634" y="4429506"/>
                <a:ext cx="285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5750">
                    <a:moveTo>
                      <a:pt x="0" y="0"/>
                    </a:moveTo>
                    <a:lnTo>
                      <a:pt x="285750" y="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6">
                <a:extLst>
                  <a:ext uri="{FF2B5EF4-FFF2-40B4-BE49-F238E27FC236}">
                    <a16:creationId xmlns:a16="http://schemas.microsoft.com/office/drawing/2014/main" id="{4419A082-9754-4F22-93D5-F36C2F6A2B2C}"/>
                  </a:ext>
                </a:extLst>
              </p:cNvPr>
              <p:cNvSpPr/>
              <p:nvPr/>
            </p:nvSpPr>
            <p:spPr>
              <a:xfrm>
                <a:off x="1929384" y="4072128"/>
                <a:ext cx="1143000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43254">
                    <a:moveTo>
                      <a:pt x="1143000" y="0"/>
                    </a:moveTo>
                    <a:lnTo>
                      <a:pt x="0" y="0"/>
                    </a:lnTo>
                    <a:lnTo>
                      <a:pt x="0" y="643128"/>
                    </a:lnTo>
                    <a:lnTo>
                      <a:pt x="1143000" y="643128"/>
                    </a:lnTo>
                    <a:lnTo>
                      <a:pt x="1143000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7">
                <a:extLst>
                  <a:ext uri="{FF2B5EF4-FFF2-40B4-BE49-F238E27FC236}">
                    <a16:creationId xmlns:a16="http://schemas.microsoft.com/office/drawing/2014/main" id="{496FC560-70E7-4F78-B529-E474BDC8437E}"/>
                  </a:ext>
                </a:extLst>
              </p:cNvPr>
              <p:cNvSpPr/>
              <p:nvPr/>
            </p:nvSpPr>
            <p:spPr>
              <a:xfrm>
                <a:off x="1929384" y="4072128"/>
                <a:ext cx="1143000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43254">
                    <a:moveTo>
                      <a:pt x="0" y="643128"/>
                    </a:moveTo>
                    <a:lnTo>
                      <a:pt x="1143000" y="643128"/>
                    </a:lnTo>
                    <a:lnTo>
                      <a:pt x="1143000" y="0"/>
                    </a:lnTo>
                    <a:lnTo>
                      <a:pt x="0" y="0"/>
                    </a:lnTo>
                    <a:lnTo>
                      <a:pt x="0" y="643128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" name="object 38">
              <a:extLst>
                <a:ext uri="{FF2B5EF4-FFF2-40B4-BE49-F238E27FC236}">
                  <a16:creationId xmlns:a16="http://schemas.microsoft.com/office/drawing/2014/main" id="{7231DF02-4894-430D-8015-39C2ABC758EF}"/>
                </a:ext>
              </a:extLst>
            </p:cNvPr>
            <p:cNvSpPr txBox="1"/>
            <p:nvPr/>
          </p:nvSpPr>
          <p:spPr>
            <a:xfrm>
              <a:off x="3318447" y="4602035"/>
              <a:ext cx="77978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80" dirty="0">
                  <a:cs typeface="Times New Roman"/>
                </a:rPr>
                <a:t>V</a:t>
              </a:r>
              <a:r>
                <a:rPr sz="1800" b="1" dirty="0">
                  <a:cs typeface="Times New Roman"/>
                </a:rPr>
                <a:t>ar</a:t>
              </a:r>
              <a:r>
                <a:rPr sz="1800" b="1" spc="5" dirty="0">
                  <a:cs typeface="Times New Roman"/>
                </a:rPr>
                <a:t>i</a:t>
              </a:r>
              <a:r>
                <a:rPr sz="1800" b="1" spc="-5" dirty="0">
                  <a:cs typeface="Times New Roman"/>
                </a:rPr>
                <a:t>ans  Sampel</a:t>
              </a:r>
              <a:endParaRPr sz="1800" dirty="0">
                <a:cs typeface="Times New Roman"/>
              </a:endParaRPr>
            </a:p>
          </p:txBody>
        </p:sp>
        <p:grpSp>
          <p:nvGrpSpPr>
            <p:cNvPr id="34" name="object 39">
              <a:extLst>
                <a:ext uri="{FF2B5EF4-FFF2-40B4-BE49-F238E27FC236}">
                  <a16:creationId xmlns:a16="http://schemas.microsoft.com/office/drawing/2014/main" id="{FB9D7CE3-225C-4D2C-96BD-B6B78F51B8BE}"/>
                </a:ext>
              </a:extLst>
            </p:cNvPr>
            <p:cNvGrpSpPr/>
            <p:nvPr/>
          </p:nvGrpSpPr>
          <p:grpSpPr>
            <a:xfrm>
              <a:off x="4929632" y="3185032"/>
              <a:ext cx="2140585" cy="1916430"/>
              <a:chOff x="3796157" y="2689732"/>
              <a:chExt cx="2140585" cy="1916430"/>
            </a:xfrm>
          </p:grpSpPr>
          <p:sp>
            <p:nvSpPr>
              <p:cNvPr id="35" name="object 40">
                <a:extLst>
                  <a:ext uri="{FF2B5EF4-FFF2-40B4-BE49-F238E27FC236}">
                    <a16:creationId xmlns:a16="http://schemas.microsoft.com/office/drawing/2014/main" id="{1D0B425C-9629-4053-AA91-387105081527}"/>
                  </a:ext>
                </a:extLst>
              </p:cNvPr>
              <p:cNvSpPr/>
              <p:nvPr/>
            </p:nvSpPr>
            <p:spPr>
              <a:xfrm>
                <a:off x="3810762" y="2704337"/>
                <a:ext cx="0" cy="1887220"/>
              </a:xfrm>
              <a:custGeom>
                <a:avLst/>
                <a:gdLst/>
                <a:ahLst/>
                <a:cxnLst/>
                <a:rect l="l" t="t" r="r" b="b"/>
                <a:pathLst>
                  <a:path h="1887220">
                    <a:moveTo>
                      <a:pt x="0" y="0"/>
                    </a:moveTo>
                    <a:lnTo>
                      <a:pt x="0" y="1886712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41">
                <a:extLst>
                  <a:ext uri="{FF2B5EF4-FFF2-40B4-BE49-F238E27FC236}">
                    <a16:creationId xmlns:a16="http://schemas.microsoft.com/office/drawing/2014/main" id="{32C0CE00-E156-4484-A202-FC1A602A5191}"/>
                  </a:ext>
                </a:extLst>
              </p:cNvPr>
              <p:cNvSpPr/>
              <p:nvPr/>
            </p:nvSpPr>
            <p:spPr>
              <a:xfrm>
                <a:off x="3810762" y="4591050"/>
                <a:ext cx="3803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0364">
                    <a:moveTo>
                      <a:pt x="0" y="0"/>
                    </a:moveTo>
                    <a:lnTo>
                      <a:pt x="380238" y="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2">
                <a:extLst>
                  <a:ext uri="{FF2B5EF4-FFF2-40B4-BE49-F238E27FC236}">
                    <a16:creationId xmlns:a16="http://schemas.microsoft.com/office/drawing/2014/main" id="{EBFCE440-94F7-41E1-B99D-BAA12970224D}"/>
                  </a:ext>
                </a:extLst>
              </p:cNvPr>
              <p:cNvSpPr/>
              <p:nvPr/>
            </p:nvSpPr>
            <p:spPr>
              <a:xfrm>
                <a:off x="4114800" y="3066287"/>
                <a:ext cx="1815464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1815464" h="533400">
                    <a:moveTo>
                      <a:pt x="1815083" y="0"/>
                    </a:moveTo>
                    <a:lnTo>
                      <a:pt x="0" y="0"/>
                    </a:lnTo>
                    <a:lnTo>
                      <a:pt x="0" y="533400"/>
                    </a:lnTo>
                    <a:lnTo>
                      <a:pt x="1815083" y="533400"/>
                    </a:lnTo>
                    <a:lnTo>
                      <a:pt x="1815083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43">
                <a:extLst>
                  <a:ext uri="{FF2B5EF4-FFF2-40B4-BE49-F238E27FC236}">
                    <a16:creationId xmlns:a16="http://schemas.microsoft.com/office/drawing/2014/main" id="{9FDFE8AE-F9E8-44D1-AB57-E80B46E16F87}"/>
                  </a:ext>
                </a:extLst>
              </p:cNvPr>
              <p:cNvSpPr/>
              <p:nvPr/>
            </p:nvSpPr>
            <p:spPr>
              <a:xfrm>
                <a:off x="4114800" y="3066287"/>
                <a:ext cx="1815464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1815464" h="533400">
                    <a:moveTo>
                      <a:pt x="0" y="533400"/>
                    </a:moveTo>
                    <a:lnTo>
                      <a:pt x="1815083" y="533400"/>
                    </a:lnTo>
                    <a:lnTo>
                      <a:pt x="1815083" y="0"/>
                    </a:lnTo>
                    <a:lnTo>
                      <a:pt x="0" y="0"/>
                    </a:lnTo>
                    <a:lnTo>
                      <a:pt x="0" y="53340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44">
              <a:extLst>
                <a:ext uri="{FF2B5EF4-FFF2-40B4-BE49-F238E27FC236}">
                  <a16:creationId xmlns:a16="http://schemas.microsoft.com/office/drawing/2014/main" id="{76BC57DA-C93A-427A-B000-C58C922C00EA}"/>
                </a:ext>
              </a:extLst>
            </p:cNvPr>
            <p:cNvSpPr txBox="1"/>
            <p:nvPr/>
          </p:nvSpPr>
          <p:spPr>
            <a:xfrm>
              <a:off x="5287771" y="3599878"/>
              <a:ext cx="1815464" cy="47448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0805" algn="ctr">
                <a:lnSpc>
                  <a:spcPts val="1814"/>
                </a:lnSpc>
              </a:pPr>
              <a:r>
                <a:rPr sz="1800" b="1" spc="-5" dirty="0">
                  <a:cs typeface="Times New Roman"/>
                </a:rPr>
                <a:t>Populasi</a:t>
              </a:r>
              <a:endParaRPr sz="1800" dirty="0">
                <a:cs typeface="Times New Roman"/>
              </a:endParaRPr>
            </a:p>
            <a:p>
              <a:pPr marL="90805" algn="ctr">
                <a:lnSpc>
                  <a:spcPts val="1945"/>
                </a:lnSpc>
              </a:pPr>
              <a:r>
                <a:rPr sz="1800" b="1" spc="-5" dirty="0">
                  <a:cs typeface="Times New Roman"/>
                </a:rPr>
                <a:t>Standar</a:t>
              </a:r>
              <a:r>
                <a:rPr sz="1800" b="1" spc="-45" dirty="0">
                  <a:cs typeface="Times New Roman"/>
                </a:rPr>
                <a:t> </a:t>
              </a:r>
              <a:r>
                <a:rPr sz="1800" b="1" spc="-5" dirty="0">
                  <a:cs typeface="Times New Roman"/>
                </a:rPr>
                <a:t>Deviasi</a:t>
              </a:r>
              <a:endParaRPr sz="1800" dirty="0">
                <a:cs typeface="Times New Roman"/>
              </a:endParaRPr>
            </a:p>
          </p:txBody>
        </p:sp>
        <p:grpSp>
          <p:nvGrpSpPr>
            <p:cNvPr id="40" name="object 45">
              <a:extLst>
                <a:ext uri="{FF2B5EF4-FFF2-40B4-BE49-F238E27FC236}">
                  <a16:creationId xmlns:a16="http://schemas.microsoft.com/office/drawing/2014/main" id="{9CF3F94C-863A-4CD1-8B97-869F6C95DEAA}"/>
                </a:ext>
              </a:extLst>
            </p:cNvPr>
            <p:cNvGrpSpPr/>
            <p:nvPr/>
          </p:nvGrpSpPr>
          <p:grpSpPr>
            <a:xfrm>
              <a:off x="5318125" y="4774438"/>
              <a:ext cx="1823720" cy="491490"/>
              <a:chOff x="4184650" y="4279138"/>
              <a:chExt cx="1823720" cy="491490"/>
            </a:xfrm>
          </p:grpSpPr>
          <p:sp>
            <p:nvSpPr>
              <p:cNvPr id="41" name="object 46">
                <a:extLst>
                  <a:ext uri="{FF2B5EF4-FFF2-40B4-BE49-F238E27FC236}">
                    <a16:creationId xmlns:a16="http://schemas.microsoft.com/office/drawing/2014/main" id="{0802C91F-6692-4F73-BACE-C847C65D2A4D}"/>
                  </a:ext>
                </a:extLst>
              </p:cNvPr>
              <p:cNvSpPr/>
              <p:nvPr/>
            </p:nvSpPr>
            <p:spPr>
              <a:xfrm>
                <a:off x="4191000" y="4285488"/>
                <a:ext cx="1811020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1811020" h="478789">
                    <a:moveTo>
                      <a:pt x="1810512" y="0"/>
                    </a:moveTo>
                    <a:lnTo>
                      <a:pt x="0" y="0"/>
                    </a:lnTo>
                    <a:lnTo>
                      <a:pt x="0" y="478536"/>
                    </a:lnTo>
                    <a:lnTo>
                      <a:pt x="1810512" y="478536"/>
                    </a:lnTo>
                    <a:lnTo>
                      <a:pt x="1810512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7">
                <a:extLst>
                  <a:ext uri="{FF2B5EF4-FFF2-40B4-BE49-F238E27FC236}">
                    <a16:creationId xmlns:a16="http://schemas.microsoft.com/office/drawing/2014/main" id="{CEA7176A-007C-44B7-A8D3-212AF047EB8B}"/>
                  </a:ext>
                </a:extLst>
              </p:cNvPr>
              <p:cNvSpPr/>
              <p:nvPr/>
            </p:nvSpPr>
            <p:spPr>
              <a:xfrm>
                <a:off x="4191000" y="4285488"/>
                <a:ext cx="1811020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1811020" h="478789">
                    <a:moveTo>
                      <a:pt x="0" y="478536"/>
                    </a:moveTo>
                    <a:lnTo>
                      <a:pt x="1810512" y="478536"/>
                    </a:lnTo>
                    <a:lnTo>
                      <a:pt x="1810512" y="0"/>
                    </a:lnTo>
                    <a:lnTo>
                      <a:pt x="0" y="0"/>
                    </a:lnTo>
                    <a:lnTo>
                      <a:pt x="0" y="478536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8">
              <a:extLst>
                <a:ext uri="{FF2B5EF4-FFF2-40B4-BE49-F238E27FC236}">
                  <a16:creationId xmlns:a16="http://schemas.microsoft.com/office/drawing/2014/main" id="{C7434583-6885-43DB-B189-A05734DB63F4}"/>
                </a:ext>
              </a:extLst>
            </p:cNvPr>
            <p:cNvSpPr txBox="1"/>
            <p:nvPr/>
          </p:nvSpPr>
          <p:spPr>
            <a:xfrm>
              <a:off x="5324475" y="4780788"/>
              <a:ext cx="1811020" cy="445122"/>
            </a:xfrm>
            <a:prstGeom prst="rect">
              <a:avLst/>
            </a:prstGeom>
          </p:spPr>
          <p:txBody>
            <a:bodyPr vert="horz" wrap="square" lIns="0" tIns="44450" rIns="0" bIns="0" rtlCol="0">
              <a:spAutoFit/>
            </a:bodyPr>
            <a:lstStyle/>
            <a:p>
              <a:pPr marL="90805" marR="144780" algn="ctr">
                <a:lnSpc>
                  <a:spcPct val="70000"/>
                </a:lnSpc>
                <a:spcBef>
                  <a:spcPts val="350"/>
                </a:spcBef>
              </a:pPr>
              <a:r>
                <a:rPr sz="1800" b="1" spc="-5" dirty="0">
                  <a:cs typeface="Times New Roman"/>
                </a:rPr>
                <a:t>Sampel</a:t>
              </a:r>
              <a:r>
                <a:rPr sz="1800" b="1" spc="-55" dirty="0">
                  <a:cs typeface="Times New Roman"/>
                </a:rPr>
                <a:t> </a:t>
              </a:r>
              <a:r>
                <a:rPr sz="1800" b="1" spc="-5" dirty="0">
                  <a:cs typeface="Times New Roman"/>
                </a:rPr>
                <a:t>Standar  Deviasi</a:t>
              </a:r>
              <a:endParaRPr sz="1800" dirty="0">
                <a:cs typeface="Times New Roman"/>
              </a:endParaRPr>
            </a:p>
          </p:txBody>
        </p:sp>
        <p:grpSp>
          <p:nvGrpSpPr>
            <p:cNvPr id="44" name="object 49">
              <a:extLst>
                <a:ext uri="{FF2B5EF4-FFF2-40B4-BE49-F238E27FC236}">
                  <a16:creationId xmlns:a16="http://schemas.microsoft.com/office/drawing/2014/main" id="{3691661F-F13E-47A4-8B7E-18E4EDBEB184}"/>
                </a:ext>
              </a:extLst>
            </p:cNvPr>
            <p:cNvGrpSpPr/>
            <p:nvPr/>
          </p:nvGrpSpPr>
          <p:grpSpPr>
            <a:xfrm>
              <a:off x="1357249" y="2176145"/>
              <a:ext cx="1229360" cy="1693545"/>
              <a:chOff x="223774" y="1680845"/>
              <a:chExt cx="1229360" cy="1693545"/>
            </a:xfrm>
          </p:grpSpPr>
          <p:sp>
            <p:nvSpPr>
              <p:cNvPr id="45" name="object 50">
                <a:extLst>
                  <a:ext uri="{FF2B5EF4-FFF2-40B4-BE49-F238E27FC236}">
                    <a16:creationId xmlns:a16="http://schemas.microsoft.com/office/drawing/2014/main" id="{0C98EA7D-7C7B-4B2E-B5CD-487C84025461}"/>
                  </a:ext>
                </a:extLst>
              </p:cNvPr>
              <p:cNvSpPr/>
              <p:nvPr/>
            </p:nvSpPr>
            <p:spPr>
              <a:xfrm>
                <a:off x="686561" y="1695450"/>
                <a:ext cx="0" cy="1145540"/>
              </a:xfrm>
              <a:custGeom>
                <a:avLst/>
                <a:gdLst/>
                <a:ahLst/>
                <a:cxnLst/>
                <a:rect l="l" t="t" r="r" b="b"/>
                <a:pathLst>
                  <a:path h="1145539">
                    <a:moveTo>
                      <a:pt x="0" y="0"/>
                    </a:moveTo>
                    <a:lnTo>
                      <a:pt x="0" y="1145286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51">
                <a:extLst>
                  <a:ext uri="{FF2B5EF4-FFF2-40B4-BE49-F238E27FC236}">
                    <a16:creationId xmlns:a16="http://schemas.microsoft.com/office/drawing/2014/main" id="{66DF9299-4703-4CA1-8FAA-6B1238EC975B}"/>
                  </a:ext>
                </a:extLst>
              </p:cNvPr>
              <p:cNvSpPr/>
              <p:nvPr/>
            </p:nvSpPr>
            <p:spPr>
              <a:xfrm>
                <a:off x="230124" y="2840736"/>
                <a:ext cx="121666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527685">
                    <a:moveTo>
                      <a:pt x="1216152" y="0"/>
                    </a:moveTo>
                    <a:lnTo>
                      <a:pt x="0" y="0"/>
                    </a:lnTo>
                    <a:lnTo>
                      <a:pt x="0" y="527303"/>
                    </a:lnTo>
                    <a:lnTo>
                      <a:pt x="1216152" y="527303"/>
                    </a:lnTo>
                    <a:lnTo>
                      <a:pt x="1216152" y="0"/>
                    </a:lnTo>
                    <a:close/>
                  </a:path>
                </a:pathLst>
              </a:custGeom>
              <a:solidFill>
                <a:srgbClr val="FF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52">
                <a:extLst>
                  <a:ext uri="{FF2B5EF4-FFF2-40B4-BE49-F238E27FC236}">
                    <a16:creationId xmlns:a16="http://schemas.microsoft.com/office/drawing/2014/main" id="{B446209E-2E7A-4FCB-BD74-958E8DE5762C}"/>
                  </a:ext>
                </a:extLst>
              </p:cNvPr>
              <p:cNvSpPr/>
              <p:nvPr/>
            </p:nvSpPr>
            <p:spPr>
              <a:xfrm>
                <a:off x="230124" y="2840736"/>
                <a:ext cx="121666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527685">
                    <a:moveTo>
                      <a:pt x="0" y="527303"/>
                    </a:moveTo>
                    <a:lnTo>
                      <a:pt x="1216152" y="527303"/>
                    </a:lnTo>
                    <a:lnTo>
                      <a:pt x="1216152" y="0"/>
                    </a:lnTo>
                    <a:lnTo>
                      <a:pt x="0" y="0"/>
                    </a:lnTo>
                    <a:lnTo>
                      <a:pt x="0" y="52730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53">
              <a:extLst>
                <a:ext uri="{FF2B5EF4-FFF2-40B4-BE49-F238E27FC236}">
                  <a16:creationId xmlns:a16="http://schemas.microsoft.com/office/drawing/2014/main" id="{6E2FB75E-B374-467D-9EA2-BB52161D0699}"/>
                </a:ext>
              </a:extLst>
            </p:cNvPr>
            <p:cNvSpPr txBox="1"/>
            <p:nvPr/>
          </p:nvSpPr>
          <p:spPr>
            <a:xfrm>
              <a:off x="1441424" y="3355593"/>
              <a:ext cx="99314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5" dirty="0">
                  <a:cs typeface="Times New Roman"/>
                </a:rPr>
                <a:t>Ra</a:t>
              </a:r>
              <a:r>
                <a:rPr sz="2800" b="1" dirty="0">
                  <a:cs typeface="Times New Roman"/>
                </a:rPr>
                <a:t>n</a:t>
              </a:r>
              <a:r>
                <a:rPr sz="2800" b="1" spc="-5" dirty="0">
                  <a:cs typeface="Times New Roman"/>
                </a:rPr>
                <a:t>ge</a:t>
              </a:r>
              <a:endParaRPr sz="2800">
                <a:cs typeface="Times New Roman"/>
              </a:endParaRPr>
            </a:p>
          </p:txBody>
        </p:sp>
        <p:grpSp>
          <p:nvGrpSpPr>
            <p:cNvPr id="49" name="object 54">
              <a:extLst>
                <a:ext uri="{FF2B5EF4-FFF2-40B4-BE49-F238E27FC236}">
                  <a16:creationId xmlns:a16="http://schemas.microsoft.com/office/drawing/2014/main" id="{C7D9F739-9E5F-489C-8ED5-251961E9BD58}"/>
                </a:ext>
              </a:extLst>
            </p:cNvPr>
            <p:cNvGrpSpPr/>
            <p:nvPr/>
          </p:nvGrpSpPr>
          <p:grpSpPr>
            <a:xfrm>
              <a:off x="1282572" y="5384038"/>
              <a:ext cx="3134360" cy="380365"/>
              <a:chOff x="149097" y="4888738"/>
              <a:chExt cx="3134360" cy="380365"/>
            </a:xfrm>
          </p:grpSpPr>
          <p:sp>
            <p:nvSpPr>
              <p:cNvPr id="50" name="object 55">
                <a:extLst>
                  <a:ext uri="{FF2B5EF4-FFF2-40B4-BE49-F238E27FC236}">
                    <a16:creationId xmlns:a16="http://schemas.microsoft.com/office/drawing/2014/main" id="{3AE04765-3171-41F9-ACA8-02194E874628}"/>
                  </a:ext>
                </a:extLst>
              </p:cNvPr>
              <p:cNvSpPr/>
              <p:nvPr/>
            </p:nvSpPr>
            <p:spPr>
              <a:xfrm>
                <a:off x="155447" y="4895088"/>
                <a:ext cx="31216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3121660" h="367664">
                    <a:moveTo>
                      <a:pt x="3121152" y="0"/>
                    </a:moveTo>
                    <a:lnTo>
                      <a:pt x="0" y="0"/>
                    </a:lnTo>
                    <a:lnTo>
                      <a:pt x="0" y="367284"/>
                    </a:lnTo>
                    <a:lnTo>
                      <a:pt x="3121152" y="367284"/>
                    </a:lnTo>
                    <a:lnTo>
                      <a:pt x="3121152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6">
                <a:extLst>
                  <a:ext uri="{FF2B5EF4-FFF2-40B4-BE49-F238E27FC236}">
                    <a16:creationId xmlns:a16="http://schemas.microsoft.com/office/drawing/2014/main" id="{FA1B59A1-DF13-48C9-A412-CAA800B48F7A}"/>
                  </a:ext>
                </a:extLst>
              </p:cNvPr>
              <p:cNvSpPr/>
              <p:nvPr/>
            </p:nvSpPr>
            <p:spPr>
              <a:xfrm>
                <a:off x="155447" y="4895088"/>
                <a:ext cx="31216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3121660" h="367664">
                    <a:moveTo>
                      <a:pt x="0" y="367284"/>
                    </a:moveTo>
                    <a:lnTo>
                      <a:pt x="3121152" y="367284"/>
                    </a:lnTo>
                    <a:lnTo>
                      <a:pt x="3121152" y="0"/>
                    </a:lnTo>
                    <a:lnTo>
                      <a:pt x="0" y="0"/>
                    </a:lnTo>
                    <a:lnTo>
                      <a:pt x="0" y="367284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object 57">
              <a:extLst>
                <a:ext uri="{FF2B5EF4-FFF2-40B4-BE49-F238E27FC236}">
                  <a16:creationId xmlns:a16="http://schemas.microsoft.com/office/drawing/2014/main" id="{ADE48083-2603-4187-A514-D1BB57E3E2D1}"/>
                </a:ext>
              </a:extLst>
            </p:cNvPr>
            <p:cNvSpPr txBox="1"/>
            <p:nvPr/>
          </p:nvSpPr>
          <p:spPr>
            <a:xfrm>
              <a:off x="1830448" y="5412359"/>
              <a:ext cx="179705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cs typeface="Times New Roman"/>
                </a:rPr>
                <a:t>Jarak</a:t>
              </a:r>
              <a:r>
                <a:rPr sz="1800" b="1" spc="-25" dirty="0">
                  <a:cs typeface="Times New Roman"/>
                </a:rPr>
                <a:t> </a:t>
              </a:r>
              <a:r>
                <a:rPr sz="1800" b="1" spc="-5" dirty="0">
                  <a:cs typeface="Times New Roman"/>
                </a:rPr>
                <a:t>interkuartil</a:t>
              </a:r>
              <a:endParaRPr sz="1800" dirty="0">
                <a:cs typeface="Times New Roman"/>
              </a:endParaRPr>
            </a:p>
          </p:txBody>
        </p:sp>
        <p:sp>
          <p:nvSpPr>
            <p:cNvPr id="55" name="object 50">
              <a:extLst>
                <a:ext uri="{FF2B5EF4-FFF2-40B4-BE49-F238E27FC236}">
                  <a16:creationId xmlns:a16="http://schemas.microsoft.com/office/drawing/2014/main" id="{A718D78C-7F89-4100-8599-828FD5DA583A}"/>
                </a:ext>
              </a:extLst>
            </p:cNvPr>
            <p:cNvSpPr/>
            <p:nvPr/>
          </p:nvSpPr>
          <p:spPr>
            <a:xfrm>
              <a:off x="1820035" y="3874642"/>
              <a:ext cx="45719" cy="1515743"/>
            </a:xfrm>
            <a:custGeom>
              <a:avLst/>
              <a:gdLst/>
              <a:ahLst/>
              <a:cxnLst/>
              <a:rect l="l" t="t" r="r" b="b"/>
              <a:pathLst>
                <a:path h="1145539">
                  <a:moveTo>
                    <a:pt x="0" y="0"/>
                  </a:moveTo>
                  <a:lnTo>
                    <a:pt x="0" y="1145286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8361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Jarak</a:t>
            </a:r>
            <a:r>
              <a:rPr lang="en-US" dirty="0"/>
              <a:t> (Range)</a:t>
            </a: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2ED2E8D2-F882-4016-8FAC-634959FA562E}"/>
              </a:ext>
            </a:extLst>
          </p:cNvPr>
          <p:cNvGrpSpPr/>
          <p:nvPr/>
        </p:nvGrpSpPr>
        <p:grpSpPr>
          <a:xfrm>
            <a:off x="748093" y="4750944"/>
            <a:ext cx="6755130" cy="428625"/>
            <a:chOff x="709993" y="4260913"/>
            <a:chExt cx="6755130" cy="428625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4B3816AE-FC0F-46AA-AD5A-13698139006F}"/>
                </a:ext>
              </a:extLst>
            </p:cNvPr>
            <p:cNvSpPr/>
            <p:nvPr/>
          </p:nvSpPr>
          <p:spPr>
            <a:xfrm>
              <a:off x="5405627" y="4265676"/>
              <a:ext cx="2054860" cy="360045"/>
            </a:xfrm>
            <a:custGeom>
              <a:avLst/>
              <a:gdLst/>
              <a:ahLst/>
              <a:cxnLst/>
              <a:rect l="l" t="t" r="r" b="b"/>
              <a:pathLst>
                <a:path w="2054859" h="360045">
                  <a:moveTo>
                    <a:pt x="2054352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054352" y="359663"/>
                  </a:lnTo>
                  <a:lnTo>
                    <a:pt x="205435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90C45FDF-1746-4EEF-9169-CE02EB587BDE}"/>
                </a:ext>
              </a:extLst>
            </p:cNvPr>
            <p:cNvSpPr/>
            <p:nvPr/>
          </p:nvSpPr>
          <p:spPr>
            <a:xfrm>
              <a:off x="5405627" y="4265676"/>
              <a:ext cx="2054860" cy="360045"/>
            </a:xfrm>
            <a:custGeom>
              <a:avLst/>
              <a:gdLst/>
              <a:ahLst/>
              <a:cxnLst/>
              <a:rect l="l" t="t" r="r" b="b"/>
              <a:pathLst>
                <a:path w="2054859" h="360045">
                  <a:moveTo>
                    <a:pt x="0" y="359663"/>
                  </a:moveTo>
                  <a:lnTo>
                    <a:pt x="2054352" y="359663"/>
                  </a:lnTo>
                  <a:lnTo>
                    <a:pt x="2054352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ACDD820B-C977-493F-A462-F43292F2165B}"/>
                </a:ext>
              </a:extLst>
            </p:cNvPr>
            <p:cNvSpPr/>
            <p:nvPr/>
          </p:nvSpPr>
          <p:spPr>
            <a:xfrm>
              <a:off x="714755" y="4325112"/>
              <a:ext cx="2054860" cy="360045"/>
            </a:xfrm>
            <a:custGeom>
              <a:avLst/>
              <a:gdLst/>
              <a:ahLst/>
              <a:cxnLst/>
              <a:rect l="l" t="t" r="r" b="b"/>
              <a:pathLst>
                <a:path w="2054860" h="360045">
                  <a:moveTo>
                    <a:pt x="2054352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054352" y="359663"/>
                  </a:lnTo>
                  <a:lnTo>
                    <a:pt x="205435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31AC13CC-1131-475B-8209-BA93989A7E4F}"/>
                </a:ext>
              </a:extLst>
            </p:cNvPr>
            <p:cNvSpPr/>
            <p:nvPr/>
          </p:nvSpPr>
          <p:spPr>
            <a:xfrm>
              <a:off x="714755" y="4325112"/>
              <a:ext cx="2054860" cy="360045"/>
            </a:xfrm>
            <a:custGeom>
              <a:avLst/>
              <a:gdLst/>
              <a:ahLst/>
              <a:cxnLst/>
              <a:rect l="l" t="t" r="r" b="b"/>
              <a:pathLst>
                <a:path w="2054860" h="360045">
                  <a:moveTo>
                    <a:pt x="0" y="359663"/>
                  </a:moveTo>
                  <a:lnTo>
                    <a:pt x="2054352" y="359663"/>
                  </a:lnTo>
                  <a:lnTo>
                    <a:pt x="2054352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>
            <a:extLst>
              <a:ext uri="{FF2B5EF4-FFF2-40B4-BE49-F238E27FC236}">
                <a16:creationId xmlns:a16="http://schemas.microsoft.com/office/drawing/2014/main" id="{99B90CFA-5968-482C-9532-CD0DF45E8856}"/>
              </a:ext>
            </a:extLst>
          </p:cNvPr>
          <p:cNvSpPr txBox="1"/>
          <p:nvPr/>
        </p:nvSpPr>
        <p:spPr>
          <a:xfrm>
            <a:off x="865631" y="1623854"/>
            <a:ext cx="11113212" cy="158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Merupakan </a:t>
            </a:r>
            <a:r>
              <a:rPr sz="3200" spc="-15" dirty="0">
                <a:latin typeface="Carlito"/>
                <a:cs typeface="Carlito"/>
              </a:rPr>
              <a:t>pengukuran yang </a:t>
            </a:r>
            <a:r>
              <a:rPr sz="3200" spc="-5" dirty="0">
                <a:latin typeface="Carlito"/>
                <a:cs typeface="Carlito"/>
              </a:rPr>
              <a:t>paling sederhana  </a:t>
            </a:r>
            <a:r>
              <a:rPr sz="3200" spc="-10" dirty="0">
                <a:latin typeface="Carlito"/>
                <a:cs typeface="Carlito"/>
              </a:rPr>
              <a:t>untuk </a:t>
            </a:r>
            <a:r>
              <a:rPr sz="3200" spc="-15" dirty="0">
                <a:latin typeface="Carlito"/>
                <a:cs typeface="Carlito"/>
              </a:rPr>
              <a:t>dispersi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data.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Perbedaan </a:t>
            </a:r>
            <a:r>
              <a:rPr sz="3200" spc="-25" dirty="0">
                <a:latin typeface="Carlito"/>
                <a:cs typeface="Carlito"/>
              </a:rPr>
              <a:t>antara </a:t>
            </a:r>
            <a:r>
              <a:rPr sz="3200" spc="-5" dirty="0">
                <a:latin typeface="Carlito"/>
                <a:cs typeface="Carlito"/>
              </a:rPr>
              <a:t>terbesar dan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pengamatan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ADD4B442-F41A-48EF-B7D0-76E651565114}"/>
              </a:ext>
            </a:extLst>
          </p:cNvPr>
          <p:cNvSpPr txBox="1"/>
          <p:nvPr/>
        </p:nvSpPr>
        <p:spPr>
          <a:xfrm>
            <a:off x="998219" y="3283047"/>
            <a:ext cx="2768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arlito"/>
                <a:cs typeface="Carlito"/>
              </a:rPr>
              <a:t>terkecil: </a:t>
            </a:r>
            <a:r>
              <a:rPr sz="3200" dirty="0">
                <a:latin typeface="Carlito"/>
                <a:cs typeface="Carlito"/>
              </a:rPr>
              <a:t>Rumus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;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BE57623D-AEEF-400E-810E-4D80B6AE2F20}"/>
              </a:ext>
            </a:extLst>
          </p:cNvPr>
          <p:cNvSpPr txBox="1"/>
          <p:nvPr/>
        </p:nvSpPr>
        <p:spPr>
          <a:xfrm>
            <a:off x="812291" y="3999780"/>
            <a:ext cx="1064648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rlito"/>
                <a:cs typeface="Carlito"/>
              </a:rPr>
              <a:t>Mengabaikan </a:t>
            </a:r>
            <a:r>
              <a:rPr sz="3200" spc="-25" dirty="0">
                <a:latin typeface="Carlito"/>
                <a:cs typeface="Carlito"/>
              </a:rPr>
              <a:t>cara </a:t>
            </a:r>
            <a:r>
              <a:rPr sz="3200" spc="-5" dirty="0">
                <a:latin typeface="Carlito"/>
                <a:cs typeface="Carlito"/>
              </a:rPr>
              <a:t>di </a:t>
            </a:r>
            <a:r>
              <a:rPr sz="3200" dirty="0">
                <a:latin typeface="Carlito"/>
                <a:cs typeface="Carlito"/>
              </a:rPr>
              <a:t>mana </a:t>
            </a:r>
            <a:r>
              <a:rPr sz="3200" spc="-20" dirty="0">
                <a:latin typeface="Carlito"/>
                <a:cs typeface="Carlito"/>
              </a:rPr>
              <a:t>data </a:t>
            </a:r>
            <a:r>
              <a:rPr sz="3200" spc="-15" dirty="0">
                <a:latin typeface="Carlito"/>
                <a:cs typeface="Carlito"/>
              </a:rPr>
              <a:t>yang  </a:t>
            </a:r>
            <a:r>
              <a:rPr sz="3200" spc="-10" dirty="0">
                <a:latin typeface="Carlito"/>
                <a:cs typeface="Carlito"/>
              </a:rPr>
              <a:t>didistribusikan</a:t>
            </a:r>
            <a:endParaRPr sz="3200" dirty="0">
              <a:latin typeface="Carlito"/>
              <a:cs typeface="Carlito"/>
            </a:endParaRPr>
          </a:p>
        </p:txBody>
      </p:sp>
      <p:grpSp>
        <p:nvGrpSpPr>
          <p:cNvPr id="11" name="object 12">
            <a:extLst>
              <a:ext uri="{FF2B5EF4-FFF2-40B4-BE49-F238E27FC236}">
                <a16:creationId xmlns:a16="http://schemas.microsoft.com/office/drawing/2014/main" id="{37AE05DD-9FA8-4CDE-8E7D-7C267B811C9E}"/>
              </a:ext>
            </a:extLst>
          </p:cNvPr>
          <p:cNvGrpSpPr/>
          <p:nvPr/>
        </p:nvGrpSpPr>
        <p:grpSpPr>
          <a:xfrm>
            <a:off x="805941" y="5435410"/>
            <a:ext cx="2859405" cy="210820"/>
            <a:chOff x="767841" y="4945379"/>
            <a:chExt cx="2859405" cy="210820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3A288C4D-1471-439D-A615-CB57BCF6F89C}"/>
                </a:ext>
              </a:extLst>
            </p:cNvPr>
            <p:cNvSpPr/>
            <p:nvPr/>
          </p:nvSpPr>
          <p:spPr>
            <a:xfrm>
              <a:off x="774191" y="5103875"/>
              <a:ext cx="2418715" cy="45720"/>
            </a:xfrm>
            <a:custGeom>
              <a:avLst/>
              <a:gdLst/>
              <a:ahLst/>
              <a:cxnLst/>
              <a:rect l="l" t="t" r="r" b="b"/>
              <a:pathLst>
                <a:path w="2418715" h="45720">
                  <a:moveTo>
                    <a:pt x="0" y="0"/>
                  </a:moveTo>
                  <a:lnTo>
                    <a:pt x="2418588" y="45719"/>
                  </a:lnTo>
                </a:path>
              </a:pathLst>
            </a:custGeom>
            <a:ln w="12192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5E1D2300-25E5-4C40-A90E-944782DF5848}"/>
                </a:ext>
              </a:extLst>
            </p:cNvPr>
            <p:cNvSpPr/>
            <p:nvPr/>
          </p:nvSpPr>
          <p:spPr>
            <a:xfrm>
              <a:off x="827531" y="4945379"/>
              <a:ext cx="132588" cy="1310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CA4C77E6-A312-4F22-95F7-FD0FE756FC3E}"/>
                </a:ext>
              </a:extLst>
            </p:cNvPr>
            <p:cNvSpPr/>
            <p:nvPr/>
          </p:nvSpPr>
          <p:spPr>
            <a:xfrm>
              <a:off x="1818131" y="4945379"/>
              <a:ext cx="132587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DDC7F766-B2CC-45A6-B0F2-9DD91A8923F9}"/>
                </a:ext>
              </a:extLst>
            </p:cNvPr>
            <p:cNvSpPr/>
            <p:nvPr/>
          </p:nvSpPr>
          <p:spPr>
            <a:xfrm>
              <a:off x="3494531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76B00013-D9FF-4473-BC11-D8DB471300DB}"/>
                </a:ext>
              </a:extLst>
            </p:cNvPr>
            <p:cNvSpPr/>
            <p:nvPr/>
          </p:nvSpPr>
          <p:spPr>
            <a:xfrm>
              <a:off x="2351531" y="4945379"/>
              <a:ext cx="132587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13E26474-CC86-46D9-81E0-3B2DDCD2A3C6}"/>
                </a:ext>
              </a:extLst>
            </p:cNvPr>
            <p:cNvSpPr/>
            <p:nvPr/>
          </p:nvSpPr>
          <p:spPr>
            <a:xfrm>
              <a:off x="2961131" y="4945379"/>
              <a:ext cx="132587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E2756C4A-CB8F-43C2-8277-76EDE3181B51}"/>
                </a:ext>
              </a:extLst>
            </p:cNvPr>
            <p:cNvSpPr/>
            <p:nvPr/>
          </p:nvSpPr>
          <p:spPr>
            <a:xfrm>
              <a:off x="1360931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0">
            <a:extLst>
              <a:ext uri="{FF2B5EF4-FFF2-40B4-BE49-F238E27FC236}">
                <a16:creationId xmlns:a16="http://schemas.microsoft.com/office/drawing/2014/main" id="{04A93500-36D2-4D13-9936-8E9C82AFF449}"/>
              </a:ext>
            </a:extLst>
          </p:cNvPr>
          <p:cNvSpPr txBox="1"/>
          <p:nvPr/>
        </p:nvSpPr>
        <p:spPr>
          <a:xfrm>
            <a:off x="873353" y="5616894"/>
            <a:ext cx="2869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065" algn="l"/>
                <a:tab pos="1028065" algn="l"/>
                <a:tab pos="1472565" algn="l"/>
                <a:tab pos="2044064" algn="l"/>
                <a:tab pos="2601595" algn="l"/>
              </a:tabLst>
            </a:pPr>
            <a:r>
              <a:rPr sz="2000" b="1" dirty="0">
                <a:latin typeface="Times New Roman"/>
                <a:cs typeface="Times New Roman"/>
              </a:rPr>
              <a:t>7	8	9	10	</a:t>
            </a: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C833B056-1D9C-4A47-81A3-E2F2472EBEF8}"/>
              </a:ext>
            </a:extLst>
          </p:cNvPr>
          <p:cNvSpPr txBox="1"/>
          <p:nvPr/>
        </p:nvSpPr>
        <p:spPr>
          <a:xfrm>
            <a:off x="752855" y="4815142"/>
            <a:ext cx="2054860" cy="3600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55"/>
              </a:spcBef>
            </a:pPr>
            <a:r>
              <a:rPr sz="1800" b="1" spc="-5" dirty="0">
                <a:latin typeface="Times New Roman"/>
                <a:cs typeface="Times New Roman"/>
              </a:rPr>
              <a:t>Range </a:t>
            </a:r>
            <a:r>
              <a:rPr sz="1800" b="1" dirty="0">
                <a:latin typeface="Times New Roman"/>
                <a:cs typeface="Times New Roman"/>
              </a:rPr>
              <a:t>= 12 - 7 =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10A410EA-821D-47BF-9113-4FC810203298}"/>
              </a:ext>
            </a:extLst>
          </p:cNvPr>
          <p:cNvSpPr/>
          <p:nvPr/>
        </p:nvSpPr>
        <p:spPr>
          <a:xfrm>
            <a:off x="5384291" y="5593907"/>
            <a:ext cx="2418715" cy="45720"/>
          </a:xfrm>
          <a:custGeom>
            <a:avLst/>
            <a:gdLst/>
            <a:ahLst/>
            <a:cxnLst/>
            <a:rect l="l" t="t" r="r" b="b"/>
            <a:pathLst>
              <a:path w="2418715" h="45720">
                <a:moveTo>
                  <a:pt x="0" y="0"/>
                </a:moveTo>
                <a:lnTo>
                  <a:pt x="2418588" y="45719"/>
                </a:lnTo>
              </a:path>
            </a:pathLst>
          </a:custGeom>
          <a:ln w="12192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000321AB-5DA0-4580-B47E-ED3261C04E49}"/>
              </a:ext>
            </a:extLst>
          </p:cNvPr>
          <p:cNvSpPr txBox="1"/>
          <p:nvPr/>
        </p:nvSpPr>
        <p:spPr>
          <a:xfrm>
            <a:off x="5441060" y="5611940"/>
            <a:ext cx="2869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065" algn="l"/>
                <a:tab pos="1028065" algn="l"/>
                <a:tab pos="1472565" algn="l"/>
                <a:tab pos="2044064" algn="l"/>
                <a:tab pos="2601595" algn="l"/>
              </a:tabLst>
            </a:pPr>
            <a:r>
              <a:rPr sz="2000" b="1" dirty="0">
                <a:latin typeface="Times New Roman"/>
                <a:cs typeface="Times New Roman"/>
              </a:rPr>
              <a:t>7	8	9	10	</a:t>
            </a: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4">
            <a:extLst>
              <a:ext uri="{FF2B5EF4-FFF2-40B4-BE49-F238E27FC236}">
                <a16:creationId xmlns:a16="http://schemas.microsoft.com/office/drawing/2014/main" id="{F8179BF4-464C-478A-BD0F-6577C17252B2}"/>
              </a:ext>
            </a:extLst>
          </p:cNvPr>
          <p:cNvGrpSpPr/>
          <p:nvPr/>
        </p:nvGrpSpPr>
        <p:grpSpPr>
          <a:xfrm>
            <a:off x="739140" y="3342958"/>
            <a:ext cx="7672070" cy="2312035"/>
            <a:chOff x="701040" y="2852927"/>
            <a:chExt cx="7672070" cy="2312035"/>
          </a:xfrm>
        </p:grpSpPr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E5E84D52-7486-49CD-BCA5-947653C0FD2F}"/>
                </a:ext>
              </a:extLst>
            </p:cNvPr>
            <p:cNvSpPr/>
            <p:nvPr/>
          </p:nvSpPr>
          <p:spPr>
            <a:xfrm>
              <a:off x="5399531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B98758D4-7A66-4574-B1CE-A25D854F834C}"/>
                </a:ext>
              </a:extLst>
            </p:cNvPr>
            <p:cNvSpPr/>
            <p:nvPr/>
          </p:nvSpPr>
          <p:spPr>
            <a:xfrm>
              <a:off x="6923531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9E3B397F-6C6F-46FF-9A9B-F792770E5263}"/>
                </a:ext>
              </a:extLst>
            </p:cNvPr>
            <p:cNvSpPr/>
            <p:nvPr/>
          </p:nvSpPr>
          <p:spPr>
            <a:xfrm>
              <a:off x="8066532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7B84D8D1-3EA5-4751-9F9D-17AF4BFA392F}"/>
                </a:ext>
              </a:extLst>
            </p:cNvPr>
            <p:cNvSpPr/>
            <p:nvPr/>
          </p:nvSpPr>
          <p:spPr>
            <a:xfrm>
              <a:off x="7533132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A8C3D514-3056-4F92-8BBA-F16A2A97C7B4}"/>
                </a:ext>
              </a:extLst>
            </p:cNvPr>
            <p:cNvSpPr/>
            <p:nvPr/>
          </p:nvSpPr>
          <p:spPr>
            <a:xfrm>
              <a:off x="8066532" y="47929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D2C5FC7D-EC39-4484-A950-F4F16EE26FE7}"/>
                </a:ext>
              </a:extLst>
            </p:cNvPr>
            <p:cNvSpPr/>
            <p:nvPr/>
          </p:nvSpPr>
          <p:spPr>
            <a:xfrm>
              <a:off x="8066532" y="46405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7EFC2ABE-674B-4103-A0F6-65542E7365BF}"/>
                </a:ext>
              </a:extLst>
            </p:cNvPr>
            <p:cNvSpPr/>
            <p:nvPr/>
          </p:nvSpPr>
          <p:spPr>
            <a:xfrm>
              <a:off x="715518" y="5072633"/>
              <a:ext cx="7642859" cy="78105"/>
            </a:xfrm>
            <a:custGeom>
              <a:avLst/>
              <a:gdLst/>
              <a:ahLst/>
              <a:cxnLst/>
              <a:rect l="l" t="t" r="r" b="b"/>
              <a:pathLst>
                <a:path w="7642859" h="78104">
                  <a:moveTo>
                    <a:pt x="0" y="45720"/>
                  </a:moveTo>
                  <a:lnTo>
                    <a:pt x="3070860" y="0"/>
                  </a:lnTo>
                </a:path>
                <a:path w="7642859" h="78104">
                  <a:moveTo>
                    <a:pt x="4614672" y="32004"/>
                  </a:moveTo>
                  <a:lnTo>
                    <a:pt x="7642859" y="77724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E44B9095-CD53-403B-866B-3FF2F75306BB}"/>
                </a:ext>
              </a:extLst>
            </p:cNvPr>
            <p:cNvSpPr/>
            <p:nvPr/>
          </p:nvSpPr>
          <p:spPr>
            <a:xfrm>
              <a:off x="3713988" y="2857499"/>
              <a:ext cx="4072254" cy="449580"/>
            </a:xfrm>
            <a:custGeom>
              <a:avLst/>
              <a:gdLst/>
              <a:ahLst/>
              <a:cxnLst/>
              <a:rect l="l" t="t" r="r" b="b"/>
              <a:pathLst>
                <a:path w="4072254" h="449579">
                  <a:moveTo>
                    <a:pt x="4072127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072127" y="449579"/>
                  </a:lnTo>
                  <a:lnTo>
                    <a:pt x="407212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EE9E5585-6F61-4B7C-9F5F-4AA426451349}"/>
                </a:ext>
              </a:extLst>
            </p:cNvPr>
            <p:cNvSpPr/>
            <p:nvPr/>
          </p:nvSpPr>
          <p:spPr>
            <a:xfrm>
              <a:off x="3713988" y="2857499"/>
              <a:ext cx="4072254" cy="449580"/>
            </a:xfrm>
            <a:custGeom>
              <a:avLst/>
              <a:gdLst/>
              <a:ahLst/>
              <a:cxnLst/>
              <a:rect l="l" t="t" r="r" b="b"/>
              <a:pathLst>
                <a:path w="4072254" h="449579">
                  <a:moveTo>
                    <a:pt x="0" y="449579"/>
                  </a:moveTo>
                  <a:lnTo>
                    <a:pt x="4072127" y="449579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4">
            <a:extLst>
              <a:ext uri="{FF2B5EF4-FFF2-40B4-BE49-F238E27FC236}">
                <a16:creationId xmlns:a16="http://schemas.microsoft.com/office/drawing/2014/main" id="{423D7CC2-2237-4E74-BF53-3AB42F1FD468}"/>
              </a:ext>
            </a:extLst>
          </p:cNvPr>
          <p:cNvSpPr txBox="1"/>
          <p:nvPr/>
        </p:nvSpPr>
        <p:spPr>
          <a:xfrm>
            <a:off x="5443728" y="4755707"/>
            <a:ext cx="2054860" cy="30905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Times New Roman"/>
                <a:cs typeface="Times New Roman"/>
              </a:rPr>
              <a:t>Range </a:t>
            </a:r>
            <a:r>
              <a:rPr sz="1800" b="1" dirty="0">
                <a:latin typeface="Times New Roman"/>
                <a:cs typeface="Times New Roman"/>
              </a:rPr>
              <a:t>= 12 - 7 =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5">
            <a:extLst>
              <a:ext uri="{FF2B5EF4-FFF2-40B4-BE49-F238E27FC236}">
                <a16:creationId xmlns:a16="http://schemas.microsoft.com/office/drawing/2014/main" id="{48B746D1-FE7B-48C5-8FF2-7E0DA4D43650}"/>
              </a:ext>
            </a:extLst>
          </p:cNvPr>
          <p:cNvSpPr txBox="1"/>
          <p:nvPr/>
        </p:nvSpPr>
        <p:spPr>
          <a:xfrm>
            <a:off x="3752088" y="3347531"/>
            <a:ext cx="4072254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75"/>
              </a:spcBef>
            </a:pPr>
            <a:r>
              <a:rPr sz="1800" spc="-5" dirty="0">
                <a:latin typeface="Carlito"/>
                <a:cs typeface="Carlito"/>
              </a:rPr>
              <a:t>Range </a:t>
            </a:r>
            <a:r>
              <a:rPr sz="1800" dirty="0">
                <a:latin typeface="Carlito"/>
                <a:cs typeface="Carlito"/>
              </a:rPr>
              <a:t>= </a:t>
            </a:r>
            <a:r>
              <a:rPr sz="1800" spc="-5" dirty="0">
                <a:latin typeface="Carlito"/>
                <a:cs typeface="Carlito"/>
              </a:rPr>
              <a:t>nilai maksimum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5" dirty="0">
                <a:latin typeface="Carlito"/>
                <a:cs typeface="Carlito"/>
              </a:rPr>
              <a:t>nilai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minimum</a:t>
            </a:r>
            <a:endParaRPr sz="1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4046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Varians</a:t>
            </a:r>
            <a:endParaRPr lang="en-US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CFEF4E3-ED4D-4058-AA38-E3F41F2C8D64}"/>
              </a:ext>
            </a:extLst>
          </p:cNvPr>
          <p:cNvSpPr txBox="1"/>
          <p:nvPr/>
        </p:nvSpPr>
        <p:spPr>
          <a:xfrm>
            <a:off x="1016990" y="1583436"/>
            <a:ext cx="10079635" cy="1516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15" dirty="0">
                <a:latin typeface="Carlito"/>
                <a:cs typeface="Carlito"/>
              </a:rPr>
              <a:t>Varians </a:t>
            </a:r>
            <a:r>
              <a:rPr sz="2400" dirty="0">
                <a:latin typeface="Carlito"/>
                <a:cs typeface="Carlito"/>
              </a:rPr>
              <a:t>adalah </a:t>
            </a:r>
            <a:r>
              <a:rPr sz="2400" spc="-5" dirty="0">
                <a:latin typeface="Carlito"/>
                <a:cs typeface="Carlito"/>
              </a:rPr>
              <a:t>suatu </a:t>
            </a:r>
            <a:r>
              <a:rPr sz="2400" spc="-10" dirty="0">
                <a:latin typeface="Carlito"/>
                <a:cs typeface="Carlito"/>
              </a:rPr>
              <a:t>ukuran penyebaran data, yang </a:t>
            </a:r>
            <a:r>
              <a:rPr sz="2400" spc="-5" dirty="0">
                <a:latin typeface="Carlito"/>
                <a:cs typeface="Carlito"/>
              </a:rPr>
              <a:t>diukur  </a:t>
            </a:r>
            <a:r>
              <a:rPr sz="2400" dirty="0">
                <a:latin typeface="Carlito"/>
                <a:cs typeface="Carlito"/>
              </a:rPr>
              <a:t>dalam </a:t>
            </a:r>
            <a:r>
              <a:rPr sz="2400" spc="-10" dirty="0">
                <a:latin typeface="Carlito"/>
                <a:cs typeface="Carlito"/>
              </a:rPr>
              <a:t>pangkat </a:t>
            </a:r>
            <a:r>
              <a:rPr sz="2400" dirty="0">
                <a:latin typeface="Carlito"/>
                <a:cs typeface="Carlito"/>
              </a:rPr>
              <a:t>dua dari </a:t>
            </a:r>
            <a:r>
              <a:rPr sz="2400" spc="-5" dirty="0">
                <a:latin typeface="Carlito"/>
                <a:cs typeface="Carlito"/>
              </a:rPr>
              <a:t>selisih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dirty="0">
                <a:latin typeface="Carlito"/>
                <a:cs typeface="Carlito"/>
              </a:rPr>
              <a:t>terhadap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rata-</a:t>
            </a:r>
            <a:r>
              <a:rPr sz="2400" spc="-20" dirty="0" err="1">
                <a:latin typeface="Carlito"/>
                <a:cs typeface="Carlito"/>
              </a:rPr>
              <a:t>ratanya</a:t>
            </a:r>
            <a:r>
              <a:rPr sz="2400" spc="-20" dirty="0">
                <a:latin typeface="Carlito"/>
                <a:cs typeface="Carlito"/>
              </a:rPr>
              <a:t>.</a:t>
            </a:r>
            <a:endParaRPr lang="en-US" sz="2400" spc="-20" dirty="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endParaRPr lang="en-US" sz="2400" spc="-20" dirty="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en-US" sz="2400" spc="-20" dirty="0" err="1">
                <a:latin typeface="Carlito"/>
                <a:cs typeface="Carlito"/>
              </a:rPr>
              <a:t>Menunjukkan</a:t>
            </a:r>
            <a:r>
              <a:rPr lang="en-US" sz="2400" spc="-20" dirty="0">
                <a:latin typeface="Carlito"/>
                <a:cs typeface="Carlito"/>
              </a:rPr>
              <a:t> </a:t>
            </a:r>
            <a:r>
              <a:rPr lang="en-US" sz="2400" spc="-20" dirty="0" err="1">
                <a:latin typeface="Carlito"/>
                <a:cs typeface="Carlito"/>
              </a:rPr>
              <a:t>variasi</a:t>
            </a:r>
            <a:r>
              <a:rPr lang="en-US" sz="2400" spc="-20" dirty="0">
                <a:latin typeface="Carlito"/>
                <a:cs typeface="Carlito"/>
              </a:rPr>
              <a:t> </a:t>
            </a:r>
            <a:r>
              <a:rPr lang="en-US" sz="2400" spc="-20" dirty="0" err="1">
                <a:latin typeface="Carlito"/>
                <a:cs typeface="Carlito"/>
              </a:rPr>
              <a:t>terhadap</a:t>
            </a:r>
            <a:r>
              <a:rPr lang="en-US" sz="2400" spc="-20" dirty="0">
                <a:latin typeface="Carlito"/>
                <a:cs typeface="Carlito"/>
              </a:rPr>
              <a:t> mean: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65D15CC-66F8-4799-BD87-7D1611891210}"/>
              </a:ext>
            </a:extLst>
          </p:cNvPr>
          <p:cNvSpPr txBox="1"/>
          <p:nvPr/>
        </p:nvSpPr>
        <p:spPr>
          <a:xfrm>
            <a:off x="2502890" y="3120999"/>
            <a:ext cx="2451735" cy="73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201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5" dirty="0">
                <a:latin typeface="Carlito"/>
                <a:cs typeface="Carlito"/>
              </a:rPr>
              <a:t>Varians </a:t>
            </a:r>
            <a:r>
              <a:rPr sz="2000" spc="-5" dirty="0">
                <a:latin typeface="Carlito"/>
                <a:cs typeface="Carlito"/>
              </a:rPr>
              <a:t>sampel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:  </a:t>
            </a:r>
            <a:r>
              <a:rPr sz="2000" spc="-5" dirty="0" err="1">
                <a:latin typeface="Carlito"/>
                <a:cs typeface="Carlito"/>
              </a:rPr>
              <a:t>Dimana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8165249-B3FD-4679-B9EC-B1543104E06B}"/>
              </a:ext>
            </a:extLst>
          </p:cNvPr>
          <p:cNvSpPr txBox="1"/>
          <p:nvPr/>
        </p:nvSpPr>
        <p:spPr>
          <a:xfrm>
            <a:off x="2845816" y="3913632"/>
            <a:ext cx="2048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= </a:t>
            </a:r>
            <a:r>
              <a:rPr sz="2000" spc="-10" dirty="0">
                <a:latin typeface="Carlito"/>
                <a:cs typeface="Carlito"/>
              </a:rPr>
              <a:t>Aritmatika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berarti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9E5BFD0-30F1-48CA-9442-8C787592A1FE}"/>
              </a:ext>
            </a:extLst>
          </p:cNvPr>
          <p:cNvSpPr txBox="1"/>
          <p:nvPr/>
        </p:nvSpPr>
        <p:spPr>
          <a:xfrm>
            <a:off x="2533878" y="4219041"/>
            <a:ext cx="2567940" cy="11233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Carlito"/>
                <a:cs typeface="Carlito"/>
              </a:rPr>
              <a:t>n = </a:t>
            </a:r>
            <a:r>
              <a:rPr sz="2000" spc="-10" dirty="0">
                <a:latin typeface="Carlito"/>
                <a:cs typeface="Carlito"/>
              </a:rPr>
              <a:t>ukuran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sampel</a:t>
            </a:r>
            <a:endParaRPr sz="2000" dirty="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rlito"/>
                <a:cs typeface="Carlito"/>
              </a:rPr>
              <a:t>X </a:t>
            </a:r>
            <a:r>
              <a:rPr sz="1950" spc="7" baseline="-21367" dirty="0">
                <a:latin typeface="Carlito"/>
                <a:cs typeface="Carlito"/>
              </a:rPr>
              <a:t>i </a:t>
            </a:r>
            <a:r>
              <a:rPr sz="2000" dirty="0">
                <a:latin typeface="Carlito"/>
                <a:cs typeface="Carlito"/>
              </a:rPr>
              <a:t>= i </a:t>
            </a:r>
            <a:r>
              <a:rPr sz="1950" spc="15" baseline="25641" dirty="0">
                <a:latin typeface="Carlito"/>
                <a:cs typeface="Carlito"/>
              </a:rPr>
              <a:t>th </a:t>
            </a:r>
            <a:r>
              <a:rPr sz="2000" spc="-5" dirty="0">
                <a:latin typeface="Carlito"/>
                <a:cs typeface="Carlito"/>
              </a:rPr>
              <a:t>nilai variabel</a:t>
            </a:r>
            <a:r>
              <a:rPr sz="2000" spc="2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X</a:t>
            </a:r>
          </a:p>
          <a:p>
            <a:pPr marL="438784">
              <a:lnSpc>
                <a:spcPct val="100000"/>
              </a:lnSpc>
              <a:spcBef>
                <a:spcPts val="480"/>
              </a:spcBef>
              <a:tabLst>
                <a:tab pos="725170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5" dirty="0">
                <a:latin typeface="Carlito"/>
                <a:cs typeface="Carlito"/>
              </a:rPr>
              <a:t>Varians </a:t>
            </a:r>
            <a:r>
              <a:rPr sz="2000" spc="-10" dirty="0">
                <a:latin typeface="Carlito"/>
                <a:cs typeface="Carlito"/>
              </a:rPr>
              <a:t>Populasi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:</a:t>
            </a:r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575D152E-2900-423B-80C4-56065127A1C5}"/>
              </a:ext>
            </a:extLst>
          </p:cNvPr>
          <p:cNvGrpSpPr/>
          <p:nvPr/>
        </p:nvGrpSpPr>
        <p:grpSpPr>
          <a:xfrm>
            <a:off x="5139309" y="3199638"/>
            <a:ext cx="1507490" cy="786765"/>
            <a:chOff x="3643884" y="1999488"/>
            <a:chExt cx="1507490" cy="786765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1E80F395-5043-4CB6-B44D-B87E1863E07E}"/>
                </a:ext>
              </a:extLst>
            </p:cNvPr>
            <p:cNvSpPr/>
            <p:nvPr/>
          </p:nvSpPr>
          <p:spPr>
            <a:xfrm>
              <a:off x="3643884" y="1999488"/>
              <a:ext cx="1507236" cy="786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EBA0656D-B687-423C-A299-D9B930E6C8B0}"/>
                </a:ext>
              </a:extLst>
            </p:cNvPr>
            <p:cNvSpPr/>
            <p:nvPr/>
          </p:nvSpPr>
          <p:spPr>
            <a:xfrm>
              <a:off x="4832115" y="2162734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086" y="0"/>
                  </a:lnTo>
                </a:path>
              </a:pathLst>
            </a:custGeom>
            <a:ln w="9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>
            <a:extLst>
              <a:ext uri="{FF2B5EF4-FFF2-40B4-BE49-F238E27FC236}">
                <a16:creationId xmlns:a16="http://schemas.microsoft.com/office/drawing/2014/main" id="{AF929ECB-E45A-4C53-9C55-1160DC03DB0A}"/>
              </a:ext>
            </a:extLst>
          </p:cNvPr>
          <p:cNvSpPr txBox="1"/>
          <p:nvPr/>
        </p:nvSpPr>
        <p:spPr>
          <a:xfrm>
            <a:off x="6432116" y="3082090"/>
            <a:ext cx="18986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sz="3450" spc="-337" baseline="-30193" dirty="0">
                <a:latin typeface="Symbol"/>
                <a:cs typeface="Symbol"/>
              </a:rPr>
              <a:t></a:t>
            </a:r>
            <a:r>
              <a:rPr sz="900" spc="-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42B791E-2E2A-4001-8DE1-7DC505868916}"/>
              </a:ext>
            </a:extLst>
          </p:cNvPr>
          <p:cNvSpPr txBox="1"/>
          <p:nvPr/>
        </p:nvSpPr>
        <p:spPr>
          <a:xfrm>
            <a:off x="5788569" y="3217122"/>
            <a:ext cx="66357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sz="3450" spc="-390" baseline="-4830" dirty="0">
                <a:latin typeface="Symbol"/>
                <a:cs typeface="Symbol"/>
              </a:rPr>
              <a:t></a:t>
            </a:r>
            <a:r>
              <a:rPr sz="3450" spc="-390" baseline="-4830" dirty="0">
                <a:latin typeface="Times New Roman"/>
                <a:cs typeface="Times New Roman"/>
              </a:rPr>
              <a:t> </a:t>
            </a:r>
            <a:r>
              <a:rPr sz="1550" i="1" spc="65" dirty="0">
                <a:latin typeface="Times New Roman"/>
                <a:cs typeface="Times New Roman"/>
              </a:rPr>
              <a:t>X</a:t>
            </a:r>
            <a:r>
              <a:rPr sz="1350" i="1" spc="97" baseline="-24691" dirty="0">
                <a:latin typeface="Times New Roman"/>
                <a:cs typeface="Times New Roman"/>
              </a:rPr>
              <a:t>i </a:t>
            </a:r>
            <a:r>
              <a:rPr sz="1550" spc="-5" dirty="0">
                <a:latin typeface="Symbol"/>
                <a:cs typeface="Symbol"/>
              </a:rPr>
              <a:t></a:t>
            </a:r>
            <a:r>
              <a:rPr sz="1550" spc="-270" dirty="0">
                <a:latin typeface="Times New Roman"/>
                <a:cs typeface="Times New Roman"/>
              </a:rPr>
              <a:t> </a:t>
            </a:r>
            <a:r>
              <a:rPr sz="1550" i="1" spc="-5" dirty="0">
                <a:latin typeface="Times New Roman"/>
                <a:cs typeface="Times New Roman"/>
              </a:rPr>
              <a:t>X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1A61B9D6-E65A-4898-AA03-0B115BF35D28}"/>
              </a:ext>
            </a:extLst>
          </p:cNvPr>
          <p:cNvSpPr txBox="1"/>
          <p:nvPr/>
        </p:nvSpPr>
        <p:spPr>
          <a:xfrm>
            <a:off x="5146604" y="3503874"/>
            <a:ext cx="150368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1464945" algn="l"/>
              </a:tabLst>
            </a:pPr>
            <a:r>
              <a:rPr sz="2325" i="1" spc="-7" baseline="-21505" dirty="0">
                <a:latin typeface="Times New Roman"/>
                <a:cs typeface="Times New Roman"/>
              </a:rPr>
              <a:t>S </a:t>
            </a:r>
            <a:r>
              <a:rPr sz="1350" spc="-7" baseline="6172" dirty="0">
                <a:latin typeface="Times New Roman"/>
                <a:cs typeface="Times New Roman"/>
              </a:rPr>
              <a:t>2  </a:t>
            </a:r>
            <a:r>
              <a:rPr sz="2325" spc="-7" baseline="-21505" dirty="0">
                <a:latin typeface="Symbol"/>
                <a:cs typeface="Symbol"/>
              </a:rPr>
              <a:t></a:t>
            </a:r>
            <a:r>
              <a:rPr sz="1550" u="sng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BC690121-F0F5-42EC-AB7A-AFE52BF9DE90}"/>
              </a:ext>
            </a:extLst>
          </p:cNvPr>
          <p:cNvSpPr txBox="1"/>
          <p:nvPr/>
        </p:nvSpPr>
        <p:spPr>
          <a:xfrm>
            <a:off x="5927206" y="3732245"/>
            <a:ext cx="363855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50" i="1" spc="-5" dirty="0">
                <a:latin typeface="Times New Roman"/>
                <a:cs typeface="Times New Roman"/>
              </a:rPr>
              <a:t>n</a:t>
            </a:r>
            <a:r>
              <a:rPr sz="1550" i="1" spc="-19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Symbol"/>
                <a:cs typeface="Symbol"/>
              </a:rPr>
              <a:t></a:t>
            </a:r>
            <a:r>
              <a:rPr sz="1550" spc="45" dirty="0">
                <a:latin typeface="Times New Roman"/>
                <a:cs typeface="Times New Roman"/>
              </a:rPr>
              <a:t>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DD553EAE-C14E-4ECE-A883-6F1757390E29}"/>
              </a:ext>
            </a:extLst>
          </p:cNvPr>
          <p:cNvSpPr txBox="1"/>
          <p:nvPr/>
        </p:nvSpPr>
        <p:spPr>
          <a:xfrm>
            <a:off x="5583491" y="3202034"/>
            <a:ext cx="210820" cy="441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90"/>
              </a:spcBef>
            </a:pPr>
            <a:r>
              <a:rPr sz="900" i="1" spc="-5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ts val="2480"/>
              </a:lnSpc>
            </a:pPr>
            <a:r>
              <a:rPr sz="2300" spc="-1045" dirty="0">
                <a:latin typeface="Symbol"/>
                <a:cs typeface="Symbol"/>
              </a:rPr>
              <a:t>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4858FB25-3712-45E7-B586-9BB845126AC3}"/>
              </a:ext>
            </a:extLst>
          </p:cNvPr>
          <p:cNvSpPr/>
          <p:nvPr/>
        </p:nvSpPr>
        <p:spPr>
          <a:xfrm>
            <a:off x="5139309" y="5057394"/>
            <a:ext cx="1487424" cy="786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8527F450-23FD-43A0-B311-B019B1F2CF50}"/>
              </a:ext>
            </a:extLst>
          </p:cNvPr>
          <p:cNvSpPr txBox="1"/>
          <p:nvPr/>
        </p:nvSpPr>
        <p:spPr>
          <a:xfrm>
            <a:off x="6415833" y="4997839"/>
            <a:ext cx="190500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3000" spc="-187" baseline="-29166" dirty="0">
                <a:latin typeface="Symbol"/>
                <a:cs typeface="Symbol"/>
              </a:rPr>
              <a:t></a:t>
            </a:r>
            <a:r>
              <a:rPr sz="900" spc="-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B9FD73AD-2842-4075-99FD-E48B7EFC1449}"/>
              </a:ext>
            </a:extLst>
          </p:cNvPr>
          <p:cNvSpPr txBox="1"/>
          <p:nvPr/>
        </p:nvSpPr>
        <p:spPr>
          <a:xfrm>
            <a:off x="6023684" y="5590001"/>
            <a:ext cx="14351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50" i="1" spc="-10" dirty="0"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5053892A-9255-4730-BBA8-CE2175DC5D48}"/>
              </a:ext>
            </a:extLst>
          </p:cNvPr>
          <p:cNvSpPr txBox="1"/>
          <p:nvPr/>
        </p:nvSpPr>
        <p:spPr>
          <a:xfrm>
            <a:off x="5806390" y="5115390"/>
            <a:ext cx="643890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3000" spc="-247" baseline="-2777" dirty="0">
                <a:latin typeface="Symbol"/>
                <a:cs typeface="Symbol"/>
              </a:rPr>
              <a:t></a:t>
            </a:r>
            <a:r>
              <a:rPr sz="3000" spc="-247" baseline="-2777" dirty="0">
                <a:latin typeface="Times New Roman"/>
                <a:cs typeface="Times New Roman"/>
              </a:rPr>
              <a:t> </a:t>
            </a:r>
            <a:r>
              <a:rPr sz="1550" i="1" spc="65" dirty="0">
                <a:latin typeface="Times New Roman"/>
                <a:cs typeface="Times New Roman"/>
              </a:rPr>
              <a:t>X</a:t>
            </a:r>
            <a:r>
              <a:rPr sz="1350" i="1" spc="97" baseline="-24691" dirty="0">
                <a:latin typeface="Times New Roman"/>
                <a:cs typeface="Times New Roman"/>
              </a:rPr>
              <a:t>i </a:t>
            </a:r>
            <a:r>
              <a:rPr sz="1550" spc="-5" dirty="0">
                <a:latin typeface="Symbol"/>
                <a:cs typeface="Symbol"/>
              </a:rPr>
              <a:t>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Symbol"/>
                <a:cs typeface="Symbol"/>
              </a:rPr>
              <a:t>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B822F919-D3C4-4D85-A77B-4F1175B4A6EA}"/>
              </a:ext>
            </a:extLst>
          </p:cNvPr>
          <p:cNvSpPr txBox="1"/>
          <p:nvPr/>
        </p:nvSpPr>
        <p:spPr>
          <a:xfrm>
            <a:off x="5128211" y="5351034"/>
            <a:ext cx="150622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1467485" algn="l"/>
              </a:tabLst>
            </a:pPr>
            <a:r>
              <a:rPr sz="2400" i="1" spc="75" baseline="-20833" dirty="0">
                <a:latin typeface="Symbol"/>
                <a:cs typeface="Symbol"/>
              </a:rPr>
              <a:t></a:t>
            </a:r>
            <a:r>
              <a:rPr sz="2400" i="1" spc="75" baseline="-20833" dirty="0">
                <a:latin typeface="Times New Roman"/>
                <a:cs typeface="Times New Roman"/>
              </a:rPr>
              <a:t> </a:t>
            </a:r>
            <a:r>
              <a:rPr sz="1350" spc="-7" baseline="6172" dirty="0">
                <a:latin typeface="Times New Roman"/>
                <a:cs typeface="Times New Roman"/>
              </a:rPr>
              <a:t>2  </a:t>
            </a:r>
            <a:r>
              <a:rPr sz="2325" spc="-7" baseline="-21505" dirty="0">
                <a:latin typeface="Symbol"/>
                <a:cs typeface="Symbol"/>
              </a:rPr>
              <a:t></a:t>
            </a:r>
            <a:r>
              <a:rPr sz="1550" u="sng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40AEEDAA-43B7-4965-97CB-A5DC05FD2920}"/>
              </a:ext>
            </a:extLst>
          </p:cNvPr>
          <p:cNvSpPr txBox="1"/>
          <p:nvPr/>
        </p:nvSpPr>
        <p:spPr>
          <a:xfrm>
            <a:off x="5601355" y="5059789"/>
            <a:ext cx="210185" cy="441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ts val="800"/>
              </a:lnSpc>
              <a:spcBef>
                <a:spcPts val="90"/>
              </a:spcBef>
            </a:pPr>
            <a:r>
              <a:rPr sz="900" i="1" spc="-10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ts val="2480"/>
              </a:lnSpc>
            </a:pPr>
            <a:r>
              <a:rPr sz="2300" spc="-1140" dirty="0">
                <a:latin typeface="Symbol"/>
                <a:cs typeface="Symbol"/>
              </a:rPr>
              <a:t></a:t>
            </a:r>
            <a:endParaRPr sz="2300">
              <a:latin typeface="Symbol"/>
              <a:cs typeface="Symbol"/>
            </a:endParaRPr>
          </a:p>
        </p:txBody>
      </p:sp>
      <p:grpSp>
        <p:nvGrpSpPr>
          <p:cNvPr id="21" name="object 22">
            <a:extLst>
              <a:ext uri="{FF2B5EF4-FFF2-40B4-BE49-F238E27FC236}">
                <a16:creationId xmlns:a16="http://schemas.microsoft.com/office/drawing/2014/main" id="{ACCBE0B6-9ED8-4EE9-9E47-DE3A5A18D456}"/>
              </a:ext>
            </a:extLst>
          </p:cNvPr>
          <p:cNvGrpSpPr/>
          <p:nvPr/>
        </p:nvGrpSpPr>
        <p:grpSpPr>
          <a:xfrm>
            <a:off x="2566797" y="3914394"/>
            <a:ext cx="251460" cy="335280"/>
            <a:chOff x="1071372" y="2714244"/>
            <a:chExt cx="251460" cy="335280"/>
          </a:xfrm>
        </p:grpSpPr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DBF9961E-79B5-47FB-9618-72BA86FC7175}"/>
                </a:ext>
              </a:extLst>
            </p:cNvPr>
            <p:cNvSpPr/>
            <p:nvPr/>
          </p:nvSpPr>
          <p:spPr>
            <a:xfrm>
              <a:off x="1071372" y="2714244"/>
              <a:ext cx="251459" cy="335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1E328A3D-DEB4-4F88-ACB8-5882710F7F47}"/>
                </a:ext>
              </a:extLst>
            </p:cNvPr>
            <p:cNvSpPr/>
            <p:nvPr/>
          </p:nvSpPr>
          <p:spPr>
            <a:xfrm>
              <a:off x="1114679" y="2769136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174" y="0"/>
                  </a:lnTo>
                </a:path>
              </a:pathLst>
            </a:custGeom>
            <a:ln w="11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5">
            <a:extLst>
              <a:ext uri="{FF2B5EF4-FFF2-40B4-BE49-F238E27FC236}">
                <a16:creationId xmlns:a16="http://schemas.microsoft.com/office/drawing/2014/main" id="{142D4DFE-7C3E-4CBC-BDE1-ABD5EAD8B114}"/>
              </a:ext>
            </a:extLst>
          </p:cNvPr>
          <p:cNvSpPr txBox="1"/>
          <p:nvPr/>
        </p:nvSpPr>
        <p:spPr>
          <a:xfrm>
            <a:off x="2566797" y="3914394"/>
            <a:ext cx="251460" cy="340478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6990">
              <a:lnSpc>
                <a:spcPts val="2280"/>
              </a:lnSpc>
              <a:spcBef>
                <a:spcPts val="355"/>
              </a:spcBef>
            </a:pPr>
            <a:r>
              <a:rPr sz="1950" spc="-50" dirty="0">
                <a:latin typeface="Arial"/>
                <a:cs typeface="Arial"/>
              </a:rPr>
              <a:t>X</a:t>
            </a:r>
            <a:endParaRPr sz="19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261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endParaRPr lang="en-US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19DA6993-399C-499F-86C2-04BFF82B18FD}"/>
              </a:ext>
            </a:extLst>
          </p:cNvPr>
          <p:cNvSpPr txBox="1">
            <a:spLocks/>
          </p:cNvSpPr>
          <p:nvPr/>
        </p:nvSpPr>
        <p:spPr>
          <a:xfrm>
            <a:off x="1102715" y="1782942"/>
            <a:ext cx="10515600" cy="290335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065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pc="-10" dirty="0"/>
              <a:t>Paling </a:t>
            </a:r>
            <a:r>
              <a:rPr lang="en-US" spc="-5" dirty="0" err="1"/>
              <a:t>umum</a:t>
            </a:r>
            <a:r>
              <a:rPr lang="en-US" spc="-5" dirty="0"/>
              <a:t> </a:t>
            </a:r>
            <a:r>
              <a:rPr lang="en-US" spc="-10" dirty="0" err="1"/>
              <a:t>digunakan</a:t>
            </a:r>
            <a:r>
              <a:rPr lang="en-US" spc="-10" dirty="0"/>
              <a:t> </a:t>
            </a:r>
            <a:r>
              <a:rPr lang="en-US" spc="-5" dirty="0" err="1"/>
              <a:t>dalam</a:t>
            </a:r>
            <a:r>
              <a:rPr lang="en-US" spc="-5" dirty="0"/>
              <a:t> </a:t>
            </a:r>
            <a:r>
              <a:rPr lang="en-US" spc="-5" dirty="0" err="1"/>
              <a:t>mengukur</a:t>
            </a:r>
            <a:r>
              <a:rPr lang="en-US" spc="-45" dirty="0"/>
              <a:t> </a:t>
            </a:r>
            <a:r>
              <a:rPr lang="en-US" spc="-5" dirty="0" err="1"/>
              <a:t>variasi</a:t>
            </a:r>
            <a:endParaRPr lang="en-US" spc="-5" dirty="0"/>
          </a:p>
          <a:p>
            <a:pPr marL="393065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pc="-5" dirty="0" err="1"/>
              <a:t>Standar</a:t>
            </a:r>
            <a:r>
              <a:rPr lang="en-US" spc="-5" dirty="0"/>
              <a:t> </a:t>
            </a:r>
            <a:r>
              <a:rPr lang="en-US" spc="-5" dirty="0" err="1"/>
              <a:t>deviasi</a:t>
            </a:r>
            <a:r>
              <a:rPr lang="en-US" spc="-5" dirty="0"/>
              <a:t> </a:t>
            </a:r>
            <a:r>
              <a:rPr lang="en-US" spc="-5" dirty="0" err="1"/>
              <a:t>merupakan</a:t>
            </a:r>
            <a:r>
              <a:rPr lang="en-US" spc="-5" dirty="0"/>
              <a:t> </a:t>
            </a:r>
            <a:r>
              <a:rPr lang="en-US" spc="-10" dirty="0" err="1"/>
              <a:t>akar</a:t>
            </a:r>
            <a:r>
              <a:rPr lang="en-US" spc="-10" dirty="0"/>
              <a:t> </a:t>
            </a:r>
            <a:r>
              <a:rPr lang="en-US" spc="-5" dirty="0" err="1"/>
              <a:t>dari</a:t>
            </a:r>
            <a:r>
              <a:rPr lang="en-US" spc="-5" dirty="0"/>
              <a:t> </a:t>
            </a:r>
            <a:r>
              <a:rPr lang="en-US" spc="-10" dirty="0" err="1"/>
              <a:t>varians</a:t>
            </a:r>
            <a:r>
              <a:rPr lang="en-US" spc="-10" dirty="0"/>
              <a:t> </a:t>
            </a:r>
            <a:r>
              <a:rPr lang="en-US" spc="-15" dirty="0"/>
              <a:t>(</a:t>
            </a:r>
            <a:r>
              <a:rPr lang="en-US" spc="-15" dirty="0" err="1"/>
              <a:t>ingat</a:t>
            </a:r>
            <a:r>
              <a:rPr lang="en-US" spc="-15" dirty="0"/>
              <a:t>, </a:t>
            </a:r>
            <a:r>
              <a:rPr lang="en-US" spc="-15" dirty="0" err="1"/>
              <a:t>karena</a:t>
            </a:r>
            <a:r>
              <a:rPr lang="en-US" spc="-15" dirty="0"/>
              <a:t> </a:t>
            </a:r>
            <a:r>
              <a:rPr lang="en-US" spc="-5" dirty="0"/>
              <a:t>pada  </a:t>
            </a:r>
            <a:r>
              <a:rPr lang="en-US" spc="-10" dirty="0" err="1"/>
              <a:t>varians</a:t>
            </a:r>
            <a:r>
              <a:rPr lang="en-US" spc="-10" dirty="0"/>
              <a:t> </a:t>
            </a:r>
            <a:r>
              <a:rPr lang="en-US" spc="-10" dirty="0" err="1"/>
              <a:t>kita</a:t>
            </a:r>
            <a:r>
              <a:rPr lang="en-US" spc="-10" dirty="0"/>
              <a:t> </a:t>
            </a:r>
            <a:r>
              <a:rPr lang="en-US" spc="-15" dirty="0" err="1"/>
              <a:t>mengkuadratkan</a:t>
            </a:r>
            <a:r>
              <a:rPr lang="en-US" spc="-15" dirty="0"/>
              <a:t> </a:t>
            </a:r>
            <a:r>
              <a:rPr lang="en-US" spc="-5" dirty="0" err="1"/>
              <a:t>selisih</a:t>
            </a:r>
            <a:r>
              <a:rPr lang="en-US" spc="-5" dirty="0"/>
              <a:t> </a:t>
            </a:r>
            <a:r>
              <a:rPr lang="en-US" spc="-15" dirty="0"/>
              <a:t>data </a:t>
            </a:r>
            <a:r>
              <a:rPr lang="en-US" spc="-5" dirty="0" err="1"/>
              <a:t>dari</a:t>
            </a:r>
            <a:r>
              <a:rPr lang="en-US" spc="-5" dirty="0"/>
              <a:t> </a:t>
            </a:r>
            <a:r>
              <a:rPr lang="en-US" spc="-20" dirty="0"/>
              <a:t>rata-</a:t>
            </a:r>
            <a:r>
              <a:rPr lang="en-US" spc="-20" dirty="0" err="1"/>
              <a:t>ratanya</a:t>
            </a:r>
            <a:r>
              <a:rPr lang="en-US" spc="-20" dirty="0"/>
              <a:t>, </a:t>
            </a:r>
            <a:r>
              <a:rPr lang="en-US" spc="-10" dirty="0" err="1"/>
              <a:t>maka</a:t>
            </a:r>
            <a:r>
              <a:rPr lang="en-US" spc="-10" dirty="0"/>
              <a:t>  </a:t>
            </a:r>
            <a:r>
              <a:rPr lang="en-US" spc="-15" dirty="0" err="1"/>
              <a:t>dengan</a:t>
            </a:r>
            <a:r>
              <a:rPr lang="en-US" spc="-15" dirty="0"/>
              <a:t> </a:t>
            </a:r>
            <a:r>
              <a:rPr lang="en-US" spc="-15" dirty="0" err="1"/>
              <a:t>mengakarkannya</a:t>
            </a:r>
            <a:r>
              <a:rPr lang="en-US" spc="-15" dirty="0"/>
              <a:t>, </a:t>
            </a:r>
            <a:r>
              <a:rPr lang="en-US" spc="-10" dirty="0" err="1"/>
              <a:t>kita</a:t>
            </a:r>
            <a:r>
              <a:rPr lang="en-US" spc="-10" dirty="0"/>
              <a:t> </a:t>
            </a:r>
            <a:r>
              <a:rPr lang="en-US" spc="-10" dirty="0" err="1"/>
              <a:t>mendapatkan</a:t>
            </a:r>
            <a:r>
              <a:rPr lang="en-US" spc="-10" dirty="0"/>
              <a:t> </a:t>
            </a:r>
            <a:r>
              <a:rPr lang="en-US" spc="-10" dirty="0" err="1"/>
              <a:t>kembali</a:t>
            </a:r>
            <a:r>
              <a:rPr lang="en-US" spc="-10" dirty="0"/>
              <a:t> </a:t>
            </a:r>
            <a:r>
              <a:rPr lang="en-US" spc="-5" dirty="0" err="1"/>
              <a:t>nilai</a:t>
            </a:r>
            <a:r>
              <a:rPr lang="en-US" spc="-45" dirty="0"/>
              <a:t> </a:t>
            </a:r>
            <a:r>
              <a:rPr lang="en-US" spc="-10" dirty="0" err="1"/>
              <a:t>asalnya</a:t>
            </a:r>
            <a:r>
              <a:rPr lang="en-US" spc="-10" dirty="0"/>
              <a:t>).</a:t>
            </a:r>
          </a:p>
          <a:p>
            <a:pPr marL="39306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pc="-5" dirty="0" err="1"/>
              <a:t>Menunjukkan</a:t>
            </a:r>
            <a:r>
              <a:rPr lang="en-US" spc="-5" dirty="0"/>
              <a:t> </a:t>
            </a:r>
            <a:r>
              <a:rPr lang="en-US" spc="-5" dirty="0" err="1"/>
              <a:t>variasi</a:t>
            </a:r>
            <a:r>
              <a:rPr lang="en-US" spc="-5" dirty="0"/>
              <a:t> </a:t>
            </a:r>
            <a:r>
              <a:rPr lang="en-US" spc="-5" dirty="0" err="1"/>
              <a:t>terhadap</a:t>
            </a:r>
            <a:r>
              <a:rPr lang="en-US" spc="-20" dirty="0"/>
              <a:t> </a:t>
            </a:r>
            <a:r>
              <a:rPr lang="en-US" dirty="0"/>
              <a:t>mean</a:t>
            </a:r>
          </a:p>
          <a:p>
            <a:pPr marL="39306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spc="-5" dirty="0" err="1"/>
              <a:t>satuan</a:t>
            </a:r>
            <a:r>
              <a:rPr lang="en-US" spc="-5" dirty="0"/>
              <a:t> </a:t>
            </a:r>
            <a:r>
              <a:rPr lang="en-US" spc="-10" dirty="0"/>
              <a:t>yang </a:t>
            </a:r>
            <a:r>
              <a:rPr lang="en-US" spc="-5" dirty="0" err="1"/>
              <a:t>sama</a:t>
            </a:r>
            <a:r>
              <a:rPr lang="en-US" spc="-5" dirty="0"/>
              <a:t> </a:t>
            </a:r>
            <a:r>
              <a:rPr lang="en-US" spc="-15" dirty="0" err="1"/>
              <a:t>dengan</a:t>
            </a:r>
            <a:r>
              <a:rPr lang="en-US" spc="-15" dirty="0"/>
              <a:t> data</a:t>
            </a:r>
            <a:r>
              <a:rPr lang="en-US" spc="-50" dirty="0"/>
              <a:t> </a:t>
            </a:r>
            <a:r>
              <a:rPr lang="en-US" dirty="0" err="1"/>
              <a:t>asli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18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96F030D-9B06-4EF6-A3AA-3B13CFEB01AD}"/>
              </a:ext>
            </a:extLst>
          </p:cNvPr>
          <p:cNvSpPr txBox="1"/>
          <p:nvPr/>
        </p:nvSpPr>
        <p:spPr>
          <a:xfrm>
            <a:off x="6714743" y="1999488"/>
            <a:ext cx="1839595" cy="79756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ts val="2010"/>
              </a:lnSpc>
              <a:spcBef>
                <a:spcPts val="300"/>
              </a:spcBef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15.5</a:t>
            </a:r>
            <a:endParaRPr sz="1800">
              <a:latin typeface="Times New Roman"/>
              <a:cs typeface="Times New Roman"/>
            </a:endParaRPr>
          </a:p>
          <a:p>
            <a:pPr marL="269875">
              <a:lnSpc>
                <a:spcPts val="3210"/>
              </a:lnSpc>
              <a:tabLst>
                <a:tab pos="58547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	=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3.338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94420E9-4EC7-4C8B-B256-286553070F90}"/>
              </a:ext>
            </a:extLst>
          </p:cNvPr>
          <p:cNvSpPr/>
          <p:nvPr/>
        </p:nvSpPr>
        <p:spPr>
          <a:xfrm>
            <a:off x="1180338" y="2667761"/>
            <a:ext cx="5183505" cy="0"/>
          </a:xfrm>
          <a:custGeom>
            <a:avLst/>
            <a:gdLst/>
            <a:ahLst/>
            <a:cxnLst/>
            <a:rect l="l" t="t" r="r" b="b"/>
            <a:pathLst>
              <a:path w="5183505">
                <a:moveTo>
                  <a:pt x="0" y="0"/>
                </a:moveTo>
                <a:lnTo>
                  <a:pt x="5183124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BC9FDE8-9537-4115-B818-85D3A117324A}"/>
              </a:ext>
            </a:extLst>
          </p:cNvPr>
          <p:cNvSpPr txBox="1"/>
          <p:nvPr/>
        </p:nvSpPr>
        <p:spPr>
          <a:xfrm>
            <a:off x="1058976" y="2677413"/>
            <a:ext cx="52806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6730" algn="l"/>
                <a:tab pos="1014094" algn="l"/>
                <a:tab pos="1522730" algn="l"/>
                <a:tab pos="2030095" algn="l"/>
                <a:tab pos="2536825" algn="l"/>
                <a:tab pos="3046095" algn="l"/>
                <a:tab pos="3552825" algn="l"/>
                <a:tab pos="4060190" algn="l"/>
                <a:tab pos="4568825" algn="l"/>
                <a:tab pos="5012690" algn="l"/>
              </a:tabLst>
            </a:pP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	13	14	15	16	17	18	19	20	21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05E3BC7C-A383-491C-A191-38F7B0AC78F7}"/>
              </a:ext>
            </a:extLst>
          </p:cNvPr>
          <p:cNvGrpSpPr/>
          <p:nvPr/>
        </p:nvGrpSpPr>
        <p:grpSpPr>
          <a:xfrm>
            <a:off x="1056132" y="2203704"/>
            <a:ext cx="5270500" cy="469900"/>
            <a:chOff x="1056132" y="2203704"/>
            <a:chExt cx="5270500" cy="46990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1C80A1F4-CA99-4977-95DA-4A21D7DEA225}"/>
                </a:ext>
              </a:extLst>
            </p:cNvPr>
            <p:cNvSpPr/>
            <p:nvPr/>
          </p:nvSpPr>
          <p:spPr>
            <a:xfrm>
              <a:off x="1056132" y="2432304"/>
              <a:ext cx="240792" cy="240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E6B4A795-A5AE-47D0-86E1-3A1CF072C46C}"/>
                </a:ext>
              </a:extLst>
            </p:cNvPr>
            <p:cNvSpPr/>
            <p:nvPr/>
          </p:nvSpPr>
          <p:spPr>
            <a:xfrm>
              <a:off x="1589532" y="2432304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792863B7-35C1-491C-B9CA-23310D8471C0}"/>
                </a:ext>
              </a:extLst>
            </p:cNvPr>
            <p:cNvSpPr/>
            <p:nvPr/>
          </p:nvSpPr>
          <p:spPr>
            <a:xfrm>
              <a:off x="2122932" y="2432304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97E0C0E9-46BC-47F0-9940-884CF0C6B073}"/>
                </a:ext>
              </a:extLst>
            </p:cNvPr>
            <p:cNvSpPr/>
            <p:nvPr/>
          </p:nvSpPr>
          <p:spPr>
            <a:xfrm>
              <a:off x="3646932" y="2203704"/>
              <a:ext cx="240792" cy="469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D9E8EA0F-2495-4AEC-83B7-240566D540B7}"/>
                </a:ext>
              </a:extLst>
            </p:cNvPr>
            <p:cNvSpPr/>
            <p:nvPr/>
          </p:nvSpPr>
          <p:spPr>
            <a:xfrm>
              <a:off x="4104132" y="2432304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D310E31B-B178-4EA3-843C-EDD4F20C4F4A}"/>
                </a:ext>
              </a:extLst>
            </p:cNvPr>
            <p:cNvSpPr/>
            <p:nvPr/>
          </p:nvSpPr>
          <p:spPr>
            <a:xfrm>
              <a:off x="4637532" y="2432304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2E71D4BC-9D12-43DD-A9E0-ADFF616F4F7E}"/>
                </a:ext>
              </a:extLst>
            </p:cNvPr>
            <p:cNvSpPr/>
            <p:nvPr/>
          </p:nvSpPr>
          <p:spPr>
            <a:xfrm>
              <a:off x="6085332" y="2432304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5">
            <a:extLst>
              <a:ext uri="{FF2B5EF4-FFF2-40B4-BE49-F238E27FC236}">
                <a16:creationId xmlns:a16="http://schemas.microsoft.com/office/drawing/2014/main" id="{8E42E441-F1B8-4980-AFE9-299A2C6B39F4}"/>
              </a:ext>
            </a:extLst>
          </p:cNvPr>
          <p:cNvSpPr txBox="1"/>
          <p:nvPr/>
        </p:nvSpPr>
        <p:spPr>
          <a:xfrm>
            <a:off x="1058976" y="4125595"/>
            <a:ext cx="5280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730" algn="l"/>
                <a:tab pos="1014094" algn="l"/>
                <a:tab pos="1522730" algn="l"/>
                <a:tab pos="2030095" algn="l"/>
                <a:tab pos="2536825" algn="l"/>
                <a:tab pos="3046095" algn="l"/>
                <a:tab pos="3552825" algn="l"/>
                <a:tab pos="4060190" algn="l"/>
                <a:tab pos="4568825" algn="l"/>
                <a:tab pos="5012690" algn="l"/>
              </a:tabLst>
            </a:pP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	13	14	15	16	17	18	19	20	21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4B972002-2AE3-44EF-B5EF-4B7A4DE73D51}"/>
              </a:ext>
            </a:extLst>
          </p:cNvPr>
          <p:cNvSpPr txBox="1"/>
          <p:nvPr/>
        </p:nvSpPr>
        <p:spPr>
          <a:xfrm>
            <a:off x="1063752" y="3354323"/>
            <a:ext cx="1292860" cy="466725"/>
          </a:xfrm>
          <a:prstGeom prst="rect">
            <a:avLst/>
          </a:prstGeom>
          <a:solidFill>
            <a:srgbClr val="FFABAB"/>
          </a:solidFill>
          <a:ln w="12191">
            <a:solidFill>
              <a:srgbClr val="FDEBBB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1BE92124-83A2-46F8-A4A7-B6DBC397DFE9}"/>
              </a:ext>
            </a:extLst>
          </p:cNvPr>
          <p:cNvSpPr txBox="1"/>
          <p:nvPr/>
        </p:nvSpPr>
        <p:spPr>
          <a:xfrm>
            <a:off x="1063752" y="1830323"/>
            <a:ext cx="1292860" cy="466725"/>
          </a:xfrm>
          <a:prstGeom prst="rect">
            <a:avLst/>
          </a:prstGeom>
          <a:solidFill>
            <a:srgbClr val="FFFF99"/>
          </a:solidFill>
          <a:ln w="12191">
            <a:solidFill>
              <a:srgbClr val="FDEBBB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8">
            <a:extLst>
              <a:ext uri="{FF2B5EF4-FFF2-40B4-BE49-F238E27FC236}">
                <a16:creationId xmlns:a16="http://schemas.microsoft.com/office/drawing/2014/main" id="{03D1B24C-FFEF-4653-8312-58886FDCAA8B}"/>
              </a:ext>
            </a:extLst>
          </p:cNvPr>
          <p:cNvGrpSpPr/>
          <p:nvPr/>
        </p:nvGrpSpPr>
        <p:grpSpPr>
          <a:xfrm>
            <a:off x="1145794" y="3422650"/>
            <a:ext cx="5203825" cy="703580"/>
            <a:chOff x="1145794" y="3422650"/>
            <a:chExt cx="5203825" cy="703580"/>
          </a:xfrm>
        </p:grpSpPr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09CBBF4C-37E1-4A42-AFDE-5A329FC3F739}"/>
                </a:ext>
              </a:extLst>
            </p:cNvPr>
            <p:cNvSpPr/>
            <p:nvPr/>
          </p:nvSpPr>
          <p:spPr>
            <a:xfrm>
              <a:off x="1155954" y="4115562"/>
              <a:ext cx="5183505" cy="0"/>
            </a:xfrm>
            <a:custGeom>
              <a:avLst/>
              <a:gdLst/>
              <a:ahLst/>
              <a:cxnLst/>
              <a:rect l="l" t="t" r="r" b="b"/>
              <a:pathLst>
                <a:path w="5183505">
                  <a:moveTo>
                    <a:pt x="0" y="0"/>
                  </a:moveTo>
                  <a:lnTo>
                    <a:pt x="5183124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3756744A-F433-4233-80B4-854BD749C12B}"/>
                </a:ext>
              </a:extLst>
            </p:cNvPr>
            <p:cNvSpPr/>
            <p:nvPr/>
          </p:nvSpPr>
          <p:spPr>
            <a:xfrm>
              <a:off x="3119627" y="38862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76339973-5DDA-4D15-B602-33AF2B6C1F26}"/>
                </a:ext>
              </a:extLst>
            </p:cNvPr>
            <p:cNvSpPr/>
            <p:nvPr/>
          </p:nvSpPr>
          <p:spPr>
            <a:xfrm>
              <a:off x="3119627" y="38862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54FEFA85-D663-405A-B33F-855AAC755182}"/>
                </a:ext>
              </a:extLst>
            </p:cNvPr>
            <p:cNvSpPr/>
            <p:nvPr/>
          </p:nvSpPr>
          <p:spPr>
            <a:xfrm>
              <a:off x="3653027" y="38862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BA30BA4C-6A85-456F-96DE-BB88EA564786}"/>
                </a:ext>
              </a:extLst>
            </p:cNvPr>
            <p:cNvSpPr/>
            <p:nvPr/>
          </p:nvSpPr>
          <p:spPr>
            <a:xfrm>
              <a:off x="3653027" y="38862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33CC2952-98C8-45D6-BE3F-CBA0DBED9CDE}"/>
                </a:ext>
              </a:extLst>
            </p:cNvPr>
            <p:cNvSpPr/>
            <p:nvPr/>
          </p:nvSpPr>
          <p:spPr>
            <a:xfrm>
              <a:off x="3119627" y="36576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3F863D24-8EFC-48CC-BB2E-5E9C71CAF6C0}"/>
                </a:ext>
              </a:extLst>
            </p:cNvPr>
            <p:cNvSpPr/>
            <p:nvPr/>
          </p:nvSpPr>
          <p:spPr>
            <a:xfrm>
              <a:off x="3119627" y="36576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121515FA-FB0E-46B1-8490-0CB7639306B7}"/>
                </a:ext>
              </a:extLst>
            </p:cNvPr>
            <p:cNvSpPr/>
            <p:nvPr/>
          </p:nvSpPr>
          <p:spPr>
            <a:xfrm>
              <a:off x="3653027" y="36576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18891119-33DD-4E80-93D8-C44BB89D0033}"/>
                </a:ext>
              </a:extLst>
            </p:cNvPr>
            <p:cNvSpPr/>
            <p:nvPr/>
          </p:nvSpPr>
          <p:spPr>
            <a:xfrm>
              <a:off x="3653027" y="36576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B4925729-3D34-4B2D-8038-FB3FE1155443}"/>
                </a:ext>
              </a:extLst>
            </p:cNvPr>
            <p:cNvSpPr/>
            <p:nvPr/>
          </p:nvSpPr>
          <p:spPr>
            <a:xfrm>
              <a:off x="3119627" y="34290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17B89424-C1BD-4DA0-BC9A-603EB924D671}"/>
                </a:ext>
              </a:extLst>
            </p:cNvPr>
            <p:cNvSpPr/>
            <p:nvPr/>
          </p:nvSpPr>
          <p:spPr>
            <a:xfrm>
              <a:off x="3119627" y="34290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24A9E75B-F286-4930-9CB0-F4C1098A88A1}"/>
                </a:ext>
              </a:extLst>
            </p:cNvPr>
            <p:cNvSpPr/>
            <p:nvPr/>
          </p:nvSpPr>
          <p:spPr>
            <a:xfrm>
              <a:off x="3653027" y="34290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A3F12D10-BB13-41A0-AADD-83494A634808}"/>
                </a:ext>
              </a:extLst>
            </p:cNvPr>
            <p:cNvSpPr/>
            <p:nvPr/>
          </p:nvSpPr>
          <p:spPr>
            <a:xfrm>
              <a:off x="3653027" y="34290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E389E277-17D2-40AB-BD4E-99BD391E8EA7}"/>
                </a:ext>
              </a:extLst>
            </p:cNvPr>
            <p:cNvSpPr/>
            <p:nvPr/>
          </p:nvSpPr>
          <p:spPr>
            <a:xfrm>
              <a:off x="2656332" y="3880104"/>
              <a:ext cx="24079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8857DD64-2C10-44F9-A18E-67CE0B220BE2}"/>
                </a:ext>
              </a:extLst>
            </p:cNvPr>
            <p:cNvSpPr/>
            <p:nvPr/>
          </p:nvSpPr>
          <p:spPr>
            <a:xfrm>
              <a:off x="4104132" y="38801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4">
            <a:extLst>
              <a:ext uri="{FF2B5EF4-FFF2-40B4-BE49-F238E27FC236}">
                <a16:creationId xmlns:a16="http://schemas.microsoft.com/office/drawing/2014/main" id="{E568073E-7A15-49BB-B642-866DC27CED40}"/>
              </a:ext>
            </a:extLst>
          </p:cNvPr>
          <p:cNvSpPr txBox="1"/>
          <p:nvPr/>
        </p:nvSpPr>
        <p:spPr>
          <a:xfrm>
            <a:off x="6714743" y="3643884"/>
            <a:ext cx="1833880" cy="882650"/>
          </a:xfrm>
          <a:prstGeom prst="rect">
            <a:avLst/>
          </a:prstGeom>
          <a:solidFill>
            <a:srgbClr val="FFABAB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15.5</a:t>
            </a:r>
            <a:endParaRPr sz="1800">
              <a:latin typeface="Times New Roman"/>
              <a:cs typeface="Times New Roman"/>
            </a:endParaRPr>
          </a:p>
          <a:p>
            <a:pPr marL="269875">
              <a:lnSpc>
                <a:spcPct val="100000"/>
              </a:lnSpc>
              <a:spcBef>
                <a:spcPts val="200"/>
              </a:spcBef>
            </a:pPr>
            <a:r>
              <a:rPr sz="2800" b="1" spc="-5" dirty="0">
                <a:latin typeface="Times New Roman"/>
                <a:cs typeface="Times New Roman"/>
              </a:rPr>
              <a:t>s =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.9258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A84EF217-8D77-4D0C-9C1F-A40DD166A3A7}"/>
              </a:ext>
            </a:extLst>
          </p:cNvPr>
          <p:cNvSpPr txBox="1"/>
          <p:nvPr/>
        </p:nvSpPr>
        <p:spPr>
          <a:xfrm>
            <a:off x="1058976" y="5662676"/>
            <a:ext cx="5280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730" algn="l"/>
                <a:tab pos="1014094" algn="l"/>
                <a:tab pos="1522730" algn="l"/>
                <a:tab pos="2030095" algn="l"/>
                <a:tab pos="2536825" algn="l"/>
                <a:tab pos="3046095" algn="l"/>
                <a:tab pos="3552825" algn="l"/>
                <a:tab pos="4060190" algn="l"/>
                <a:tab pos="4568825" algn="l"/>
                <a:tab pos="5012690" algn="l"/>
              </a:tabLst>
            </a:pP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	13	14	15	16	17	18	19	20	21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7" name="object 36">
            <a:extLst>
              <a:ext uri="{FF2B5EF4-FFF2-40B4-BE49-F238E27FC236}">
                <a16:creationId xmlns:a16="http://schemas.microsoft.com/office/drawing/2014/main" id="{19A6B8E5-D357-42A4-8557-4F17660C3490}"/>
              </a:ext>
            </a:extLst>
          </p:cNvPr>
          <p:cNvGrpSpPr/>
          <p:nvPr/>
        </p:nvGrpSpPr>
        <p:grpSpPr>
          <a:xfrm>
            <a:off x="1056132" y="4946903"/>
            <a:ext cx="5283200" cy="702945"/>
            <a:chOff x="1056132" y="4946903"/>
            <a:chExt cx="5283200" cy="702945"/>
          </a:xfrm>
        </p:grpSpPr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AF67D58F-F9C9-4CBE-87FC-36D8025FD7F2}"/>
                </a:ext>
              </a:extLst>
            </p:cNvPr>
            <p:cNvSpPr/>
            <p:nvPr/>
          </p:nvSpPr>
          <p:spPr>
            <a:xfrm>
              <a:off x="1155954" y="5639561"/>
              <a:ext cx="5183505" cy="0"/>
            </a:xfrm>
            <a:custGeom>
              <a:avLst/>
              <a:gdLst/>
              <a:ahLst/>
              <a:cxnLst/>
              <a:rect l="l" t="t" r="r" b="b"/>
              <a:pathLst>
                <a:path w="5183505">
                  <a:moveTo>
                    <a:pt x="0" y="0"/>
                  </a:moveTo>
                  <a:lnTo>
                    <a:pt x="5183124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8299479F-1296-4380-8906-E58D79D8638F}"/>
                </a:ext>
              </a:extLst>
            </p:cNvPr>
            <p:cNvSpPr/>
            <p:nvPr/>
          </p:nvSpPr>
          <p:spPr>
            <a:xfrm>
              <a:off x="1062228" y="54101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8981" y="158787"/>
                  </a:lnTo>
                  <a:lnTo>
                    <a:pt x="33475" y="195119"/>
                  </a:lnTo>
                  <a:lnTo>
                    <a:pt x="69806" y="219616"/>
                  </a:lnTo>
                  <a:lnTo>
                    <a:pt x="114300" y="228600"/>
                  </a:lnTo>
                  <a:lnTo>
                    <a:pt x="158793" y="219616"/>
                  </a:lnTo>
                  <a:lnTo>
                    <a:pt x="195124" y="195119"/>
                  </a:lnTo>
                  <a:lnTo>
                    <a:pt x="219618" y="158787"/>
                  </a:lnTo>
                  <a:lnTo>
                    <a:pt x="228600" y="114300"/>
                  </a:lnTo>
                  <a:lnTo>
                    <a:pt x="219618" y="69812"/>
                  </a:lnTo>
                  <a:lnTo>
                    <a:pt x="195124" y="33480"/>
                  </a:lnTo>
                  <a:lnTo>
                    <a:pt x="158793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3451E945-3362-407D-A7AD-468183A74E81}"/>
                </a:ext>
              </a:extLst>
            </p:cNvPr>
            <p:cNvSpPr/>
            <p:nvPr/>
          </p:nvSpPr>
          <p:spPr>
            <a:xfrm>
              <a:off x="1062228" y="54101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1" y="69812"/>
                  </a:lnTo>
                  <a:lnTo>
                    <a:pt x="33475" y="33480"/>
                  </a:lnTo>
                  <a:lnTo>
                    <a:pt x="69806" y="8983"/>
                  </a:lnTo>
                  <a:lnTo>
                    <a:pt x="114300" y="0"/>
                  </a:lnTo>
                  <a:lnTo>
                    <a:pt x="158793" y="8983"/>
                  </a:lnTo>
                  <a:lnTo>
                    <a:pt x="195124" y="33480"/>
                  </a:lnTo>
                  <a:lnTo>
                    <a:pt x="219618" y="69812"/>
                  </a:lnTo>
                  <a:lnTo>
                    <a:pt x="228600" y="114300"/>
                  </a:lnTo>
                  <a:lnTo>
                    <a:pt x="219618" y="158787"/>
                  </a:lnTo>
                  <a:lnTo>
                    <a:pt x="195124" y="195119"/>
                  </a:lnTo>
                  <a:lnTo>
                    <a:pt x="158793" y="219616"/>
                  </a:lnTo>
                  <a:lnTo>
                    <a:pt x="114300" y="228600"/>
                  </a:lnTo>
                  <a:lnTo>
                    <a:pt x="69806" y="219616"/>
                  </a:lnTo>
                  <a:lnTo>
                    <a:pt x="33475" y="195119"/>
                  </a:lnTo>
                  <a:lnTo>
                    <a:pt x="8981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16DACC13-967E-4114-9DE4-E80161478813}"/>
                </a:ext>
              </a:extLst>
            </p:cNvPr>
            <p:cNvSpPr/>
            <p:nvPr/>
          </p:nvSpPr>
          <p:spPr>
            <a:xfrm>
              <a:off x="1062228" y="51815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8981" y="158787"/>
                  </a:lnTo>
                  <a:lnTo>
                    <a:pt x="33475" y="195119"/>
                  </a:lnTo>
                  <a:lnTo>
                    <a:pt x="69806" y="219616"/>
                  </a:lnTo>
                  <a:lnTo>
                    <a:pt x="114300" y="228600"/>
                  </a:lnTo>
                  <a:lnTo>
                    <a:pt x="158793" y="219616"/>
                  </a:lnTo>
                  <a:lnTo>
                    <a:pt x="195124" y="195119"/>
                  </a:lnTo>
                  <a:lnTo>
                    <a:pt x="219618" y="158787"/>
                  </a:lnTo>
                  <a:lnTo>
                    <a:pt x="228600" y="114300"/>
                  </a:lnTo>
                  <a:lnTo>
                    <a:pt x="219618" y="69812"/>
                  </a:lnTo>
                  <a:lnTo>
                    <a:pt x="195124" y="33480"/>
                  </a:lnTo>
                  <a:lnTo>
                    <a:pt x="158793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1">
              <a:extLst>
                <a:ext uri="{FF2B5EF4-FFF2-40B4-BE49-F238E27FC236}">
                  <a16:creationId xmlns:a16="http://schemas.microsoft.com/office/drawing/2014/main" id="{03E38996-2CFA-4122-91E2-0F4AECA4ACF1}"/>
                </a:ext>
              </a:extLst>
            </p:cNvPr>
            <p:cNvSpPr/>
            <p:nvPr/>
          </p:nvSpPr>
          <p:spPr>
            <a:xfrm>
              <a:off x="1062228" y="51815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1" y="69812"/>
                  </a:lnTo>
                  <a:lnTo>
                    <a:pt x="33475" y="33480"/>
                  </a:lnTo>
                  <a:lnTo>
                    <a:pt x="69806" y="8983"/>
                  </a:lnTo>
                  <a:lnTo>
                    <a:pt x="114300" y="0"/>
                  </a:lnTo>
                  <a:lnTo>
                    <a:pt x="158793" y="8983"/>
                  </a:lnTo>
                  <a:lnTo>
                    <a:pt x="195124" y="33480"/>
                  </a:lnTo>
                  <a:lnTo>
                    <a:pt x="219618" y="69812"/>
                  </a:lnTo>
                  <a:lnTo>
                    <a:pt x="228600" y="114300"/>
                  </a:lnTo>
                  <a:lnTo>
                    <a:pt x="219618" y="158787"/>
                  </a:lnTo>
                  <a:lnTo>
                    <a:pt x="195124" y="195119"/>
                  </a:lnTo>
                  <a:lnTo>
                    <a:pt x="158793" y="219616"/>
                  </a:lnTo>
                  <a:lnTo>
                    <a:pt x="114300" y="228600"/>
                  </a:lnTo>
                  <a:lnTo>
                    <a:pt x="69806" y="219616"/>
                  </a:lnTo>
                  <a:lnTo>
                    <a:pt x="33475" y="195119"/>
                  </a:lnTo>
                  <a:lnTo>
                    <a:pt x="8981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2">
              <a:extLst>
                <a:ext uri="{FF2B5EF4-FFF2-40B4-BE49-F238E27FC236}">
                  <a16:creationId xmlns:a16="http://schemas.microsoft.com/office/drawing/2014/main" id="{BC6B5478-3A4D-4319-8104-E967BEEB2776}"/>
                </a:ext>
              </a:extLst>
            </p:cNvPr>
            <p:cNvSpPr/>
            <p:nvPr/>
          </p:nvSpPr>
          <p:spPr>
            <a:xfrm>
              <a:off x="1062228" y="49529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8981" y="158787"/>
                  </a:lnTo>
                  <a:lnTo>
                    <a:pt x="33475" y="195119"/>
                  </a:lnTo>
                  <a:lnTo>
                    <a:pt x="69806" y="219616"/>
                  </a:lnTo>
                  <a:lnTo>
                    <a:pt x="114300" y="228600"/>
                  </a:lnTo>
                  <a:lnTo>
                    <a:pt x="158793" y="219616"/>
                  </a:lnTo>
                  <a:lnTo>
                    <a:pt x="195124" y="195119"/>
                  </a:lnTo>
                  <a:lnTo>
                    <a:pt x="219618" y="158787"/>
                  </a:lnTo>
                  <a:lnTo>
                    <a:pt x="228600" y="114300"/>
                  </a:lnTo>
                  <a:lnTo>
                    <a:pt x="219618" y="69812"/>
                  </a:lnTo>
                  <a:lnTo>
                    <a:pt x="195124" y="33480"/>
                  </a:lnTo>
                  <a:lnTo>
                    <a:pt x="158793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3">
              <a:extLst>
                <a:ext uri="{FF2B5EF4-FFF2-40B4-BE49-F238E27FC236}">
                  <a16:creationId xmlns:a16="http://schemas.microsoft.com/office/drawing/2014/main" id="{32D97187-6F86-426D-B970-E0959ABFF783}"/>
                </a:ext>
              </a:extLst>
            </p:cNvPr>
            <p:cNvSpPr/>
            <p:nvPr/>
          </p:nvSpPr>
          <p:spPr>
            <a:xfrm>
              <a:off x="1062228" y="49529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1" y="69812"/>
                  </a:lnTo>
                  <a:lnTo>
                    <a:pt x="33475" y="33480"/>
                  </a:lnTo>
                  <a:lnTo>
                    <a:pt x="69806" y="8983"/>
                  </a:lnTo>
                  <a:lnTo>
                    <a:pt x="114300" y="0"/>
                  </a:lnTo>
                  <a:lnTo>
                    <a:pt x="158793" y="8983"/>
                  </a:lnTo>
                  <a:lnTo>
                    <a:pt x="195124" y="33480"/>
                  </a:lnTo>
                  <a:lnTo>
                    <a:pt x="219618" y="69812"/>
                  </a:lnTo>
                  <a:lnTo>
                    <a:pt x="228600" y="114300"/>
                  </a:lnTo>
                  <a:lnTo>
                    <a:pt x="219618" y="158787"/>
                  </a:lnTo>
                  <a:lnTo>
                    <a:pt x="195124" y="195119"/>
                  </a:lnTo>
                  <a:lnTo>
                    <a:pt x="158793" y="219616"/>
                  </a:lnTo>
                  <a:lnTo>
                    <a:pt x="114300" y="228600"/>
                  </a:lnTo>
                  <a:lnTo>
                    <a:pt x="69806" y="219616"/>
                  </a:lnTo>
                  <a:lnTo>
                    <a:pt x="33475" y="195119"/>
                  </a:lnTo>
                  <a:lnTo>
                    <a:pt x="8981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C7401BF8-0BB9-4106-A345-0A727D4A80C2}"/>
                </a:ext>
              </a:extLst>
            </p:cNvPr>
            <p:cNvSpPr/>
            <p:nvPr/>
          </p:nvSpPr>
          <p:spPr>
            <a:xfrm>
              <a:off x="5634228" y="54101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5">
              <a:extLst>
                <a:ext uri="{FF2B5EF4-FFF2-40B4-BE49-F238E27FC236}">
                  <a16:creationId xmlns:a16="http://schemas.microsoft.com/office/drawing/2014/main" id="{EBA65F0B-B1A5-4F4B-832C-91D1D76CFF34}"/>
                </a:ext>
              </a:extLst>
            </p:cNvPr>
            <p:cNvSpPr/>
            <p:nvPr/>
          </p:nvSpPr>
          <p:spPr>
            <a:xfrm>
              <a:off x="5634228" y="54101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6">
              <a:extLst>
                <a:ext uri="{FF2B5EF4-FFF2-40B4-BE49-F238E27FC236}">
                  <a16:creationId xmlns:a16="http://schemas.microsoft.com/office/drawing/2014/main" id="{255B34CB-33D4-491B-9A66-A5669AA2C710}"/>
                </a:ext>
              </a:extLst>
            </p:cNvPr>
            <p:cNvSpPr/>
            <p:nvPr/>
          </p:nvSpPr>
          <p:spPr>
            <a:xfrm>
              <a:off x="5634228" y="51815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7">
              <a:extLst>
                <a:ext uri="{FF2B5EF4-FFF2-40B4-BE49-F238E27FC236}">
                  <a16:creationId xmlns:a16="http://schemas.microsoft.com/office/drawing/2014/main" id="{55AD5C18-48E1-4D4B-995E-A05FB59C0C21}"/>
                </a:ext>
              </a:extLst>
            </p:cNvPr>
            <p:cNvSpPr/>
            <p:nvPr/>
          </p:nvSpPr>
          <p:spPr>
            <a:xfrm>
              <a:off x="5634228" y="51815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8">
              <a:extLst>
                <a:ext uri="{FF2B5EF4-FFF2-40B4-BE49-F238E27FC236}">
                  <a16:creationId xmlns:a16="http://schemas.microsoft.com/office/drawing/2014/main" id="{0D2A2A78-9870-4B10-AF2E-31C3934E3E9F}"/>
                </a:ext>
              </a:extLst>
            </p:cNvPr>
            <p:cNvSpPr/>
            <p:nvPr/>
          </p:nvSpPr>
          <p:spPr>
            <a:xfrm>
              <a:off x="5634228" y="49529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9">
              <a:extLst>
                <a:ext uri="{FF2B5EF4-FFF2-40B4-BE49-F238E27FC236}">
                  <a16:creationId xmlns:a16="http://schemas.microsoft.com/office/drawing/2014/main" id="{E879BC3D-C342-4ED6-AF71-34731F18CC91}"/>
                </a:ext>
              </a:extLst>
            </p:cNvPr>
            <p:cNvSpPr/>
            <p:nvPr/>
          </p:nvSpPr>
          <p:spPr>
            <a:xfrm>
              <a:off x="5634228" y="49529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0">
              <a:extLst>
                <a:ext uri="{FF2B5EF4-FFF2-40B4-BE49-F238E27FC236}">
                  <a16:creationId xmlns:a16="http://schemas.microsoft.com/office/drawing/2014/main" id="{140C1491-FD96-43D4-B4EC-DD75897CAA9C}"/>
                </a:ext>
              </a:extLst>
            </p:cNvPr>
            <p:cNvSpPr/>
            <p:nvPr/>
          </p:nvSpPr>
          <p:spPr>
            <a:xfrm>
              <a:off x="1589532" y="5404103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1">
              <a:extLst>
                <a:ext uri="{FF2B5EF4-FFF2-40B4-BE49-F238E27FC236}">
                  <a16:creationId xmlns:a16="http://schemas.microsoft.com/office/drawing/2014/main" id="{1E0468FD-FE02-4E87-A8E6-92F12E547630}"/>
                </a:ext>
              </a:extLst>
            </p:cNvPr>
            <p:cNvSpPr/>
            <p:nvPr/>
          </p:nvSpPr>
          <p:spPr>
            <a:xfrm>
              <a:off x="5170932" y="5404103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2">
            <a:extLst>
              <a:ext uri="{FF2B5EF4-FFF2-40B4-BE49-F238E27FC236}">
                <a16:creationId xmlns:a16="http://schemas.microsoft.com/office/drawing/2014/main" id="{9AC662DE-7A96-43F0-9E34-4A8E365BDE73}"/>
              </a:ext>
            </a:extLst>
          </p:cNvPr>
          <p:cNvSpPr txBox="1"/>
          <p:nvPr/>
        </p:nvSpPr>
        <p:spPr>
          <a:xfrm>
            <a:off x="6714743" y="5215128"/>
            <a:ext cx="1833880" cy="809625"/>
          </a:xfrm>
          <a:prstGeom prst="rect">
            <a:avLst/>
          </a:prstGeom>
          <a:solidFill>
            <a:srgbClr val="AEC2FF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025"/>
              </a:lnSpc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15.5</a:t>
            </a:r>
            <a:endParaRPr sz="1800">
              <a:latin typeface="Times New Roman"/>
              <a:cs typeface="Times New Roman"/>
            </a:endParaRPr>
          </a:p>
          <a:p>
            <a:pPr marL="269875">
              <a:lnSpc>
                <a:spcPct val="100000"/>
              </a:lnSpc>
              <a:spcBef>
                <a:spcPts val="200"/>
              </a:spcBef>
            </a:pPr>
            <a:r>
              <a:rPr sz="2800" b="1" spc="-5" dirty="0">
                <a:latin typeface="Times New Roman"/>
                <a:cs typeface="Times New Roman"/>
              </a:rPr>
              <a:t>s =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4.57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051E1434-8D69-4D0F-9326-34329BB95626}"/>
              </a:ext>
            </a:extLst>
          </p:cNvPr>
          <p:cNvSpPr txBox="1"/>
          <p:nvPr/>
        </p:nvSpPr>
        <p:spPr>
          <a:xfrm>
            <a:off x="1520952" y="4802123"/>
            <a:ext cx="1292860" cy="466725"/>
          </a:xfrm>
          <a:prstGeom prst="rect">
            <a:avLst/>
          </a:prstGeom>
          <a:solidFill>
            <a:srgbClr val="AEC2FF"/>
          </a:solidFill>
          <a:ln w="12191">
            <a:solidFill>
              <a:srgbClr val="FDEBBB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478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CBAC2FB9-5296-4F2D-A7E0-B1327312ADB5}"/>
              </a:ext>
            </a:extLst>
          </p:cNvPr>
          <p:cNvSpPr txBox="1"/>
          <p:nvPr/>
        </p:nvSpPr>
        <p:spPr>
          <a:xfrm>
            <a:off x="2280615" y="2638805"/>
            <a:ext cx="27482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Mengukur </a:t>
            </a:r>
            <a:r>
              <a:rPr sz="2400" spc="-25" dirty="0">
                <a:latin typeface="Carlito"/>
                <a:cs typeface="Carlito"/>
              </a:rPr>
              <a:t>kekuatan  </a:t>
            </a:r>
            <a:r>
              <a:rPr sz="2400" spc="-10" dirty="0">
                <a:latin typeface="Carlito"/>
                <a:cs typeface="Carlito"/>
              </a:rPr>
              <a:t>hubungan </a:t>
            </a:r>
            <a:r>
              <a:rPr sz="2400" dirty="0">
                <a:latin typeface="Carlito"/>
                <a:cs typeface="Carlito"/>
              </a:rPr>
              <a:t>linear  </a:t>
            </a:r>
            <a:r>
              <a:rPr sz="2400" spc="-20" dirty="0">
                <a:latin typeface="Carlito"/>
                <a:cs typeface="Carlito"/>
              </a:rPr>
              <a:t>antara </a:t>
            </a:r>
            <a:r>
              <a:rPr sz="2400" spc="-5" dirty="0">
                <a:latin typeface="Carlito"/>
                <a:cs typeface="Carlito"/>
              </a:rPr>
              <a:t>dua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variabel  </a:t>
            </a:r>
            <a:r>
              <a:rPr sz="2400" spc="-15" dirty="0">
                <a:latin typeface="Carlito"/>
                <a:cs typeface="Carlito"/>
              </a:rPr>
              <a:t>kuantitatif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5EE11294-69D6-4D3E-857D-C6A0BF962E27}"/>
              </a:ext>
            </a:extLst>
          </p:cNvPr>
          <p:cNvSpPr txBox="1"/>
          <p:nvPr/>
        </p:nvSpPr>
        <p:spPr>
          <a:xfrm>
            <a:off x="3238629" y="4172936"/>
            <a:ext cx="1742439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43915" algn="l"/>
                <a:tab pos="1645285" algn="l"/>
              </a:tabLst>
            </a:pP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</a:t>
            </a:r>
            <a:r>
              <a:rPr sz="3700" spc="-575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3700" spc="-395" dirty="0">
                <a:solidFill>
                  <a:srgbClr val="00007E"/>
                </a:solidFill>
                <a:latin typeface="Symbol"/>
                <a:cs typeface="Symbol"/>
              </a:rPr>
              <a:t></a:t>
            </a: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</a:t>
            </a:r>
            <a:r>
              <a:rPr sz="3700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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E8A87DC-A6A6-41EA-8C29-E188C93ED374}"/>
              </a:ext>
            </a:extLst>
          </p:cNvPr>
          <p:cNvSpPr txBox="1"/>
          <p:nvPr/>
        </p:nvSpPr>
        <p:spPr>
          <a:xfrm>
            <a:off x="3055426" y="5073127"/>
            <a:ext cx="146050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43280" algn="l"/>
                <a:tab pos="1362710" algn="l"/>
              </a:tabLst>
            </a:pP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</a:t>
            </a:r>
            <a:r>
              <a:rPr sz="3700" spc="-575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</a:t>
            </a:r>
            <a:r>
              <a:rPr sz="3700" spc="-575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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C9D8088-AD14-44E5-8822-A2D6EB298CBB}"/>
              </a:ext>
            </a:extLst>
          </p:cNvPr>
          <p:cNvSpPr txBox="1"/>
          <p:nvPr/>
        </p:nvSpPr>
        <p:spPr>
          <a:xfrm>
            <a:off x="5100106" y="5073127"/>
            <a:ext cx="10985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</a:t>
            </a:r>
            <a:endParaRPr sz="3700">
              <a:latin typeface="Symbol"/>
              <a:cs typeface="Symbol"/>
            </a:endParaRPr>
          </a:p>
        </p:txBody>
      </p:sp>
      <p:grpSp>
        <p:nvGrpSpPr>
          <p:cNvPr id="8" name="object 11">
            <a:extLst>
              <a:ext uri="{FF2B5EF4-FFF2-40B4-BE49-F238E27FC236}">
                <a16:creationId xmlns:a16="http://schemas.microsoft.com/office/drawing/2014/main" id="{E8D4AC72-406D-4DB8-B343-EB78CCE095DB}"/>
              </a:ext>
            </a:extLst>
          </p:cNvPr>
          <p:cNvGrpSpPr/>
          <p:nvPr/>
        </p:nvGrpSpPr>
        <p:grpSpPr>
          <a:xfrm>
            <a:off x="2603648" y="4999962"/>
            <a:ext cx="2719705" cy="860425"/>
            <a:chOff x="1003448" y="3971262"/>
            <a:chExt cx="2719705" cy="860425"/>
          </a:xfrm>
        </p:grpSpPr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C3FC70CE-1042-4DD8-8B88-759C7CBB963F}"/>
                </a:ext>
              </a:extLst>
            </p:cNvPr>
            <p:cNvSpPr/>
            <p:nvPr/>
          </p:nvSpPr>
          <p:spPr>
            <a:xfrm>
              <a:off x="1015843" y="3990195"/>
              <a:ext cx="2705100" cy="840105"/>
            </a:xfrm>
            <a:custGeom>
              <a:avLst/>
              <a:gdLst/>
              <a:ahLst/>
              <a:cxnLst/>
              <a:rect l="l" t="t" r="r" b="b"/>
              <a:pathLst>
                <a:path w="2705100" h="840104">
                  <a:moveTo>
                    <a:pt x="0" y="562449"/>
                  </a:moveTo>
                  <a:lnTo>
                    <a:pt x="23741" y="520170"/>
                  </a:lnTo>
                </a:path>
                <a:path w="2705100" h="840104">
                  <a:moveTo>
                    <a:pt x="24769" y="519529"/>
                  </a:moveTo>
                  <a:lnTo>
                    <a:pt x="86179" y="839584"/>
                  </a:lnTo>
                </a:path>
                <a:path w="2705100" h="840104">
                  <a:moveTo>
                    <a:pt x="86179" y="839584"/>
                  </a:moveTo>
                  <a:lnTo>
                    <a:pt x="154301" y="641"/>
                  </a:lnTo>
                </a:path>
                <a:path w="2705100" h="840104">
                  <a:moveTo>
                    <a:pt x="154301" y="0"/>
                  </a:moveTo>
                  <a:lnTo>
                    <a:pt x="2704819" y="0"/>
                  </a:lnTo>
                </a:path>
              </a:pathLst>
            </a:custGeom>
            <a:ln w="3263">
              <a:solidFill>
                <a:srgbClr val="00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6C77CBD7-1692-470E-9B85-F126C40A7AC0}"/>
                </a:ext>
              </a:extLst>
            </p:cNvPr>
            <p:cNvSpPr/>
            <p:nvPr/>
          </p:nvSpPr>
          <p:spPr>
            <a:xfrm>
              <a:off x="1003448" y="3971262"/>
              <a:ext cx="2708910" cy="847725"/>
            </a:xfrm>
            <a:custGeom>
              <a:avLst/>
              <a:gdLst/>
              <a:ahLst/>
              <a:cxnLst/>
              <a:rect l="l" t="t" r="r" b="b"/>
              <a:pathLst>
                <a:path w="2708910" h="847725">
                  <a:moveTo>
                    <a:pt x="2708405" y="0"/>
                  </a:moveTo>
                  <a:lnTo>
                    <a:pt x="152246" y="0"/>
                  </a:lnTo>
                  <a:lnTo>
                    <a:pt x="89283" y="773298"/>
                  </a:lnTo>
                  <a:lnTo>
                    <a:pt x="35109" y="508164"/>
                  </a:lnTo>
                  <a:lnTo>
                    <a:pt x="0" y="567503"/>
                  </a:lnTo>
                  <a:lnTo>
                    <a:pt x="6711" y="573198"/>
                  </a:lnTo>
                  <a:lnTo>
                    <a:pt x="20658" y="546671"/>
                  </a:lnTo>
                  <a:lnTo>
                    <a:pt x="83621" y="847155"/>
                  </a:lnTo>
                  <a:lnTo>
                    <a:pt x="95995" y="847155"/>
                  </a:lnTo>
                  <a:lnTo>
                    <a:pt x="163613" y="15777"/>
                  </a:lnTo>
                  <a:lnTo>
                    <a:pt x="2708405" y="15777"/>
                  </a:lnTo>
                  <a:lnTo>
                    <a:pt x="2708405" y="0"/>
                  </a:lnTo>
                  <a:close/>
                </a:path>
              </a:pathLst>
            </a:custGeom>
            <a:solidFill>
              <a:srgbClr val="00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4">
            <a:extLst>
              <a:ext uri="{FF2B5EF4-FFF2-40B4-BE49-F238E27FC236}">
                <a16:creationId xmlns:a16="http://schemas.microsoft.com/office/drawing/2014/main" id="{1601FDA4-C95B-4025-8BFB-B5830B2B7D31}"/>
              </a:ext>
            </a:extLst>
          </p:cNvPr>
          <p:cNvSpPr txBox="1"/>
          <p:nvPr/>
        </p:nvSpPr>
        <p:spPr>
          <a:xfrm>
            <a:off x="3039423" y="4112330"/>
            <a:ext cx="104648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74394" algn="l"/>
              </a:tabLst>
            </a:pPr>
            <a:r>
              <a:rPr sz="1400" i="1" spc="-120" dirty="0">
                <a:solidFill>
                  <a:srgbClr val="00007E"/>
                </a:solidFill>
                <a:latin typeface="Times New Roman"/>
                <a:cs typeface="Times New Roman"/>
              </a:rPr>
              <a:t>n	</a:t>
            </a:r>
            <a:r>
              <a:rPr sz="1400" i="1" u="heavy" spc="-18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spc="-95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47F022F8-E4B1-40AD-9A27-6C3C7F00ACD3}"/>
              </a:ext>
            </a:extLst>
          </p:cNvPr>
          <p:cNvSpPr txBox="1"/>
          <p:nvPr/>
        </p:nvSpPr>
        <p:spPr>
          <a:xfrm>
            <a:off x="4719228" y="4112330"/>
            <a:ext cx="18415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u="heavy" spc="-6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spc="-95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C05F4EA2-183B-4431-ACA4-A59C3380C602}"/>
              </a:ext>
            </a:extLst>
          </p:cNvPr>
          <p:cNvSpPr txBox="1"/>
          <p:nvPr/>
        </p:nvSpPr>
        <p:spPr>
          <a:xfrm>
            <a:off x="3541569" y="4508128"/>
            <a:ext cx="91440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59790" algn="l"/>
              </a:tabLst>
            </a:pPr>
            <a:r>
              <a:rPr sz="1400" i="1" spc="-70" dirty="0">
                <a:solidFill>
                  <a:srgbClr val="00007E"/>
                </a:solidFill>
                <a:latin typeface="Times New Roman"/>
                <a:cs typeface="Times New Roman"/>
              </a:rPr>
              <a:t>i	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A6687A64-1B40-4EED-8858-109524A2436B}"/>
              </a:ext>
            </a:extLst>
          </p:cNvPr>
          <p:cNvSpPr txBox="1"/>
          <p:nvPr/>
        </p:nvSpPr>
        <p:spPr>
          <a:xfrm>
            <a:off x="2830316" y="5012521"/>
            <a:ext cx="151384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899794" algn="l"/>
                <a:tab pos="1388110" algn="l"/>
              </a:tabLst>
            </a:pPr>
            <a:r>
              <a:rPr sz="1400" i="1" spc="-120" dirty="0">
                <a:solidFill>
                  <a:srgbClr val="00007E"/>
                </a:solidFill>
                <a:latin typeface="Times New Roman"/>
                <a:cs typeface="Times New Roman"/>
              </a:rPr>
              <a:t>n	</a:t>
            </a:r>
            <a:r>
              <a:rPr sz="1400" i="1" u="heavy" spc="-12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179" baseline="-31746" dirty="0">
                <a:solidFill>
                  <a:srgbClr val="00007E"/>
                </a:solidFill>
                <a:latin typeface="Times New Roman"/>
                <a:cs typeface="Times New Roman"/>
              </a:rPr>
              <a:t>2	</a:t>
            </a:r>
            <a:r>
              <a:rPr sz="1400" i="1" spc="-120" dirty="0">
                <a:solidFill>
                  <a:srgbClr val="00007E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C32F86F-4083-4C1C-B441-CF20FB0A855E}"/>
              </a:ext>
            </a:extLst>
          </p:cNvPr>
          <p:cNvSpPr txBox="1"/>
          <p:nvPr/>
        </p:nvSpPr>
        <p:spPr>
          <a:xfrm>
            <a:off x="4922439" y="5012521"/>
            <a:ext cx="39179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i="1" u="heavy" spc="-6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400" i="1" u="heavy" spc="-95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1400" i="1" spc="-5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100" spc="-179" baseline="-31746" dirty="0">
                <a:solidFill>
                  <a:srgbClr val="00007E"/>
                </a:solidFill>
                <a:latin typeface="Times New Roman"/>
                <a:cs typeface="Times New Roman"/>
              </a:rPr>
              <a:t>2</a:t>
            </a:r>
            <a:endParaRPr sz="2100" baseline="-31746">
              <a:latin typeface="Times New Roman"/>
              <a:cs typeface="Times New Roman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2A9C636C-CC2D-4CF6-8894-D21E8189CA93}"/>
              </a:ext>
            </a:extLst>
          </p:cNvPr>
          <p:cNvSpPr txBox="1"/>
          <p:nvPr/>
        </p:nvSpPr>
        <p:spPr>
          <a:xfrm>
            <a:off x="3357842" y="5408319"/>
            <a:ext cx="6667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-70" dirty="0">
                <a:solidFill>
                  <a:srgbClr val="00007E"/>
                </a:solidFill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C2580D45-D07F-4B09-A0B9-31C20D2DA09A}"/>
              </a:ext>
            </a:extLst>
          </p:cNvPr>
          <p:cNvSpPr txBox="1"/>
          <p:nvPr/>
        </p:nvSpPr>
        <p:spPr>
          <a:xfrm>
            <a:off x="4148004" y="5626731"/>
            <a:ext cx="22542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20" dirty="0">
                <a:solidFill>
                  <a:srgbClr val="00007E"/>
                </a:solidFill>
                <a:latin typeface="Times New Roman"/>
                <a:cs typeface="Times New Roman"/>
              </a:rPr>
              <a:t>i</a:t>
            </a:r>
            <a:r>
              <a:rPr sz="1400" spc="-200" dirty="0">
                <a:solidFill>
                  <a:srgbClr val="00007E"/>
                </a:solidFill>
                <a:latin typeface="Symbol"/>
                <a:cs typeface="Symbol"/>
              </a:rPr>
              <a:t></a:t>
            </a:r>
            <a:r>
              <a:rPr sz="1400" spc="-120" dirty="0">
                <a:solidFill>
                  <a:srgbClr val="00007E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C4C60EE0-F054-4103-86BA-EC26331BF9D8}"/>
              </a:ext>
            </a:extLst>
          </p:cNvPr>
          <p:cNvSpPr txBox="1"/>
          <p:nvPr/>
        </p:nvSpPr>
        <p:spPr>
          <a:xfrm>
            <a:off x="3363022" y="4297926"/>
            <a:ext cx="147383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4165" algn="l"/>
                <a:tab pos="915035" algn="l"/>
              </a:tabLst>
            </a:pPr>
            <a:r>
              <a:rPr sz="2450" i="1" spc="-270" dirty="0">
                <a:solidFill>
                  <a:srgbClr val="00007E"/>
                </a:solidFill>
                <a:latin typeface="Times New Roman"/>
                <a:cs typeface="Times New Roman"/>
              </a:rPr>
              <a:t>X	</a:t>
            </a:r>
            <a:r>
              <a:rPr sz="2450" spc="-245" dirty="0">
                <a:solidFill>
                  <a:srgbClr val="00007E"/>
                </a:solidFill>
                <a:latin typeface="Symbol"/>
                <a:cs typeface="Symbol"/>
              </a:rPr>
              <a:t></a:t>
            </a:r>
            <a:r>
              <a:rPr sz="2450" spc="-125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450" i="1" spc="-270" dirty="0">
                <a:solidFill>
                  <a:srgbClr val="00007E"/>
                </a:solidFill>
                <a:latin typeface="Times New Roman"/>
                <a:cs typeface="Times New Roman"/>
              </a:rPr>
              <a:t>X	</a:t>
            </a:r>
            <a:r>
              <a:rPr sz="2450" i="1" spc="-245" dirty="0">
                <a:solidFill>
                  <a:srgbClr val="00007E"/>
                </a:solidFill>
                <a:latin typeface="Times New Roman"/>
                <a:cs typeface="Times New Roman"/>
              </a:rPr>
              <a:t>Y</a:t>
            </a:r>
            <a:r>
              <a:rPr sz="2450" i="1" spc="45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450" spc="-140" dirty="0">
                <a:solidFill>
                  <a:srgbClr val="00007E"/>
                </a:solidFill>
                <a:latin typeface="Symbol"/>
                <a:cs typeface="Symbol"/>
              </a:rPr>
              <a:t></a:t>
            </a:r>
            <a:r>
              <a:rPr sz="2450" i="1" spc="-140" dirty="0">
                <a:solidFill>
                  <a:srgbClr val="00007E"/>
                </a:solidFill>
                <a:latin typeface="Times New Roman"/>
                <a:cs typeface="Times New Roman"/>
              </a:rPr>
              <a:t>Y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3F2DDB07-4615-4E1E-9F39-050D2CCCB31A}"/>
              </a:ext>
            </a:extLst>
          </p:cNvPr>
          <p:cNvSpPr txBox="1"/>
          <p:nvPr/>
        </p:nvSpPr>
        <p:spPr>
          <a:xfrm>
            <a:off x="2171790" y="4593978"/>
            <a:ext cx="319849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821690" algn="l"/>
                <a:tab pos="3159760" algn="l"/>
              </a:tabLst>
            </a:pPr>
            <a:r>
              <a:rPr sz="3675" i="1" spc="-262" baseline="-21541" dirty="0">
                <a:solidFill>
                  <a:srgbClr val="00007E"/>
                </a:solidFill>
                <a:latin typeface="Times New Roman"/>
                <a:cs typeface="Times New Roman"/>
              </a:rPr>
              <a:t>r</a:t>
            </a:r>
            <a:r>
              <a:rPr sz="3675" i="1" spc="-75" baseline="-2154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3675" spc="-367" baseline="-21541" dirty="0">
                <a:solidFill>
                  <a:srgbClr val="00007E"/>
                </a:solidFill>
                <a:latin typeface="Symbol"/>
                <a:cs typeface="Symbol"/>
              </a:rPr>
              <a:t></a:t>
            </a:r>
            <a:r>
              <a:rPr sz="2450" u="heavy" spc="-245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Symbol"/>
                <a:cs typeface="Symbol"/>
              </a:rPr>
              <a:t></a:t>
            </a:r>
            <a:r>
              <a:rPr sz="1400" i="1" u="heavy" spc="-10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400" u="heavy" spc="-10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Symbol"/>
                <a:cs typeface="Symbol"/>
              </a:rPr>
              <a:t></a:t>
            </a:r>
            <a:r>
              <a:rPr sz="1400" u="heavy" spc="-10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1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92A7EE75-468E-43C5-B888-233D45A0738F}"/>
              </a:ext>
            </a:extLst>
          </p:cNvPr>
          <p:cNvSpPr txBox="1"/>
          <p:nvPr/>
        </p:nvSpPr>
        <p:spPr>
          <a:xfrm>
            <a:off x="3179798" y="5198116"/>
            <a:ext cx="67627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4165" algn="l"/>
              </a:tabLst>
            </a:pPr>
            <a:r>
              <a:rPr sz="2450" i="1" spc="-270" dirty="0">
                <a:solidFill>
                  <a:srgbClr val="00007E"/>
                </a:solidFill>
                <a:latin typeface="Times New Roman"/>
                <a:cs typeface="Times New Roman"/>
              </a:rPr>
              <a:t>X	</a:t>
            </a:r>
            <a:r>
              <a:rPr sz="2450" spc="-245" dirty="0">
                <a:solidFill>
                  <a:srgbClr val="00007E"/>
                </a:solidFill>
                <a:latin typeface="Symbol"/>
                <a:cs typeface="Symbol"/>
              </a:rPr>
              <a:t></a:t>
            </a:r>
            <a:r>
              <a:rPr sz="2450" spc="-204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450" i="1" spc="-270" dirty="0">
                <a:solidFill>
                  <a:srgbClr val="00007E"/>
                </a:solidFill>
                <a:latin typeface="Times New Roman"/>
                <a:cs typeface="Times New Roman"/>
              </a:rPr>
              <a:t>X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71A84F95-2B4E-440B-95E6-7A663FF2CAF5}"/>
              </a:ext>
            </a:extLst>
          </p:cNvPr>
          <p:cNvSpPr txBox="1"/>
          <p:nvPr/>
        </p:nvSpPr>
        <p:spPr>
          <a:xfrm>
            <a:off x="4494081" y="5198116"/>
            <a:ext cx="57086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i="1" spc="-245" dirty="0">
                <a:solidFill>
                  <a:srgbClr val="00007E"/>
                </a:solidFill>
                <a:latin typeface="Times New Roman"/>
                <a:cs typeface="Times New Roman"/>
              </a:rPr>
              <a:t>Y</a:t>
            </a:r>
            <a:r>
              <a:rPr sz="2450" i="1" spc="45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450" spc="-140" dirty="0">
                <a:solidFill>
                  <a:srgbClr val="00007E"/>
                </a:solidFill>
                <a:latin typeface="Symbol"/>
                <a:cs typeface="Symbol"/>
              </a:rPr>
              <a:t></a:t>
            </a:r>
            <a:r>
              <a:rPr sz="2450" i="1" spc="-140" dirty="0">
                <a:solidFill>
                  <a:srgbClr val="00007E"/>
                </a:solidFill>
                <a:latin typeface="Times New Roman"/>
                <a:cs typeface="Times New Roman"/>
              </a:rPr>
              <a:t>Y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6A505A89-C63C-4A30-A28E-B62C04BFE22E}"/>
              </a:ext>
            </a:extLst>
          </p:cNvPr>
          <p:cNvSpPr txBox="1"/>
          <p:nvPr/>
        </p:nvSpPr>
        <p:spPr>
          <a:xfrm>
            <a:off x="2940869" y="4212727"/>
            <a:ext cx="299085" cy="58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700" spc="-490" dirty="0">
                <a:solidFill>
                  <a:srgbClr val="00007E"/>
                </a:solidFill>
                <a:latin typeface="Symbol"/>
                <a:cs typeface="Symbol"/>
              </a:rPr>
              <a:t>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8A3ED827-3AF3-473E-89F6-738DBA59C4C8}"/>
              </a:ext>
            </a:extLst>
          </p:cNvPr>
          <p:cNvSpPr txBox="1"/>
          <p:nvPr/>
        </p:nvSpPr>
        <p:spPr>
          <a:xfrm>
            <a:off x="2757141" y="5113533"/>
            <a:ext cx="299085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90"/>
              </a:spcBef>
            </a:pPr>
            <a:r>
              <a:rPr sz="3700" spc="-490" dirty="0">
                <a:solidFill>
                  <a:srgbClr val="00007E"/>
                </a:solidFill>
                <a:latin typeface="Symbol"/>
                <a:cs typeface="Symbol"/>
              </a:rPr>
              <a:t></a:t>
            </a:r>
            <a:endParaRPr sz="3700">
              <a:latin typeface="Symbol"/>
              <a:cs typeface="Symbol"/>
            </a:endParaRPr>
          </a:p>
          <a:p>
            <a:pPr marL="52705">
              <a:lnSpc>
                <a:spcPts val="1495"/>
              </a:lnSpc>
            </a:pPr>
            <a:r>
              <a:rPr sz="1400" i="1" spc="-100" dirty="0">
                <a:solidFill>
                  <a:srgbClr val="00007E"/>
                </a:solidFill>
                <a:latin typeface="Times New Roman"/>
                <a:cs typeface="Times New Roman"/>
              </a:rPr>
              <a:t>i</a:t>
            </a:r>
            <a:r>
              <a:rPr sz="1400" spc="-100" dirty="0">
                <a:solidFill>
                  <a:srgbClr val="00007E"/>
                </a:solidFill>
                <a:latin typeface="Symbol"/>
                <a:cs typeface="Symbol"/>
              </a:rPr>
              <a:t></a:t>
            </a:r>
            <a:r>
              <a:rPr sz="1400" spc="-100" dirty="0">
                <a:solidFill>
                  <a:srgbClr val="00007E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23288003-6253-4A50-84B8-B36A2CC82B72}"/>
              </a:ext>
            </a:extLst>
          </p:cNvPr>
          <p:cNvSpPr txBox="1"/>
          <p:nvPr/>
        </p:nvSpPr>
        <p:spPr>
          <a:xfrm>
            <a:off x="4107770" y="5119844"/>
            <a:ext cx="575945" cy="58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1334" algn="l"/>
              </a:tabLst>
            </a:pPr>
            <a:r>
              <a:rPr sz="3700" spc="-490" dirty="0">
                <a:solidFill>
                  <a:srgbClr val="00007E"/>
                </a:solidFill>
                <a:latin typeface="Symbol"/>
                <a:cs typeface="Symbol"/>
              </a:rPr>
              <a:t></a:t>
            </a:r>
            <a:r>
              <a:rPr sz="3700" spc="-490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1400" i="1" spc="-70" dirty="0">
                <a:solidFill>
                  <a:srgbClr val="00007E"/>
                </a:solidFill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8">
            <a:extLst>
              <a:ext uri="{FF2B5EF4-FFF2-40B4-BE49-F238E27FC236}">
                <a16:creationId xmlns:a16="http://schemas.microsoft.com/office/drawing/2014/main" id="{BC3C4615-5995-49CC-9B64-17BBD1A16431}"/>
              </a:ext>
            </a:extLst>
          </p:cNvPr>
          <p:cNvGrpSpPr/>
          <p:nvPr/>
        </p:nvGrpSpPr>
        <p:grpSpPr>
          <a:xfrm>
            <a:off x="6411467" y="1188720"/>
            <a:ext cx="3923029" cy="1498600"/>
            <a:chOff x="4811267" y="160020"/>
            <a:chExt cx="3923029" cy="1498600"/>
          </a:xfrm>
        </p:grpSpPr>
        <p:sp>
          <p:nvSpPr>
            <p:cNvPr id="26" name="object 29">
              <a:extLst>
                <a:ext uri="{FF2B5EF4-FFF2-40B4-BE49-F238E27FC236}">
                  <a16:creationId xmlns:a16="http://schemas.microsoft.com/office/drawing/2014/main" id="{8E3607F3-49A2-4612-AE4C-64D30B41C92E}"/>
                </a:ext>
              </a:extLst>
            </p:cNvPr>
            <p:cNvSpPr/>
            <p:nvPr/>
          </p:nvSpPr>
          <p:spPr>
            <a:xfrm>
              <a:off x="4811267" y="249936"/>
              <a:ext cx="3922776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0">
              <a:extLst>
                <a:ext uri="{FF2B5EF4-FFF2-40B4-BE49-F238E27FC236}">
                  <a16:creationId xmlns:a16="http://schemas.microsoft.com/office/drawing/2014/main" id="{6722BF85-50F0-464B-B020-BAB43DB79F5C}"/>
                </a:ext>
              </a:extLst>
            </p:cNvPr>
            <p:cNvSpPr/>
            <p:nvPr/>
          </p:nvSpPr>
          <p:spPr>
            <a:xfrm>
              <a:off x="4847843" y="160020"/>
              <a:ext cx="3849624" cy="1498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CFF1E24A-B57A-49CE-A5B4-960CD319376C}"/>
                </a:ext>
              </a:extLst>
            </p:cNvPr>
            <p:cNvSpPr/>
            <p:nvPr/>
          </p:nvSpPr>
          <p:spPr>
            <a:xfrm>
              <a:off x="4858511" y="274320"/>
              <a:ext cx="3828288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32">
            <a:extLst>
              <a:ext uri="{FF2B5EF4-FFF2-40B4-BE49-F238E27FC236}">
                <a16:creationId xmlns:a16="http://schemas.microsoft.com/office/drawing/2014/main" id="{A503B47E-16DC-4859-AFD9-12330DD2DE71}"/>
              </a:ext>
            </a:extLst>
          </p:cNvPr>
          <p:cNvSpPr txBox="1"/>
          <p:nvPr/>
        </p:nvSpPr>
        <p:spPr>
          <a:xfrm>
            <a:off x="6458711" y="1303020"/>
            <a:ext cx="3828415" cy="1045799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299085" marR="292100" indent="769620">
              <a:lnSpc>
                <a:spcPts val="3779"/>
              </a:lnSpc>
              <a:spcBef>
                <a:spcPts val="555"/>
              </a:spcBef>
            </a:pPr>
            <a:r>
              <a:rPr sz="3500" b="1" dirty="0">
                <a:solidFill>
                  <a:srgbClr val="FFFFFF"/>
                </a:solidFill>
                <a:latin typeface="Carlito"/>
                <a:cs typeface="Carlito"/>
              </a:rPr>
              <a:t>Fitur dari  </a:t>
            </a:r>
            <a:r>
              <a:rPr sz="3500" b="1" spc="-15" dirty="0" err="1">
                <a:solidFill>
                  <a:srgbClr val="FFFFFF"/>
                </a:solidFill>
                <a:latin typeface="Carlito"/>
                <a:cs typeface="Carlito"/>
              </a:rPr>
              <a:t>Koefisien</a:t>
            </a:r>
            <a:r>
              <a:rPr sz="35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3500" b="1" spc="-20" dirty="0" err="1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3500" b="1" spc="-20" dirty="0" err="1">
                <a:solidFill>
                  <a:srgbClr val="FFFFFF"/>
                </a:solidFill>
                <a:latin typeface="Carlito"/>
                <a:cs typeface="Carlito"/>
              </a:rPr>
              <a:t>orelasi</a:t>
            </a:r>
            <a:endParaRPr sz="3500" dirty="0">
              <a:latin typeface="Carlito"/>
              <a:cs typeface="Carlito"/>
            </a:endParaRPr>
          </a:p>
        </p:txBody>
      </p:sp>
      <p:sp>
        <p:nvSpPr>
          <p:cNvPr id="30" name="object 33">
            <a:extLst>
              <a:ext uri="{FF2B5EF4-FFF2-40B4-BE49-F238E27FC236}">
                <a16:creationId xmlns:a16="http://schemas.microsoft.com/office/drawing/2014/main" id="{A5836DBE-7DD4-491D-83AA-F9E1F5F74D6F}"/>
              </a:ext>
            </a:extLst>
          </p:cNvPr>
          <p:cNvSpPr txBox="1"/>
          <p:nvPr/>
        </p:nvSpPr>
        <p:spPr>
          <a:xfrm>
            <a:off x="6466078" y="2540100"/>
            <a:ext cx="3663315" cy="368490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Unit bebas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Berkisar </a:t>
            </a:r>
            <a:r>
              <a:rPr sz="2400" spc="-20" dirty="0">
                <a:latin typeface="Carlito"/>
                <a:cs typeface="Carlito"/>
              </a:rPr>
              <a:t>antara </a:t>
            </a:r>
            <a:r>
              <a:rPr sz="2400" dirty="0">
                <a:latin typeface="Carlito"/>
                <a:cs typeface="Carlito"/>
              </a:rPr>
              <a:t>- 1 </a:t>
            </a:r>
            <a:r>
              <a:rPr sz="2400" spc="-5" dirty="0">
                <a:latin typeface="Carlito"/>
                <a:cs typeface="Carlito"/>
              </a:rPr>
              <a:t>dan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1</a:t>
            </a:r>
          </a:p>
          <a:p>
            <a:pPr marL="355600" marR="351155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15" dirty="0">
                <a:latin typeface="Carlito"/>
                <a:cs typeface="Carlito"/>
              </a:rPr>
              <a:t>dekat </a:t>
            </a:r>
            <a:r>
              <a:rPr sz="2400" spc="-40" dirty="0">
                <a:latin typeface="Carlito"/>
                <a:cs typeface="Carlito"/>
              </a:rPr>
              <a:t>ke </a:t>
            </a:r>
            <a:r>
              <a:rPr sz="2400" dirty="0">
                <a:latin typeface="Carlito"/>
                <a:cs typeface="Carlito"/>
              </a:rPr>
              <a:t>- 1,  </a:t>
            </a: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20" dirty="0">
                <a:latin typeface="Carlito"/>
                <a:cs typeface="Carlito"/>
              </a:rPr>
              <a:t>kuat </a:t>
            </a:r>
            <a:r>
              <a:rPr sz="2400" spc="-10" dirty="0">
                <a:latin typeface="Carlito"/>
                <a:cs typeface="Carlito"/>
              </a:rPr>
              <a:t>hubungan  </a:t>
            </a:r>
            <a:r>
              <a:rPr sz="2400" dirty="0">
                <a:latin typeface="Carlito"/>
                <a:cs typeface="Carlito"/>
              </a:rPr>
              <a:t>linear</a:t>
            </a:r>
            <a:r>
              <a:rPr sz="2400" spc="-15" dirty="0">
                <a:latin typeface="Carlito"/>
                <a:cs typeface="Carlito"/>
              </a:rPr>
              <a:t> negatif</a:t>
            </a:r>
            <a:endParaRPr sz="2400" dirty="0">
              <a:latin typeface="Carlito"/>
              <a:cs typeface="Carlito"/>
            </a:endParaRPr>
          </a:p>
          <a:p>
            <a:pPr marL="355600" marR="351155" indent="-342900">
              <a:lnSpc>
                <a:spcPts val="259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15" dirty="0">
                <a:latin typeface="Carlito"/>
                <a:cs typeface="Carlito"/>
              </a:rPr>
              <a:t>dekat </a:t>
            </a:r>
            <a:r>
              <a:rPr sz="2400" spc="-40" dirty="0">
                <a:latin typeface="Carlito"/>
                <a:cs typeface="Carlito"/>
              </a:rPr>
              <a:t>ke </a:t>
            </a:r>
            <a:r>
              <a:rPr sz="2400" dirty="0">
                <a:latin typeface="Carlito"/>
                <a:cs typeface="Carlito"/>
              </a:rPr>
              <a:t>1,  </a:t>
            </a: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20" dirty="0">
                <a:latin typeface="Carlito"/>
                <a:cs typeface="Carlito"/>
              </a:rPr>
              <a:t>kuat </a:t>
            </a:r>
            <a:r>
              <a:rPr sz="2400" spc="-10" dirty="0">
                <a:latin typeface="Carlito"/>
                <a:cs typeface="Carlito"/>
              </a:rPr>
              <a:t>hubungan  </a:t>
            </a:r>
            <a:r>
              <a:rPr sz="2400" dirty="0">
                <a:latin typeface="Carlito"/>
                <a:cs typeface="Carlito"/>
              </a:rPr>
              <a:t>linear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positif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ts val="2735"/>
              </a:lnSpc>
              <a:spcBef>
                <a:spcPts val="25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15" dirty="0">
                <a:latin typeface="Carlito"/>
                <a:cs typeface="Carlito"/>
              </a:rPr>
              <a:t>dekat </a:t>
            </a:r>
            <a:r>
              <a:rPr sz="2400" spc="-40" dirty="0">
                <a:latin typeface="Carlito"/>
                <a:cs typeface="Carlito"/>
              </a:rPr>
              <a:t>ke </a:t>
            </a:r>
            <a:r>
              <a:rPr sz="2400" dirty="0">
                <a:latin typeface="Carlito"/>
                <a:cs typeface="Carlito"/>
              </a:rPr>
              <a:t>0,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lemah</a:t>
            </a:r>
          </a:p>
          <a:p>
            <a:pPr marL="355600">
              <a:lnSpc>
                <a:spcPts val="2735"/>
              </a:lnSpc>
            </a:pPr>
            <a:r>
              <a:rPr sz="2400" spc="-10" dirty="0">
                <a:latin typeface="Carlito"/>
                <a:cs typeface="Carlito"/>
              </a:rPr>
              <a:t>hubungan </a:t>
            </a:r>
            <a:r>
              <a:rPr sz="2400" dirty="0">
                <a:latin typeface="Carlito"/>
                <a:cs typeface="Carlito"/>
              </a:rPr>
              <a:t>linear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positif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33" name="object 28">
            <a:extLst>
              <a:ext uri="{FF2B5EF4-FFF2-40B4-BE49-F238E27FC236}">
                <a16:creationId xmlns:a16="http://schemas.microsoft.com/office/drawing/2014/main" id="{9C4500E4-8AE2-4181-BD87-FEE20D3F54BD}"/>
              </a:ext>
            </a:extLst>
          </p:cNvPr>
          <p:cNvGrpSpPr/>
          <p:nvPr/>
        </p:nvGrpSpPr>
        <p:grpSpPr>
          <a:xfrm>
            <a:off x="1977117" y="1188211"/>
            <a:ext cx="3923029" cy="1498600"/>
            <a:chOff x="4811267" y="160020"/>
            <a:chExt cx="3923029" cy="1498600"/>
          </a:xfrm>
        </p:grpSpPr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FF80D8D1-A1AA-4006-BC26-2BBA46E0BD3E}"/>
                </a:ext>
              </a:extLst>
            </p:cNvPr>
            <p:cNvSpPr/>
            <p:nvPr/>
          </p:nvSpPr>
          <p:spPr>
            <a:xfrm>
              <a:off x="4811267" y="249936"/>
              <a:ext cx="3922776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F679B117-02BB-41BA-890C-DDB031E4CEC5}"/>
                </a:ext>
              </a:extLst>
            </p:cNvPr>
            <p:cNvSpPr/>
            <p:nvPr/>
          </p:nvSpPr>
          <p:spPr>
            <a:xfrm>
              <a:off x="4847843" y="160020"/>
              <a:ext cx="3849624" cy="1498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>
              <a:extLst>
                <a:ext uri="{FF2B5EF4-FFF2-40B4-BE49-F238E27FC236}">
                  <a16:creationId xmlns:a16="http://schemas.microsoft.com/office/drawing/2014/main" id="{9B2E191D-FE28-4C9A-95C2-72CB7E0F0858}"/>
                </a:ext>
              </a:extLst>
            </p:cNvPr>
            <p:cNvSpPr/>
            <p:nvPr/>
          </p:nvSpPr>
          <p:spPr>
            <a:xfrm>
              <a:off x="4858511" y="274320"/>
              <a:ext cx="3828288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FD84700-DA33-4E07-B032-8747CEBF121C}"/>
              </a:ext>
            </a:extLst>
          </p:cNvPr>
          <p:cNvSpPr/>
          <p:nvPr/>
        </p:nvSpPr>
        <p:spPr>
          <a:xfrm>
            <a:off x="2233093" y="1526376"/>
            <a:ext cx="3531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15" dirty="0" err="1">
                <a:solidFill>
                  <a:srgbClr val="FFFFFF"/>
                </a:solidFill>
                <a:latin typeface="Carlito"/>
                <a:cs typeface="Carlito"/>
              </a:rPr>
              <a:t>Koefisien</a:t>
            </a:r>
            <a:r>
              <a:rPr lang="en-US" sz="3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3600" b="1" spc="-20" dirty="0" err="1">
                <a:solidFill>
                  <a:srgbClr val="FFFFFF"/>
                </a:solidFill>
                <a:latin typeface="Carlito"/>
                <a:cs typeface="Carlito"/>
              </a:rPr>
              <a:t>Korelasi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0683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648950" cy="1485900"/>
          </a:xfrm>
        </p:spPr>
        <p:txBody>
          <a:bodyPr>
            <a:normAutofit/>
          </a:bodyPr>
          <a:lstStyle/>
          <a:p>
            <a:r>
              <a:rPr lang="en-US" sz="3200" dirty="0"/>
              <a:t>Scatter Plots </a:t>
            </a:r>
            <a:r>
              <a:rPr lang="en-US" sz="3200" dirty="0" err="1"/>
              <a:t>dari</a:t>
            </a:r>
            <a:r>
              <a:rPr lang="en-US" sz="3200" dirty="0"/>
              <a:t> Data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Koefisien</a:t>
            </a:r>
            <a:r>
              <a:rPr lang="en-US" sz="3200" dirty="0"/>
              <a:t> </a:t>
            </a:r>
            <a:r>
              <a:rPr lang="en-US" sz="3200" dirty="0" err="1"/>
              <a:t>Korelasi</a:t>
            </a:r>
            <a:endParaRPr lang="en-US" sz="3200" dirty="0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F07515DF-58E7-4CEF-A49A-1998D733EA4E}"/>
              </a:ext>
            </a:extLst>
          </p:cNvPr>
          <p:cNvGrpSpPr/>
          <p:nvPr/>
        </p:nvGrpSpPr>
        <p:grpSpPr>
          <a:xfrm>
            <a:off x="1664144" y="1890373"/>
            <a:ext cx="5666740" cy="1771650"/>
            <a:chOff x="292544" y="1976098"/>
            <a:chExt cx="5666740" cy="177165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7D44EB21-E963-48CF-9DF3-DD884CFCE3CB}"/>
                </a:ext>
              </a:extLst>
            </p:cNvPr>
            <p:cNvSpPr/>
            <p:nvPr/>
          </p:nvSpPr>
          <p:spPr>
            <a:xfrm>
              <a:off x="320801" y="2215134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7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3CD08759-A60E-4571-9C88-A3100AA4ABBA}"/>
                </a:ext>
              </a:extLst>
            </p:cNvPr>
            <p:cNvSpPr/>
            <p:nvPr/>
          </p:nvSpPr>
          <p:spPr>
            <a:xfrm>
              <a:off x="320801" y="2362962"/>
              <a:ext cx="2575560" cy="873760"/>
            </a:xfrm>
            <a:custGeom>
              <a:avLst/>
              <a:gdLst/>
              <a:ahLst/>
              <a:cxnLst/>
              <a:rect l="l" t="t" r="r" b="b"/>
              <a:pathLst>
                <a:path w="2575560" h="873760">
                  <a:moveTo>
                    <a:pt x="2575560" y="87325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C16BC9CC-5D85-4BE0-A9E5-6C55E7F43D49}"/>
                </a:ext>
              </a:extLst>
            </p:cNvPr>
            <p:cNvSpPr/>
            <p:nvPr/>
          </p:nvSpPr>
          <p:spPr>
            <a:xfrm>
              <a:off x="2433298" y="3042898"/>
              <a:ext cx="238803" cy="238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C03B6BC-6FD1-4CA9-B478-6615A2F7F5D0}"/>
                </a:ext>
              </a:extLst>
            </p:cNvPr>
            <p:cNvSpPr/>
            <p:nvPr/>
          </p:nvSpPr>
          <p:spPr>
            <a:xfrm>
              <a:off x="1671298" y="2738098"/>
              <a:ext cx="238803" cy="238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18BBF2DB-BE94-4932-9A96-29D69003D259}"/>
                </a:ext>
              </a:extLst>
            </p:cNvPr>
            <p:cNvSpPr/>
            <p:nvPr/>
          </p:nvSpPr>
          <p:spPr>
            <a:xfrm>
              <a:off x="1366498" y="2661898"/>
              <a:ext cx="238803" cy="238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A7E1FA60-7EA8-4844-97B0-BF993C7C5FE1}"/>
                </a:ext>
              </a:extLst>
            </p:cNvPr>
            <p:cNvSpPr/>
            <p:nvPr/>
          </p:nvSpPr>
          <p:spPr>
            <a:xfrm>
              <a:off x="375868" y="2280898"/>
              <a:ext cx="238862" cy="238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451F821A-763E-4305-9005-B6515D992306}"/>
                </a:ext>
              </a:extLst>
            </p:cNvPr>
            <p:cNvSpPr/>
            <p:nvPr/>
          </p:nvSpPr>
          <p:spPr>
            <a:xfrm>
              <a:off x="756868" y="2433298"/>
              <a:ext cx="238862" cy="238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BBE61063-66ED-42FE-AFE2-04ECD44BB6AF}"/>
                </a:ext>
              </a:extLst>
            </p:cNvPr>
            <p:cNvSpPr/>
            <p:nvPr/>
          </p:nvSpPr>
          <p:spPr>
            <a:xfrm>
              <a:off x="1061668" y="2509498"/>
              <a:ext cx="238832" cy="2388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B55E3F00-CA2D-4D60-8A4A-AB6724674E2C}"/>
                </a:ext>
              </a:extLst>
            </p:cNvPr>
            <p:cNvSpPr/>
            <p:nvPr/>
          </p:nvSpPr>
          <p:spPr>
            <a:xfrm>
              <a:off x="305561" y="3734561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C7DD0F26-6677-4DED-A79C-7DE54F15A0DD}"/>
                </a:ext>
              </a:extLst>
            </p:cNvPr>
            <p:cNvSpPr/>
            <p:nvPr/>
          </p:nvSpPr>
          <p:spPr>
            <a:xfrm>
              <a:off x="2052298" y="2890498"/>
              <a:ext cx="238803" cy="2388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FEEF8D9D-DB08-4D43-9FEA-522A166F3E85}"/>
                </a:ext>
              </a:extLst>
            </p:cNvPr>
            <p:cNvSpPr/>
            <p:nvPr/>
          </p:nvSpPr>
          <p:spPr>
            <a:xfrm>
              <a:off x="3368802" y="2215134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7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11F127CB-C0C4-4CE9-B603-18EB54FD096A}"/>
                </a:ext>
              </a:extLst>
            </p:cNvPr>
            <p:cNvSpPr/>
            <p:nvPr/>
          </p:nvSpPr>
          <p:spPr>
            <a:xfrm>
              <a:off x="3368802" y="2362962"/>
              <a:ext cx="2575560" cy="873760"/>
            </a:xfrm>
            <a:custGeom>
              <a:avLst/>
              <a:gdLst/>
              <a:ahLst/>
              <a:cxnLst/>
              <a:rect l="l" t="t" r="r" b="b"/>
              <a:pathLst>
                <a:path w="2575560" h="873760">
                  <a:moveTo>
                    <a:pt x="2575560" y="87325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5EA11D16-1907-40F6-BC3E-49F1E824BD40}"/>
                </a:ext>
              </a:extLst>
            </p:cNvPr>
            <p:cNvSpPr/>
            <p:nvPr/>
          </p:nvSpPr>
          <p:spPr>
            <a:xfrm>
              <a:off x="5481298" y="33476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3CDDA2DE-5646-4492-9597-61832FE8B9B7}"/>
                </a:ext>
              </a:extLst>
            </p:cNvPr>
            <p:cNvSpPr/>
            <p:nvPr/>
          </p:nvSpPr>
          <p:spPr>
            <a:xfrm>
              <a:off x="54114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8B34ED3C-0166-4083-BCA1-55894CC33247}"/>
                </a:ext>
              </a:extLst>
            </p:cNvPr>
            <p:cNvSpPr/>
            <p:nvPr/>
          </p:nvSpPr>
          <p:spPr>
            <a:xfrm>
              <a:off x="54114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7F08DAE2-A6C4-471E-A181-E9A522736B36}"/>
                </a:ext>
              </a:extLst>
            </p:cNvPr>
            <p:cNvSpPr/>
            <p:nvPr/>
          </p:nvSpPr>
          <p:spPr>
            <a:xfrm>
              <a:off x="3576298" y="1976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EA9753DC-4DED-4220-BE6C-2ADDF483B5E6}"/>
                </a:ext>
              </a:extLst>
            </p:cNvPr>
            <p:cNvSpPr/>
            <p:nvPr/>
          </p:nvSpPr>
          <p:spPr>
            <a:xfrm>
              <a:off x="3728698" y="2357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>
              <a:extLst>
                <a:ext uri="{FF2B5EF4-FFF2-40B4-BE49-F238E27FC236}">
                  <a16:creationId xmlns:a16="http://schemas.microsoft.com/office/drawing/2014/main" id="{53FA4CE9-CDC6-43DA-A1CA-07B4BFC3B918}"/>
                </a:ext>
              </a:extLst>
            </p:cNvPr>
            <p:cNvSpPr/>
            <p:nvPr/>
          </p:nvSpPr>
          <p:spPr>
            <a:xfrm>
              <a:off x="5100298" y="3195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394F480D-E853-4709-B494-829510131753}"/>
                </a:ext>
              </a:extLst>
            </p:cNvPr>
            <p:cNvSpPr/>
            <p:nvPr/>
          </p:nvSpPr>
          <p:spPr>
            <a:xfrm>
              <a:off x="3423898" y="2661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20D06DCF-5E99-4D3B-909E-23ECDB1C25D9}"/>
                </a:ext>
              </a:extLst>
            </p:cNvPr>
            <p:cNvSpPr/>
            <p:nvPr/>
          </p:nvSpPr>
          <p:spPr>
            <a:xfrm>
              <a:off x="47256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34CBBA3E-6E2E-4432-90D3-5B7B70B94EFD}"/>
                </a:ext>
              </a:extLst>
            </p:cNvPr>
            <p:cNvSpPr/>
            <p:nvPr/>
          </p:nvSpPr>
          <p:spPr>
            <a:xfrm>
              <a:off x="47256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>
              <a:extLst>
                <a:ext uri="{FF2B5EF4-FFF2-40B4-BE49-F238E27FC236}">
                  <a16:creationId xmlns:a16="http://schemas.microsoft.com/office/drawing/2014/main" id="{E9154CC7-1DED-4452-9C93-74A949AC40B5}"/>
                </a:ext>
              </a:extLst>
            </p:cNvPr>
            <p:cNvSpPr/>
            <p:nvPr/>
          </p:nvSpPr>
          <p:spPr>
            <a:xfrm>
              <a:off x="4185898" y="2204698"/>
              <a:ext cx="467403" cy="3912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>
              <a:extLst>
                <a:ext uri="{FF2B5EF4-FFF2-40B4-BE49-F238E27FC236}">
                  <a16:creationId xmlns:a16="http://schemas.microsoft.com/office/drawing/2014/main" id="{1621A05C-1E16-454F-AEA1-79668F227437}"/>
                </a:ext>
              </a:extLst>
            </p:cNvPr>
            <p:cNvSpPr/>
            <p:nvPr/>
          </p:nvSpPr>
          <p:spPr>
            <a:xfrm>
              <a:off x="5259048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702FA694-6177-4D1A-8ACD-DBD295736E6E}"/>
                </a:ext>
              </a:extLst>
            </p:cNvPr>
            <p:cNvSpPr/>
            <p:nvPr/>
          </p:nvSpPr>
          <p:spPr>
            <a:xfrm>
              <a:off x="5259048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1">
              <a:extLst>
                <a:ext uri="{FF2B5EF4-FFF2-40B4-BE49-F238E27FC236}">
                  <a16:creationId xmlns:a16="http://schemas.microsoft.com/office/drawing/2014/main" id="{D0D41C7E-C72C-4B98-99DE-66F462E62F52}"/>
                </a:ext>
              </a:extLst>
            </p:cNvPr>
            <p:cNvSpPr/>
            <p:nvPr/>
          </p:nvSpPr>
          <p:spPr>
            <a:xfrm>
              <a:off x="3804898" y="2661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2">
              <a:extLst>
                <a:ext uri="{FF2B5EF4-FFF2-40B4-BE49-F238E27FC236}">
                  <a16:creationId xmlns:a16="http://schemas.microsoft.com/office/drawing/2014/main" id="{52851008-172F-4721-821F-F4C9A1023E50}"/>
                </a:ext>
              </a:extLst>
            </p:cNvPr>
            <p:cNvSpPr/>
            <p:nvPr/>
          </p:nvSpPr>
          <p:spPr>
            <a:xfrm>
              <a:off x="5030448" y="25158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3">
              <a:extLst>
                <a:ext uri="{FF2B5EF4-FFF2-40B4-BE49-F238E27FC236}">
                  <a16:creationId xmlns:a16="http://schemas.microsoft.com/office/drawing/2014/main" id="{AFE1DF89-1A6B-44A4-A169-57E6CE31AEC3}"/>
                </a:ext>
              </a:extLst>
            </p:cNvPr>
            <p:cNvSpPr/>
            <p:nvPr/>
          </p:nvSpPr>
          <p:spPr>
            <a:xfrm>
              <a:off x="5030448" y="25158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>
              <a:extLst>
                <a:ext uri="{FF2B5EF4-FFF2-40B4-BE49-F238E27FC236}">
                  <a16:creationId xmlns:a16="http://schemas.microsoft.com/office/drawing/2014/main" id="{A668E2E2-A231-4F8D-B2DA-F59BCE62F4DD}"/>
                </a:ext>
              </a:extLst>
            </p:cNvPr>
            <p:cNvSpPr/>
            <p:nvPr/>
          </p:nvSpPr>
          <p:spPr>
            <a:xfrm>
              <a:off x="4109698" y="2661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5">
              <a:extLst>
                <a:ext uri="{FF2B5EF4-FFF2-40B4-BE49-F238E27FC236}">
                  <a16:creationId xmlns:a16="http://schemas.microsoft.com/office/drawing/2014/main" id="{EC6FE3D7-5D5C-4A1E-8AB3-AC227830080D}"/>
                </a:ext>
              </a:extLst>
            </p:cNvPr>
            <p:cNvSpPr/>
            <p:nvPr/>
          </p:nvSpPr>
          <p:spPr>
            <a:xfrm>
              <a:off x="4497048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6">
              <a:extLst>
                <a:ext uri="{FF2B5EF4-FFF2-40B4-BE49-F238E27FC236}">
                  <a16:creationId xmlns:a16="http://schemas.microsoft.com/office/drawing/2014/main" id="{E0E49A6C-8D77-4988-9E5B-CBC77F5A4C17}"/>
                </a:ext>
              </a:extLst>
            </p:cNvPr>
            <p:cNvSpPr/>
            <p:nvPr/>
          </p:nvSpPr>
          <p:spPr>
            <a:xfrm>
              <a:off x="4497048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7">
              <a:extLst>
                <a:ext uri="{FF2B5EF4-FFF2-40B4-BE49-F238E27FC236}">
                  <a16:creationId xmlns:a16="http://schemas.microsoft.com/office/drawing/2014/main" id="{E02B890B-D992-436D-B9EE-FF9984BBB24D}"/>
                </a:ext>
              </a:extLst>
            </p:cNvPr>
            <p:cNvSpPr/>
            <p:nvPr/>
          </p:nvSpPr>
          <p:spPr>
            <a:xfrm>
              <a:off x="42684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8">
              <a:extLst>
                <a:ext uri="{FF2B5EF4-FFF2-40B4-BE49-F238E27FC236}">
                  <a16:creationId xmlns:a16="http://schemas.microsoft.com/office/drawing/2014/main" id="{A70D9107-B98A-45A2-B653-446420269DE5}"/>
                </a:ext>
              </a:extLst>
            </p:cNvPr>
            <p:cNvSpPr/>
            <p:nvPr/>
          </p:nvSpPr>
          <p:spPr>
            <a:xfrm>
              <a:off x="42684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9">
              <a:extLst>
                <a:ext uri="{FF2B5EF4-FFF2-40B4-BE49-F238E27FC236}">
                  <a16:creationId xmlns:a16="http://schemas.microsoft.com/office/drawing/2014/main" id="{44DF1B48-644D-42AA-A854-90C268F81B9C}"/>
                </a:ext>
              </a:extLst>
            </p:cNvPr>
            <p:cNvSpPr/>
            <p:nvPr/>
          </p:nvSpPr>
          <p:spPr>
            <a:xfrm>
              <a:off x="3353561" y="3734561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40">
            <a:extLst>
              <a:ext uri="{FF2B5EF4-FFF2-40B4-BE49-F238E27FC236}">
                <a16:creationId xmlns:a16="http://schemas.microsoft.com/office/drawing/2014/main" id="{278B6296-B098-492E-B330-4C0FE2D46E60}"/>
              </a:ext>
            </a:extLst>
          </p:cNvPr>
          <p:cNvSpPr txBox="1"/>
          <p:nvPr/>
        </p:nvSpPr>
        <p:spPr>
          <a:xfrm>
            <a:off x="1578965" y="161632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41">
            <a:extLst>
              <a:ext uri="{FF2B5EF4-FFF2-40B4-BE49-F238E27FC236}">
                <a16:creationId xmlns:a16="http://schemas.microsoft.com/office/drawing/2014/main" id="{1F798577-6D7C-4778-8C84-25917A784256}"/>
              </a:ext>
            </a:extLst>
          </p:cNvPr>
          <p:cNvSpPr txBox="1"/>
          <p:nvPr/>
        </p:nvSpPr>
        <p:spPr>
          <a:xfrm>
            <a:off x="4017645" y="3445205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2">
            <a:extLst>
              <a:ext uri="{FF2B5EF4-FFF2-40B4-BE49-F238E27FC236}">
                <a16:creationId xmlns:a16="http://schemas.microsoft.com/office/drawing/2014/main" id="{B94B4FA6-789D-46CC-8B84-5CEC3992645F}"/>
              </a:ext>
            </a:extLst>
          </p:cNvPr>
          <p:cNvSpPr txBox="1"/>
          <p:nvPr/>
        </p:nvSpPr>
        <p:spPr>
          <a:xfrm>
            <a:off x="4627245" y="154012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3">
            <a:extLst>
              <a:ext uri="{FF2B5EF4-FFF2-40B4-BE49-F238E27FC236}">
                <a16:creationId xmlns:a16="http://schemas.microsoft.com/office/drawing/2014/main" id="{B3348AF9-97FD-44FF-AD46-EE6ED74386F6}"/>
              </a:ext>
            </a:extLst>
          </p:cNvPr>
          <p:cNvSpPr txBox="1"/>
          <p:nvPr/>
        </p:nvSpPr>
        <p:spPr>
          <a:xfrm>
            <a:off x="7066279" y="3445205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2" name="object 44">
            <a:extLst>
              <a:ext uri="{FF2B5EF4-FFF2-40B4-BE49-F238E27FC236}">
                <a16:creationId xmlns:a16="http://schemas.microsoft.com/office/drawing/2014/main" id="{B78D0247-C9AB-4698-BEE1-EC4A5F554FC9}"/>
              </a:ext>
            </a:extLst>
          </p:cNvPr>
          <p:cNvGrpSpPr/>
          <p:nvPr/>
        </p:nvGrpSpPr>
        <p:grpSpPr>
          <a:xfrm>
            <a:off x="3035744" y="2116391"/>
            <a:ext cx="7204075" cy="4522470"/>
            <a:chOff x="1664144" y="2202116"/>
            <a:chExt cx="7204075" cy="4522470"/>
          </a:xfrm>
        </p:grpSpPr>
        <p:sp>
          <p:nvSpPr>
            <p:cNvPr id="43" name="object 45">
              <a:extLst>
                <a:ext uri="{FF2B5EF4-FFF2-40B4-BE49-F238E27FC236}">
                  <a16:creationId xmlns:a16="http://schemas.microsoft.com/office/drawing/2014/main" id="{0D00894C-AF37-4A93-8493-81ADF854D6E0}"/>
                </a:ext>
              </a:extLst>
            </p:cNvPr>
            <p:cNvSpPr/>
            <p:nvPr/>
          </p:nvSpPr>
          <p:spPr>
            <a:xfrm>
              <a:off x="6364985" y="2215134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7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6">
              <a:extLst>
                <a:ext uri="{FF2B5EF4-FFF2-40B4-BE49-F238E27FC236}">
                  <a16:creationId xmlns:a16="http://schemas.microsoft.com/office/drawing/2014/main" id="{F2269DF5-FC13-45D2-ACF9-E0FA7624BB91}"/>
                </a:ext>
              </a:extLst>
            </p:cNvPr>
            <p:cNvSpPr/>
            <p:nvPr/>
          </p:nvSpPr>
          <p:spPr>
            <a:xfrm>
              <a:off x="6648067" y="30428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7">
              <a:extLst>
                <a:ext uri="{FF2B5EF4-FFF2-40B4-BE49-F238E27FC236}">
                  <a16:creationId xmlns:a16="http://schemas.microsoft.com/office/drawing/2014/main" id="{0B453AF2-75F9-43B9-8D5B-3DD97C71419E}"/>
                </a:ext>
              </a:extLst>
            </p:cNvPr>
            <p:cNvSpPr/>
            <p:nvPr/>
          </p:nvSpPr>
          <p:spPr>
            <a:xfrm>
              <a:off x="8476866" y="23570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8">
              <a:extLst>
                <a:ext uri="{FF2B5EF4-FFF2-40B4-BE49-F238E27FC236}">
                  <a16:creationId xmlns:a16="http://schemas.microsoft.com/office/drawing/2014/main" id="{71C93875-82E9-407B-B4CA-C2D3CBF78705}"/>
                </a:ext>
              </a:extLst>
            </p:cNvPr>
            <p:cNvSpPr/>
            <p:nvPr/>
          </p:nvSpPr>
          <p:spPr>
            <a:xfrm>
              <a:off x="8629266" y="26618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9">
              <a:extLst>
                <a:ext uri="{FF2B5EF4-FFF2-40B4-BE49-F238E27FC236}">
                  <a16:creationId xmlns:a16="http://schemas.microsoft.com/office/drawing/2014/main" id="{0C99AE69-F0F3-4BC4-A44A-D56C8DE33A38}"/>
                </a:ext>
              </a:extLst>
            </p:cNvPr>
            <p:cNvSpPr/>
            <p:nvPr/>
          </p:nvSpPr>
          <p:spPr>
            <a:xfrm>
              <a:off x="7721217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234" y="0"/>
                  </a:moveTo>
                  <a:lnTo>
                    <a:pt x="53595" y="15515"/>
                  </a:lnTo>
                  <a:lnTo>
                    <a:pt x="20300" y="46295"/>
                  </a:lnTo>
                  <a:lnTo>
                    <a:pt x="2018" y="86111"/>
                  </a:lnTo>
                  <a:lnTo>
                    <a:pt x="0" y="129905"/>
                  </a:lnTo>
                  <a:lnTo>
                    <a:pt x="15495" y="172614"/>
                  </a:lnTo>
                  <a:lnTo>
                    <a:pt x="46347" y="205890"/>
                  </a:lnTo>
                  <a:lnTo>
                    <a:pt x="86187" y="224129"/>
                  </a:lnTo>
                  <a:lnTo>
                    <a:pt x="129956" y="226103"/>
                  </a:lnTo>
                  <a:lnTo>
                    <a:pt x="172594" y="210587"/>
                  </a:lnTo>
                  <a:lnTo>
                    <a:pt x="205890" y="179808"/>
                  </a:lnTo>
                  <a:lnTo>
                    <a:pt x="224172" y="139991"/>
                  </a:lnTo>
                  <a:lnTo>
                    <a:pt x="226190" y="96198"/>
                  </a:lnTo>
                  <a:lnTo>
                    <a:pt x="210694" y="53488"/>
                  </a:lnTo>
                  <a:lnTo>
                    <a:pt x="179843" y="20212"/>
                  </a:lnTo>
                  <a:lnTo>
                    <a:pt x="140003" y="1974"/>
                  </a:lnTo>
                  <a:lnTo>
                    <a:pt x="96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0">
              <a:extLst>
                <a:ext uri="{FF2B5EF4-FFF2-40B4-BE49-F238E27FC236}">
                  <a16:creationId xmlns:a16="http://schemas.microsoft.com/office/drawing/2014/main" id="{3EE979DD-BDDC-490C-8840-BD2BE3B47EB0}"/>
                </a:ext>
              </a:extLst>
            </p:cNvPr>
            <p:cNvSpPr/>
            <p:nvPr/>
          </p:nvSpPr>
          <p:spPr>
            <a:xfrm>
              <a:off x="7721217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594" y="210587"/>
                  </a:moveTo>
                  <a:lnTo>
                    <a:pt x="129956" y="226103"/>
                  </a:lnTo>
                  <a:lnTo>
                    <a:pt x="86187" y="224129"/>
                  </a:lnTo>
                  <a:lnTo>
                    <a:pt x="46347" y="205890"/>
                  </a:lnTo>
                  <a:lnTo>
                    <a:pt x="15495" y="172614"/>
                  </a:lnTo>
                  <a:lnTo>
                    <a:pt x="0" y="129905"/>
                  </a:lnTo>
                  <a:lnTo>
                    <a:pt x="2018" y="86111"/>
                  </a:lnTo>
                  <a:lnTo>
                    <a:pt x="20300" y="46295"/>
                  </a:lnTo>
                  <a:lnTo>
                    <a:pt x="53595" y="15515"/>
                  </a:lnTo>
                  <a:lnTo>
                    <a:pt x="96234" y="0"/>
                  </a:lnTo>
                  <a:lnTo>
                    <a:pt x="140003" y="1974"/>
                  </a:lnTo>
                  <a:lnTo>
                    <a:pt x="179843" y="20212"/>
                  </a:lnTo>
                  <a:lnTo>
                    <a:pt x="210694" y="53488"/>
                  </a:lnTo>
                  <a:lnTo>
                    <a:pt x="226190" y="96198"/>
                  </a:lnTo>
                  <a:lnTo>
                    <a:pt x="224172" y="139991"/>
                  </a:lnTo>
                  <a:lnTo>
                    <a:pt x="205890" y="179808"/>
                  </a:lnTo>
                  <a:lnTo>
                    <a:pt x="17259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1">
              <a:extLst>
                <a:ext uri="{FF2B5EF4-FFF2-40B4-BE49-F238E27FC236}">
                  <a16:creationId xmlns:a16="http://schemas.microsoft.com/office/drawing/2014/main" id="{C1C140E1-DF32-40C7-B781-119EE398A94C}"/>
                </a:ext>
              </a:extLst>
            </p:cNvPr>
            <p:cNvSpPr/>
            <p:nvPr/>
          </p:nvSpPr>
          <p:spPr>
            <a:xfrm>
              <a:off x="7791067" y="23570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2">
              <a:extLst>
                <a:ext uri="{FF2B5EF4-FFF2-40B4-BE49-F238E27FC236}">
                  <a16:creationId xmlns:a16="http://schemas.microsoft.com/office/drawing/2014/main" id="{EAE91466-A9D2-4144-AA51-4A829B00BCD9}"/>
                </a:ext>
              </a:extLst>
            </p:cNvPr>
            <p:cNvSpPr/>
            <p:nvPr/>
          </p:nvSpPr>
          <p:spPr>
            <a:xfrm>
              <a:off x="7310098" y="2280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3">
              <a:extLst>
                <a:ext uri="{FF2B5EF4-FFF2-40B4-BE49-F238E27FC236}">
                  <a16:creationId xmlns:a16="http://schemas.microsoft.com/office/drawing/2014/main" id="{8559AC83-088C-46DE-9282-3CDD92DD48F5}"/>
                </a:ext>
              </a:extLst>
            </p:cNvPr>
            <p:cNvSpPr/>
            <p:nvPr/>
          </p:nvSpPr>
          <p:spPr>
            <a:xfrm>
              <a:off x="6495667" y="24332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4">
              <a:extLst>
                <a:ext uri="{FF2B5EF4-FFF2-40B4-BE49-F238E27FC236}">
                  <a16:creationId xmlns:a16="http://schemas.microsoft.com/office/drawing/2014/main" id="{48F6FE87-7C7F-4338-B209-B293BA17F119}"/>
                </a:ext>
              </a:extLst>
            </p:cNvPr>
            <p:cNvSpPr/>
            <p:nvPr/>
          </p:nvSpPr>
          <p:spPr>
            <a:xfrm>
              <a:off x="6800467" y="25856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5">
              <a:extLst>
                <a:ext uri="{FF2B5EF4-FFF2-40B4-BE49-F238E27FC236}">
                  <a16:creationId xmlns:a16="http://schemas.microsoft.com/office/drawing/2014/main" id="{3E953701-1F54-4B69-A715-B52258AC3EA3}"/>
                </a:ext>
              </a:extLst>
            </p:cNvPr>
            <p:cNvSpPr/>
            <p:nvPr/>
          </p:nvSpPr>
          <p:spPr>
            <a:xfrm>
              <a:off x="7105267" y="2773023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6">
              <a:extLst>
                <a:ext uri="{FF2B5EF4-FFF2-40B4-BE49-F238E27FC236}">
                  <a16:creationId xmlns:a16="http://schemas.microsoft.com/office/drawing/2014/main" id="{DFC539AE-7504-4E18-B3FE-BABBD8DA4BEA}"/>
                </a:ext>
              </a:extLst>
            </p:cNvPr>
            <p:cNvSpPr/>
            <p:nvPr/>
          </p:nvSpPr>
          <p:spPr>
            <a:xfrm>
              <a:off x="7492617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234" y="0"/>
                  </a:moveTo>
                  <a:lnTo>
                    <a:pt x="53595" y="15515"/>
                  </a:lnTo>
                  <a:lnTo>
                    <a:pt x="20300" y="46295"/>
                  </a:lnTo>
                  <a:lnTo>
                    <a:pt x="2018" y="86111"/>
                  </a:lnTo>
                  <a:lnTo>
                    <a:pt x="0" y="129905"/>
                  </a:lnTo>
                  <a:lnTo>
                    <a:pt x="15495" y="172614"/>
                  </a:lnTo>
                  <a:lnTo>
                    <a:pt x="46347" y="205890"/>
                  </a:lnTo>
                  <a:lnTo>
                    <a:pt x="86187" y="224129"/>
                  </a:lnTo>
                  <a:lnTo>
                    <a:pt x="129956" y="226103"/>
                  </a:lnTo>
                  <a:lnTo>
                    <a:pt x="172594" y="210587"/>
                  </a:lnTo>
                  <a:lnTo>
                    <a:pt x="205890" y="179808"/>
                  </a:lnTo>
                  <a:lnTo>
                    <a:pt x="224172" y="139991"/>
                  </a:lnTo>
                  <a:lnTo>
                    <a:pt x="226190" y="96198"/>
                  </a:lnTo>
                  <a:lnTo>
                    <a:pt x="210694" y="53488"/>
                  </a:lnTo>
                  <a:lnTo>
                    <a:pt x="179843" y="20212"/>
                  </a:lnTo>
                  <a:lnTo>
                    <a:pt x="140003" y="1974"/>
                  </a:lnTo>
                  <a:lnTo>
                    <a:pt x="96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7">
              <a:extLst>
                <a:ext uri="{FF2B5EF4-FFF2-40B4-BE49-F238E27FC236}">
                  <a16:creationId xmlns:a16="http://schemas.microsoft.com/office/drawing/2014/main" id="{78EFB454-AAFC-4FC6-8779-778721C87ECC}"/>
                </a:ext>
              </a:extLst>
            </p:cNvPr>
            <p:cNvSpPr/>
            <p:nvPr/>
          </p:nvSpPr>
          <p:spPr>
            <a:xfrm>
              <a:off x="7492617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594" y="210587"/>
                  </a:moveTo>
                  <a:lnTo>
                    <a:pt x="129956" y="226103"/>
                  </a:lnTo>
                  <a:lnTo>
                    <a:pt x="86187" y="224129"/>
                  </a:lnTo>
                  <a:lnTo>
                    <a:pt x="46347" y="205890"/>
                  </a:lnTo>
                  <a:lnTo>
                    <a:pt x="15495" y="172614"/>
                  </a:lnTo>
                  <a:lnTo>
                    <a:pt x="0" y="129905"/>
                  </a:lnTo>
                  <a:lnTo>
                    <a:pt x="2018" y="86111"/>
                  </a:lnTo>
                  <a:lnTo>
                    <a:pt x="20300" y="46295"/>
                  </a:lnTo>
                  <a:lnTo>
                    <a:pt x="53595" y="15515"/>
                  </a:lnTo>
                  <a:lnTo>
                    <a:pt x="96234" y="0"/>
                  </a:lnTo>
                  <a:lnTo>
                    <a:pt x="140003" y="1974"/>
                  </a:lnTo>
                  <a:lnTo>
                    <a:pt x="179843" y="20212"/>
                  </a:lnTo>
                  <a:lnTo>
                    <a:pt x="210694" y="53488"/>
                  </a:lnTo>
                  <a:lnTo>
                    <a:pt x="226190" y="96198"/>
                  </a:lnTo>
                  <a:lnTo>
                    <a:pt x="224172" y="139991"/>
                  </a:lnTo>
                  <a:lnTo>
                    <a:pt x="205890" y="179808"/>
                  </a:lnTo>
                  <a:lnTo>
                    <a:pt x="17259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8">
              <a:extLst>
                <a:ext uri="{FF2B5EF4-FFF2-40B4-BE49-F238E27FC236}">
                  <a16:creationId xmlns:a16="http://schemas.microsoft.com/office/drawing/2014/main" id="{7D37B37C-D0AB-40B9-AA73-DEEC1B294828}"/>
                </a:ext>
              </a:extLst>
            </p:cNvPr>
            <p:cNvSpPr/>
            <p:nvPr/>
          </p:nvSpPr>
          <p:spPr>
            <a:xfrm>
              <a:off x="7264017" y="30492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5">
                  <a:moveTo>
                    <a:pt x="96234" y="0"/>
                  </a:moveTo>
                  <a:lnTo>
                    <a:pt x="53595" y="15515"/>
                  </a:lnTo>
                  <a:lnTo>
                    <a:pt x="20300" y="46295"/>
                  </a:lnTo>
                  <a:lnTo>
                    <a:pt x="2018" y="86111"/>
                  </a:lnTo>
                  <a:lnTo>
                    <a:pt x="0" y="129905"/>
                  </a:lnTo>
                  <a:lnTo>
                    <a:pt x="15495" y="172614"/>
                  </a:lnTo>
                  <a:lnTo>
                    <a:pt x="46347" y="205890"/>
                  </a:lnTo>
                  <a:lnTo>
                    <a:pt x="86187" y="224129"/>
                  </a:lnTo>
                  <a:lnTo>
                    <a:pt x="129956" y="226103"/>
                  </a:lnTo>
                  <a:lnTo>
                    <a:pt x="172594" y="210587"/>
                  </a:lnTo>
                  <a:lnTo>
                    <a:pt x="205890" y="179808"/>
                  </a:lnTo>
                  <a:lnTo>
                    <a:pt x="224172" y="139991"/>
                  </a:lnTo>
                  <a:lnTo>
                    <a:pt x="226190" y="96198"/>
                  </a:lnTo>
                  <a:lnTo>
                    <a:pt x="210694" y="53488"/>
                  </a:lnTo>
                  <a:lnTo>
                    <a:pt x="179843" y="20212"/>
                  </a:lnTo>
                  <a:lnTo>
                    <a:pt x="140003" y="1974"/>
                  </a:lnTo>
                  <a:lnTo>
                    <a:pt x="96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9">
              <a:extLst>
                <a:ext uri="{FF2B5EF4-FFF2-40B4-BE49-F238E27FC236}">
                  <a16:creationId xmlns:a16="http://schemas.microsoft.com/office/drawing/2014/main" id="{E1CC879D-70CB-4026-A8C9-E6FDED2F8618}"/>
                </a:ext>
              </a:extLst>
            </p:cNvPr>
            <p:cNvSpPr/>
            <p:nvPr/>
          </p:nvSpPr>
          <p:spPr>
            <a:xfrm>
              <a:off x="7264017" y="30492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5">
                  <a:moveTo>
                    <a:pt x="172594" y="210587"/>
                  </a:moveTo>
                  <a:lnTo>
                    <a:pt x="129956" y="226103"/>
                  </a:lnTo>
                  <a:lnTo>
                    <a:pt x="86187" y="224129"/>
                  </a:lnTo>
                  <a:lnTo>
                    <a:pt x="46347" y="205890"/>
                  </a:lnTo>
                  <a:lnTo>
                    <a:pt x="15495" y="172614"/>
                  </a:lnTo>
                  <a:lnTo>
                    <a:pt x="0" y="129905"/>
                  </a:lnTo>
                  <a:lnTo>
                    <a:pt x="2018" y="86111"/>
                  </a:lnTo>
                  <a:lnTo>
                    <a:pt x="20300" y="46295"/>
                  </a:lnTo>
                  <a:lnTo>
                    <a:pt x="53595" y="15515"/>
                  </a:lnTo>
                  <a:lnTo>
                    <a:pt x="96234" y="0"/>
                  </a:lnTo>
                  <a:lnTo>
                    <a:pt x="140003" y="1974"/>
                  </a:lnTo>
                  <a:lnTo>
                    <a:pt x="179843" y="20212"/>
                  </a:lnTo>
                  <a:lnTo>
                    <a:pt x="210694" y="53488"/>
                  </a:lnTo>
                  <a:lnTo>
                    <a:pt x="226190" y="96198"/>
                  </a:lnTo>
                  <a:lnTo>
                    <a:pt x="224172" y="139991"/>
                  </a:lnTo>
                  <a:lnTo>
                    <a:pt x="205890" y="179808"/>
                  </a:lnTo>
                  <a:lnTo>
                    <a:pt x="17259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0">
              <a:extLst>
                <a:ext uri="{FF2B5EF4-FFF2-40B4-BE49-F238E27FC236}">
                  <a16:creationId xmlns:a16="http://schemas.microsoft.com/office/drawing/2014/main" id="{08A51A6E-FAE0-459A-81FC-BC2991AF91A6}"/>
                </a:ext>
              </a:extLst>
            </p:cNvPr>
            <p:cNvSpPr/>
            <p:nvPr/>
          </p:nvSpPr>
          <p:spPr>
            <a:xfrm>
              <a:off x="6349746" y="3734562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1">
              <a:extLst>
                <a:ext uri="{FF2B5EF4-FFF2-40B4-BE49-F238E27FC236}">
                  <a16:creationId xmlns:a16="http://schemas.microsoft.com/office/drawing/2014/main" id="{11F49616-99A8-446F-87D1-3CBAF0FBEF38}"/>
                </a:ext>
              </a:extLst>
            </p:cNvPr>
            <p:cNvSpPr/>
            <p:nvPr/>
          </p:nvSpPr>
          <p:spPr>
            <a:xfrm>
              <a:off x="8224498" y="2890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2">
              <a:extLst>
                <a:ext uri="{FF2B5EF4-FFF2-40B4-BE49-F238E27FC236}">
                  <a16:creationId xmlns:a16="http://schemas.microsoft.com/office/drawing/2014/main" id="{C208C5C8-C777-4629-AE9F-BF61B4BB7AD2}"/>
                </a:ext>
              </a:extLst>
            </p:cNvPr>
            <p:cNvSpPr/>
            <p:nvPr/>
          </p:nvSpPr>
          <p:spPr>
            <a:xfrm>
              <a:off x="1692402" y="4653533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8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3">
              <a:extLst>
                <a:ext uri="{FF2B5EF4-FFF2-40B4-BE49-F238E27FC236}">
                  <a16:creationId xmlns:a16="http://schemas.microsoft.com/office/drawing/2014/main" id="{1AA1F01E-B966-4318-9B80-BE8E8B42D1C7}"/>
                </a:ext>
              </a:extLst>
            </p:cNvPr>
            <p:cNvSpPr/>
            <p:nvPr/>
          </p:nvSpPr>
          <p:spPr>
            <a:xfrm>
              <a:off x="1692402" y="4801361"/>
              <a:ext cx="2575560" cy="873760"/>
            </a:xfrm>
            <a:custGeom>
              <a:avLst/>
              <a:gdLst/>
              <a:ahLst/>
              <a:cxnLst/>
              <a:rect l="l" t="t" r="r" b="b"/>
              <a:pathLst>
                <a:path w="2575560" h="873760">
                  <a:moveTo>
                    <a:pt x="0" y="873251"/>
                  </a:moveTo>
                  <a:lnTo>
                    <a:pt x="2575560" y="0"/>
                  </a:lnTo>
                </a:path>
              </a:pathLst>
            </a:custGeom>
            <a:ln w="2895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4">
              <a:extLst>
                <a:ext uri="{FF2B5EF4-FFF2-40B4-BE49-F238E27FC236}">
                  <a16:creationId xmlns:a16="http://schemas.microsoft.com/office/drawing/2014/main" id="{3E6927B0-4906-440A-9ECA-C83DEDC2C36C}"/>
                </a:ext>
              </a:extLst>
            </p:cNvPr>
            <p:cNvSpPr/>
            <p:nvPr/>
          </p:nvSpPr>
          <p:spPr>
            <a:xfrm>
              <a:off x="1747498" y="5786068"/>
              <a:ext cx="238803" cy="2388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5">
              <a:extLst>
                <a:ext uri="{FF2B5EF4-FFF2-40B4-BE49-F238E27FC236}">
                  <a16:creationId xmlns:a16="http://schemas.microsoft.com/office/drawing/2014/main" id="{C5FFF2DC-42ED-4CC3-B034-828D7DA219EC}"/>
                </a:ext>
              </a:extLst>
            </p:cNvPr>
            <p:cNvSpPr/>
            <p:nvPr/>
          </p:nvSpPr>
          <p:spPr>
            <a:xfrm>
              <a:off x="1982448" y="54876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96198" y="0"/>
                  </a:moveTo>
                  <a:lnTo>
                    <a:pt x="53488" y="15515"/>
                  </a:lnTo>
                  <a:lnTo>
                    <a:pt x="20212" y="46298"/>
                  </a:lnTo>
                  <a:lnTo>
                    <a:pt x="1974" y="86113"/>
                  </a:lnTo>
                  <a:lnTo>
                    <a:pt x="0" y="129889"/>
                  </a:lnTo>
                  <a:lnTo>
                    <a:pt x="15515" y="172551"/>
                  </a:lnTo>
                  <a:lnTo>
                    <a:pt x="46295" y="205863"/>
                  </a:lnTo>
                  <a:lnTo>
                    <a:pt x="86111" y="224132"/>
                  </a:lnTo>
                  <a:lnTo>
                    <a:pt x="129905" y="226133"/>
                  </a:lnTo>
                  <a:lnTo>
                    <a:pt x="172614" y="210638"/>
                  </a:lnTo>
                  <a:lnTo>
                    <a:pt x="205890" y="179804"/>
                  </a:lnTo>
                  <a:lnTo>
                    <a:pt x="224129" y="139969"/>
                  </a:lnTo>
                  <a:lnTo>
                    <a:pt x="226103" y="96181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6">
              <a:extLst>
                <a:ext uri="{FF2B5EF4-FFF2-40B4-BE49-F238E27FC236}">
                  <a16:creationId xmlns:a16="http://schemas.microsoft.com/office/drawing/2014/main" id="{B149694E-9684-4E79-BD3E-B4AF3CD618A5}"/>
                </a:ext>
              </a:extLst>
            </p:cNvPr>
            <p:cNvSpPr/>
            <p:nvPr/>
          </p:nvSpPr>
          <p:spPr>
            <a:xfrm>
              <a:off x="1982448" y="54876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172614" y="210638"/>
                  </a:moveTo>
                  <a:lnTo>
                    <a:pt x="129905" y="226133"/>
                  </a:lnTo>
                  <a:lnTo>
                    <a:pt x="86111" y="224132"/>
                  </a:lnTo>
                  <a:lnTo>
                    <a:pt x="46295" y="205863"/>
                  </a:lnTo>
                  <a:lnTo>
                    <a:pt x="15515" y="172551"/>
                  </a:lnTo>
                  <a:lnTo>
                    <a:pt x="0" y="129889"/>
                  </a:lnTo>
                  <a:lnTo>
                    <a:pt x="1974" y="86113"/>
                  </a:lnTo>
                  <a:lnTo>
                    <a:pt x="20212" y="46298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81"/>
                  </a:lnTo>
                  <a:lnTo>
                    <a:pt x="224129" y="139969"/>
                  </a:lnTo>
                  <a:lnTo>
                    <a:pt x="205890" y="179804"/>
                  </a:lnTo>
                  <a:lnTo>
                    <a:pt x="172614" y="210638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7">
              <a:extLst>
                <a:ext uri="{FF2B5EF4-FFF2-40B4-BE49-F238E27FC236}">
                  <a16:creationId xmlns:a16="http://schemas.microsoft.com/office/drawing/2014/main" id="{7708CFCB-C265-40C7-9BC3-53711F5D0D08}"/>
                </a:ext>
              </a:extLst>
            </p:cNvPr>
            <p:cNvSpPr/>
            <p:nvPr/>
          </p:nvSpPr>
          <p:spPr>
            <a:xfrm>
              <a:off x="3652498" y="4414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8">
              <a:extLst>
                <a:ext uri="{FF2B5EF4-FFF2-40B4-BE49-F238E27FC236}">
                  <a16:creationId xmlns:a16="http://schemas.microsoft.com/office/drawing/2014/main" id="{1E3DB3A4-0328-4E9F-9F79-36B672F56D72}"/>
                </a:ext>
              </a:extLst>
            </p:cNvPr>
            <p:cNvSpPr/>
            <p:nvPr/>
          </p:nvSpPr>
          <p:spPr>
            <a:xfrm>
              <a:off x="3804898" y="4795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9">
              <a:extLst>
                <a:ext uri="{FF2B5EF4-FFF2-40B4-BE49-F238E27FC236}">
                  <a16:creationId xmlns:a16="http://schemas.microsoft.com/office/drawing/2014/main" id="{4EA43949-7AC1-4426-A16C-E2446A4F4BE4}"/>
                </a:ext>
              </a:extLst>
            </p:cNvPr>
            <p:cNvSpPr/>
            <p:nvPr/>
          </p:nvSpPr>
          <p:spPr>
            <a:xfrm>
              <a:off x="2211048" y="564001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96198" y="0"/>
                  </a:moveTo>
                  <a:lnTo>
                    <a:pt x="53488" y="15494"/>
                  </a:lnTo>
                  <a:lnTo>
                    <a:pt x="20212" y="46322"/>
                  </a:lnTo>
                  <a:lnTo>
                    <a:pt x="1974" y="86150"/>
                  </a:lnTo>
                  <a:lnTo>
                    <a:pt x="0" y="129922"/>
                  </a:lnTo>
                  <a:lnTo>
                    <a:pt x="15515" y="172580"/>
                  </a:lnTo>
                  <a:lnTo>
                    <a:pt x="46295" y="205892"/>
                  </a:lnTo>
                  <a:lnTo>
                    <a:pt x="86111" y="224161"/>
                  </a:lnTo>
                  <a:lnTo>
                    <a:pt x="129905" y="226162"/>
                  </a:lnTo>
                  <a:lnTo>
                    <a:pt x="172614" y="210667"/>
                  </a:lnTo>
                  <a:lnTo>
                    <a:pt x="205890" y="179834"/>
                  </a:lnTo>
                  <a:lnTo>
                    <a:pt x="224129" y="140006"/>
                  </a:lnTo>
                  <a:lnTo>
                    <a:pt x="226103" y="96237"/>
                  </a:lnTo>
                  <a:lnTo>
                    <a:pt x="210587" y="53581"/>
                  </a:lnTo>
                  <a:lnTo>
                    <a:pt x="179808" y="20269"/>
                  </a:lnTo>
                  <a:lnTo>
                    <a:pt x="139991" y="2000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0">
              <a:extLst>
                <a:ext uri="{FF2B5EF4-FFF2-40B4-BE49-F238E27FC236}">
                  <a16:creationId xmlns:a16="http://schemas.microsoft.com/office/drawing/2014/main" id="{601A976A-834C-4165-BFEB-AD057D30530B}"/>
                </a:ext>
              </a:extLst>
            </p:cNvPr>
            <p:cNvSpPr/>
            <p:nvPr/>
          </p:nvSpPr>
          <p:spPr>
            <a:xfrm>
              <a:off x="2211048" y="564001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172614" y="210667"/>
                  </a:moveTo>
                  <a:lnTo>
                    <a:pt x="129905" y="226162"/>
                  </a:lnTo>
                  <a:lnTo>
                    <a:pt x="86111" y="224161"/>
                  </a:lnTo>
                  <a:lnTo>
                    <a:pt x="46295" y="205892"/>
                  </a:lnTo>
                  <a:lnTo>
                    <a:pt x="15515" y="172580"/>
                  </a:lnTo>
                  <a:lnTo>
                    <a:pt x="0" y="129922"/>
                  </a:lnTo>
                  <a:lnTo>
                    <a:pt x="1974" y="86150"/>
                  </a:lnTo>
                  <a:lnTo>
                    <a:pt x="20212" y="46322"/>
                  </a:lnTo>
                  <a:lnTo>
                    <a:pt x="53488" y="15494"/>
                  </a:lnTo>
                  <a:lnTo>
                    <a:pt x="96198" y="0"/>
                  </a:lnTo>
                  <a:lnTo>
                    <a:pt x="139991" y="2000"/>
                  </a:lnTo>
                  <a:lnTo>
                    <a:pt x="179808" y="20269"/>
                  </a:lnTo>
                  <a:lnTo>
                    <a:pt x="210587" y="53581"/>
                  </a:lnTo>
                  <a:lnTo>
                    <a:pt x="226103" y="96237"/>
                  </a:lnTo>
                  <a:lnTo>
                    <a:pt x="224129" y="140006"/>
                  </a:lnTo>
                  <a:lnTo>
                    <a:pt x="205890" y="179834"/>
                  </a:lnTo>
                  <a:lnTo>
                    <a:pt x="172614" y="21066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1">
              <a:extLst>
                <a:ext uri="{FF2B5EF4-FFF2-40B4-BE49-F238E27FC236}">
                  <a16:creationId xmlns:a16="http://schemas.microsoft.com/office/drawing/2014/main" id="{922FD5E7-18A3-4592-A18B-F2970499404B}"/>
                </a:ext>
              </a:extLst>
            </p:cNvPr>
            <p:cNvSpPr/>
            <p:nvPr/>
          </p:nvSpPr>
          <p:spPr>
            <a:xfrm>
              <a:off x="3957298" y="5100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2">
              <a:extLst>
                <a:ext uri="{FF2B5EF4-FFF2-40B4-BE49-F238E27FC236}">
                  <a16:creationId xmlns:a16="http://schemas.microsoft.com/office/drawing/2014/main" id="{A391F010-BCB4-4EA4-BEFC-0E03647520DC}"/>
                </a:ext>
              </a:extLst>
            </p:cNvPr>
            <p:cNvSpPr/>
            <p:nvPr/>
          </p:nvSpPr>
          <p:spPr>
            <a:xfrm>
              <a:off x="3049248" y="5411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5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89"/>
                  </a:lnTo>
                  <a:lnTo>
                    <a:pt x="86111" y="224140"/>
                  </a:lnTo>
                  <a:lnTo>
                    <a:pt x="129905" y="226134"/>
                  </a:lnTo>
                  <a:lnTo>
                    <a:pt x="172614" y="210638"/>
                  </a:lnTo>
                  <a:lnTo>
                    <a:pt x="205890" y="179808"/>
                  </a:lnTo>
                  <a:lnTo>
                    <a:pt x="224129" y="139979"/>
                  </a:lnTo>
                  <a:lnTo>
                    <a:pt x="226103" y="96192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3">
              <a:extLst>
                <a:ext uri="{FF2B5EF4-FFF2-40B4-BE49-F238E27FC236}">
                  <a16:creationId xmlns:a16="http://schemas.microsoft.com/office/drawing/2014/main" id="{0E8AAC3D-2252-424A-A459-61CF07339F06}"/>
                </a:ext>
              </a:extLst>
            </p:cNvPr>
            <p:cNvSpPr/>
            <p:nvPr/>
          </p:nvSpPr>
          <p:spPr>
            <a:xfrm>
              <a:off x="3049248" y="5411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5">
                  <a:moveTo>
                    <a:pt x="172614" y="210638"/>
                  </a:moveTo>
                  <a:lnTo>
                    <a:pt x="129905" y="226134"/>
                  </a:lnTo>
                  <a:lnTo>
                    <a:pt x="86111" y="224140"/>
                  </a:lnTo>
                  <a:lnTo>
                    <a:pt x="46295" y="205889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2"/>
                  </a:lnTo>
                  <a:lnTo>
                    <a:pt x="224129" y="139979"/>
                  </a:lnTo>
                  <a:lnTo>
                    <a:pt x="205890" y="179808"/>
                  </a:lnTo>
                  <a:lnTo>
                    <a:pt x="172614" y="210638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4">
              <a:extLst>
                <a:ext uri="{FF2B5EF4-FFF2-40B4-BE49-F238E27FC236}">
                  <a16:creationId xmlns:a16="http://schemas.microsoft.com/office/drawing/2014/main" id="{871996DD-B0CD-435D-8C9B-06825B2A6646}"/>
                </a:ext>
              </a:extLst>
            </p:cNvPr>
            <p:cNvSpPr/>
            <p:nvPr/>
          </p:nvSpPr>
          <p:spPr>
            <a:xfrm>
              <a:off x="3119098" y="4795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5">
              <a:extLst>
                <a:ext uri="{FF2B5EF4-FFF2-40B4-BE49-F238E27FC236}">
                  <a16:creationId xmlns:a16="http://schemas.microsoft.com/office/drawing/2014/main" id="{FB03E104-1591-4939-AF90-755CA1F08F8B}"/>
                </a:ext>
              </a:extLst>
            </p:cNvPr>
            <p:cNvSpPr/>
            <p:nvPr/>
          </p:nvSpPr>
          <p:spPr>
            <a:xfrm>
              <a:off x="2738098" y="4643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6">
              <a:extLst>
                <a:ext uri="{FF2B5EF4-FFF2-40B4-BE49-F238E27FC236}">
                  <a16:creationId xmlns:a16="http://schemas.microsoft.com/office/drawing/2014/main" id="{DE9B99D9-96B7-481A-96D2-5DC3A7760552}"/>
                </a:ext>
              </a:extLst>
            </p:cNvPr>
            <p:cNvSpPr/>
            <p:nvPr/>
          </p:nvSpPr>
          <p:spPr>
            <a:xfrm>
              <a:off x="1823698" y="5176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7">
              <a:extLst>
                <a:ext uri="{FF2B5EF4-FFF2-40B4-BE49-F238E27FC236}">
                  <a16:creationId xmlns:a16="http://schemas.microsoft.com/office/drawing/2014/main" id="{50837575-B9E1-4D05-B448-1493B85E1F01}"/>
                </a:ext>
              </a:extLst>
            </p:cNvPr>
            <p:cNvSpPr/>
            <p:nvPr/>
          </p:nvSpPr>
          <p:spPr>
            <a:xfrm>
              <a:off x="2128498" y="5024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8">
              <a:extLst>
                <a:ext uri="{FF2B5EF4-FFF2-40B4-BE49-F238E27FC236}">
                  <a16:creationId xmlns:a16="http://schemas.microsoft.com/office/drawing/2014/main" id="{34BF6A1B-F725-4176-A8A4-0B48EA4EB7CF}"/>
                </a:ext>
              </a:extLst>
            </p:cNvPr>
            <p:cNvSpPr/>
            <p:nvPr/>
          </p:nvSpPr>
          <p:spPr>
            <a:xfrm>
              <a:off x="2433298" y="5211423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9">
              <a:extLst>
                <a:ext uri="{FF2B5EF4-FFF2-40B4-BE49-F238E27FC236}">
                  <a16:creationId xmlns:a16="http://schemas.microsoft.com/office/drawing/2014/main" id="{C02BB526-2AA2-4942-9BC0-0808A028ACDD}"/>
                </a:ext>
              </a:extLst>
            </p:cNvPr>
            <p:cNvSpPr/>
            <p:nvPr/>
          </p:nvSpPr>
          <p:spPr>
            <a:xfrm>
              <a:off x="3347698" y="5100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0">
              <a:extLst>
                <a:ext uri="{FF2B5EF4-FFF2-40B4-BE49-F238E27FC236}">
                  <a16:creationId xmlns:a16="http://schemas.microsoft.com/office/drawing/2014/main" id="{BCDA2B69-97FC-4C0C-BE6D-A26D43CAF97A}"/>
                </a:ext>
              </a:extLst>
            </p:cNvPr>
            <p:cNvSpPr/>
            <p:nvPr/>
          </p:nvSpPr>
          <p:spPr>
            <a:xfrm>
              <a:off x="2820648" y="51828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1">
              <a:extLst>
                <a:ext uri="{FF2B5EF4-FFF2-40B4-BE49-F238E27FC236}">
                  <a16:creationId xmlns:a16="http://schemas.microsoft.com/office/drawing/2014/main" id="{78232DC3-B5B0-4C93-BF79-C1622DECA170}"/>
                </a:ext>
              </a:extLst>
            </p:cNvPr>
            <p:cNvSpPr/>
            <p:nvPr/>
          </p:nvSpPr>
          <p:spPr>
            <a:xfrm>
              <a:off x="2820648" y="51828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2">
              <a:extLst>
                <a:ext uri="{FF2B5EF4-FFF2-40B4-BE49-F238E27FC236}">
                  <a16:creationId xmlns:a16="http://schemas.microsoft.com/office/drawing/2014/main" id="{5001EBF2-FD0E-4908-A0AE-79A827AF8EAA}"/>
                </a:ext>
              </a:extLst>
            </p:cNvPr>
            <p:cNvSpPr/>
            <p:nvPr/>
          </p:nvSpPr>
          <p:spPr>
            <a:xfrm>
              <a:off x="2592048" y="54876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96198" y="0"/>
                  </a:moveTo>
                  <a:lnTo>
                    <a:pt x="53488" y="15515"/>
                  </a:lnTo>
                  <a:lnTo>
                    <a:pt x="20212" y="46298"/>
                  </a:lnTo>
                  <a:lnTo>
                    <a:pt x="1974" y="86113"/>
                  </a:lnTo>
                  <a:lnTo>
                    <a:pt x="0" y="129889"/>
                  </a:lnTo>
                  <a:lnTo>
                    <a:pt x="15515" y="172551"/>
                  </a:lnTo>
                  <a:lnTo>
                    <a:pt x="46295" y="205863"/>
                  </a:lnTo>
                  <a:lnTo>
                    <a:pt x="86111" y="224132"/>
                  </a:lnTo>
                  <a:lnTo>
                    <a:pt x="129905" y="226133"/>
                  </a:lnTo>
                  <a:lnTo>
                    <a:pt x="172614" y="210638"/>
                  </a:lnTo>
                  <a:lnTo>
                    <a:pt x="205890" y="179804"/>
                  </a:lnTo>
                  <a:lnTo>
                    <a:pt x="224129" y="139969"/>
                  </a:lnTo>
                  <a:lnTo>
                    <a:pt x="226103" y="96181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3">
              <a:extLst>
                <a:ext uri="{FF2B5EF4-FFF2-40B4-BE49-F238E27FC236}">
                  <a16:creationId xmlns:a16="http://schemas.microsoft.com/office/drawing/2014/main" id="{6C33F19B-9B5E-446A-A10F-F029DB570B50}"/>
                </a:ext>
              </a:extLst>
            </p:cNvPr>
            <p:cNvSpPr/>
            <p:nvPr/>
          </p:nvSpPr>
          <p:spPr>
            <a:xfrm>
              <a:off x="2592048" y="54876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172614" y="210638"/>
                  </a:moveTo>
                  <a:lnTo>
                    <a:pt x="129905" y="226133"/>
                  </a:lnTo>
                  <a:lnTo>
                    <a:pt x="86111" y="224132"/>
                  </a:lnTo>
                  <a:lnTo>
                    <a:pt x="46295" y="205863"/>
                  </a:lnTo>
                  <a:lnTo>
                    <a:pt x="15515" y="172551"/>
                  </a:lnTo>
                  <a:lnTo>
                    <a:pt x="0" y="129889"/>
                  </a:lnTo>
                  <a:lnTo>
                    <a:pt x="1974" y="86113"/>
                  </a:lnTo>
                  <a:lnTo>
                    <a:pt x="20212" y="46298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81"/>
                  </a:lnTo>
                  <a:lnTo>
                    <a:pt x="224129" y="139969"/>
                  </a:lnTo>
                  <a:lnTo>
                    <a:pt x="205890" y="179804"/>
                  </a:lnTo>
                  <a:lnTo>
                    <a:pt x="172614" y="210638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4">
              <a:extLst>
                <a:ext uri="{FF2B5EF4-FFF2-40B4-BE49-F238E27FC236}">
                  <a16:creationId xmlns:a16="http://schemas.microsoft.com/office/drawing/2014/main" id="{499703A6-996C-45A5-9440-363DACBFF10B}"/>
                </a:ext>
              </a:extLst>
            </p:cNvPr>
            <p:cNvSpPr/>
            <p:nvPr/>
          </p:nvSpPr>
          <p:spPr>
            <a:xfrm>
              <a:off x="1677162" y="6172962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5">
              <a:extLst>
                <a:ext uri="{FF2B5EF4-FFF2-40B4-BE49-F238E27FC236}">
                  <a16:creationId xmlns:a16="http://schemas.microsoft.com/office/drawing/2014/main" id="{F945C1C6-DC19-4E4C-B1F6-94251BD474E6}"/>
                </a:ext>
              </a:extLst>
            </p:cNvPr>
            <p:cNvSpPr/>
            <p:nvPr/>
          </p:nvSpPr>
          <p:spPr>
            <a:xfrm>
              <a:off x="3652498" y="5100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6">
              <a:extLst>
                <a:ext uri="{FF2B5EF4-FFF2-40B4-BE49-F238E27FC236}">
                  <a16:creationId xmlns:a16="http://schemas.microsoft.com/office/drawing/2014/main" id="{33E06446-E8EF-41CF-A9C6-11C85392B28C}"/>
                </a:ext>
              </a:extLst>
            </p:cNvPr>
            <p:cNvSpPr/>
            <p:nvPr/>
          </p:nvSpPr>
          <p:spPr>
            <a:xfrm>
              <a:off x="4969002" y="4653533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8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7">
              <a:extLst>
                <a:ext uri="{FF2B5EF4-FFF2-40B4-BE49-F238E27FC236}">
                  <a16:creationId xmlns:a16="http://schemas.microsoft.com/office/drawing/2014/main" id="{E5A0C66A-9CFE-4451-A3F5-6A1681256049}"/>
                </a:ext>
              </a:extLst>
            </p:cNvPr>
            <p:cNvSpPr/>
            <p:nvPr/>
          </p:nvSpPr>
          <p:spPr>
            <a:xfrm>
              <a:off x="4969002" y="4801361"/>
              <a:ext cx="2575560" cy="873760"/>
            </a:xfrm>
            <a:custGeom>
              <a:avLst/>
              <a:gdLst/>
              <a:ahLst/>
              <a:cxnLst/>
              <a:rect l="l" t="t" r="r" b="b"/>
              <a:pathLst>
                <a:path w="2575559" h="873760">
                  <a:moveTo>
                    <a:pt x="0" y="873251"/>
                  </a:moveTo>
                  <a:lnTo>
                    <a:pt x="2575559" y="0"/>
                  </a:lnTo>
                </a:path>
              </a:pathLst>
            </a:custGeom>
            <a:ln w="2895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8">
              <a:extLst>
                <a:ext uri="{FF2B5EF4-FFF2-40B4-BE49-F238E27FC236}">
                  <a16:creationId xmlns:a16="http://schemas.microsoft.com/office/drawing/2014/main" id="{FABEEA5F-E9C1-4F41-BEF6-913F2DE6CCC2}"/>
                </a:ext>
              </a:extLst>
            </p:cNvPr>
            <p:cNvSpPr/>
            <p:nvPr/>
          </p:nvSpPr>
          <p:spPr>
            <a:xfrm>
              <a:off x="5024098" y="5481298"/>
              <a:ext cx="238803" cy="2388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9">
              <a:extLst>
                <a:ext uri="{FF2B5EF4-FFF2-40B4-BE49-F238E27FC236}">
                  <a16:creationId xmlns:a16="http://schemas.microsoft.com/office/drawing/2014/main" id="{372B667F-4471-45CC-B714-5AEFED1C9131}"/>
                </a:ext>
              </a:extLst>
            </p:cNvPr>
            <p:cNvSpPr/>
            <p:nvPr/>
          </p:nvSpPr>
          <p:spPr>
            <a:xfrm>
              <a:off x="5328898" y="5405098"/>
              <a:ext cx="238803" cy="2388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0">
              <a:extLst>
                <a:ext uri="{FF2B5EF4-FFF2-40B4-BE49-F238E27FC236}">
                  <a16:creationId xmlns:a16="http://schemas.microsoft.com/office/drawing/2014/main" id="{201C4AE5-D672-4112-B991-52FDA3F04D0D}"/>
                </a:ext>
              </a:extLst>
            </p:cNvPr>
            <p:cNvSpPr/>
            <p:nvPr/>
          </p:nvSpPr>
          <p:spPr>
            <a:xfrm>
              <a:off x="7386298" y="4719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1">
              <a:extLst>
                <a:ext uri="{FF2B5EF4-FFF2-40B4-BE49-F238E27FC236}">
                  <a16:creationId xmlns:a16="http://schemas.microsoft.com/office/drawing/2014/main" id="{0BA9A3E8-61E8-4A62-9CB2-F4BB30739A1C}"/>
                </a:ext>
              </a:extLst>
            </p:cNvPr>
            <p:cNvSpPr/>
            <p:nvPr/>
          </p:nvSpPr>
          <p:spPr>
            <a:xfrm>
              <a:off x="7005298" y="4795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2">
              <a:extLst>
                <a:ext uri="{FF2B5EF4-FFF2-40B4-BE49-F238E27FC236}">
                  <a16:creationId xmlns:a16="http://schemas.microsoft.com/office/drawing/2014/main" id="{A5D0A328-2068-4AAA-B4A1-20440DDC2EAF}"/>
                </a:ext>
              </a:extLst>
            </p:cNvPr>
            <p:cNvSpPr/>
            <p:nvPr/>
          </p:nvSpPr>
          <p:spPr>
            <a:xfrm>
              <a:off x="5633698" y="52526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3">
              <a:extLst>
                <a:ext uri="{FF2B5EF4-FFF2-40B4-BE49-F238E27FC236}">
                  <a16:creationId xmlns:a16="http://schemas.microsoft.com/office/drawing/2014/main" id="{1284BFA3-39C7-4DB2-8D67-326B9C5419E4}"/>
                </a:ext>
              </a:extLst>
            </p:cNvPr>
            <p:cNvSpPr/>
            <p:nvPr/>
          </p:nvSpPr>
          <p:spPr>
            <a:xfrm>
              <a:off x="6319498" y="5024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4">
              <a:extLst>
                <a:ext uri="{FF2B5EF4-FFF2-40B4-BE49-F238E27FC236}">
                  <a16:creationId xmlns:a16="http://schemas.microsoft.com/office/drawing/2014/main" id="{683B6C38-9F27-41FC-B50F-3E7A3769D00D}"/>
                </a:ext>
              </a:extLst>
            </p:cNvPr>
            <p:cNvSpPr/>
            <p:nvPr/>
          </p:nvSpPr>
          <p:spPr>
            <a:xfrm>
              <a:off x="6014698" y="5176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5">
              <a:extLst>
                <a:ext uri="{FF2B5EF4-FFF2-40B4-BE49-F238E27FC236}">
                  <a16:creationId xmlns:a16="http://schemas.microsoft.com/office/drawing/2014/main" id="{1E453389-2CA6-4C49-BCB6-4AC44EE5D6C1}"/>
                </a:ext>
              </a:extLst>
            </p:cNvPr>
            <p:cNvSpPr/>
            <p:nvPr/>
          </p:nvSpPr>
          <p:spPr>
            <a:xfrm>
              <a:off x="4953762" y="6159245"/>
              <a:ext cx="2286000" cy="27305"/>
            </a:xfrm>
            <a:custGeom>
              <a:avLst/>
              <a:gdLst/>
              <a:ahLst/>
              <a:cxnLst/>
              <a:rect l="l" t="t" r="r" b="b"/>
              <a:pathLst>
                <a:path w="2286000" h="27304">
                  <a:moveTo>
                    <a:pt x="2286000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0" y="13716"/>
                  </a:lnTo>
                  <a:lnTo>
                    <a:pt x="0" y="26682"/>
                  </a:lnTo>
                  <a:lnTo>
                    <a:pt x="2286000" y="26682"/>
                  </a:lnTo>
                  <a:lnTo>
                    <a:pt x="2286000" y="13716"/>
                  </a:lnTo>
                  <a:lnTo>
                    <a:pt x="2286000" y="12954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6">
              <a:extLst>
                <a:ext uri="{FF2B5EF4-FFF2-40B4-BE49-F238E27FC236}">
                  <a16:creationId xmlns:a16="http://schemas.microsoft.com/office/drawing/2014/main" id="{4B19C448-3C69-4D90-A2DC-99F115B2BCFA}"/>
                </a:ext>
              </a:extLst>
            </p:cNvPr>
            <p:cNvSpPr/>
            <p:nvPr/>
          </p:nvSpPr>
          <p:spPr>
            <a:xfrm>
              <a:off x="6700498" y="4947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7">
              <a:extLst>
                <a:ext uri="{FF2B5EF4-FFF2-40B4-BE49-F238E27FC236}">
                  <a16:creationId xmlns:a16="http://schemas.microsoft.com/office/drawing/2014/main" id="{3C995C8C-4777-4748-88EE-445B87CC5D8F}"/>
                </a:ext>
              </a:extLst>
            </p:cNvPr>
            <p:cNvSpPr/>
            <p:nvPr/>
          </p:nvSpPr>
          <p:spPr>
            <a:xfrm>
              <a:off x="6401561" y="2820162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5999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8">
              <a:extLst>
                <a:ext uri="{FF2B5EF4-FFF2-40B4-BE49-F238E27FC236}">
                  <a16:creationId xmlns:a16="http://schemas.microsoft.com/office/drawing/2014/main" id="{D04A7281-853F-4D00-B4A0-71BD7E3CF379}"/>
                </a:ext>
              </a:extLst>
            </p:cNvPr>
            <p:cNvSpPr/>
            <p:nvPr/>
          </p:nvSpPr>
          <p:spPr>
            <a:xfrm>
              <a:off x="2353056" y="6185916"/>
              <a:ext cx="982980" cy="532130"/>
            </a:xfrm>
            <a:custGeom>
              <a:avLst/>
              <a:gdLst/>
              <a:ahLst/>
              <a:cxnLst/>
              <a:rect l="l" t="t" r="r" b="b"/>
              <a:pathLst>
                <a:path w="982979" h="532129">
                  <a:moveTo>
                    <a:pt x="0" y="531876"/>
                  </a:moveTo>
                  <a:lnTo>
                    <a:pt x="982980" y="531876"/>
                  </a:lnTo>
                  <a:lnTo>
                    <a:pt x="982980" y="0"/>
                  </a:lnTo>
                  <a:lnTo>
                    <a:pt x="0" y="0"/>
                  </a:lnTo>
                  <a:lnTo>
                    <a:pt x="0" y="531876"/>
                  </a:lnTo>
                  <a:close/>
                </a:path>
              </a:pathLst>
            </a:custGeom>
            <a:ln w="12192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9">
            <a:extLst>
              <a:ext uri="{FF2B5EF4-FFF2-40B4-BE49-F238E27FC236}">
                <a16:creationId xmlns:a16="http://schemas.microsoft.com/office/drawing/2014/main" id="{DF7A3223-BF01-447E-8D6E-7D4D69AF1539}"/>
              </a:ext>
            </a:extLst>
          </p:cNvPr>
          <p:cNvSpPr txBox="1"/>
          <p:nvPr/>
        </p:nvSpPr>
        <p:spPr>
          <a:xfrm>
            <a:off x="7623428" y="154012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8" name="object 100">
            <a:extLst>
              <a:ext uri="{FF2B5EF4-FFF2-40B4-BE49-F238E27FC236}">
                <a16:creationId xmlns:a16="http://schemas.microsoft.com/office/drawing/2014/main" id="{143D45CB-5E50-496C-B7E3-25C8881BE226}"/>
              </a:ext>
            </a:extLst>
          </p:cNvPr>
          <p:cNvSpPr txBox="1"/>
          <p:nvPr/>
        </p:nvSpPr>
        <p:spPr>
          <a:xfrm>
            <a:off x="10062209" y="3445205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9" name="object 101">
            <a:extLst>
              <a:ext uri="{FF2B5EF4-FFF2-40B4-BE49-F238E27FC236}">
                <a16:creationId xmlns:a16="http://schemas.microsoft.com/office/drawing/2014/main" id="{55A6DD14-8AAA-47C2-8668-8849C5226E58}"/>
              </a:ext>
            </a:extLst>
          </p:cNvPr>
          <p:cNvSpPr txBox="1"/>
          <p:nvPr/>
        </p:nvSpPr>
        <p:spPr>
          <a:xfrm>
            <a:off x="2669794" y="428396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0" name="object 102">
            <a:extLst>
              <a:ext uri="{FF2B5EF4-FFF2-40B4-BE49-F238E27FC236}">
                <a16:creationId xmlns:a16="http://schemas.microsoft.com/office/drawing/2014/main" id="{5E978BBF-93D4-45B4-B75F-61309290A22C}"/>
              </a:ext>
            </a:extLst>
          </p:cNvPr>
          <p:cNvSpPr txBox="1"/>
          <p:nvPr/>
        </p:nvSpPr>
        <p:spPr>
          <a:xfrm>
            <a:off x="5389626" y="588449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3">
            <a:extLst>
              <a:ext uri="{FF2B5EF4-FFF2-40B4-BE49-F238E27FC236}">
                <a16:creationId xmlns:a16="http://schemas.microsoft.com/office/drawing/2014/main" id="{D4E538CD-BA33-48C1-A2B0-A2CE3DE76353}"/>
              </a:ext>
            </a:extLst>
          </p:cNvPr>
          <p:cNvSpPr txBox="1"/>
          <p:nvPr/>
        </p:nvSpPr>
        <p:spPr>
          <a:xfrm>
            <a:off x="6075426" y="436016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2" name="object 104">
            <a:extLst>
              <a:ext uri="{FF2B5EF4-FFF2-40B4-BE49-F238E27FC236}">
                <a16:creationId xmlns:a16="http://schemas.microsoft.com/office/drawing/2014/main" id="{CDC657CC-2CAA-493D-A47F-B3BD0D583E9C}"/>
              </a:ext>
            </a:extLst>
          </p:cNvPr>
          <p:cNvSpPr txBox="1"/>
          <p:nvPr/>
        </p:nvSpPr>
        <p:spPr>
          <a:xfrm>
            <a:off x="8666480" y="588449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3" name="object 105">
            <a:extLst>
              <a:ext uri="{FF2B5EF4-FFF2-40B4-BE49-F238E27FC236}">
                <a16:creationId xmlns:a16="http://schemas.microsoft.com/office/drawing/2014/main" id="{DECEB46B-1854-4778-89A5-8C9119F15520}"/>
              </a:ext>
            </a:extLst>
          </p:cNvPr>
          <p:cNvSpPr txBox="1"/>
          <p:nvPr/>
        </p:nvSpPr>
        <p:spPr>
          <a:xfrm>
            <a:off x="2346960" y="3715130"/>
            <a:ext cx="1012190" cy="532130"/>
          </a:xfrm>
          <a:prstGeom prst="rect">
            <a:avLst/>
          </a:prstGeom>
          <a:solidFill>
            <a:srgbClr val="FFFF99"/>
          </a:solidFill>
          <a:ln w="12191">
            <a:solidFill>
              <a:srgbClr val="80008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-1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" name="object 106">
            <a:extLst>
              <a:ext uri="{FF2B5EF4-FFF2-40B4-BE49-F238E27FC236}">
                <a16:creationId xmlns:a16="http://schemas.microsoft.com/office/drawing/2014/main" id="{22D4B110-BF14-4CE7-9EFD-462A49EC4DF3}"/>
              </a:ext>
            </a:extLst>
          </p:cNvPr>
          <p:cNvSpPr txBox="1"/>
          <p:nvPr/>
        </p:nvSpPr>
        <p:spPr>
          <a:xfrm>
            <a:off x="5401055" y="3724275"/>
            <a:ext cx="1102360" cy="532130"/>
          </a:xfrm>
          <a:prstGeom prst="rect">
            <a:avLst/>
          </a:prstGeom>
          <a:solidFill>
            <a:srgbClr val="FFFF99"/>
          </a:solidFill>
          <a:ln w="12192">
            <a:solidFill>
              <a:srgbClr val="80008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-.6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5" name="object 107">
            <a:extLst>
              <a:ext uri="{FF2B5EF4-FFF2-40B4-BE49-F238E27FC236}">
                <a16:creationId xmlns:a16="http://schemas.microsoft.com/office/drawing/2014/main" id="{51D5D49E-AA72-46A4-AD2E-9EAA39F9D271}"/>
              </a:ext>
            </a:extLst>
          </p:cNvPr>
          <p:cNvSpPr txBox="1"/>
          <p:nvPr/>
        </p:nvSpPr>
        <p:spPr>
          <a:xfrm>
            <a:off x="8525256" y="3724275"/>
            <a:ext cx="893444" cy="532130"/>
          </a:xfrm>
          <a:prstGeom prst="rect">
            <a:avLst/>
          </a:prstGeom>
          <a:solidFill>
            <a:srgbClr val="FFFF99"/>
          </a:solidFill>
          <a:ln w="12192">
            <a:solidFill>
              <a:srgbClr val="80008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6" name="object 108">
            <a:extLst>
              <a:ext uri="{FF2B5EF4-FFF2-40B4-BE49-F238E27FC236}">
                <a16:creationId xmlns:a16="http://schemas.microsoft.com/office/drawing/2014/main" id="{15C48BDF-7D02-4C7E-B75A-AF629E666A93}"/>
              </a:ext>
            </a:extLst>
          </p:cNvPr>
          <p:cNvSpPr txBox="1"/>
          <p:nvPr/>
        </p:nvSpPr>
        <p:spPr>
          <a:xfrm>
            <a:off x="3730751" y="6103239"/>
            <a:ext cx="970915" cy="52324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175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50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.6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7" name="object 109">
            <a:extLst>
              <a:ext uri="{FF2B5EF4-FFF2-40B4-BE49-F238E27FC236}">
                <a16:creationId xmlns:a16="http://schemas.microsoft.com/office/drawing/2014/main" id="{006736C2-E22D-446D-B7F0-17A0D81DCC19}"/>
              </a:ext>
            </a:extLst>
          </p:cNvPr>
          <p:cNvSpPr/>
          <p:nvPr/>
        </p:nvSpPr>
        <p:spPr>
          <a:xfrm>
            <a:off x="7001255" y="6086475"/>
            <a:ext cx="893444" cy="532130"/>
          </a:xfrm>
          <a:custGeom>
            <a:avLst/>
            <a:gdLst/>
            <a:ahLst/>
            <a:cxnLst/>
            <a:rect l="l" t="t" r="r" b="b"/>
            <a:pathLst>
              <a:path w="893445" h="532129">
                <a:moveTo>
                  <a:pt x="0" y="531876"/>
                </a:moveTo>
                <a:lnTo>
                  <a:pt x="893063" y="531876"/>
                </a:lnTo>
                <a:lnTo>
                  <a:pt x="893063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ln w="12192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10">
            <a:extLst>
              <a:ext uri="{FF2B5EF4-FFF2-40B4-BE49-F238E27FC236}">
                <a16:creationId xmlns:a16="http://schemas.microsoft.com/office/drawing/2014/main" id="{CDE40076-7127-4DFD-8BF9-2A4F1FE764D7}"/>
              </a:ext>
            </a:extLst>
          </p:cNvPr>
          <p:cNvSpPr txBox="1"/>
          <p:nvPr/>
        </p:nvSpPr>
        <p:spPr>
          <a:xfrm>
            <a:off x="7007352" y="6100190"/>
            <a:ext cx="881380" cy="51244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032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60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9494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Penting</a:t>
            </a:r>
            <a:r>
              <a:rPr lang="en-US" dirty="0"/>
              <a:t>!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1B6143F-1D8E-47DF-A774-13CEF9F98D87}"/>
              </a:ext>
            </a:extLst>
          </p:cNvPr>
          <p:cNvSpPr txBox="1"/>
          <p:nvPr/>
        </p:nvSpPr>
        <p:spPr>
          <a:xfrm>
            <a:off x="1219200" y="1597050"/>
            <a:ext cx="10139985" cy="40434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Analisis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adalah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objektif</a:t>
            </a:r>
            <a:endParaRPr sz="28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Harus melaporkan </a:t>
            </a:r>
            <a:r>
              <a:rPr sz="2800" spc="-15" dirty="0">
                <a:latin typeface="Carlito"/>
                <a:cs typeface="Carlito"/>
              </a:rPr>
              <a:t>tindakan ringkasan </a:t>
            </a:r>
            <a:r>
              <a:rPr sz="2800" spc="-20" dirty="0">
                <a:latin typeface="Carlito"/>
                <a:cs typeface="Carlito"/>
              </a:rPr>
              <a:t>yang  </a:t>
            </a:r>
            <a:r>
              <a:rPr sz="2800" spc="-10" dirty="0">
                <a:latin typeface="Carlito"/>
                <a:cs typeface="Carlito"/>
              </a:rPr>
              <a:t>terbaik </a:t>
            </a:r>
            <a:r>
              <a:rPr sz="2800" spc="-5" dirty="0">
                <a:latin typeface="Carlito"/>
                <a:cs typeface="Carlito"/>
              </a:rPr>
              <a:t>memenuhi asumsi </a:t>
            </a:r>
            <a:r>
              <a:rPr sz="2800" spc="-20" dirty="0" err="1">
                <a:latin typeface="Carlito"/>
                <a:cs typeface="Carlito"/>
              </a:rPr>
              <a:t>tentang</a:t>
            </a:r>
            <a:r>
              <a:rPr sz="2800" spc="-20" dirty="0">
                <a:latin typeface="Carlito"/>
                <a:cs typeface="Carlito"/>
              </a:rPr>
              <a:t> data</a:t>
            </a:r>
            <a:endParaRPr lang="en-US" sz="2800" spc="-20" dirty="0">
              <a:latin typeface="Carlito"/>
              <a:cs typeface="Carlito"/>
            </a:endParaRPr>
          </a:p>
          <a:p>
            <a:pPr marL="756285" marR="5080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800" spc="-10" dirty="0" err="1">
                <a:latin typeface="Carlito"/>
                <a:cs typeface="Carlito"/>
              </a:rPr>
              <a:t>Harus</a:t>
            </a:r>
            <a:r>
              <a:rPr lang="en-US" sz="2800" spc="-10" dirty="0">
                <a:latin typeface="Carlito"/>
                <a:cs typeface="Carlito"/>
              </a:rPr>
              <a:t> </a:t>
            </a:r>
            <a:r>
              <a:rPr lang="en-US" sz="2800" spc="-15" dirty="0" err="1">
                <a:latin typeface="Carlito"/>
                <a:cs typeface="Carlito"/>
              </a:rPr>
              <a:t>mendokumentasikan</a:t>
            </a:r>
            <a:r>
              <a:rPr lang="en-US" sz="2800" spc="-15" dirty="0">
                <a:latin typeface="Carlito"/>
                <a:cs typeface="Carlito"/>
              </a:rPr>
              <a:t> </a:t>
            </a:r>
            <a:r>
              <a:rPr lang="en-US" sz="2800" spc="-10" dirty="0" err="1">
                <a:latin typeface="Carlito"/>
                <a:cs typeface="Carlito"/>
              </a:rPr>
              <a:t>baik</a:t>
            </a:r>
            <a:r>
              <a:rPr lang="en-US" sz="2800" spc="-10" dirty="0">
                <a:latin typeface="Carlito"/>
                <a:cs typeface="Carlito"/>
              </a:rPr>
              <a:t> </a:t>
            </a:r>
            <a:r>
              <a:rPr lang="en-US" sz="2800" spc="-10" dirty="0" err="1">
                <a:latin typeface="Carlito"/>
                <a:cs typeface="Carlito"/>
              </a:rPr>
              <a:t>hasil</a:t>
            </a:r>
            <a:r>
              <a:rPr lang="en-US" sz="2800" spc="-10" dirty="0">
                <a:latin typeface="Carlito"/>
                <a:cs typeface="Carlito"/>
              </a:rPr>
              <a:t>  </a:t>
            </a:r>
            <a:r>
              <a:rPr lang="en-US" sz="2800" spc="-20" dirty="0">
                <a:latin typeface="Carlito"/>
                <a:cs typeface="Carlito"/>
              </a:rPr>
              <a:t>yang </a:t>
            </a:r>
            <a:r>
              <a:rPr lang="en-US" sz="2800" spc="-10" dirty="0" err="1">
                <a:latin typeface="Carlito"/>
                <a:cs typeface="Carlito"/>
              </a:rPr>
              <a:t>baik</a:t>
            </a:r>
            <a:r>
              <a:rPr lang="en-US" sz="2800" spc="-10" dirty="0">
                <a:latin typeface="Carlito"/>
                <a:cs typeface="Carlito"/>
              </a:rPr>
              <a:t> dan</a:t>
            </a:r>
            <a:r>
              <a:rPr lang="en-US" sz="2800" spc="50" dirty="0">
                <a:latin typeface="Carlito"/>
                <a:cs typeface="Carlito"/>
              </a:rPr>
              <a:t> </a:t>
            </a:r>
            <a:r>
              <a:rPr lang="en-US" sz="2800" spc="-10" dirty="0" err="1">
                <a:latin typeface="Carlito"/>
                <a:cs typeface="Carlito"/>
              </a:rPr>
              <a:t>buruk</a:t>
            </a:r>
            <a:endParaRPr lang="en-US" sz="2800" spc="-10" dirty="0">
              <a:latin typeface="Carlito"/>
              <a:cs typeface="Carlito"/>
            </a:endParaRPr>
          </a:p>
          <a:p>
            <a:pPr marL="469265" marR="5080" lvl="1">
              <a:spcBef>
                <a:spcPts val="670"/>
              </a:spcBef>
              <a:tabLst>
                <a:tab pos="756920" algn="l"/>
              </a:tabLst>
            </a:pP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rlito"/>
                <a:cs typeface="Carlito"/>
              </a:rPr>
              <a:t>Interpretasi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adalah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subjektif</a:t>
            </a:r>
            <a:endParaRPr sz="2800" dirty="0">
              <a:latin typeface="Carlito"/>
              <a:cs typeface="Carlito"/>
            </a:endParaRPr>
          </a:p>
          <a:p>
            <a:pPr marL="756285" marR="878840" lvl="1" indent="-287020">
              <a:lnSpc>
                <a:spcPct val="12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2800" spc="-10" dirty="0" err="1">
                <a:latin typeface="Carlito"/>
                <a:cs typeface="Carlito"/>
              </a:rPr>
              <a:t>Harus</a:t>
            </a:r>
            <a:r>
              <a:rPr lang="en-US" sz="2800" spc="-10" dirty="0">
                <a:latin typeface="Carlito"/>
                <a:cs typeface="Carlito"/>
              </a:rPr>
              <a:t> </a:t>
            </a:r>
            <a:r>
              <a:rPr lang="en-US" sz="2800" spc="-15" dirty="0" err="1">
                <a:latin typeface="Carlito"/>
                <a:cs typeface="Carlito"/>
              </a:rPr>
              <a:t>dilakukan</a:t>
            </a:r>
            <a:r>
              <a:rPr lang="en-US" sz="2800" spc="-15" dirty="0">
                <a:latin typeface="Carlito"/>
                <a:cs typeface="Carlito"/>
              </a:rPr>
              <a:t> </a:t>
            </a:r>
            <a:r>
              <a:rPr lang="en-US" sz="2800" spc="-15" dirty="0" err="1">
                <a:latin typeface="Carlito"/>
                <a:cs typeface="Carlito"/>
              </a:rPr>
              <a:t>dengan</a:t>
            </a:r>
            <a:r>
              <a:rPr lang="en-US" sz="2800" spc="-15" dirty="0">
                <a:latin typeface="Carlito"/>
                <a:cs typeface="Carlito"/>
              </a:rPr>
              <a:t> </a:t>
            </a:r>
            <a:r>
              <a:rPr lang="en-US" sz="2800" spc="-25" dirty="0" err="1">
                <a:latin typeface="Carlito"/>
                <a:cs typeface="Carlito"/>
              </a:rPr>
              <a:t>cara</a:t>
            </a:r>
            <a:r>
              <a:rPr lang="en-US" sz="2800" spc="-25" dirty="0">
                <a:latin typeface="Carlito"/>
                <a:cs typeface="Carlito"/>
              </a:rPr>
              <a:t> </a:t>
            </a:r>
            <a:r>
              <a:rPr lang="en-US" sz="2800" spc="-20" dirty="0">
                <a:latin typeface="Carlito"/>
                <a:cs typeface="Carlito"/>
              </a:rPr>
              <a:t>yang </a:t>
            </a:r>
            <a:r>
              <a:rPr lang="en-US" sz="2800" spc="-5" dirty="0" err="1">
                <a:latin typeface="Carlito"/>
                <a:cs typeface="Carlito"/>
              </a:rPr>
              <a:t>adil</a:t>
            </a:r>
            <a:r>
              <a:rPr lang="en-US" sz="2800" spc="-5" dirty="0">
                <a:latin typeface="Carlito"/>
                <a:cs typeface="Carlito"/>
              </a:rPr>
              <a:t>,  </a:t>
            </a:r>
            <a:r>
              <a:rPr lang="en-US" sz="2800" spc="-15" dirty="0" err="1">
                <a:latin typeface="Carlito"/>
                <a:cs typeface="Carlito"/>
              </a:rPr>
              <a:t>obyektif</a:t>
            </a:r>
            <a:r>
              <a:rPr lang="en-US" sz="2800" spc="-15" dirty="0">
                <a:latin typeface="Carlito"/>
                <a:cs typeface="Carlito"/>
              </a:rPr>
              <a:t> </a:t>
            </a:r>
            <a:r>
              <a:rPr lang="en-US" sz="2800" spc="-10" dirty="0">
                <a:latin typeface="Carlito"/>
                <a:cs typeface="Carlito"/>
              </a:rPr>
              <a:t>dan</a:t>
            </a:r>
            <a:r>
              <a:rPr lang="en-US" sz="2800" spc="15" dirty="0">
                <a:latin typeface="Carlito"/>
                <a:cs typeface="Carlito"/>
              </a:rPr>
              <a:t> </a:t>
            </a:r>
            <a:r>
              <a:rPr lang="en-US" sz="2800" spc="-20" dirty="0" err="1">
                <a:latin typeface="Carlito"/>
                <a:cs typeface="Carlito"/>
              </a:rPr>
              <a:t>netral</a:t>
            </a:r>
            <a:endParaRPr lang="en-US" sz="2800" dirty="0">
              <a:latin typeface="Carlito"/>
              <a:cs typeface="Carlito"/>
            </a:endParaRPr>
          </a:p>
          <a:p>
            <a:pPr marL="756285" marR="878840" lvl="1" indent="-287020">
              <a:lnSpc>
                <a:spcPct val="120000"/>
              </a:lnSpc>
              <a:buFont typeface="Arial"/>
              <a:buChar char="–"/>
              <a:tabLst>
                <a:tab pos="756920" algn="l"/>
              </a:tabLst>
            </a:pP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5724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86100"/>
            <a:ext cx="10515600" cy="962025"/>
          </a:xfrm>
        </p:spPr>
        <p:txBody>
          <a:bodyPr>
            <a:normAutofit/>
          </a:bodyPr>
          <a:lstStyle/>
          <a:p>
            <a:r>
              <a:rPr lang="en-US" sz="4800" dirty="0" err="1"/>
              <a:t>Langkah</a:t>
            </a:r>
            <a:r>
              <a:rPr lang="en-US" sz="4800" dirty="0"/>
              <a:t> uji </a:t>
            </a:r>
            <a:r>
              <a:rPr lang="en-US" sz="4800" dirty="0" err="1"/>
              <a:t>statistik</a:t>
            </a:r>
            <a:r>
              <a:rPr lang="en-US" sz="4800" dirty="0"/>
              <a:t> </a:t>
            </a:r>
            <a:r>
              <a:rPr lang="en-US" sz="4800" dirty="0" err="1"/>
              <a:t>deskriptif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27923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Nilai </a:t>
            </a:r>
            <a:r>
              <a:rPr lang="en-US" dirty="0" err="1"/>
              <a:t>Mahasiswa</a:t>
            </a:r>
            <a:r>
              <a:rPr lang="en-US" dirty="0"/>
              <a:t>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779FC-2D5B-42E6-9093-BE207F924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63" y="1503498"/>
            <a:ext cx="10972800" cy="45815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1E797F-8639-4305-AF5A-87AE8B0D6442}"/>
              </a:ext>
            </a:extLst>
          </p:cNvPr>
          <p:cNvSpPr txBox="1">
            <a:spLocks/>
          </p:cNvSpPr>
          <p:nvPr/>
        </p:nvSpPr>
        <p:spPr>
          <a:xfrm>
            <a:off x="9838841" y="6085023"/>
            <a:ext cx="2084522" cy="334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/>
              <a:t>*</a:t>
            </a:r>
            <a:r>
              <a:rPr lang="en-US" sz="1400" i="1" dirty="0" err="1"/>
              <a:t>Bukan</a:t>
            </a:r>
            <a:r>
              <a:rPr lang="en-US" sz="1400" i="1" dirty="0"/>
              <a:t> data </a:t>
            </a:r>
            <a:r>
              <a:rPr lang="en-US" sz="1400" i="1" dirty="0" err="1"/>
              <a:t>sebenarnya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1581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9AA94D-A359-4848-9897-067E78D0F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285938"/>
              </p:ext>
            </p:extLst>
          </p:nvPr>
        </p:nvGraphicFramePr>
        <p:xfrm>
          <a:off x="838200" y="1647826"/>
          <a:ext cx="10534650" cy="456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asil gambar untuk location icon png">
            <a:extLst>
              <a:ext uri="{FF2B5EF4-FFF2-40B4-BE49-F238E27FC236}">
                <a16:creationId xmlns:a16="http://schemas.microsoft.com/office/drawing/2014/main" id="{C785E7BE-8425-44C6-A814-E631A6EE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3731948"/>
            <a:ext cx="683419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742FDD-007E-46BF-86D0-141A55617643}"/>
              </a:ext>
            </a:extLst>
          </p:cNvPr>
          <p:cNvSpPr/>
          <p:nvPr/>
        </p:nvSpPr>
        <p:spPr>
          <a:xfrm>
            <a:off x="3019425" y="3314700"/>
            <a:ext cx="6200775" cy="12001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33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Data di SPSS – </a:t>
            </a:r>
            <a:r>
              <a:rPr lang="en-US" dirty="0" err="1"/>
              <a:t>variabel</a:t>
            </a:r>
            <a:r>
              <a:rPr lang="en-US" dirty="0"/>
              <a:t>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6DEBA-84AF-4308-BFB9-38EC6F9B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103441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67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Data di SPSS – Data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4E6FD-2760-4E68-B099-37004246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97821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1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Mencari</a:t>
            </a:r>
            <a:r>
              <a:rPr lang="en-US" dirty="0"/>
              <a:t> Nilai Total*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2EA82A-E7A0-4534-A508-E15B8C897E02}"/>
              </a:ext>
            </a:extLst>
          </p:cNvPr>
          <p:cNvSpPr txBox="1">
            <a:spLocks/>
          </p:cNvSpPr>
          <p:nvPr/>
        </p:nvSpPr>
        <p:spPr>
          <a:xfrm>
            <a:off x="9930539" y="6418398"/>
            <a:ext cx="2084522" cy="334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i="1" dirty="0"/>
              <a:t>*</a:t>
            </a:r>
            <a:r>
              <a:rPr lang="en-US" sz="1400" i="1" dirty="0" err="1"/>
              <a:t>Jika</a:t>
            </a:r>
            <a:r>
              <a:rPr lang="en-US" sz="1400" i="1" dirty="0"/>
              <a:t> </a:t>
            </a:r>
            <a:r>
              <a:rPr lang="en-US" sz="1400" i="1" dirty="0" err="1"/>
              <a:t>diperlukan</a:t>
            </a:r>
            <a:endParaRPr lang="en-US" sz="1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7A6A7-ACB7-49D5-A92A-3722BE082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31258"/>
            <a:ext cx="5786438" cy="46409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645C91-E235-4FE3-B0D4-44DCC0910C02}"/>
              </a:ext>
            </a:extLst>
          </p:cNvPr>
          <p:cNvSpPr txBox="1">
            <a:spLocks/>
          </p:cNvSpPr>
          <p:nvPr/>
        </p:nvSpPr>
        <p:spPr>
          <a:xfrm>
            <a:off x="1371600" y="1689477"/>
            <a:ext cx="4269783" cy="4881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Transform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ym typeface="Wingdings" panose="05000000000000000000" pitchFamily="2" charset="2"/>
              </a:rPr>
              <a:t>Compute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ym typeface="Wingdings" panose="05000000000000000000" pitchFamily="2" charset="2"/>
              </a:rPr>
              <a:t>Muncul</a:t>
            </a:r>
            <a:r>
              <a:rPr lang="en-US" sz="2400" dirty="0">
                <a:sym typeface="Wingdings" panose="05000000000000000000" pitchFamily="2" charset="2"/>
              </a:rPr>
              <a:t> Box </a:t>
            </a:r>
            <a:r>
              <a:rPr lang="en-US" sz="2400" b="1" dirty="0">
                <a:sym typeface="Wingdings" panose="05000000000000000000" pitchFamily="2" charset="2"/>
              </a:rPr>
              <a:t>Compute </a:t>
            </a:r>
            <a:r>
              <a:rPr lang="en-US" sz="2400" b="1" dirty="0" err="1">
                <a:sym typeface="Wingdings" panose="05000000000000000000" pitchFamily="2" charset="2"/>
              </a:rPr>
              <a:t>variabel</a:t>
            </a:r>
            <a:endParaRPr lang="en-US" sz="2400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Tulis</a:t>
            </a:r>
            <a:r>
              <a:rPr lang="en-US" sz="2400" dirty="0">
                <a:sym typeface="Wingdings" panose="05000000000000000000" pitchFamily="2" charset="2"/>
              </a:rPr>
              <a:t> “Total” pada </a:t>
            </a:r>
            <a:r>
              <a:rPr lang="en-US" sz="2400" dirty="0" err="1">
                <a:sym typeface="Wingdings" panose="05000000000000000000" pitchFamily="2" charset="2"/>
              </a:rPr>
              <a:t>kolom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Target </a:t>
            </a:r>
            <a:r>
              <a:rPr lang="en-US" sz="2400" b="1" dirty="0" err="1">
                <a:sym typeface="Wingdings" panose="05000000000000000000" pitchFamily="2" charset="2"/>
              </a:rPr>
              <a:t>variabel</a:t>
            </a:r>
            <a:endParaRPr lang="en-US" sz="2400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Klik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Type &amp; Label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beri</a:t>
            </a:r>
            <a:r>
              <a:rPr lang="en-US" sz="2400" dirty="0">
                <a:sym typeface="Wingdings" panose="05000000000000000000" pitchFamily="2" charset="2"/>
              </a:rPr>
              <a:t> label “Nilai Total”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Klik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variabel</a:t>
            </a:r>
            <a:r>
              <a:rPr lang="en-US" sz="2400" dirty="0"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ym typeface="Wingdings" panose="05000000000000000000" pitchFamily="2" charset="2"/>
              </a:rPr>
              <a:t>mau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dijumlah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kolom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Numeric Expression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b="1" dirty="0">
                <a:sym typeface="Wingdings" panose="05000000000000000000" pitchFamily="2" charset="2"/>
              </a:rPr>
              <a:t>OK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4628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Compute </a:t>
            </a:r>
            <a:r>
              <a:rPr lang="en-US" dirty="0" err="1"/>
              <a:t>variabel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6A6C8-9BD6-41BB-A106-7633134C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76376"/>
            <a:ext cx="10350322" cy="4381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B64B7E-BEE8-4C22-B94E-9C6F639385C2}"/>
              </a:ext>
            </a:extLst>
          </p:cNvPr>
          <p:cNvSpPr/>
          <p:nvPr/>
        </p:nvSpPr>
        <p:spPr>
          <a:xfrm>
            <a:off x="9794929" y="1476376"/>
            <a:ext cx="1926993" cy="438198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00093C-6CD1-4764-AFF0-8ED514A32500}"/>
              </a:ext>
            </a:extLst>
          </p:cNvPr>
          <p:cNvSpPr/>
          <p:nvPr/>
        </p:nvSpPr>
        <p:spPr>
          <a:xfrm>
            <a:off x="9789763" y="721640"/>
            <a:ext cx="2061274" cy="89890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182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Frekuensi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DD92A-8A58-4DC1-87A1-BE3E3252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3" y="2620975"/>
            <a:ext cx="6222846" cy="38429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371600" y="1396771"/>
            <a:ext cx="9787180" cy="122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Analyze </a:t>
            </a:r>
            <a:r>
              <a:rPr lang="en-US" sz="2000" b="1" dirty="0">
                <a:sym typeface="Wingdings" panose="05000000000000000000" pitchFamily="2" charset="2"/>
              </a:rPr>
              <a:t> Descriptive </a:t>
            </a:r>
            <a:r>
              <a:rPr lang="en-US" sz="2000" b="1" dirty="0" err="1">
                <a:sym typeface="Wingdings" panose="05000000000000000000" pitchFamily="2" charset="2"/>
              </a:rPr>
              <a:t>statistiks</a:t>
            </a:r>
            <a:r>
              <a:rPr lang="en-US" sz="2000" b="1" dirty="0">
                <a:sym typeface="Wingdings" panose="05000000000000000000" pitchFamily="2" charset="2"/>
              </a:rPr>
              <a:t>  Frequencies 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>
                <a:sym typeface="Wingdings" panose="05000000000000000000" pitchFamily="2" charset="2"/>
              </a:rPr>
              <a:t>Frequencies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Masukkan </a:t>
            </a:r>
            <a:r>
              <a:rPr lang="en-US" sz="2000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Jenis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Kelamin</a:t>
            </a:r>
            <a:r>
              <a:rPr lang="en-US" sz="2000" b="1" dirty="0">
                <a:sym typeface="Wingdings" panose="05000000000000000000" pitchFamily="2" charset="2"/>
              </a:rPr>
              <a:t> [Gender] </a:t>
            </a:r>
            <a:r>
              <a:rPr lang="en-US" sz="2000" dirty="0" err="1">
                <a:sym typeface="Wingdings" panose="05000000000000000000" pitchFamily="2" charset="2"/>
              </a:rPr>
              <a:t>ke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(s)  </a:t>
            </a:r>
            <a:r>
              <a:rPr lang="en-US" sz="2000" dirty="0" err="1">
                <a:sym typeface="Wingdings" panose="05000000000000000000" pitchFamily="2" charset="2"/>
              </a:rPr>
              <a:t>centang</a:t>
            </a:r>
            <a:r>
              <a:rPr lang="en-US" sz="2000" b="1" dirty="0">
                <a:sym typeface="Wingdings" panose="05000000000000000000" pitchFamily="2" charset="2"/>
              </a:rPr>
              <a:t> “Display frequency tables” 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D692C-A7A9-4A4D-95E0-1D6252CD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192" y="2171700"/>
            <a:ext cx="64960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Output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371600" y="1396771"/>
            <a:ext cx="9787180" cy="122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Charts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>
                <a:sym typeface="Wingdings" panose="05000000000000000000" pitchFamily="2" charset="2"/>
              </a:rPr>
              <a:t>Frequencies: Charts  </a:t>
            </a:r>
            <a:r>
              <a:rPr lang="en-US" sz="2000" dirty="0" err="1">
                <a:sym typeface="Wingdings" panose="05000000000000000000" pitchFamily="2" charset="2"/>
              </a:rPr>
              <a:t>tentukan</a:t>
            </a:r>
            <a:r>
              <a:rPr lang="en-US" sz="2000" dirty="0">
                <a:sym typeface="Wingdings" panose="05000000000000000000" pitchFamily="2" charset="2"/>
              </a:rPr>
              <a:t> chart yang Anda </a:t>
            </a:r>
            <a:r>
              <a:rPr lang="en-US" sz="2000" dirty="0" err="1">
                <a:sym typeface="Wingdings" panose="05000000000000000000" pitchFamily="2" charset="2"/>
              </a:rPr>
              <a:t>inginkan</a:t>
            </a:r>
            <a:r>
              <a:rPr lang="en-US" sz="2000" dirty="0">
                <a:sym typeface="Wingdings" panose="05000000000000000000" pitchFamily="2" charset="2"/>
              </a:rPr>
              <a:t> di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b="1" dirty="0">
                <a:sym typeface="Wingdings" panose="05000000000000000000" pitchFamily="2" charset="2"/>
              </a:rPr>
              <a:t> Chart Type  </a:t>
            </a:r>
            <a:r>
              <a:rPr lang="en-US" sz="2000" dirty="0" err="1">
                <a:sym typeface="Wingdings" panose="05000000000000000000" pitchFamily="2" charset="2"/>
              </a:rPr>
              <a:t>pilih</a:t>
            </a:r>
            <a:r>
              <a:rPr lang="en-US" sz="2000" b="1" dirty="0">
                <a:sym typeface="Wingdings" panose="05000000000000000000" pitchFamily="2" charset="2"/>
              </a:rPr>
              <a:t> Percentages </a:t>
            </a:r>
            <a:r>
              <a:rPr lang="en-US" sz="2000" dirty="0">
                <a:sym typeface="Wingdings" panose="05000000000000000000" pitchFamily="2" charset="2"/>
              </a:rPr>
              <a:t>pada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Chart Values  Continue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D83C9-FC68-453A-AFCD-8F5EB1FF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13" y="2691282"/>
            <a:ext cx="3771900" cy="3524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4B026-E942-4D63-B5B1-2DE318FD0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1590"/>
            <a:ext cx="5396314" cy="33836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0D910E-025E-40A2-8593-B0158BEBE872}"/>
              </a:ext>
            </a:extLst>
          </p:cNvPr>
          <p:cNvSpPr txBox="1">
            <a:spLocks/>
          </p:cNvSpPr>
          <p:nvPr/>
        </p:nvSpPr>
        <p:spPr>
          <a:xfrm>
            <a:off x="6095999" y="2427570"/>
            <a:ext cx="2567553" cy="263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Hasil di table Output</a:t>
            </a:r>
          </a:p>
        </p:txBody>
      </p:sp>
    </p:spTree>
    <p:extLst>
      <p:ext uri="{BB962C8B-B14F-4D97-AF65-F5344CB8AC3E}">
        <p14:creationId xmlns:p14="http://schemas.microsoft.com/office/powerpoint/2010/main" val="2405863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9014"/>
          </a:xfrm>
        </p:spPr>
        <p:txBody>
          <a:bodyPr>
            <a:normAutofit fontScale="90000"/>
          </a:bodyPr>
          <a:lstStyle/>
          <a:p>
            <a:r>
              <a:rPr lang="en-US" dirty="0"/>
              <a:t>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(Mean, Std. Deviation, Minimum, Maximum, Kurtosis, Skewness)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371600" y="1797884"/>
            <a:ext cx="9787180" cy="122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Analyze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ym typeface="Wingdings" panose="05000000000000000000" pitchFamily="2" charset="2"/>
              </a:rPr>
              <a:t>Descriptives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statistiks</a:t>
            </a:r>
            <a:r>
              <a:rPr lang="en-US" sz="2000" b="1" dirty="0">
                <a:sym typeface="Wingdings" panose="05000000000000000000" pitchFamily="2" charset="2"/>
              </a:rPr>
              <a:t>  </a:t>
            </a:r>
            <a:r>
              <a:rPr lang="en-US" sz="2000" b="1" dirty="0" err="1">
                <a:sym typeface="Wingdings" panose="05000000000000000000" pitchFamily="2" charset="2"/>
              </a:rPr>
              <a:t>Descriptives</a:t>
            </a:r>
            <a:r>
              <a:rPr lang="en-US" sz="2000" b="1" dirty="0"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 err="1">
                <a:sym typeface="Wingdings" panose="05000000000000000000" pitchFamily="2" charset="2"/>
              </a:rPr>
              <a:t>Descriptives</a:t>
            </a:r>
            <a:endParaRPr lang="en-US" sz="2000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Masukkan </a:t>
            </a:r>
            <a:r>
              <a:rPr lang="en-US" sz="2000" dirty="0" err="1">
                <a:sym typeface="Wingdings" panose="05000000000000000000" pitchFamily="2" charset="2"/>
              </a:rPr>
              <a:t>variabel</a:t>
            </a:r>
            <a:r>
              <a:rPr lang="en-US" sz="2000" dirty="0">
                <a:sym typeface="Wingdings" panose="05000000000000000000" pitchFamily="2" charset="2"/>
              </a:rPr>
              <a:t> yang </a:t>
            </a:r>
            <a:r>
              <a:rPr lang="en-US" sz="2000" dirty="0" err="1">
                <a:sym typeface="Wingdings" panose="05000000000000000000" pitchFamily="2" charset="2"/>
              </a:rPr>
              <a:t>akan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dianalisis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ke</a:t>
            </a:r>
            <a:r>
              <a:rPr lang="en-US" sz="2000" dirty="0">
                <a:sym typeface="Wingdings" panose="05000000000000000000" pitchFamily="2" charset="2"/>
              </a:rPr>
              <a:t> form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anose="05000000000000000000" pitchFamily="2" charset="2"/>
              </a:rPr>
              <a:t>Options 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>
                <a:sym typeface="Wingdings" panose="05000000000000000000" pitchFamily="2" charset="2"/>
              </a:rPr>
              <a:t>Descriptive: Options  </a:t>
            </a:r>
            <a:r>
              <a:rPr lang="en-US" sz="2000" dirty="0" err="1">
                <a:sym typeface="Wingdings" panose="05000000000000000000" pitchFamily="2" charset="2"/>
              </a:rPr>
              <a:t>pilih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analisis</a:t>
            </a:r>
            <a:r>
              <a:rPr lang="en-US" sz="2000" dirty="0">
                <a:sym typeface="Wingdings" panose="05000000000000000000" pitchFamily="2" charset="2"/>
              </a:rPr>
              <a:t> yang </a:t>
            </a:r>
            <a:r>
              <a:rPr lang="en-US" sz="2000" dirty="0" err="1">
                <a:sym typeface="Wingdings" panose="05000000000000000000" pitchFamily="2" charset="2"/>
              </a:rPr>
              <a:t>diperlukan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 Mean, Std. deviation, minimum, maximum, Kurtosis, Skewness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Pilih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 list </a:t>
            </a:r>
            <a:r>
              <a:rPr lang="en-US" sz="2000" dirty="0">
                <a:sym typeface="Wingdings" panose="05000000000000000000" pitchFamily="2" charset="2"/>
              </a:rPr>
              <a:t>pada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Display Order  Continue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3D9B8-F7AD-45E0-ADBA-55118A9FC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27" y="2898181"/>
            <a:ext cx="7825029" cy="364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9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9014"/>
          </a:xfrm>
        </p:spPr>
        <p:txBody>
          <a:bodyPr>
            <a:normAutofit fontScale="90000"/>
          </a:bodyPr>
          <a:lstStyle/>
          <a:p>
            <a:r>
              <a:rPr lang="en-US" dirty="0"/>
              <a:t>Hasil 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br>
              <a:rPr lang="en-US" dirty="0"/>
            </a:br>
            <a:endParaRPr lang="en-US" sz="27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185620" y="4417096"/>
            <a:ext cx="10675687" cy="2061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Nilai Skewness dan Kurtosis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data (</a:t>
            </a:r>
            <a:r>
              <a:rPr lang="en-US" sz="2400" dirty="0" err="1"/>
              <a:t>apakah</a:t>
            </a:r>
            <a:r>
              <a:rPr lang="en-US" sz="2400" dirty="0"/>
              <a:t> data </a:t>
            </a:r>
            <a:r>
              <a:rPr lang="en-US" sz="2400" dirty="0" err="1"/>
              <a:t>bersistribusi</a:t>
            </a:r>
            <a:r>
              <a:rPr lang="en-US" sz="2400" dirty="0"/>
              <a:t> normal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Nilai Skewness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kesimetrisan</a:t>
            </a:r>
            <a:r>
              <a:rPr lang="en-US" sz="2400" dirty="0"/>
              <a:t> histogram, </a:t>
            </a:r>
            <a:r>
              <a:rPr lang="en-US" sz="2400" dirty="0" err="1"/>
              <a:t>sedangkan</a:t>
            </a:r>
            <a:r>
              <a:rPr lang="en-US" sz="2400" dirty="0"/>
              <a:t> kurtosis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datar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runcingnya</a:t>
            </a:r>
            <a:r>
              <a:rPr lang="en-US" sz="2400" dirty="0"/>
              <a:t> histogram.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Idealnya</a:t>
            </a:r>
            <a:r>
              <a:rPr lang="en-US" sz="2400" dirty="0"/>
              <a:t>, </a:t>
            </a:r>
            <a:r>
              <a:rPr lang="en-US" sz="2400" dirty="0" err="1"/>
              <a:t>nilai</a:t>
            </a:r>
            <a:r>
              <a:rPr lang="en-US" sz="2400" dirty="0"/>
              <a:t> Skewness dan Kurtosis pada </a:t>
            </a:r>
            <a:r>
              <a:rPr lang="en-US" sz="2400" dirty="0" err="1"/>
              <a:t>distribusi</a:t>
            </a:r>
            <a:r>
              <a:rPr lang="en-US" sz="2400" dirty="0"/>
              <a:t> normal </a:t>
            </a:r>
            <a:r>
              <a:rPr lang="en-US" sz="2400" dirty="0" err="1"/>
              <a:t>adalah</a:t>
            </a:r>
            <a:r>
              <a:rPr lang="en-US" sz="2400" dirty="0"/>
              <a:t> 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A8D16-D5F9-4CB7-8026-73E2C6E7E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r="3280" b="15555"/>
          <a:stretch/>
        </p:blipFill>
        <p:spPr>
          <a:xfrm>
            <a:off x="1371600" y="1348353"/>
            <a:ext cx="10489707" cy="28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09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9014"/>
          </a:xfrm>
        </p:spPr>
        <p:txBody>
          <a:bodyPr>
            <a:normAutofit fontScale="90000"/>
          </a:bodyPr>
          <a:lstStyle/>
          <a:p>
            <a:r>
              <a:rPr lang="en-US" dirty="0"/>
              <a:t>Uji </a:t>
            </a:r>
            <a:r>
              <a:rPr lang="en-US" dirty="0" err="1"/>
              <a:t>Normalitas</a:t>
            </a:r>
            <a:r>
              <a:rPr lang="en-US" dirty="0"/>
              <a:t> Data</a:t>
            </a:r>
            <a:br>
              <a:rPr lang="en-US" dirty="0"/>
            </a:br>
            <a:endParaRPr lang="en-US" sz="27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139124" y="2514679"/>
            <a:ext cx="3525865" cy="5210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Graphs </a:t>
            </a:r>
            <a:r>
              <a:rPr lang="en-US" sz="2000" b="1" dirty="0">
                <a:sym typeface="Wingdings" panose="05000000000000000000" pitchFamily="2" charset="2"/>
              </a:rPr>
              <a:t> Histogram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>
                <a:sym typeface="Wingdings" panose="05000000000000000000" pitchFamily="2" charset="2"/>
              </a:rPr>
              <a:t>Histogram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Pilih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variabel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Usia</a:t>
            </a:r>
            <a:r>
              <a:rPr lang="en-US" sz="2000" dirty="0"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ym typeface="Wingdings" panose="05000000000000000000" pitchFamily="2" charset="2"/>
              </a:rPr>
              <a:t>masukkan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dalam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Centang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Display normal </a:t>
            </a:r>
            <a:r>
              <a:rPr lang="en-US" sz="2000" b="1" dirty="0" err="1">
                <a:sym typeface="Wingdings" panose="05000000000000000000" pitchFamily="2" charset="2"/>
              </a:rPr>
              <a:t>cuve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Lakukan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langkah</a:t>
            </a:r>
            <a:r>
              <a:rPr lang="en-US" sz="2000" dirty="0">
                <a:sym typeface="Wingdings" panose="05000000000000000000" pitchFamily="2" charset="2"/>
              </a:rPr>
              <a:t> yang </a:t>
            </a:r>
            <a:r>
              <a:rPr lang="en-US" sz="2000" dirty="0" err="1">
                <a:sym typeface="Wingdings" panose="05000000000000000000" pitchFamily="2" charset="2"/>
              </a:rPr>
              <a:t>sama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untuk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mengecek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variabel</a:t>
            </a:r>
            <a:r>
              <a:rPr lang="en-US" sz="2000" dirty="0">
                <a:sym typeface="Wingdings" panose="05000000000000000000" pitchFamily="2" charset="2"/>
              </a:rPr>
              <a:t> lain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C0798-313D-4595-BE59-86C1A5C1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63" y="1395033"/>
            <a:ext cx="6870852" cy="52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6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9014"/>
          </a:xfrm>
        </p:spPr>
        <p:txBody>
          <a:bodyPr>
            <a:normAutofit fontScale="90000"/>
          </a:bodyPr>
          <a:lstStyle/>
          <a:p>
            <a:r>
              <a:rPr lang="en-US" dirty="0"/>
              <a:t>Hasil Uji </a:t>
            </a:r>
            <a:r>
              <a:rPr lang="en-US" dirty="0" err="1"/>
              <a:t>Normalitas</a:t>
            </a:r>
            <a:r>
              <a:rPr lang="en-US" dirty="0"/>
              <a:t> Data</a:t>
            </a:r>
            <a:br>
              <a:rPr lang="en-US" dirty="0"/>
            </a:br>
            <a:endParaRPr lang="en-US" sz="27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154623" y="6038234"/>
            <a:ext cx="10128143" cy="492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/>
              <a:t>Apakah</a:t>
            </a:r>
            <a:r>
              <a:rPr lang="en-US" sz="2800" b="1" dirty="0"/>
              <a:t> data </a:t>
            </a:r>
            <a:r>
              <a:rPr lang="en-US" sz="2800" b="1" dirty="0" err="1"/>
              <a:t>variabel</a:t>
            </a:r>
            <a:r>
              <a:rPr lang="en-US" sz="2800" b="1" dirty="0"/>
              <a:t> </a:t>
            </a:r>
            <a:r>
              <a:rPr lang="en-US" sz="2800" b="1" dirty="0" err="1"/>
              <a:t>Usia</a:t>
            </a:r>
            <a:r>
              <a:rPr lang="en-US" sz="2800" b="1" dirty="0"/>
              <a:t> dan Nilai APK </a:t>
            </a:r>
            <a:r>
              <a:rPr lang="en-US" sz="2800" b="1" dirty="0" err="1"/>
              <a:t>berdistribusi</a:t>
            </a:r>
            <a:r>
              <a:rPr lang="en-US" sz="2800" b="1" dirty="0"/>
              <a:t> normal?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30FED-AE5C-43CF-8298-569E0C66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4814"/>
            <a:ext cx="9911166" cy="41972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CDE643-278C-412F-B8F6-6F85DF6B686E}"/>
              </a:ext>
            </a:extLst>
          </p:cNvPr>
          <p:cNvSpPr txBox="1">
            <a:spLocks/>
          </p:cNvSpPr>
          <p:nvPr/>
        </p:nvSpPr>
        <p:spPr>
          <a:xfrm>
            <a:off x="1371600" y="1355260"/>
            <a:ext cx="2567553" cy="263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Hasil di table Output</a:t>
            </a:r>
          </a:p>
        </p:txBody>
      </p:sp>
    </p:spTree>
    <p:extLst>
      <p:ext uri="{BB962C8B-B14F-4D97-AF65-F5344CB8AC3E}">
        <p14:creationId xmlns:p14="http://schemas.microsoft.com/office/powerpoint/2010/main" val="283064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057525"/>
            <a:ext cx="10515600" cy="962025"/>
          </a:xfrm>
        </p:spPr>
        <p:txBody>
          <a:bodyPr>
            <a:normAutofit/>
          </a:bodyPr>
          <a:lstStyle/>
          <a:p>
            <a:r>
              <a:rPr lang="en-US" sz="4800" dirty="0" err="1"/>
              <a:t>Koding</a:t>
            </a:r>
            <a:r>
              <a:rPr lang="en-US" sz="4800" dirty="0"/>
              <a:t> &amp; Input Data</a:t>
            </a:r>
          </a:p>
        </p:txBody>
      </p:sp>
    </p:spTree>
    <p:extLst>
      <p:ext uri="{BB962C8B-B14F-4D97-AF65-F5344CB8AC3E}">
        <p14:creationId xmlns:p14="http://schemas.microsoft.com/office/powerpoint/2010/main" val="3742912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86100"/>
            <a:ext cx="10515600" cy="962025"/>
          </a:xfrm>
        </p:spPr>
        <p:txBody>
          <a:bodyPr>
            <a:normAutofit/>
          </a:bodyPr>
          <a:lstStyle/>
          <a:p>
            <a:r>
              <a:rPr lang="en-US" sz="4800" dirty="0" err="1"/>
              <a:t>Tugas</a:t>
            </a:r>
            <a:r>
              <a:rPr lang="en-US" sz="4800" dirty="0"/>
              <a:t> </a:t>
            </a:r>
            <a:r>
              <a:rPr lang="en-US" sz="4800" dirty="0" err="1"/>
              <a:t>Minggu</a:t>
            </a:r>
            <a:r>
              <a:rPr lang="en-US" sz="4800" dirty="0"/>
              <a:t> </a:t>
            </a:r>
            <a:r>
              <a:rPr lang="en-US" sz="4800" dirty="0" err="1"/>
              <a:t>Depan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6972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8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AC40BBA-D1D1-42FA-9657-1A4DA606CDD3}"/>
              </a:ext>
            </a:extLst>
          </p:cNvPr>
          <p:cNvSpPr txBox="1"/>
          <p:nvPr/>
        </p:nvSpPr>
        <p:spPr>
          <a:xfrm>
            <a:off x="1123950" y="1819275"/>
            <a:ext cx="10067925" cy="3823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ea typeface="+mj-ea"/>
                <a:cs typeface="Tw Cen MT" panose="020B0602020104020603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Materi</a:t>
            </a:r>
            <a:r>
              <a:rPr lang="en-US" sz="2800" b="0" dirty="0">
                <a:latin typeface="+mn-lt"/>
              </a:rPr>
              <a:t>: </a:t>
            </a:r>
            <a:r>
              <a:rPr lang="en-US" sz="2800" b="0" dirty="0" err="1">
                <a:latin typeface="+mn-lt"/>
              </a:rPr>
              <a:t>Korelasi</a:t>
            </a:r>
            <a:endParaRPr lang="en-US" sz="2800" b="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Sumber</a:t>
            </a:r>
            <a:r>
              <a:rPr lang="en-US" sz="2800" b="0" dirty="0">
                <a:latin typeface="+mn-lt"/>
              </a:rPr>
              <a:t>: Chapter 18 – Correlation (Wrench, 2013)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Cantumkan</a:t>
            </a:r>
            <a:r>
              <a:rPr lang="en-US" sz="2800" b="0" dirty="0">
                <a:latin typeface="+mn-lt"/>
              </a:rPr>
              <a:t> min. 1 </a:t>
            </a:r>
            <a:r>
              <a:rPr lang="en-US" sz="2800" b="0" dirty="0" err="1">
                <a:latin typeface="+mn-lt"/>
              </a:rPr>
              <a:t>pertanyaan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tentang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materi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ini</a:t>
            </a:r>
            <a:r>
              <a:rPr lang="en-US" sz="2800" b="0" dirty="0">
                <a:latin typeface="+mn-lt"/>
              </a:rPr>
              <a:t> di </a:t>
            </a:r>
            <a:r>
              <a:rPr lang="en-US" sz="2800" b="0" dirty="0" err="1">
                <a:latin typeface="+mn-lt"/>
              </a:rPr>
              <a:t>akhir</a:t>
            </a:r>
            <a:r>
              <a:rPr lang="en-US" sz="2800" b="0" dirty="0">
                <a:latin typeface="+mn-lt"/>
              </a:rPr>
              <a:t> review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Tugas</a:t>
            </a:r>
            <a:r>
              <a:rPr lang="en-US" sz="2800" b="0" dirty="0">
                <a:latin typeface="+mn-lt"/>
              </a:rPr>
              <a:t> INDIVIDU (</a:t>
            </a:r>
            <a:r>
              <a:rPr lang="en-US" sz="2800" b="0" dirty="0" err="1">
                <a:latin typeface="+mn-lt"/>
              </a:rPr>
              <a:t>mandiri</a:t>
            </a:r>
            <a:r>
              <a:rPr lang="en-US" sz="2800" b="0" dirty="0"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Ketentuan</a:t>
            </a:r>
            <a:r>
              <a:rPr lang="en-US" sz="2800" b="0" dirty="0">
                <a:latin typeface="+mn-lt"/>
              </a:rPr>
              <a:t> lain </a:t>
            </a:r>
            <a:r>
              <a:rPr lang="en-US" sz="2800" b="0" dirty="0" err="1">
                <a:latin typeface="+mn-lt"/>
              </a:rPr>
              <a:t>lihat</a:t>
            </a:r>
            <a:r>
              <a:rPr lang="en-US" sz="2800" b="0" dirty="0">
                <a:latin typeface="+mn-lt"/>
              </a:rPr>
              <a:t> di </a:t>
            </a:r>
            <a:r>
              <a:rPr lang="en-US" sz="2800" b="0" dirty="0" err="1">
                <a:latin typeface="+mn-lt"/>
              </a:rPr>
              <a:t>Petunjuk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Pengerjaan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Tugas</a:t>
            </a:r>
            <a:r>
              <a:rPr lang="en-US" sz="2800" b="0" dirty="0">
                <a:latin typeface="+mn-lt"/>
              </a:rPr>
              <a:t>: Review 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latin typeface="+mn-lt"/>
              </a:rPr>
              <a:t>     </a:t>
            </a:r>
            <a:r>
              <a:rPr lang="en-US" sz="2800" b="0" dirty="0" err="1">
                <a:latin typeface="+mn-lt"/>
              </a:rPr>
              <a:t>Mingguan</a:t>
            </a:r>
            <a:r>
              <a:rPr lang="en-US" sz="2800" b="0" dirty="0">
                <a:latin typeface="+mn-lt"/>
              </a:rPr>
              <a:t> (slide 12) </a:t>
            </a:r>
            <a:r>
              <a:rPr lang="en-US" sz="2800" b="0" dirty="0" err="1">
                <a:latin typeface="+mn-lt"/>
              </a:rPr>
              <a:t>pada</a:t>
            </a:r>
            <a:r>
              <a:rPr lang="en-US" sz="2800" b="0" dirty="0">
                <a:latin typeface="+mn-lt"/>
              </a:rPr>
              <a:t> PPT </a:t>
            </a:r>
            <a:r>
              <a:rPr lang="en-US" sz="2800" b="0" dirty="0" err="1">
                <a:latin typeface="+mn-lt"/>
              </a:rPr>
              <a:t>pertemuan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pertama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010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6A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FA158-1CA7-4646-874A-40E4E9A5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999355"/>
          </a:xfrm>
        </p:spPr>
        <p:txBody>
          <a:bodyPr>
            <a:normAutofit/>
          </a:bodyPr>
          <a:lstStyle/>
          <a:p>
            <a:r>
              <a:rPr lang="en-US" dirty="0" err="1"/>
              <a:t>Koding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koding</a:t>
            </a:r>
            <a:r>
              <a:rPr lang="en-US" dirty="0"/>
              <a:t> data </a:t>
            </a:r>
            <a:r>
              <a:rPr lang="en-US" dirty="0" err="1"/>
              <a:t>kuesioner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Susun</a:t>
            </a:r>
            <a:r>
              <a:rPr lang="en-US" dirty="0"/>
              <a:t> form </a:t>
            </a: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r>
              <a:rPr lang="en-US" dirty="0"/>
              <a:t>Input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Masukan</a:t>
            </a:r>
            <a:r>
              <a:rPr lang="en-US" dirty="0"/>
              <a:t> data </a:t>
            </a:r>
            <a:r>
              <a:rPr lang="en-US" dirty="0" err="1"/>
              <a:t>ke</a:t>
            </a:r>
            <a:r>
              <a:rPr lang="en-US" dirty="0"/>
              <a:t> SPSS.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online, export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tarikan</a:t>
            </a:r>
            <a:r>
              <a:rPr lang="en-US" dirty="0"/>
              <a:t> data (Excel </a:t>
            </a:r>
            <a:r>
              <a:rPr lang="en-US" dirty="0" err="1"/>
              <a:t>atau</a:t>
            </a:r>
            <a:r>
              <a:rPr lang="en-US" dirty="0"/>
              <a:t> CSV) </a:t>
            </a:r>
            <a:r>
              <a:rPr lang="en-US" dirty="0" err="1"/>
              <a:t>ke</a:t>
            </a:r>
            <a:r>
              <a:rPr lang="en-US" dirty="0"/>
              <a:t> SPSS.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, input data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di SPSS</a:t>
            </a:r>
          </a:p>
          <a:p>
            <a:r>
              <a:rPr lang="en-US" dirty="0"/>
              <a:t>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Lakukan</a:t>
            </a:r>
            <a:r>
              <a:rPr lang="en-US" dirty="0"/>
              <a:t> 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pada data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diinput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uji </a:t>
            </a:r>
            <a:r>
              <a:rPr lang="en-US" dirty="0" err="1"/>
              <a:t>tersebut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Anda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terdahulu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dan </a:t>
            </a:r>
            <a:r>
              <a:rPr lang="en-US" dirty="0" err="1"/>
              <a:t>bagaiaman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olahannya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7525"/>
            <a:ext cx="10515600" cy="96202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72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Koding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mengelompokkan</a:t>
            </a:r>
            <a:r>
              <a:rPr lang="en-US" dirty="0"/>
              <a:t> dan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(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, </a:t>
            </a:r>
            <a:r>
              <a:rPr lang="en-US" dirty="0" err="1"/>
              <a:t>skala</a:t>
            </a:r>
            <a:r>
              <a:rPr lang="en-US" dirty="0"/>
              <a:t>,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.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koding</a:t>
            </a:r>
            <a:endParaRPr lang="en-US" dirty="0"/>
          </a:p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? </a:t>
            </a:r>
            <a:r>
              <a:rPr lang="en-US" dirty="0" err="1"/>
              <a:t>Pengujian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dan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data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angka</a:t>
            </a:r>
            <a:endParaRPr lang="en-US" dirty="0"/>
          </a:p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?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, data non-</a:t>
            </a:r>
            <a:r>
              <a:rPr lang="en-US" dirty="0" err="1"/>
              <a:t>angka</a:t>
            </a:r>
            <a:r>
              <a:rPr lang="en-US" dirty="0"/>
              <a:t> juga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(mis: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).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angka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3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Koding</a:t>
            </a:r>
            <a:r>
              <a:rPr lang="en-US" dirty="0"/>
              <a:t> &amp; Input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9725"/>
            <a:ext cx="10248900" cy="5000625"/>
          </a:xfrm>
        </p:spPr>
        <p:txBody>
          <a:bodyPr>
            <a:normAutofit/>
          </a:bodyPr>
          <a:lstStyle/>
          <a:p>
            <a:r>
              <a:rPr lang="en-US" sz="1800" dirty="0"/>
              <a:t>Beri </a:t>
            </a:r>
            <a:r>
              <a:rPr lang="en-US" sz="1800" dirty="0" err="1"/>
              <a:t>nomor</a:t>
            </a:r>
            <a:r>
              <a:rPr lang="en-US" sz="1800" dirty="0"/>
              <a:t> pada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lembar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.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 digital, </a:t>
            </a:r>
            <a:r>
              <a:rPr lang="en-US" sz="1800" dirty="0" err="1"/>
              <a:t>nomor</a:t>
            </a:r>
            <a:r>
              <a:rPr lang="en-US" sz="1800" dirty="0"/>
              <a:t> </a:t>
            </a:r>
            <a:r>
              <a:rPr lang="en-US" sz="1800" dirty="0" err="1"/>
              <a:t>urut</a:t>
            </a:r>
            <a:r>
              <a:rPr lang="en-US" sz="1800" dirty="0"/>
              <a:t>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 </a:t>
            </a:r>
            <a:r>
              <a:rPr lang="en-US" sz="1800" dirty="0" err="1"/>
              <a:t>terekam</a:t>
            </a:r>
            <a:r>
              <a:rPr lang="en-US" sz="1800" dirty="0"/>
              <a:t> (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urutan</a:t>
            </a:r>
            <a:r>
              <a:rPr lang="en-US" sz="1800" dirty="0"/>
              <a:t> </a:t>
            </a:r>
            <a:r>
              <a:rPr lang="en-US" sz="1800" dirty="0" err="1"/>
              <a:t>pengisian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Ubah</a:t>
            </a:r>
            <a:r>
              <a:rPr lang="en-US" sz="1800" dirty="0"/>
              <a:t> </a:t>
            </a:r>
            <a:r>
              <a:rPr lang="en-US" sz="1800" dirty="0" err="1"/>
              <a:t>isian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endParaRPr lang="en-US" sz="1800" dirty="0"/>
          </a:p>
          <a:p>
            <a:pPr lvl="1"/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 </a:t>
            </a:r>
            <a:r>
              <a:rPr lang="en-US" sz="1800" dirty="0" err="1"/>
              <a:t>cetak</a:t>
            </a:r>
            <a:r>
              <a:rPr lang="en-US" sz="1800" dirty="0"/>
              <a:t>, </a:t>
            </a:r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1800" dirty="0" err="1"/>
              <a:t>koding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manual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menulis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di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endParaRPr lang="en-US" sz="1800" dirty="0"/>
          </a:p>
          <a:p>
            <a:pPr lvl="1"/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 digital, </a:t>
            </a:r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1800" dirty="0" err="1"/>
              <a:t>koding</a:t>
            </a:r>
            <a:r>
              <a:rPr lang="en-US" sz="1800" dirty="0"/>
              <a:t> di sheet Excel </a:t>
            </a:r>
            <a:r>
              <a:rPr lang="en-US" sz="1800" dirty="0" err="1"/>
              <a:t>hasil</a:t>
            </a:r>
            <a:r>
              <a:rPr lang="en-US" sz="1800" dirty="0"/>
              <a:t> export data</a:t>
            </a:r>
          </a:p>
          <a:p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koding</a:t>
            </a:r>
            <a:r>
              <a:rPr lang="en-US" sz="1800" dirty="0"/>
              <a:t>, </a:t>
            </a:r>
            <a:r>
              <a:rPr lang="en-US" sz="1800" dirty="0" err="1"/>
              <a:t>perhatikan</a:t>
            </a:r>
            <a:r>
              <a:rPr lang="en-US" sz="1800" dirty="0"/>
              <a:t> format </a:t>
            </a:r>
            <a:r>
              <a:rPr lang="en-US" sz="1800" dirty="0" err="1"/>
              <a:t>jawaban</a:t>
            </a:r>
            <a:r>
              <a:rPr lang="en-US" sz="1800" dirty="0"/>
              <a:t> di </a:t>
            </a:r>
            <a:r>
              <a:rPr lang="en-US" sz="1800" dirty="0" err="1"/>
              <a:t>kuesioner</a:t>
            </a:r>
            <a:r>
              <a:rPr lang="en-US" sz="1800" dirty="0"/>
              <a:t>: </a:t>
            </a:r>
            <a:r>
              <a:rPr lang="en-US" sz="1800" dirty="0" err="1"/>
              <a:t>pilihan</a:t>
            </a:r>
            <a:r>
              <a:rPr lang="en-US" sz="1800" dirty="0"/>
              <a:t> </a:t>
            </a:r>
            <a:r>
              <a:rPr lang="en-US" sz="1800" dirty="0" err="1"/>
              <a:t>tunggal</a:t>
            </a:r>
            <a:r>
              <a:rPr lang="en-US" sz="1800" dirty="0"/>
              <a:t>, </a:t>
            </a:r>
            <a:r>
              <a:rPr lang="en-US" sz="1800" dirty="0" err="1"/>
              <a:t>ganda</a:t>
            </a:r>
            <a:r>
              <a:rPr lang="en-US" sz="1800" dirty="0"/>
              <a:t>, </a:t>
            </a:r>
            <a:r>
              <a:rPr lang="en-US" sz="1800" dirty="0" err="1"/>
              <a:t>skala</a:t>
            </a:r>
            <a:r>
              <a:rPr lang="en-US" sz="1800" dirty="0"/>
              <a:t>, </a:t>
            </a:r>
            <a:r>
              <a:rPr lang="en-US" sz="1800" dirty="0" err="1"/>
              <a:t>pernyataan</a:t>
            </a:r>
            <a:r>
              <a:rPr lang="en-US" sz="1800" dirty="0"/>
              <a:t> </a:t>
            </a:r>
            <a:r>
              <a:rPr lang="en-US" sz="1800" dirty="0" err="1"/>
              <a:t>terbuka</a:t>
            </a:r>
            <a:r>
              <a:rPr lang="en-US" sz="1800" dirty="0"/>
              <a:t>, </a:t>
            </a:r>
            <a:r>
              <a:rPr lang="en-US" sz="1800" dirty="0" err="1"/>
              <a:t>dsb</a:t>
            </a:r>
            <a:endParaRPr lang="en-US" sz="1800" dirty="0"/>
          </a:p>
          <a:p>
            <a:r>
              <a:rPr lang="en-US" sz="1800" dirty="0" err="1"/>
              <a:t>Siapkan</a:t>
            </a:r>
            <a:r>
              <a:rPr lang="en-US" sz="1800" dirty="0"/>
              <a:t> daftar </a:t>
            </a:r>
            <a:r>
              <a:rPr lang="en-US" sz="1800" dirty="0" err="1"/>
              <a:t>koding</a:t>
            </a:r>
            <a:r>
              <a:rPr lang="en-US" sz="1800" dirty="0"/>
              <a:t> yang </a:t>
            </a:r>
            <a:r>
              <a:rPr lang="en-US" sz="1800" dirty="0" err="1"/>
              <a:t>berisi</a:t>
            </a:r>
            <a:r>
              <a:rPr lang="en-US" sz="1800" dirty="0"/>
              <a:t> </a:t>
            </a:r>
            <a:r>
              <a:rPr lang="en-US" sz="1800" dirty="0" err="1"/>
              <a:t>penjelasan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di </a:t>
            </a:r>
            <a:r>
              <a:rPr lang="en-US" sz="1800" dirty="0" err="1"/>
              <a:t>tiap</a:t>
            </a:r>
            <a:r>
              <a:rPr lang="en-US" sz="1800" dirty="0"/>
              <a:t> </a:t>
            </a:r>
            <a:r>
              <a:rPr lang="en-US" sz="1800" dirty="0" err="1"/>
              <a:t>variabel</a:t>
            </a:r>
            <a:r>
              <a:rPr lang="en-US" sz="1800" dirty="0"/>
              <a:t>/</a:t>
            </a:r>
            <a:r>
              <a:rPr lang="en-US" sz="1800" dirty="0" err="1"/>
              <a:t>kolom</a:t>
            </a:r>
            <a:endParaRPr lang="en-US" sz="1800" dirty="0"/>
          </a:p>
          <a:p>
            <a:r>
              <a:rPr lang="en-US" sz="1800" dirty="0" err="1"/>
              <a:t>Catat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dan </a:t>
            </a:r>
            <a:r>
              <a:rPr lang="en-US" sz="1800" dirty="0" err="1"/>
              <a:t>penjelasannya</a:t>
            </a:r>
            <a:r>
              <a:rPr lang="en-US" sz="1800" dirty="0"/>
              <a:t> di daftar </a:t>
            </a:r>
            <a:r>
              <a:rPr lang="en-US" sz="1800" dirty="0" err="1"/>
              <a:t>koding</a:t>
            </a:r>
            <a:endParaRPr lang="en-US" sz="1800" dirty="0"/>
          </a:p>
          <a:p>
            <a:r>
              <a:rPr lang="en-US" sz="1800" dirty="0" err="1"/>
              <a:t>Siapkan</a:t>
            </a:r>
            <a:r>
              <a:rPr lang="en-US" sz="1800" dirty="0"/>
              <a:t> form input data </a:t>
            </a:r>
            <a:r>
              <a:rPr lang="en-US" sz="1800" dirty="0" err="1"/>
              <a:t>secara</a:t>
            </a:r>
            <a:r>
              <a:rPr lang="en-US" sz="1800" dirty="0"/>
              <a:t> digital di sheet Excel </a:t>
            </a:r>
            <a:r>
              <a:rPr lang="en-US" sz="1800" dirty="0" err="1"/>
              <a:t>atau</a:t>
            </a:r>
            <a:r>
              <a:rPr lang="en-US" sz="1800" dirty="0"/>
              <a:t> SPSS. Form input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kolom-kolom</a:t>
            </a:r>
            <a:r>
              <a:rPr lang="en-US" sz="1800" dirty="0"/>
              <a:t> </a:t>
            </a:r>
            <a:r>
              <a:rPr lang="en-US" sz="1800" dirty="0" err="1"/>
              <a:t>variabel</a:t>
            </a:r>
            <a:r>
              <a:rPr lang="en-US" sz="1800" dirty="0"/>
              <a:t>/</a:t>
            </a:r>
            <a:r>
              <a:rPr lang="en-US" sz="1800" dirty="0" err="1"/>
              <a:t>pertanyaan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di </a:t>
            </a:r>
            <a:r>
              <a:rPr lang="en-US" sz="1800" dirty="0" err="1"/>
              <a:t>kuesioner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menyusun</a:t>
            </a:r>
            <a:r>
              <a:rPr lang="en-US" sz="1800" dirty="0"/>
              <a:t> form input, </a:t>
            </a:r>
            <a:r>
              <a:rPr lang="en-US" sz="1800" dirty="0" err="1"/>
              <a:t>perhatikan</a:t>
            </a:r>
            <a:r>
              <a:rPr lang="en-US" sz="1800" dirty="0"/>
              <a:t> format </a:t>
            </a:r>
            <a:r>
              <a:rPr lang="en-US" sz="1800" dirty="0" err="1"/>
              <a:t>jawaban</a:t>
            </a:r>
            <a:r>
              <a:rPr lang="en-US" sz="1800" dirty="0"/>
              <a:t> di </a:t>
            </a:r>
            <a:r>
              <a:rPr lang="en-US" sz="1800" dirty="0" err="1"/>
              <a:t>kuesioner</a:t>
            </a:r>
            <a:endParaRPr lang="en-US" sz="1800" dirty="0"/>
          </a:p>
          <a:p>
            <a:r>
              <a:rPr lang="en-US" sz="1800" dirty="0" err="1"/>
              <a:t>Masukan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form input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64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Cetak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073C64-F0AF-424E-BB2E-5EAFA8C30F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34716"/>
            <a:ext cx="9448800" cy="54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A50EB-8FDC-459D-8C93-BD183FD14C56}"/>
              </a:ext>
            </a:extLst>
          </p:cNvPr>
          <p:cNvSpPr txBox="1"/>
          <p:nvPr/>
        </p:nvSpPr>
        <p:spPr>
          <a:xfrm>
            <a:off x="3743325" y="1819691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Ink Free" panose="03080402000500000000" pitchFamily="66" charset="0"/>
              </a:rPr>
              <a:t>Universitas</a:t>
            </a:r>
            <a:r>
              <a:rPr lang="en-US" sz="1400" dirty="0">
                <a:latin typeface="Ink Free" panose="03080402000500000000" pitchFamily="66" charset="0"/>
              </a:rPr>
              <a:t> Indonesia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43995-1F70-4C12-AD53-525A4E26878D}"/>
              </a:ext>
            </a:extLst>
          </p:cNvPr>
          <p:cNvSpPr txBox="1"/>
          <p:nvPr/>
        </p:nvSpPr>
        <p:spPr>
          <a:xfrm>
            <a:off x="3724275" y="2037278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21 </a:t>
            </a:r>
            <a:r>
              <a:rPr lang="en-US" sz="1400" dirty="0" err="1">
                <a:latin typeface="Ink Free" panose="03080402000500000000" pitchFamily="66" charset="0"/>
              </a:rPr>
              <a:t>tahun</a:t>
            </a:r>
            <a:endParaRPr lang="en-US" sz="1400" dirty="0">
              <a:latin typeface="Ink Free" panose="030804020005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BCF14-9EF5-4E62-9BF3-1C8D7D2CD4CA}"/>
              </a:ext>
            </a:extLst>
          </p:cNvPr>
          <p:cNvSpPr txBox="1"/>
          <p:nvPr/>
        </p:nvSpPr>
        <p:spPr>
          <a:xfrm>
            <a:off x="3714750" y="226266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Jl. </a:t>
            </a:r>
            <a:r>
              <a:rPr lang="en-US" sz="1400" dirty="0" err="1">
                <a:latin typeface="Ink Free" panose="03080402000500000000" pitchFamily="66" charset="0"/>
              </a:rPr>
              <a:t>Kalengkong</a:t>
            </a:r>
            <a:r>
              <a:rPr lang="en-US" sz="1400" dirty="0">
                <a:latin typeface="Ink Free" panose="03080402000500000000" pitchFamily="66" charset="0"/>
              </a:rPr>
              <a:t> Raya No. 24 / Tangerang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5AB91-415A-4F40-807D-D69939C460B7}"/>
              </a:ext>
            </a:extLst>
          </p:cNvPr>
          <p:cNvSpPr txBox="1"/>
          <p:nvPr/>
        </p:nvSpPr>
        <p:spPr>
          <a:xfrm>
            <a:off x="1042987" y="5026697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ED6C7-60E8-465D-AFB4-324A19066711}"/>
              </a:ext>
            </a:extLst>
          </p:cNvPr>
          <p:cNvSpPr txBox="1"/>
          <p:nvPr/>
        </p:nvSpPr>
        <p:spPr>
          <a:xfrm>
            <a:off x="904875" y="3812678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E22C8-1C49-4592-A2D0-8CE02D1A7112}"/>
              </a:ext>
            </a:extLst>
          </p:cNvPr>
          <p:cNvSpPr txBox="1"/>
          <p:nvPr/>
        </p:nvSpPr>
        <p:spPr>
          <a:xfrm>
            <a:off x="1042987" y="4650520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EAA4E-9369-48C8-86B7-95655234651A}"/>
              </a:ext>
            </a:extLst>
          </p:cNvPr>
          <p:cNvSpPr txBox="1"/>
          <p:nvPr/>
        </p:nvSpPr>
        <p:spPr>
          <a:xfrm>
            <a:off x="5829300" y="4075778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298FB-E5DF-4F7A-B483-3F8A67CE3719}"/>
              </a:ext>
            </a:extLst>
          </p:cNvPr>
          <p:cNvSpPr txBox="1"/>
          <p:nvPr/>
        </p:nvSpPr>
        <p:spPr>
          <a:xfrm>
            <a:off x="5829300" y="5466889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A0E82-E45C-4BD4-8C4B-FEFBA86BC8DB}"/>
              </a:ext>
            </a:extLst>
          </p:cNvPr>
          <p:cNvSpPr txBox="1"/>
          <p:nvPr/>
        </p:nvSpPr>
        <p:spPr>
          <a:xfrm>
            <a:off x="5781675" y="6042781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713D35-41E9-44A7-B021-639B8C4DFDED}"/>
              </a:ext>
            </a:extLst>
          </p:cNvPr>
          <p:cNvSpPr txBox="1"/>
          <p:nvPr/>
        </p:nvSpPr>
        <p:spPr>
          <a:xfrm>
            <a:off x="5376862" y="1503848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07ABE-37A4-44E5-AB0C-5AA4A02F1380}"/>
              </a:ext>
            </a:extLst>
          </p:cNvPr>
          <p:cNvSpPr txBox="1"/>
          <p:nvPr/>
        </p:nvSpPr>
        <p:spPr>
          <a:xfrm>
            <a:off x="4481512" y="1929556"/>
            <a:ext cx="6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E451CA-F342-40CA-8A19-73E83049D781}"/>
              </a:ext>
            </a:extLst>
          </p:cNvPr>
          <p:cNvSpPr txBox="1"/>
          <p:nvPr/>
        </p:nvSpPr>
        <p:spPr>
          <a:xfrm>
            <a:off x="6802942" y="2028193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60B81-9960-426F-88F5-58AB09F5C79E}"/>
              </a:ext>
            </a:extLst>
          </p:cNvPr>
          <p:cNvSpPr txBox="1"/>
          <p:nvPr/>
        </p:nvSpPr>
        <p:spPr>
          <a:xfrm>
            <a:off x="1062037" y="365449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A3526-A023-4961-BA62-481D951C5B36}"/>
              </a:ext>
            </a:extLst>
          </p:cNvPr>
          <p:cNvSpPr txBox="1"/>
          <p:nvPr/>
        </p:nvSpPr>
        <p:spPr>
          <a:xfrm>
            <a:off x="1969294" y="5026697"/>
            <a:ext cx="217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1, 1, 0, 0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AE2407-9C21-4807-B1A9-A9F0E3FD0623}"/>
              </a:ext>
            </a:extLst>
          </p:cNvPr>
          <p:cNvSpPr txBox="1"/>
          <p:nvPr/>
        </p:nvSpPr>
        <p:spPr>
          <a:xfrm>
            <a:off x="6667501" y="3970494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A5078E-1635-48D7-98B2-FA5F80D36760}"/>
              </a:ext>
            </a:extLst>
          </p:cNvPr>
          <p:cNvSpPr txBox="1"/>
          <p:nvPr/>
        </p:nvSpPr>
        <p:spPr>
          <a:xfrm>
            <a:off x="7067549" y="5220668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C06B7-003E-40CA-8D8F-03F5AFADD734}"/>
              </a:ext>
            </a:extLst>
          </p:cNvPr>
          <p:cNvSpPr txBox="1"/>
          <p:nvPr/>
        </p:nvSpPr>
        <p:spPr>
          <a:xfrm>
            <a:off x="6429375" y="6087498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880F75-0732-4DB9-A309-00B7EBFA87FB}"/>
              </a:ext>
            </a:extLst>
          </p:cNvPr>
          <p:cNvSpPr/>
          <p:nvPr/>
        </p:nvSpPr>
        <p:spPr>
          <a:xfrm>
            <a:off x="609600" y="4266151"/>
            <a:ext cx="3238500" cy="376177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6B00A0-9F26-4BCC-9744-B8954F40D7BD}"/>
              </a:ext>
            </a:extLst>
          </p:cNvPr>
          <p:cNvCxnSpPr>
            <a:cxnSpLocks/>
          </p:cNvCxnSpPr>
          <p:nvPr/>
        </p:nvCxnSpPr>
        <p:spPr>
          <a:xfrm>
            <a:off x="3848100" y="4537443"/>
            <a:ext cx="5457248" cy="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4660938-468E-4486-A936-E061647ED724}"/>
              </a:ext>
            </a:extLst>
          </p:cNvPr>
          <p:cNvSpPr/>
          <p:nvPr/>
        </p:nvSpPr>
        <p:spPr>
          <a:xfrm>
            <a:off x="9305348" y="3101961"/>
            <a:ext cx="2449079" cy="3613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pilihan</a:t>
            </a:r>
            <a:r>
              <a:rPr lang="en-US" sz="1400" dirty="0"/>
              <a:t> </a:t>
            </a:r>
            <a:r>
              <a:rPr lang="en-US" sz="1400" dirty="0" err="1"/>
              <a:t>ganda</a:t>
            </a:r>
            <a:r>
              <a:rPr lang="en-US" sz="1400" dirty="0"/>
              <a:t>, </a:t>
            </a:r>
            <a:r>
              <a:rPr lang="en-US" sz="1400" dirty="0" err="1"/>
              <a:t>koding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di 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isian</a:t>
            </a:r>
            <a:r>
              <a:rPr lang="en-US" sz="1400" dirty="0"/>
              <a:t> data. </a:t>
            </a:r>
          </a:p>
          <a:p>
            <a:pPr algn="ctr"/>
            <a:r>
              <a:rPr lang="en-US" sz="1400" dirty="0" err="1"/>
              <a:t>Logika</a:t>
            </a:r>
            <a:r>
              <a:rPr lang="en-US" sz="1400" dirty="0"/>
              <a:t> </a:t>
            </a:r>
            <a:r>
              <a:rPr lang="en-US" sz="1400" dirty="0" err="1"/>
              <a:t>koding</a:t>
            </a:r>
            <a:r>
              <a:rPr lang="en-US" sz="1400" dirty="0"/>
              <a:t> “</a:t>
            </a:r>
            <a:r>
              <a:rPr lang="en-US" sz="1400" dirty="0" err="1"/>
              <a:t>Ya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” di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pilihan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 err="1"/>
              <a:t>Contoh</a:t>
            </a:r>
            <a:r>
              <a:rPr lang="en-US" sz="1400" dirty="0"/>
              <a:t>: </a:t>
            </a:r>
          </a:p>
          <a:p>
            <a:pPr algn="ctr"/>
            <a:r>
              <a:rPr lang="en-US" sz="1400" dirty="0" err="1"/>
              <a:t>Akun</a:t>
            </a:r>
            <a:r>
              <a:rPr lang="en-US" sz="1400" dirty="0"/>
              <a:t> media social yang </a:t>
            </a:r>
            <a:r>
              <a:rPr lang="en-US" sz="1400" dirty="0" err="1"/>
              <a:t>dimiliki</a:t>
            </a: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/>
              <a:t>Instagram: </a:t>
            </a:r>
            <a:r>
              <a:rPr lang="en-US" sz="1400" dirty="0" err="1"/>
              <a:t>Ya</a:t>
            </a:r>
            <a:r>
              <a:rPr lang="en-US" sz="1400" dirty="0"/>
              <a:t>/</a:t>
            </a:r>
            <a:r>
              <a:rPr lang="en-US" sz="1400" dirty="0" err="1"/>
              <a:t>Tidak</a:t>
            </a: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/>
              <a:t>Twitter: </a:t>
            </a:r>
            <a:r>
              <a:rPr lang="en-US" sz="1400" dirty="0" err="1"/>
              <a:t>Ya</a:t>
            </a:r>
            <a:r>
              <a:rPr lang="en-US" sz="1400" dirty="0"/>
              <a:t>/</a:t>
            </a:r>
            <a:r>
              <a:rPr lang="en-US" sz="1400" dirty="0" err="1"/>
              <a:t>Tidak</a:t>
            </a: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/>
              <a:t>Facebook: </a:t>
            </a:r>
            <a:r>
              <a:rPr lang="en-US" sz="1400" dirty="0" err="1"/>
              <a:t>Ya</a:t>
            </a:r>
            <a:r>
              <a:rPr lang="en-US" sz="1400" dirty="0"/>
              <a:t>/</a:t>
            </a:r>
            <a:r>
              <a:rPr lang="en-US" sz="1400" dirty="0" err="1"/>
              <a:t>Tidak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*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kuesioner</a:t>
            </a:r>
            <a:r>
              <a:rPr lang="en-US" sz="1400" dirty="0"/>
              <a:t> digital, </a:t>
            </a:r>
            <a:r>
              <a:rPr lang="en-US" sz="1400" dirty="0" err="1"/>
              <a:t>logika</a:t>
            </a:r>
            <a:r>
              <a:rPr lang="en-US" sz="1400" dirty="0"/>
              <a:t> </a:t>
            </a:r>
            <a:r>
              <a:rPr lang="en-US" sz="1400" dirty="0" err="1"/>
              <a:t>koding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terekam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otomatis</a:t>
            </a:r>
            <a:endParaRPr lang="en-US" sz="14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0DF17C-594F-44D5-A383-7CA95D13588D}"/>
              </a:ext>
            </a:extLst>
          </p:cNvPr>
          <p:cNvSpPr/>
          <p:nvPr/>
        </p:nvSpPr>
        <p:spPr>
          <a:xfrm>
            <a:off x="3762375" y="2274917"/>
            <a:ext cx="2174077" cy="26549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59ADD6-8F75-4E02-A1DB-0B6C158720B3}"/>
              </a:ext>
            </a:extLst>
          </p:cNvPr>
          <p:cNvGrpSpPr/>
          <p:nvPr/>
        </p:nvGrpSpPr>
        <p:grpSpPr>
          <a:xfrm>
            <a:off x="5376862" y="2570440"/>
            <a:ext cx="2538413" cy="138136"/>
            <a:chOff x="5376862" y="2570440"/>
            <a:chExt cx="2538413" cy="13813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6129C7-6E60-409E-AA48-E4DE64C532F2}"/>
                </a:ext>
              </a:extLst>
            </p:cNvPr>
            <p:cNvCxnSpPr>
              <a:cxnSpLocks/>
            </p:cNvCxnSpPr>
            <p:nvPr/>
          </p:nvCxnSpPr>
          <p:spPr>
            <a:xfrm>
              <a:off x="5376862" y="2708576"/>
              <a:ext cx="2538413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F719AA-E643-46ED-BD44-332C6E214EE8}"/>
                </a:ext>
              </a:extLst>
            </p:cNvPr>
            <p:cNvCxnSpPr>
              <a:cxnSpLocks/>
            </p:cNvCxnSpPr>
            <p:nvPr/>
          </p:nvCxnSpPr>
          <p:spPr>
            <a:xfrm>
              <a:off x="5376862" y="2570440"/>
              <a:ext cx="0" cy="13813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DF0B71A-8A7B-4FBB-BC81-A4FF1156ACD6}"/>
              </a:ext>
            </a:extLst>
          </p:cNvPr>
          <p:cNvSpPr/>
          <p:nvPr/>
        </p:nvSpPr>
        <p:spPr>
          <a:xfrm>
            <a:off x="7938511" y="1931999"/>
            <a:ext cx="3729614" cy="1029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pertanyaan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isian</a:t>
            </a:r>
            <a:r>
              <a:rPr lang="en-US" sz="1400" dirty="0"/>
              <a:t> </a:t>
            </a:r>
            <a:r>
              <a:rPr lang="en-US" sz="1400" dirty="0" err="1"/>
              <a:t>kalimat</a:t>
            </a:r>
            <a:r>
              <a:rPr lang="en-US" sz="1400" dirty="0"/>
              <a:t>,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dikoding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.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dikoding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diinput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teks</a:t>
            </a:r>
            <a:r>
              <a:rPr lang="en-US" sz="1400" dirty="0"/>
              <a:t> (data string)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D843CE-ACC4-483D-AD55-4EB9E6FFEF0F}"/>
              </a:ext>
            </a:extLst>
          </p:cNvPr>
          <p:cNvSpPr txBox="1"/>
          <p:nvPr/>
        </p:nvSpPr>
        <p:spPr>
          <a:xfrm>
            <a:off x="6731795" y="1413841"/>
            <a:ext cx="150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Ink Free" panose="03080402000500000000" pitchFamily="66" charset="0"/>
              </a:rPr>
              <a:t>No. </a:t>
            </a:r>
            <a:r>
              <a:rPr lang="en-US" sz="16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Kuesioner</a:t>
            </a:r>
            <a:r>
              <a:rPr lang="en-US" sz="1600" b="1" dirty="0">
                <a:solidFill>
                  <a:srgbClr val="FF0000"/>
                </a:solidFill>
                <a:latin typeface="Ink Free" panose="03080402000500000000" pitchFamily="66" charset="0"/>
              </a:rPr>
              <a:t>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001</a:t>
            </a:r>
          </a:p>
        </p:txBody>
      </p:sp>
    </p:spTree>
    <p:extLst>
      <p:ext uri="{BB962C8B-B14F-4D97-AF65-F5344CB8AC3E}">
        <p14:creationId xmlns:p14="http://schemas.microsoft.com/office/powerpoint/2010/main" val="36984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Form </a:t>
            </a:r>
            <a:r>
              <a:rPr lang="en-US" dirty="0" err="1"/>
              <a:t>Koding</a:t>
            </a:r>
            <a:r>
              <a:rPr lang="en-US" dirty="0"/>
              <a:t> (Excel)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50599-8E8B-4E66-B7F1-DEAF2FC4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928812"/>
            <a:ext cx="9305925" cy="3686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705BF-0077-47EF-B092-D732243D1402}"/>
              </a:ext>
            </a:extLst>
          </p:cNvPr>
          <p:cNvSpPr txBox="1"/>
          <p:nvPr/>
        </p:nvSpPr>
        <p:spPr>
          <a:xfrm>
            <a:off x="1347787" y="575310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di form </a:t>
            </a: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lain</a:t>
            </a:r>
          </a:p>
        </p:txBody>
      </p:sp>
    </p:spTree>
    <p:extLst>
      <p:ext uri="{BB962C8B-B14F-4D97-AF65-F5344CB8AC3E}">
        <p14:creationId xmlns:p14="http://schemas.microsoft.com/office/powerpoint/2010/main" val="12093917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1681</TotalTime>
  <Words>2454</Words>
  <Application>Microsoft Office PowerPoint</Application>
  <PresentationFormat>Widescreen</PresentationFormat>
  <Paragraphs>386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Carlito</vt:lpstr>
      <vt:lpstr>Courier New</vt:lpstr>
      <vt:lpstr>Franklin Gothic Book</vt:lpstr>
      <vt:lpstr>Ink Free</vt:lpstr>
      <vt:lpstr>Symbol</vt:lpstr>
      <vt:lpstr>Times New Roman</vt:lpstr>
      <vt:lpstr>Crop</vt:lpstr>
      <vt:lpstr>STATISTIK DESKRIPTIF</vt:lpstr>
      <vt:lpstr>Agenda Pertemuan 9 </vt:lpstr>
      <vt:lpstr>Setelah semua kuesioner terisi dan terkumpul, apa yang dilakukan selanjutnya?</vt:lpstr>
      <vt:lpstr>Alur Penelitian</vt:lpstr>
      <vt:lpstr>Koding &amp; Input Data</vt:lpstr>
      <vt:lpstr>Koding Data</vt:lpstr>
      <vt:lpstr>Langkah-langkah Koding &amp; Input Data</vt:lpstr>
      <vt:lpstr>Contoh Koding Kuesioner Cetak</vt:lpstr>
      <vt:lpstr>Contoh Form Koding (Excel)</vt:lpstr>
      <vt:lpstr>Contoh Form Input (Excel)</vt:lpstr>
      <vt:lpstr>Statistik</vt:lpstr>
      <vt:lpstr>Definisi Umum</vt:lpstr>
      <vt:lpstr>Definisi Alternatif</vt:lpstr>
      <vt:lpstr>Tujuan Statistik</vt:lpstr>
      <vt:lpstr>Statistik dalam Kehidupan Sehari-hari</vt:lpstr>
      <vt:lpstr>Jenis Statistik</vt:lpstr>
      <vt:lpstr>PowerPoint Presentation</vt:lpstr>
      <vt:lpstr>PowerPoint Presentation</vt:lpstr>
      <vt:lpstr>Contoh Statistik Deskriptif</vt:lpstr>
      <vt:lpstr>PowerPoint Presentation</vt:lpstr>
      <vt:lpstr>Statistik Deskriptif:  Pengukuran Tendensi Sentral</vt:lpstr>
      <vt:lpstr>Tendensi Sentral</vt:lpstr>
      <vt:lpstr>Rata-rata (Mean)</vt:lpstr>
      <vt:lpstr>Median</vt:lpstr>
      <vt:lpstr>Modus (Mode)</vt:lpstr>
      <vt:lpstr>Distribusi Frekuensi</vt:lpstr>
      <vt:lpstr>Jenis Distribusi</vt:lpstr>
      <vt:lpstr>Kuartil</vt:lpstr>
      <vt:lpstr>Statistik Deskriptif:  Pengukuran Variabilitas</vt:lpstr>
      <vt:lpstr>Variabilitas</vt:lpstr>
      <vt:lpstr>Jarak (Range)</vt:lpstr>
      <vt:lpstr>Varians</vt:lpstr>
      <vt:lpstr>Standar Deviasi</vt:lpstr>
      <vt:lpstr>Membandingkan Standar Deviasi</vt:lpstr>
      <vt:lpstr>PowerPoint Presentation</vt:lpstr>
      <vt:lpstr>Scatter Plots dari Data dengan Berbagai Koefisien Korelasi</vt:lpstr>
      <vt:lpstr>Penting!</vt:lpstr>
      <vt:lpstr>Langkah uji statistik deskriptif</vt:lpstr>
      <vt:lpstr>Data Nilai Mahasiswa*</vt:lpstr>
      <vt:lpstr>Entry Data di SPSS – variabel View</vt:lpstr>
      <vt:lpstr>Entry Data di SPSS – Data View</vt:lpstr>
      <vt:lpstr>Mencari Nilai Total*</vt:lpstr>
      <vt:lpstr>Hasil Compute variabel</vt:lpstr>
      <vt:lpstr>Uji Frekuensi</vt:lpstr>
      <vt:lpstr>Membuat Output Grafik</vt:lpstr>
      <vt:lpstr>Uji Statistik Deskriptif  (Mean, Std. Deviation, Minimum, Maximum, Kurtosis, Skewness)</vt:lpstr>
      <vt:lpstr>Hasil Uji Statistik Deskriptif  </vt:lpstr>
      <vt:lpstr>Uji Normalitas Data </vt:lpstr>
      <vt:lpstr>Hasil Uji Normalitas Data </vt:lpstr>
      <vt:lpstr>Tugas Minggu Depan</vt:lpstr>
      <vt:lpstr>Review 8</vt:lpstr>
      <vt:lpstr>Tugas 6A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DESKRIPTIF</dc:title>
  <dc:creator>Nicky</dc:creator>
  <cp:lastModifiedBy>Nicky Stephani</cp:lastModifiedBy>
  <cp:revision>55</cp:revision>
  <dcterms:created xsi:type="dcterms:W3CDTF">2020-03-02T08:29:10Z</dcterms:created>
  <dcterms:modified xsi:type="dcterms:W3CDTF">2020-03-26T03:30:17Z</dcterms:modified>
</cp:coreProperties>
</file>