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7" r:id="rId5"/>
    <p:sldId id="292" r:id="rId6"/>
    <p:sldId id="301" r:id="rId7"/>
    <p:sldId id="294" r:id="rId8"/>
    <p:sldId id="304" r:id="rId9"/>
    <p:sldId id="295" r:id="rId10"/>
    <p:sldId id="296" r:id="rId11"/>
    <p:sldId id="297" r:id="rId12"/>
    <p:sldId id="302" r:id="rId13"/>
    <p:sldId id="303" r:id="rId14"/>
    <p:sldId id="305" r:id="rId15"/>
    <p:sldId id="298" r:id="rId16"/>
    <p:sldId id="299" r:id="rId17"/>
    <p:sldId id="313" r:id="rId18"/>
    <p:sldId id="307" r:id="rId19"/>
    <p:sldId id="308" r:id="rId20"/>
    <p:sldId id="306" r:id="rId21"/>
    <p:sldId id="309" r:id="rId22"/>
    <p:sldId id="310" r:id="rId23"/>
    <p:sldId id="311" r:id="rId24"/>
    <p:sldId id="312" r:id="rId25"/>
    <p:sldId id="278" r:id="rId2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9DED6-AF10-415C-B9B2-8857BEB7C080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899ED05A-D827-4E51-A681-37A16E0E9DD3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err="1"/>
            <a:t>Kesimpulan</a:t>
          </a:r>
          <a:endParaRPr lang="en-US" dirty="0"/>
        </a:p>
      </dgm:t>
    </dgm:pt>
    <dgm:pt modelId="{AA0F43C9-8623-48E6-8A15-E36FBA2C1F9E}" type="parTrans" cxnId="{1F444826-7D36-44EA-96C5-B8376EAC0E10}">
      <dgm:prSet/>
      <dgm:spPr/>
      <dgm:t>
        <a:bodyPr/>
        <a:lstStyle/>
        <a:p>
          <a:endParaRPr lang="en-US"/>
        </a:p>
      </dgm:t>
    </dgm:pt>
    <dgm:pt modelId="{09FC0BE8-0BCB-4C5A-AF66-8E9AFF0EA590}" type="sibTrans" cxnId="{1F444826-7D36-44EA-96C5-B8376EAC0E10}">
      <dgm:prSet/>
      <dgm:spPr/>
      <dgm:t>
        <a:bodyPr/>
        <a:lstStyle/>
        <a:p>
          <a:endParaRPr lang="en-US"/>
        </a:p>
      </dgm:t>
    </dgm:pt>
    <dgm:pt modelId="{CAB83CD9-4F40-4900-9B5C-B9B841F1F409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dirty="0"/>
            <a:t>Saran</a:t>
          </a:r>
        </a:p>
      </dgm:t>
    </dgm:pt>
    <dgm:pt modelId="{5965CD0A-9769-4681-90AE-59C121391E1B}" type="parTrans" cxnId="{4C272921-E39A-4F78-BABA-A1DCA77BDEC9}">
      <dgm:prSet/>
      <dgm:spPr/>
      <dgm:t>
        <a:bodyPr/>
        <a:lstStyle/>
        <a:p>
          <a:endParaRPr lang="en-US"/>
        </a:p>
      </dgm:t>
    </dgm:pt>
    <dgm:pt modelId="{4453BB07-A287-45C0-92D9-0B9881CE5E52}" type="sibTrans" cxnId="{4C272921-E39A-4F78-BABA-A1DCA77BDEC9}">
      <dgm:prSet/>
      <dgm:spPr/>
      <dgm:t>
        <a:bodyPr/>
        <a:lstStyle/>
        <a:p>
          <a:endParaRPr lang="en-US"/>
        </a:p>
      </dgm:t>
    </dgm:pt>
    <dgm:pt modelId="{F8E60C6E-4BC8-4642-96B7-74004E2A5AA5}" type="pres">
      <dgm:prSet presAssocID="{AAA9DED6-AF10-415C-B9B2-8857BEB7C080}" presName="compositeShape" presStyleCnt="0">
        <dgm:presLayoutVars>
          <dgm:chMax val="7"/>
          <dgm:dir/>
          <dgm:resizeHandles val="exact"/>
        </dgm:presLayoutVars>
      </dgm:prSet>
      <dgm:spPr/>
    </dgm:pt>
    <dgm:pt modelId="{E3845EFF-E122-4728-919D-ADB059F93183}" type="pres">
      <dgm:prSet presAssocID="{899ED05A-D827-4E51-A681-37A16E0E9DD3}" presName="circ1" presStyleLbl="vennNode1" presStyleIdx="0" presStyleCnt="2"/>
      <dgm:spPr/>
    </dgm:pt>
    <dgm:pt modelId="{2BF66B38-0E10-435D-AC89-EFC772A78525}" type="pres">
      <dgm:prSet presAssocID="{899ED05A-D827-4E51-A681-37A16E0E9DD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5745D2-5EFC-4234-9BD6-CB51FE2600BD}" type="pres">
      <dgm:prSet presAssocID="{CAB83CD9-4F40-4900-9B5C-B9B841F1F409}" presName="circ2" presStyleLbl="vennNode1" presStyleIdx="1" presStyleCnt="2" custLinFactNeighborX="12534" custLinFactNeighborY="-27728"/>
      <dgm:spPr/>
    </dgm:pt>
    <dgm:pt modelId="{7B7692B7-B193-44CA-BF30-109DA4481285}" type="pres">
      <dgm:prSet presAssocID="{CAB83CD9-4F40-4900-9B5C-B9B841F1F4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26E5F0F-EA00-43A9-AE65-EE87CD90724B}" type="presOf" srcId="{CAB83CD9-4F40-4900-9B5C-B9B841F1F409}" destId="{745745D2-5EFC-4234-9BD6-CB51FE2600BD}" srcOrd="0" destOrd="0" presId="urn:microsoft.com/office/officeart/2005/8/layout/venn1"/>
    <dgm:cxn modelId="{4C272921-E39A-4F78-BABA-A1DCA77BDEC9}" srcId="{AAA9DED6-AF10-415C-B9B2-8857BEB7C080}" destId="{CAB83CD9-4F40-4900-9B5C-B9B841F1F409}" srcOrd="1" destOrd="0" parTransId="{5965CD0A-9769-4681-90AE-59C121391E1B}" sibTransId="{4453BB07-A287-45C0-92D9-0B9881CE5E52}"/>
    <dgm:cxn modelId="{1F444826-7D36-44EA-96C5-B8376EAC0E10}" srcId="{AAA9DED6-AF10-415C-B9B2-8857BEB7C080}" destId="{899ED05A-D827-4E51-A681-37A16E0E9DD3}" srcOrd="0" destOrd="0" parTransId="{AA0F43C9-8623-48E6-8A15-E36FBA2C1F9E}" sibTransId="{09FC0BE8-0BCB-4C5A-AF66-8E9AFF0EA590}"/>
    <dgm:cxn modelId="{E27B65B3-2DA3-4280-801C-E2331CFF96BA}" type="presOf" srcId="{899ED05A-D827-4E51-A681-37A16E0E9DD3}" destId="{E3845EFF-E122-4728-919D-ADB059F93183}" srcOrd="0" destOrd="0" presId="urn:microsoft.com/office/officeart/2005/8/layout/venn1"/>
    <dgm:cxn modelId="{9E39A3B5-93E6-4AF6-BEC8-E812A0A1CD91}" type="presOf" srcId="{CAB83CD9-4F40-4900-9B5C-B9B841F1F409}" destId="{7B7692B7-B193-44CA-BF30-109DA4481285}" srcOrd="1" destOrd="0" presId="urn:microsoft.com/office/officeart/2005/8/layout/venn1"/>
    <dgm:cxn modelId="{E2D0DBC5-1B04-4836-85E4-88EFA474AEFD}" type="presOf" srcId="{AAA9DED6-AF10-415C-B9B2-8857BEB7C080}" destId="{F8E60C6E-4BC8-4642-96B7-74004E2A5AA5}" srcOrd="0" destOrd="0" presId="urn:microsoft.com/office/officeart/2005/8/layout/venn1"/>
    <dgm:cxn modelId="{B30AFDC8-B4B1-441C-9941-66206E3A7B28}" type="presOf" srcId="{899ED05A-D827-4E51-A681-37A16E0E9DD3}" destId="{2BF66B38-0E10-435D-AC89-EFC772A78525}" srcOrd="1" destOrd="0" presId="urn:microsoft.com/office/officeart/2005/8/layout/venn1"/>
    <dgm:cxn modelId="{71BF284A-E214-46D1-8424-C7D2F63948E3}" type="presParOf" srcId="{F8E60C6E-4BC8-4642-96B7-74004E2A5AA5}" destId="{E3845EFF-E122-4728-919D-ADB059F93183}" srcOrd="0" destOrd="0" presId="urn:microsoft.com/office/officeart/2005/8/layout/venn1"/>
    <dgm:cxn modelId="{C7A87CF7-2D9E-47AD-B20B-FDB2B6F33057}" type="presParOf" srcId="{F8E60C6E-4BC8-4642-96B7-74004E2A5AA5}" destId="{2BF66B38-0E10-435D-AC89-EFC772A78525}" srcOrd="1" destOrd="0" presId="urn:microsoft.com/office/officeart/2005/8/layout/venn1"/>
    <dgm:cxn modelId="{182A3E45-981A-4624-8DFC-26848412E64C}" type="presParOf" srcId="{F8E60C6E-4BC8-4642-96B7-74004E2A5AA5}" destId="{745745D2-5EFC-4234-9BD6-CB51FE2600BD}" srcOrd="2" destOrd="0" presId="urn:microsoft.com/office/officeart/2005/8/layout/venn1"/>
    <dgm:cxn modelId="{CA1A1C48-39F7-498E-BAE7-080EC9FA0975}" type="presParOf" srcId="{F8E60C6E-4BC8-4642-96B7-74004E2A5AA5}" destId="{7B7692B7-B193-44CA-BF30-109DA448128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5EFF-E122-4728-919D-ADB059F93183}">
      <dsp:nvSpPr>
        <dsp:cNvPr id="0" name=""/>
        <dsp:cNvSpPr/>
      </dsp:nvSpPr>
      <dsp:spPr>
        <a:xfrm>
          <a:off x="102071" y="361300"/>
          <a:ext cx="2517759" cy="2517759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Kesimpulan</a:t>
          </a:r>
          <a:endParaRPr lang="en-US" sz="2100" kern="1200" dirty="0"/>
        </a:p>
      </dsp:txBody>
      <dsp:txXfrm>
        <a:off x="453650" y="658198"/>
        <a:ext cx="1451681" cy="1923963"/>
      </dsp:txXfrm>
    </dsp:sp>
    <dsp:sp modelId="{745745D2-5EFC-4234-9BD6-CB51FE2600BD}">
      <dsp:nvSpPr>
        <dsp:cNvPr id="0" name=""/>
        <dsp:cNvSpPr/>
      </dsp:nvSpPr>
      <dsp:spPr>
        <a:xfrm>
          <a:off x="2018744" y="0"/>
          <a:ext cx="2517759" cy="2517759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Saran</a:t>
          </a:r>
        </a:p>
      </dsp:txBody>
      <dsp:txXfrm>
        <a:off x="2733243" y="296897"/>
        <a:ext cx="1451681" cy="1923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6207E-9F80-47E6-9D9F-8EC0BA78C7CB}" type="datetimeFigureOut">
              <a:rPr lang="ko-KR" altLang="en-US" smtClean="0"/>
              <a:t>2021-04-19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4DD82-1994-47EE-ADA5-627A24E117C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164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B724D-9E1B-41A7-A670-1B05190EBDE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B491D-3940-4422-8C95-AED8E44B3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9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47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 userDrawn="1"/>
        </p:nvSpPr>
        <p:spPr>
          <a:xfrm rot="5400000">
            <a:off x="1614457" y="838343"/>
            <a:ext cx="1847142" cy="5076056"/>
          </a:xfrm>
          <a:prstGeom prst="round2Same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3795437"/>
            <a:ext cx="4320480" cy="28803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9F8A4B7-E6C8-4208-8AC6-ED1D61D10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715766"/>
            <a:ext cx="4320480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</a:t>
            </a:r>
          </a:p>
          <a:p>
            <a:pPr lvl="0"/>
            <a:r>
              <a:rPr lang="en-US" altLang="ko-KR" dirty="0"/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3626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27931" y="1248643"/>
            <a:ext cx="1008000" cy="10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35931" y="124864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40032" y="2725713"/>
            <a:ext cx="1008000" cy="100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548032" y="272571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703947" y="1248643"/>
            <a:ext cx="1008000" cy="100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11947" y="124864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718450" y="2725713"/>
            <a:ext cx="1008000" cy="10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726450" y="272571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52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42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39552" y="476651"/>
            <a:ext cx="4680072" cy="97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680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082651"/>
            <a:ext cx="1944216" cy="3607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49263" y="1089965"/>
            <a:ext cx="1944216" cy="2405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58974" y="1089965"/>
            <a:ext cx="1944216" cy="15464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68685" y="1089965"/>
            <a:ext cx="1944216" cy="3600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549263" y="3547872"/>
            <a:ext cx="1944000" cy="11427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558974" y="2677363"/>
            <a:ext cx="1944000" cy="2013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019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pic>
        <p:nvPicPr>
          <p:cNvPr id="9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58791"/>
            <a:ext cx="4752528" cy="24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9211" y="2765639"/>
            <a:ext cx="2255849" cy="1683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pic>
        <p:nvPicPr>
          <p:cNvPr id="12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04" y="1036588"/>
            <a:ext cx="4752528" cy="24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873443" y="1335136"/>
            <a:ext cx="2255849" cy="1691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4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81DBF75-458C-441B-A489-6D6FCA1661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898085" y="0"/>
            <a:ext cx="4245915" cy="1995686"/>
          </a:xfrm>
          <a:custGeom>
            <a:avLst/>
            <a:gdLst>
              <a:gd name="connsiteX0" fmla="*/ 970059 w 4245915"/>
              <a:gd name="connsiteY0" fmla="*/ 0 h 1995686"/>
              <a:gd name="connsiteX1" fmla="*/ 4245915 w 4245915"/>
              <a:gd name="connsiteY1" fmla="*/ 0 h 1995686"/>
              <a:gd name="connsiteX2" fmla="*/ 4245915 w 4245915"/>
              <a:gd name="connsiteY2" fmla="*/ 1995686 h 1995686"/>
              <a:gd name="connsiteX3" fmla="*/ 0 w 4245915"/>
              <a:gd name="connsiteY3" fmla="*/ 1987734 h 199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5915" h="1995686">
                <a:moveTo>
                  <a:pt x="970059" y="0"/>
                </a:moveTo>
                <a:lnTo>
                  <a:pt x="4245915" y="0"/>
                </a:lnTo>
                <a:lnTo>
                  <a:pt x="4245915" y="1995686"/>
                </a:lnTo>
                <a:lnTo>
                  <a:pt x="0" y="1987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0659651E-89BE-4ED6-8279-2A076B50460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737154" cy="5143500"/>
          </a:xfrm>
          <a:custGeom>
            <a:avLst/>
            <a:gdLst>
              <a:gd name="connsiteX0" fmla="*/ 0 w 5737154"/>
              <a:gd name="connsiteY0" fmla="*/ 0 h 5143500"/>
              <a:gd name="connsiteX1" fmla="*/ 5737154 w 5737154"/>
              <a:gd name="connsiteY1" fmla="*/ 0 h 5143500"/>
              <a:gd name="connsiteX2" fmla="*/ 3168882 w 5737154"/>
              <a:gd name="connsiteY2" fmla="*/ 5143500 h 5143500"/>
              <a:gd name="connsiteX3" fmla="*/ 0 w 5737154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154" h="5143500">
                <a:moveTo>
                  <a:pt x="0" y="0"/>
                </a:moveTo>
                <a:lnTo>
                  <a:pt x="5737154" y="0"/>
                </a:lnTo>
                <a:lnTo>
                  <a:pt x="316888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646" y="2091193"/>
            <a:ext cx="5820354" cy="3052307"/>
          </a:xfrm>
          <a:custGeom>
            <a:avLst/>
            <a:gdLst>
              <a:gd name="connsiteX0" fmla="*/ 0 w 4261899"/>
              <a:gd name="connsiteY0" fmla="*/ 0 h 3052307"/>
              <a:gd name="connsiteX1" fmla="*/ 4261899 w 4261899"/>
              <a:gd name="connsiteY1" fmla="*/ 0 h 3052307"/>
              <a:gd name="connsiteX2" fmla="*/ 4261899 w 4261899"/>
              <a:gd name="connsiteY2" fmla="*/ 3052307 h 3052307"/>
              <a:gd name="connsiteX3" fmla="*/ 0 w 4261899"/>
              <a:gd name="connsiteY3" fmla="*/ 3052307 h 3052307"/>
              <a:gd name="connsiteX4" fmla="*/ 0 w 4261899"/>
              <a:gd name="connsiteY4" fmla="*/ 0 h 3052307"/>
              <a:gd name="connsiteX0" fmla="*/ 1558455 w 5820354"/>
              <a:gd name="connsiteY0" fmla="*/ 0 h 3052307"/>
              <a:gd name="connsiteX1" fmla="*/ 5820354 w 5820354"/>
              <a:gd name="connsiteY1" fmla="*/ 0 h 3052307"/>
              <a:gd name="connsiteX2" fmla="*/ 5820354 w 5820354"/>
              <a:gd name="connsiteY2" fmla="*/ 3052307 h 3052307"/>
              <a:gd name="connsiteX3" fmla="*/ 0 w 5820354"/>
              <a:gd name="connsiteY3" fmla="*/ 3052307 h 3052307"/>
              <a:gd name="connsiteX4" fmla="*/ 1558455 w 5820354"/>
              <a:gd name="connsiteY4" fmla="*/ 0 h 3052307"/>
              <a:gd name="connsiteX0" fmla="*/ 1518698 w 5820354"/>
              <a:gd name="connsiteY0" fmla="*/ 7952 h 3052307"/>
              <a:gd name="connsiteX1" fmla="*/ 5820354 w 5820354"/>
              <a:gd name="connsiteY1" fmla="*/ 0 h 3052307"/>
              <a:gd name="connsiteX2" fmla="*/ 5820354 w 5820354"/>
              <a:gd name="connsiteY2" fmla="*/ 3052307 h 3052307"/>
              <a:gd name="connsiteX3" fmla="*/ 0 w 5820354"/>
              <a:gd name="connsiteY3" fmla="*/ 3052307 h 3052307"/>
              <a:gd name="connsiteX4" fmla="*/ 1518698 w 5820354"/>
              <a:gd name="connsiteY4" fmla="*/ 7952 h 305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0354" h="3052307">
                <a:moveTo>
                  <a:pt x="1518698" y="7952"/>
                </a:moveTo>
                <a:lnTo>
                  <a:pt x="5820354" y="0"/>
                </a:lnTo>
                <a:lnTo>
                  <a:pt x="5820354" y="3052307"/>
                </a:lnTo>
                <a:lnTo>
                  <a:pt x="0" y="3052307"/>
                </a:lnTo>
                <a:lnTo>
                  <a:pt x="1518698" y="79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1718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2483768" cy="3579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0629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999" y="2849094"/>
            <a:ext cx="4680520" cy="1819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39999" y="468000"/>
            <a:ext cx="4680520" cy="23286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4041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0000" y="2570956"/>
            <a:ext cx="8064000" cy="720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0000" y="1167542"/>
            <a:ext cx="4032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3291830"/>
            <a:ext cx="4032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456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49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001657" y="3407728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01657" y="3939902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07957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6628553-F51C-4CE7-A3A6-AB374655DC97}"/>
              </a:ext>
            </a:extLst>
          </p:cNvPr>
          <p:cNvGrpSpPr/>
          <p:nvPr userDrawn="1"/>
        </p:nvGrpSpPr>
        <p:grpSpPr>
          <a:xfrm>
            <a:off x="786525" y="1114965"/>
            <a:ext cx="2320819" cy="2728174"/>
            <a:chOff x="5364088" y="1450891"/>
            <a:chExt cx="2320819" cy="2728174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5880087-04C4-411C-AEAA-74B23548761F}"/>
                </a:ext>
              </a:extLst>
            </p:cNvPr>
            <p:cNvSpPr/>
            <p:nvPr userDrawn="1"/>
          </p:nvSpPr>
          <p:spPr>
            <a:xfrm>
              <a:off x="5399290" y="2150906"/>
              <a:ext cx="2261257" cy="2028159"/>
            </a:xfrm>
            <a:custGeom>
              <a:avLst/>
              <a:gdLst>
                <a:gd name="connsiteX0" fmla="*/ 1012851 w 2261257"/>
                <a:gd name="connsiteY0" fmla="*/ 0 h 2028159"/>
                <a:gd name="connsiteX1" fmla="*/ 1226850 w 2261257"/>
                <a:gd name="connsiteY1" fmla="*/ 0 h 2028159"/>
                <a:gd name="connsiteX2" fmla="*/ 1283043 w 2261257"/>
                <a:gd name="connsiteY2" fmla="*/ 449131 h 2028159"/>
                <a:gd name="connsiteX3" fmla="*/ 1318239 w 2261257"/>
                <a:gd name="connsiteY3" fmla="*/ 455866 h 2028159"/>
                <a:gd name="connsiteX4" fmla="*/ 1530113 w 2261257"/>
                <a:gd name="connsiteY4" fmla="*/ 605602 h 2028159"/>
                <a:gd name="connsiteX5" fmla="*/ 1548314 w 2261257"/>
                <a:gd name="connsiteY5" fmla="*/ 639136 h 2028159"/>
                <a:gd name="connsiteX6" fmla="*/ 1577154 w 2261257"/>
                <a:gd name="connsiteY6" fmla="*/ 636229 h 2028159"/>
                <a:gd name="connsiteX7" fmla="*/ 1914152 w 2261257"/>
                <a:gd name="connsiteY7" fmla="*/ 859606 h 2028159"/>
                <a:gd name="connsiteX8" fmla="*/ 1919810 w 2261257"/>
                <a:gd name="connsiteY8" fmla="*/ 877832 h 2028159"/>
                <a:gd name="connsiteX9" fmla="*/ 1932155 w 2261257"/>
                <a:gd name="connsiteY9" fmla="*/ 874000 h 2028159"/>
                <a:gd name="connsiteX10" fmla="*/ 1981836 w 2261257"/>
                <a:gd name="connsiteY10" fmla="*/ 868991 h 2028159"/>
                <a:gd name="connsiteX11" fmla="*/ 2223343 w 2261257"/>
                <a:gd name="connsiteY11" fmla="*/ 1065825 h 2028159"/>
                <a:gd name="connsiteX12" fmla="*/ 2225319 w 2261257"/>
                <a:gd name="connsiteY12" fmla="*/ 1085429 h 2028159"/>
                <a:gd name="connsiteX13" fmla="*/ 2261257 w 2261257"/>
                <a:gd name="connsiteY13" fmla="*/ 1089052 h 2028159"/>
                <a:gd name="connsiteX14" fmla="*/ 2259340 w 2261257"/>
                <a:gd name="connsiteY14" fmla="*/ 1101612 h 2028159"/>
                <a:gd name="connsiteX15" fmla="*/ 1122505 w 2261257"/>
                <a:gd name="connsiteY15" fmla="*/ 2028159 h 2028159"/>
                <a:gd name="connsiteX16" fmla="*/ 14265 w 2261257"/>
                <a:gd name="connsiteY16" fmla="*/ 1212820 h 2028159"/>
                <a:gd name="connsiteX17" fmla="*/ 0 w 2261257"/>
                <a:gd name="connsiteY17" fmla="*/ 1157341 h 2028159"/>
                <a:gd name="connsiteX18" fmla="*/ 3235 w 2261257"/>
                <a:gd name="connsiteY18" fmla="*/ 1157015 h 2028159"/>
                <a:gd name="connsiteX19" fmla="*/ 87605 w 2261257"/>
                <a:gd name="connsiteY19" fmla="*/ 1165520 h 2028159"/>
                <a:gd name="connsiteX20" fmla="*/ 113456 w 2261257"/>
                <a:gd name="connsiteY20" fmla="*/ 1173545 h 2028159"/>
                <a:gd name="connsiteX21" fmla="*/ 128106 w 2261257"/>
                <a:gd name="connsiteY21" fmla="*/ 1155791 h 2028159"/>
                <a:gd name="connsiteX22" fmla="*/ 424127 w 2261257"/>
                <a:gd name="connsiteY22" fmla="*/ 1033175 h 2028159"/>
                <a:gd name="connsiteX23" fmla="*/ 435940 w 2261257"/>
                <a:gd name="connsiteY23" fmla="*/ 1034366 h 2028159"/>
                <a:gd name="connsiteX24" fmla="*/ 427636 w 2261257"/>
                <a:gd name="connsiteY24" fmla="*/ 1007613 h 2028159"/>
                <a:gd name="connsiteX25" fmla="*/ 424127 w 2261257"/>
                <a:gd name="connsiteY25" fmla="*/ 972807 h 2028159"/>
                <a:gd name="connsiteX26" fmla="*/ 562024 w 2261257"/>
                <a:gd name="connsiteY26" fmla="*/ 803613 h 2028159"/>
                <a:gd name="connsiteX27" fmla="*/ 569156 w 2261257"/>
                <a:gd name="connsiteY27" fmla="*/ 802894 h 2028159"/>
                <a:gd name="connsiteX28" fmla="*/ 573923 w 2261257"/>
                <a:gd name="connsiteY28" fmla="*/ 755602 h 2028159"/>
                <a:gd name="connsiteX29" fmla="*/ 903523 w 2261257"/>
                <a:gd name="connsiteY29" fmla="*/ 486970 h 2028159"/>
                <a:gd name="connsiteX30" fmla="*/ 951321 w 2261257"/>
                <a:gd name="connsiteY30" fmla="*/ 491789 h 20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61257" h="2028159">
                  <a:moveTo>
                    <a:pt x="1012851" y="0"/>
                  </a:moveTo>
                  <a:lnTo>
                    <a:pt x="1226850" y="0"/>
                  </a:lnTo>
                  <a:lnTo>
                    <a:pt x="1283043" y="449131"/>
                  </a:lnTo>
                  <a:lnTo>
                    <a:pt x="1318239" y="455866"/>
                  </a:lnTo>
                  <a:cubicBezTo>
                    <a:pt x="1405884" y="478416"/>
                    <a:pt x="1480818" y="532637"/>
                    <a:pt x="1530113" y="605602"/>
                  </a:cubicBezTo>
                  <a:lnTo>
                    <a:pt x="1548314" y="639136"/>
                  </a:lnTo>
                  <a:lnTo>
                    <a:pt x="1577154" y="636229"/>
                  </a:lnTo>
                  <a:cubicBezTo>
                    <a:pt x="1728648" y="636229"/>
                    <a:pt x="1858629" y="728337"/>
                    <a:pt x="1914152" y="859606"/>
                  </a:cubicBezTo>
                  <a:lnTo>
                    <a:pt x="1919810" y="877832"/>
                  </a:lnTo>
                  <a:lnTo>
                    <a:pt x="1932155" y="874000"/>
                  </a:lnTo>
                  <a:cubicBezTo>
                    <a:pt x="1948202" y="870716"/>
                    <a:pt x="1964818" y="868991"/>
                    <a:pt x="1981836" y="868991"/>
                  </a:cubicBezTo>
                  <a:cubicBezTo>
                    <a:pt x="2100964" y="868991"/>
                    <a:pt x="2200356" y="953493"/>
                    <a:pt x="2223343" y="1065825"/>
                  </a:cubicBezTo>
                  <a:lnTo>
                    <a:pt x="2225319" y="1085429"/>
                  </a:lnTo>
                  <a:lnTo>
                    <a:pt x="2261257" y="1089052"/>
                  </a:lnTo>
                  <a:lnTo>
                    <a:pt x="2259340" y="1101612"/>
                  </a:lnTo>
                  <a:cubicBezTo>
                    <a:pt x="2151136" y="1630392"/>
                    <a:pt x="1683273" y="2028159"/>
                    <a:pt x="1122505" y="2028159"/>
                  </a:cubicBezTo>
                  <a:cubicBezTo>
                    <a:pt x="601793" y="2028159"/>
                    <a:pt x="161186" y="1685186"/>
                    <a:pt x="14265" y="1212820"/>
                  </a:cubicBezTo>
                  <a:lnTo>
                    <a:pt x="0" y="1157341"/>
                  </a:lnTo>
                  <a:lnTo>
                    <a:pt x="3235" y="1157015"/>
                  </a:lnTo>
                  <a:cubicBezTo>
                    <a:pt x="32136" y="1157015"/>
                    <a:pt x="60353" y="1159944"/>
                    <a:pt x="87605" y="1165520"/>
                  </a:cubicBezTo>
                  <a:lnTo>
                    <a:pt x="113456" y="1173545"/>
                  </a:lnTo>
                  <a:lnTo>
                    <a:pt x="128106" y="1155791"/>
                  </a:lnTo>
                  <a:cubicBezTo>
                    <a:pt x="203864" y="1080032"/>
                    <a:pt x="308523" y="1033175"/>
                    <a:pt x="424127" y="1033175"/>
                  </a:cubicBezTo>
                  <a:lnTo>
                    <a:pt x="435940" y="1034366"/>
                  </a:lnTo>
                  <a:lnTo>
                    <a:pt x="427636" y="1007613"/>
                  </a:lnTo>
                  <a:cubicBezTo>
                    <a:pt x="425335" y="996370"/>
                    <a:pt x="424127" y="984730"/>
                    <a:pt x="424127" y="972807"/>
                  </a:cubicBezTo>
                  <a:cubicBezTo>
                    <a:pt x="424127" y="889349"/>
                    <a:pt x="483326" y="819717"/>
                    <a:pt x="562024" y="803613"/>
                  </a:cubicBezTo>
                  <a:lnTo>
                    <a:pt x="569156" y="802894"/>
                  </a:lnTo>
                  <a:lnTo>
                    <a:pt x="573923" y="755602"/>
                  </a:lnTo>
                  <a:cubicBezTo>
                    <a:pt x="605295" y="602294"/>
                    <a:pt x="740941" y="486970"/>
                    <a:pt x="903523" y="486970"/>
                  </a:cubicBezTo>
                  <a:lnTo>
                    <a:pt x="951321" y="4917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7EF498E6-9850-42A0-8643-E6250BB46DE0}"/>
                </a:ext>
              </a:extLst>
            </p:cNvPr>
            <p:cNvSpPr/>
            <p:nvPr userDrawn="1"/>
          </p:nvSpPr>
          <p:spPr>
            <a:xfrm>
              <a:off x="5364088" y="1858246"/>
              <a:ext cx="2320819" cy="2320819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AF789A84-B899-484F-ADA6-1B784064DB8A}"/>
                </a:ext>
              </a:extLst>
            </p:cNvPr>
            <p:cNvGrpSpPr/>
            <p:nvPr userDrawn="1"/>
          </p:nvGrpSpPr>
          <p:grpSpPr>
            <a:xfrm>
              <a:off x="6280305" y="1450891"/>
              <a:ext cx="477626" cy="918140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6DDA03B1-B885-4EB8-9AC5-617A33E28AA0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id="{50824863-8B90-4264-9AEB-19AE04C9A70D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3B003EFC-13D2-4BB4-8625-D6DD1D26689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639551A5-A416-4935-A4CA-A8FCF74BAE6A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A0F64586-2454-49D0-905D-B01E2B155554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90010C14-1AD7-40EC-9EFB-091EB548BC40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54B0A336-7C2F-4F98-ABF5-299D91E12C1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2528A48D-D724-4DF8-B31C-D26E111E596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Rectangle 1"/>
          <p:cNvSpPr/>
          <p:nvPr userDrawn="1"/>
        </p:nvSpPr>
        <p:spPr>
          <a:xfrm>
            <a:off x="3851920" y="1895103"/>
            <a:ext cx="5292080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4" y="2154560"/>
            <a:ext cx="50189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5084" y="2730624"/>
            <a:ext cx="5018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612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11510"/>
            <a:ext cx="2303282" cy="13681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779662"/>
            <a:ext cx="2303282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5AC382A-C3B5-4BE0-B805-8F9094AFD7DC}"/>
              </a:ext>
            </a:extLst>
          </p:cNvPr>
          <p:cNvGrpSpPr/>
          <p:nvPr userDrawn="1"/>
        </p:nvGrpSpPr>
        <p:grpSpPr>
          <a:xfrm>
            <a:off x="0" y="2571749"/>
            <a:ext cx="2984923" cy="257175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:a16="http://schemas.microsoft.com/office/drawing/2014/main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251520" y="339502"/>
            <a:ext cx="8640960" cy="4464496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F6939C0-0F9C-4BB0-BE6D-CDFDBD48B8E1}"/>
              </a:ext>
            </a:extLst>
          </p:cNvPr>
          <p:cNvGrpSpPr/>
          <p:nvPr userDrawn="1"/>
        </p:nvGrpSpPr>
        <p:grpSpPr>
          <a:xfrm>
            <a:off x="8001641" y="3940074"/>
            <a:ext cx="1142359" cy="1189066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2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ext Placeholder 9"/>
          <p:cNvSpPr txBox="1">
            <a:spLocks/>
          </p:cNvSpPr>
          <p:nvPr userDrawn="1"/>
        </p:nvSpPr>
        <p:spPr>
          <a:xfrm>
            <a:off x="3995936" y="3291830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SECTION BREAK</a:t>
            </a:r>
          </a:p>
        </p:txBody>
      </p:sp>
      <p:sp>
        <p:nvSpPr>
          <p:cNvPr id="4" name="Text Placeholder 9"/>
          <p:cNvSpPr txBox="1">
            <a:spLocks/>
          </p:cNvSpPr>
          <p:nvPr userDrawn="1"/>
        </p:nvSpPr>
        <p:spPr>
          <a:xfrm>
            <a:off x="3995936" y="3867894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4631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53999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6800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879574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3622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35846"/>
            <a:ext cx="9144000" cy="17076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307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221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5760" y="151587"/>
            <a:ext cx="8892480" cy="4840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3118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9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52185" y="1280248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2582135" y="1280248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12085" y="1280248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642034" y="1280248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BB44E593-372B-413A-8040-FDB1E70931B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748652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1D2964A4-4427-44D0-BD50-F1BFC952481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718273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57B5A4E7-0D2A-4557-B263-5CA93A4351A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687894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8" name="그림 개체 틀 27">
            <a:extLst>
              <a:ext uri="{FF2B5EF4-FFF2-40B4-BE49-F238E27FC236}">
                <a16:creationId xmlns:a16="http://schemas.microsoft.com/office/drawing/2014/main" id="{B132F25B-77D1-4C5A-B77A-647542047E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7515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904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74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63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5" r:id="rId3"/>
    <p:sldLayoutId id="2147483687" r:id="rId4"/>
    <p:sldLayoutId id="2147483668" r:id="rId5"/>
    <p:sldLayoutId id="2147483688" r:id="rId6"/>
    <p:sldLayoutId id="2147483684" r:id="rId7"/>
    <p:sldLayoutId id="2147483686" r:id="rId8"/>
    <p:sldLayoutId id="2147483683" r:id="rId9"/>
    <p:sldLayoutId id="2147483670" r:id="rId10"/>
    <p:sldLayoutId id="2147483673" r:id="rId11"/>
    <p:sldLayoutId id="2147483674" r:id="rId12"/>
    <p:sldLayoutId id="2147483675" r:id="rId13"/>
    <p:sldLayoutId id="2147483679" r:id="rId14"/>
    <p:sldLayoutId id="2147483676" r:id="rId15"/>
    <p:sldLayoutId id="2147483677" r:id="rId16"/>
    <p:sldLayoutId id="2147483690" r:id="rId17"/>
    <p:sldLayoutId id="2147483691" r:id="rId18"/>
    <p:sldLayoutId id="2147483692" r:id="rId19"/>
    <p:sldLayoutId id="2147483693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30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FB0CF524-033F-4347-91D3-CAC81C284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err="1"/>
              <a:t>Metodologi</a:t>
            </a:r>
            <a:r>
              <a:rPr lang="en-US" altLang="ko-KR" b="1" dirty="0"/>
              <a:t>  </a:t>
            </a:r>
            <a:r>
              <a:rPr lang="en-US" altLang="ko-KR" b="1" dirty="0" err="1"/>
              <a:t>Penelitian</a:t>
            </a:r>
            <a:r>
              <a:rPr lang="en-US" altLang="ko-KR" b="1" dirty="0"/>
              <a:t> </a:t>
            </a:r>
            <a:r>
              <a:rPr lang="en-US" altLang="ko-KR" b="1" dirty="0" err="1"/>
              <a:t>Komunikasi</a:t>
            </a:r>
            <a:r>
              <a:rPr lang="en-US" altLang="ko-KR" b="1" dirty="0"/>
              <a:t> 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KESIMPULAN PENELITIAN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텍스트 개체 틀 9">
            <a:extLst>
              <a:ext uri="{FF2B5EF4-FFF2-40B4-BE49-F238E27FC236}">
                <a16:creationId xmlns:a16="http://schemas.microsoft.com/office/drawing/2014/main" id="{0E354837-EDC4-45CE-B420-31A6B65211F2}"/>
              </a:ext>
            </a:extLst>
          </p:cNvPr>
          <p:cNvSpPr txBox="1">
            <a:spLocks/>
          </p:cNvSpPr>
          <p:nvPr/>
        </p:nvSpPr>
        <p:spPr>
          <a:xfrm>
            <a:off x="7775848" y="4788871"/>
            <a:ext cx="1368152" cy="2880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ko-KR" b="1" dirty="0" err="1">
                <a:solidFill>
                  <a:schemeClr val="tx1"/>
                </a:solidFill>
              </a:rPr>
              <a:t>Pertemuan</a:t>
            </a:r>
            <a:r>
              <a:rPr lang="en-US" altLang="ko-KR" b="1" dirty="0">
                <a:solidFill>
                  <a:schemeClr val="tx1"/>
                </a:solidFill>
              </a:rPr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1464163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03848" y="555526"/>
            <a:ext cx="5724128" cy="88423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Abstrak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79912" y="1779662"/>
            <a:ext cx="5040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Abstrak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intisari</a:t>
            </a:r>
            <a:r>
              <a:rPr lang="en-US" sz="1600" dirty="0"/>
              <a:t> </a:t>
            </a:r>
            <a:r>
              <a:rPr lang="en-US" sz="1600" dirty="0" err="1"/>
              <a:t>penulisan</a:t>
            </a:r>
            <a:r>
              <a:rPr lang="en-US" sz="1600" dirty="0"/>
              <a:t> yang </a:t>
            </a:r>
          </a:p>
          <a:p>
            <a:r>
              <a:rPr lang="en-US" sz="1600" dirty="0" err="1"/>
              <a:t>memuat</a:t>
            </a:r>
            <a:r>
              <a:rPr lang="en-US" sz="1600" dirty="0"/>
              <a:t> </a:t>
            </a:r>
            <a:r>
              <a:rPr lang="en-US" sz="1600" dirty="0" err="1"/>
              <a:t>latar</a:t>
            </a:r>
            <a:r>
              <a:rPr lang="en-US" sz="1600" dirty="0"/>
              <a:t> </a:t>
            </a:r>
            <a:r>
              <a:rPr lang="en-US" sz="1600" dirty="0" err="1"/>
              <a:t>belakang</a:t>
            </a:r>
            <a:r>
              <a:rPr lang="en-US" sz="1600" dirty="0"/>
              <a:t>, </a:t>
            </a:r>
            <a:r>
              <a:rPr lang="en-US" sz="1600" dirty="0" err="1"/>
              <a:t>permasalahan</a:t>
            </a:r>
            <a:r>
              <a:rPr lang="en-US" sz="1600" dirty="0"/>
              <a:t>, </a:t>
            </a:r>
            <a:r>
              <a:rPr lang="en-US" sz="1600" dirty="0" err="1"/>
              <a:t>tujuan</a:t>
            </a:r>
            <a:r>
              <a:rPr lang="en-US" sz="1600" dirty="0"/>
              <a:t>, </a:t>
            </a:r>
          </a:p>
          <a:p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,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penelitan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kesimpulan</a:t>
            </a:r>
            <a:endParaRPr lang="en-US" sz="1600" dirty="0"/>
          </a:p>
          <a:p>
            <a:r>
              <a:rPr lang="en-US" sz="1600" dirty="0"/>
              <a:t> yang </a:t>
            </a:r>
            <a:r>
              <a:rPr lang="en-US" sz="1600" dirty="0" err="1"/>
              <a:t>diperoleh</a:t>
            </a:r>
            <a:r>
              <a:rPr lang="en-US" sz="1600" dirty="0"/>
              <a:t>. </a:t>
            </a:r>
            <a:r>
              <a:rPr lang="en-US" sz="1600" dirty="0" err="1"/>
              <a:t>Abstrak</a:t>
            </a:r>
            <a:r>
              <a:rPr lang="en-US" sz="1600" dirty="0"/>
              <a:t> </a:t>
            </a:r>
            <a:r>
              <a:rPr lang="en-US" sz="1600" dirty="0" err="1"/>
              <a:t>bertujuan</a:t>
            </a:r>
            <a:r>
              <a:rPr lang="en-US" sz="1600" dirty="0"/>
              <a:t> agar </a:t>
            </a:r>
            <a:r>
              <a:rPr lang="en-US" sz="1600" dirty="0" err="1"/>
              <a:t>pembaca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cepat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/>
              <a:t>melihat</a:t>
            </a:r>
            <a:r>
              <a:rPr lang="en-US" sz="1600" dirty="0"/>
              <a:t> </a:t>
            </a:r>
            <a:r>
              <a:rPr lang="en-US" sz="1600" dirty="0" err="1"/>
              <a:t>isi</a:t>
            </a:r>
            <a:r>
              <a:rPr lang="en-US" sz="1600" dirty="0"/>
              <a:t> </a:t>
            </a:r>
            <a:r>
              <a:rPr lang="en-US" sz="1600" dirty="0" err="1"/>
              <a:t>tulisan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memutuskan</a:t>
            </a:r>
            <a:r>
              <a:rPr lang="en-US" sz="1600" dirty="0"/>
              <a:t>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dirty="0" err="1"/>
              <a:t>perlu</a:t>
            </a:r>
            <a:r>
              <a:rPr lang="en-US" sz="1600" dirty="0"/>
              <a:t> </a:t>
            </a:r>
            <a:r>
              <a:rPr lang="en-US" sz="1600" dirty="0" err="1"/>
              <a:t>membaca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lanjut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5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accent1"/>
                </a:solidFill>
              </a:rPr>
              <a:t>Penyusunan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 err="1">
                <a:solidFill>
                  <a:schemeClr val="accent1"/>
                </a:solidFill>
              </a:rPr>
              <a:t>Abstrak</a:t>
            </a:r>
            <a:endParaRPr lang="ko-KR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03050" y="2040932"/>
            <a:ext cx="4337900" cy="1759866"/>
            <a:chOff x="1676822" y="1935939"/>
            <a:chExt cx="4787369" cy="1942213"/>
          </a:xfrm>
        </p:grpSpPr>
        <p:grpSp>
          <p:nvGrpSpPr>
            <p:cNvPr id="8" name="Group 7"/>
            <p:cNvGrpSpPr/>
            <p:nvPr/>
          </p:nvGrpSpPr>
          <p:grpSpPr>
            <a:xfrm rot="2700000">
              <a:off x="5168191" y="1359939"/>
              <a:ext cx="720000" cy="1872000"/>
              <a:chOff x="7526709" y="1059582"/>
              <a:chExt cx="720000" cy="18720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7526709" y="1059582"/>
                <a:ext cx="720000" cy="1872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7526709" y="1059582"/>
                <a:ext cx="720000" cy="72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 rot="5400000">
              <a:off x="2252822" y="2582152"/>
              <a:ext cx="720000" cy="1872000"/>
              <a:chOff x="6228184" y="1851750"/>
              <a:chExt cx="720000" cy="1872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6228184" y="1851750"/>
                <a:ext cx="720000" cy="187200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228184" y="3003750"/>
                <a:ext cx="720000" cy="720000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 rot="5400000">
              <a:off x="4201501" y="1762891"/>
              <a:ext cx="720000" cy="1872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 rot="2700000">
              <a:off x="3227400" y="2173161"/>
              <a:ext cx="720000" cy="18720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76004" y="1277387"/>
            <a:ext cx="2084731" cy="858180"/>
            <a:chOff x="2113655" y="4283314"/>
            <a:chExt cx="3754561" cy="858180"/>
          </a:xfrm>
        </p:grpSpPr>
        <p:sp>
          <p:nvSpPr>
            <p:cNvPr id="35" name="TextBox 34"/>
            <p:cNvSpPr txBox="1"/>
            <p:nvPr/>
          </p:nvSpPr>
          <p:spPr>
            <a:xfrm>
              <a:off x="2113655" y="4495163"/>
              <a:ext cx="3754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/>
                <a:t>jumlah</a:t>
              </a:r>
              <a:r>
                <a:rPr lang="en-US" sz="1200" dirty="0"/>
                <a:t> </a:t>
              </a:r>
              <a:r>
                <a:rPr lang="en-US" sz="1200" dirty="0" err="1"/>
                <a:t>pustaka</a:t>
              </a:r>
              <a:r>
                <a:rPr lang="en-US" sz="1200" dirty="0"/>
                <a:t>/</a:t>
              </a:r>
              <a:r>
                <a:rPr lang="en-US" sz="1200" dirty="0" err="1"/>
                <a:t>literasi</a:t>
              </a:r>
              <a:r>
                <a:rPr lang="en-US" sz="1200" dirty="0"/>
                <a:t> yang </a:t>
              </a:r>
              <a:r>
                <a:rPr lang="en-US" sz="1200" dirty="0" err="1"/>
                <a:t>digunakan</a:t>
              </a:r>
              <a:r>
                <a:rPr lang="en-US" sz="1200" dirty="0"/>
                <a:t> </a:t>
              </a:r>
              <a:r>
                <a:rPr lang="en-US" sz="1200" dirty="0" err="1"/>
                <a:t>serta</a:t>
              </a:r>
              <a:r>
                <a:rPr lang="en-US" sz="1200" dirty="0"/>
                <a:t> </a:t>
              </a:r>
              <a:r>
                <a:rPr lang="en-US" sz="1200" dirty="0" err="1"/>
                <a:t>rentang</a:t>
              </a:r>
              <a:r>
                <a:rPr lang="en-US" sz="1200" dirty="0"/>
                <a:t> </a:t>
              </a:r>
            </a:p>
            <a:p>
              <a:pPr algn="r"/>
              <a:r>
                <a:rPr lang="en-US" sz="1200" dirty="0" err="1"/>
                <a:t>tahun</a:t>
              </a:r>
              <a:r>
                <a:rPr lang="en-US" sz="1200" dirty="0"/>
                <a:t> </a:t>
              </a:r>
              <a:r>
                <a:rPr lang="en-US" sz="1200" dirty="0" err="1"/>
                <a:t>penerbitan</a:t>
              </a:r>
              <a:r>
                <a:rPr lang="en-US" sz="1200" dirty="0"/>
                <a:t> </a:t>
              </a:r>
              <a:r>
                <a:rPr lang="en-US" sz="1200" dirty="0" err="1"/>
                <a:t>pustaka</a:t>
              </a:r>
              <a:r>
                <a:rPr lang="en-US" sz="1200" dirty="0"/>
                <a:t>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Jumlah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Pustaka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51210" y="3273363"/>
            <a:ext cx="1894387" cy="858180"/>
            <a:chOff x="2113657" y="4283314"/>
            <a:chExt cx="3647460" cy="858180"/>
          </a:xfrm>
        </p:grpSpPr>
        <p:sp>
          <p:nvSpPr>
            <p:cNvPr id="38" name="TextBox 37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Abstrak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terdiri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poin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utama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intisari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bab1,3,4,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Isi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Abstrak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19672" y="2220373"/>
            <a:ext cx="2025263" cy="488848"/>
            <a:chOff x="2113657" y="4283314"/>
            <a:chExt cx="3647460" cy="488848"/>
          </a:xfrm>
        </p:grpSpPr>
        <p:sp>
          <p:nvSpPr>
            <p:cNvPr id="41" name="TextBox 40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/>
                <a:t>tidak</a:t>
              </a:r>
              <a:r>
                <a:rPr lang="en-US" sz="1200" dirty="0"/>
                <a:t> </a:t>
              </a:r>
              <a:r>
                <a:rPr lang="en-US" sz="1200" dirty="0" err="1"/>
                <a:t>lebih</a:t>
              </a:r>
              <a:r>
                <a:rPr lang="en-US" sz="1200" dirty="0"/>
                <a:t> </a:t>
              </a:r>
              <a:r>
                <a:rPr lang="en-US" sz="1200" dirty="0" err="1"/>
                <a:t>dari</a:t>
              </a:r>
              <a:r>
                <a:rPr lang="en-US" sz="1200" dirty="0"/>
                <a:t> 200 kata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Jumlah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Kata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3045507"/>
            <a:ext cx="2350100" cy="858180"/>
            <a:chOff x="1528631" y="4283314"/>
            <a:chExt cx="4232486" cy="858180"/>
          </a:xfrm>
        </p:grpSpPr>
        <p:sp>
          <p:nvSpPr>
            <p:cNvPr id="44" name="TextBox 43"/>
            <p:cNvSpPr txBox="1"/>
            <p:nvPr/>
          </p:nvSpPr>
          <p:spPr>
            <a:xfrm>
              <a:off x="1528631" y="4495163"/>
              <a:ext cx="4232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/>
                <a:t>Abstrak</a:t>
              </a:r>
              <a:r>
                <a:rPr lang="en-US" sz="1200" dirty="0"/>
                <a:t> </a:t>
              </a:r>
              <a:r>
                <a:rPr lang="en-US" sz="1200" dirty="0" err="1"/>
                <a:t>dibuat</a:t>
              </a:r>
              <a:r>
                <a:rPr lang="en-US" sz="1200" dirty="0"/>
                <a:t> </a:t>
              </a:r>
              <a:r>
                <a:rPr lang="en-US" sz="1200" dirty="0" err="1"/>
                <a:t>dalam</a:t>
              </a:r>
              <a:r>
                <a:rPr lang="en-US" sz="1200" dirty="0"/>
                <a:t> 2 </a:t>
              </a:r>
            </a:p>
            <a:p>
              <a:pPr algn="r"/>
              <a:r>
                <a:rPr lang="en-US" sz="1200" dirty="0" err="1"/>
                <a:t>bahasa</a:t>
              </a:r>
              <a:r>
                <a:rPr lang="en-US" sz="1200" dirty="0"/>
                <a:t>, </a:t>
              </a:r>
              <a:r>
                <a:rPr lang="en-US" sz="1200" dirty="0" err="1"/>
                <a:t>yaitu</a:t>
              </a:r>
              <a:r>
                <a:rPr lang="en-US" sz="1200" dirty="0"/>
                <a:t> </a:t>
              </a:r>
              <a:r>
                <a:rPr lang="en-US" sz="1200" dirty="0" err="1"/>
                <a:t>Bahasa</a:t>
              </a:r>
              <a:r>
                <a:rPr lang="en-US" sz="1200" dirty="0"/>
                <a:t> Indonesia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Bahasa</a:t>
              </a:r>
              <a:r>
                <a:rPr lang="en-US" sz="1200" dirty="0"/>
                <a:t> </a:t>
              </a:r>
              <a:r>
                <a:rPr lang="en-US" sz="1200" dirty="0" err="1"/>
                <a:t>Inggris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Bahasa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digunakan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/>
          <p:cNvSpPr>
            <a:spLocks noChangeAspect="1"/>
          </p:cNvSpPr>
          <p:nvPr/>
        </p:nvSpPr>
        <p:spPr>
          <a:xfrm>
            <a:off x="6099081" y="1833918"/>
            <a:ext cx="325602" cy="32832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7" name="Rectangle 9"/>
          <p:cNvSpPr/>
          <p:nvPr/>
        </p:nvSpPr>
        <p:spPr>
          <a:xfrm>
            <a:off x="4373522" y="2594282"/>
            <a:ext cx="292564" cy="2738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Rectangle 23"/>
          <p:cNvSpPr/>
          <p:nvPr/>
        </p:nvSpPr>
        <p:spPr>
          <a:xfrm>
            <a:off x="5376627" y="2625024"/>
            <a:ext cx="347107" cy="20417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Rectangle 30"/>
          <p:cNvSpPr/>
          <p:nvPr/>
        </p:nvSpPr>
        <p:spPr>
          <a:xfrm>
            <a:off x="2598189" y="3343919"/>
            <a:ext cx="262122" cy="26135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0" name="Oval 7"/>
          <p:cNvSpPr/>
          <p:nvPr/>
        </p:nvSpPr>
        <p:spPr>
          <a:xfrm>
            <a:off x="3631589" y="3319165"/>
            <a:ext cx="310864" cy="3108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6719674" y="1706477"/>
            <a:ext cx="2420801" cy="1042846"/>
            <a:chOff x="2113655" y="4283314"/>
            <a:chExt cx="4359816" cy="1042846"/>
          </a:xfrm>
        </p:grpSpPr>
        <p:sp>
          <p:nvSpPr>
            <p:cNvPr id="52" name="TextBox 51"/>
            <p:cNvSpPr txBox="1"/>
            <p:nvPr/>
          </p:nvSpPr>
          <p:spPr>
            <a:xfrm>
              <a:off x="2113655" y="4495163"/>
              <a:ext cx="4359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Di </a:t>
              </a:r>
              <a:r>
                <a:rPr lang="en-US" sz="1200" dirty="0" err="1"/>
                <a:t>akhir</a:t>
              </a:r>
              <a:r>
                <a:rPr lang="en-US" sz="1200" dirty="0"/>
                <a:t> </a:t>
              </a:r>
              <a:r>
                <a:rPr lang="en-US" sz="1200" dirty="0" err="1"/>
                <a:t>abstrak</a:t>
              </a:r>
              <a:r>
                <a:rPr lang="en-US" sz="1200" dirty="0"/>
                <a:t>, </a:t>
              </a:r>
              <a:r>
                <a:rPr lang="en-US" sz="1200" dirty="0" err="1"/>
                <a:t>dicantumkan</a:t>
              </a:r>
              <a:r>
                <a:rPr lang="en-US" sz="1200" dirty="0"/>
                <a:t> </a:t>
              </a:r>
            </a:p>
            <a:p>
              <a:r>
                <a:rPr lang="en-US" sz="1200" dirty="0"/>
                <a:t>kata-kata </a:t>
              </a:r>
              <a:r>
                <a:rPr lang="en-US" sz="1200" dirty="0" err="1"/>
                <a:t>kunci</a:t>
              </a:r>
              <a:r>
                <a:rPr lang="en-US" sz="1200" dirty="0"/>
                <a:t> yang </a:t>
              </a:r>
              <a:r>
                <a:rPr lang="en-US" sz="1200" dirty="0" err="1"/>
                <a:t>memiliki</a:t>
              </a:r>
              <a:r>
                <a:rPr lang="en-US" sz="1200" dirty="0"/>
                <a:t> </a:t>
              </a:r>
            </a:p>
            <a:p>
              <a:r>
                <a:rPr lang="en-US" sz="1200" dirty="0" err="1"/>
                <a:t>keterkaitan</a:t>
              </a:r>
              <a:r>
                <a:rPr lang="en-US" sz="1200" dirty="0"/>
                <a:t> </a:t>
              </a:r>
              <a:r>
                <a:rPr lang="en-US" sz="1200" dirty="0" err="1"/>
                <a:t>dengan</a:t>
              </a:r>
              <a:r>
                <a:rPr lang="en-US" sz="1200" dirty="0"/>
                <a:t> </a:t>
              </a:r>
              <a:r>
                <a:rPr lang="en-US" sz="1200" dirty="0" err="1"/>
                <a:t>topik</a:t>
              </a:r>
              <a:r>
                <a:rPr lang="en-US" sz="1200" dirty="0"/>
                <a:t> </a:t>
              </a:r>
              <a:r>
                <a:rPr lang="en-US" sz="1200" dirty="0" err="1"/>
                <a:t>Skripsi</a:t>
              </a:r>
              <a:r>
                <a:rPr lang="en-US" sz="1200" dirty="0"/>
                <a:t>, minimal 3 </a:t>
              </a:r>
              <a:r>
                <a:rPr lang="en-US" sz="1200" dirty="0" err="1"/>
                <a:t>atau</a:t>
              </a:r>
              <a:r>
                <a:rPr lang="en-US" sz="1200" dirty="0"/>
                <a:t> 5 kata </a:t>
              </a:r>
              <a:r>
                <a:rPr lang="en-US" sz="1200" dirty="0" err="1"/>
                <a:t>kunci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Kata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Kunci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83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20731" r="25939" b="10886"/>
          <a:stretch/>
        </p:blipFill>
        <p:spPr bwMode="auto">
          <a:xfrm>
            <a:off x="395536" y="1018374"/>
            <a:ext cx="3960440" cy="339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t="24572" r="27244" b="17814"/>
          <a:stretch/>
        </p:blipFill>
        <p:spPr bwMode="auto">
          <a:xfrm>
            <a:off x="5076056" y="1131590"/>
            <a:ext cx="3372134" cy="268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6695647" y="3633181"/>
            <a:ext cx="360040" cy="360040"/>
          </a:xfrm>
          <a:prstGeom prst="downArrow">
            <a:avLst/>
          </a:prstGeom>
          <a:solidFill>
            <a:srgbClr val="E54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94293" y="3993221"/>
            <a:ext cx="39604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yang </a:t>
            </a:r>
            <a:r>
              <a:rPr lang="en-US" sz="1200" dirty="0" err="1"/>
              <a:t>dimasukan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abstrak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endParaRPr lang="en-US" sz="1200" dirty="0"/>
          </a:p>
          <a:p>
            <a:r>
              <a:rPr lang="en-US" sz="1200" dirty="0" err="1"/>
              <a:t>jawaban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saran </a:t>
            </a:r>
            <a:r>
              <a:rPr lang="en-US" sz="1200" dirty="0" err="1"/>
              <a:t>penting</a:t>
            </a:r>
            <a:r>
              <a:rPr lang="en-US" sz="1200" dirty="0"/>
              <a:t> </a:t>
            </a:r>
            <a:r>
              <a:rPr lang="en-US" sz="1200" dirty="0" err="1"/>
              <a:t>apa</a:t>
            </a:r>
            <a:r>
              <a:rPr lang="en-US" sz="1200" dirty="0"/>
              <a:t> yang </a:t>
            </a:r>
          </a:p>
          <a:p>
            <a:r>
              <a:rPr lang="en-US" sz="1200" dirty="0" err="1"/>
              <a:t>bisa</a:t>
            </a:r>
            <a:r>
              <a:rPr lang="en-US" sz="1200" dirty="0"/>
              <a:t> </a:t>
            </a:r>
            <a:r>
              <a:rPr lang="en-US" sz="1200" dirty="0" err="1"/>
              <a:t>diberikan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akademis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praktis</a:t>
            </a:r>
            <a:endParaRPr lang="en-US" sz="1200" dirty="0"/>
          </a:p>
        </p:txBody>
      </p:sp>
      <p:sp>
        <p:nvSpPr>
          <p:cNvPr id="6" name="Cloud Callout 5"/>
          <p:cNvSpPr/>
          <p:nvPr/>
        </p:nvSpPr>
        <p:spPr>
          <a:xfrm rot="1035653">
            <a:off x="3905939" y="1360742"/>
            <a:ext cx="1416624" cy="1146698"/>
          </a:xfrm>
          <a:prstGeom prst="cloudCallout">
            <a:avLst/>
          </a:prstGeom>
          <a:solidFill>
            <a:srgbClr val="E54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Maksimal</a:t>
            </a:r>
            <a:r>
              <a:rPr lang="en-US" sz="1200" dirty="0"/>
              <a:t> 200 kata</a:t>
            </a:r>
          </a:p>
        </p:txBody>
      </p:sp>
    </p:spTree>
    <p:extLst>
      <p:ext uri="{BB962C8B-B14F-4D97-AF65-F5344CB8AC3E}">
        <p14:creationId xmlns:p14="http://schemas.microsoft.com/office/powerpoint/2010/main" val="177792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그룹 309">
            <a:extLst>
              <a:ext uri="{FF2B5EF4-FFF2-40B4-BE49-F238E27FC236}">
                <a16:creationId xmlns:a16="http://schemas.microsoft.com/office/drawing/2014/main" id="{442A3511-473C-4E64-A1C0-162D0E9CCFAC}"/>
              </a:ext>
            </a:extLst>
          </p:cNvPr>
          <p:cNvGrpSpPr/>
          <p:nvPr/>
        </p:nvGrpSpPr>
        <p:grpSpPr>
          <a:xfrm>
            <a:off x="467544" y="1051875"/>
            <a:ext cx="6789574" cy="3960930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11" name="Freeform 8">
              <a:extLst>
                <a:ext uri="{FF2B5EF4-FFF2-40B4-BE49-F238E27FC236}">
                  <a16:creationId xmlns:a16="http://schemas.microsoft.com/office/drawing/2014/main" id="{186557A1-9B3F-4230-99A1-1C21B60D3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9">
              <a:extLst>
                <a:ext uri="{FF2B5EF4-FFF2-40B4-BE49-F238E27FC236}">
                  <a16:creationId xmlns:a16="http://schemas.microsoft.com/office/drawing/2014/main" id="{26EFD36D-B257-4B96-83ED-86A760A89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10">
              <a:extLst>
                <a:ext uri="{FF2B5EF4-FFF2-40B4-BE49-F238E27FC236}">
                  <a16:creationId xmlns:a16="http://schemas.microsoft.com/office/drawing/2014/main" id="{3E364762-B904-4A35-AC70-0A9705400E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Freeform 11">
              <a:extLst>
                <a:ext uri="{FF2B5EF4-FFF2-40B4-BE49-F238E27FC236}">
                  <a16:creationId xmlns:a16="http://schemas.microsoft.com/office/drawing/2014/main" id="{0A0E1EFD-DFA2-43D3-86F4-EC15E8D3D9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Menyusun</a:t>
            </a:r>
            <a:r>
              <a:rPr lang="en-US" altLang="ko-KR" dirty="0"/>
              <a:t> </a:t>
            </a:r>
            <a:r>
              <a:rPr lang="en-US" altLang="ko-KR" dirty="0" err="1"/>
              <a:t>Jurnal</a:t>
            </a:r>
            <a:r>
              <a:rPr lang="en-US" altLang="ko-KR" dirty="0"/>
              <a:t> </a:t>
            </a:r>
            <a:r>
              <a:rPr lang="en-US" altLang="ko-KR" dirty="0" err="1"/>
              <a:t>Penelitian</a:t>
            </a:r>
            <a:endParaRPr lang="ko-KR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4907" y="2021759"/>
            <a:ext cx="972000" cy="972000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06907" y="2243869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85315" y="2000185"/>
            <a:ext cx="972000" cy="972000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157315" y="2232266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5723" y="2003485"/>
            <a:ext cx="972000" cy="972000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207" y="2234974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98615" y="2172100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2486" y="2215371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319271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Pendahuluan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43222" y="330043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Kajian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Pustaka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Ada </a:t>
            </a:r>
            <a:r>
              <a:rPr lang="en-US" b="1" dirty="0" err="1"/>
              <a:t>salah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tanggung</a:t>
            </a:r>
            <a:r>
              <a:rPr lang="en-US" b="1" dirty="0"/>
              <a:t> </a:t>
            </a:r>
            <a:r>
              <a:rPr lang="en-US" b="1" dirty="0" err="1"/>
              <a:t>jawab</a:t>
            </a:r>
            <a:r>
              <a:rPr lang="en-US" b="1" dirty="0"/>
              <a:t> </a:t>
            </a:r>
            <a:r>
              <a:rPr lang="en-US" b="1" dirty="0" err="1"/>
              <a:t>peneliti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mempublikasi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endParaRPr lang="en-US" b="1" dirty="0"/>
          </a:p>
        </p:txBody>
      </p:sp>
      <p:sp>
        <p:nvSpPr>
          <p:cNvPr id="35" name="Right Arrow 34"/>
          <p:cNvSpPr/>
          <p:nvPr/>
        </p:nvSpPr>
        <p:spPr>
          <a:xfrm>
            <a:off x="5107723" y="2265442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86131" y="2021758"/>
            <a:ext cx="972000" cy="972000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7072209" y="2232266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99431" y="2182194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45894" y="330043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Metodologi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44039" y="323887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Pembahasan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050617" y="2021758"/>
            <a:ext cx="972000" cy="972000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63917" y="2232266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04042" y="323887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Kesimpulan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0480"/>
          <p:cNvGrpSpPr/>
          <p:nvPr/>
        </p:nvGrpSpPr>
        <p:grpSpPr>
          <a:xfrm>
            <a:off x="1360332" y="1541512"/>
            <a:ext cx="7025063" cy="1816297"/>
            <a:chOff x="1291353" y="1755670"/>
            <a:chExt cx="7025063" cy="1816297"/>
          </a:xfrm>
        </p:grpSpPr>
        <p:sp>
          <p:nvSpPr>
            <p:cNvPr id="22" name="Block Arc 21"/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480" name="Rectangle 20479"/>
            <p:cNvSpPr/>
            <p:nvPr/>
          </p:nvSpPr>
          <p:spPr>
            <a:xfrm>
              <a:off x="1291353" y="1755670"/>
              <a:ext cx="6156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40248" y="3499967"/>
              <a:ext cx="511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491" y="-34105"/>
            <a:ext cx="9144000" cy="5762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b="1" dirty="0" err="1"/>
              <a:t>Alur</a:t>
            </a:r>
            <a:r>
              <a:rPr lang="en-US" altLang="ko-KR" b="1" dirty="0"/>
              <a:t> </a:t>
            </a:r>
            <a:r>
              <a:rPr lang="en-US" altLang="ko-KR" b="1" dirty="0" err="1"/>
              <a:t>Menyusun</a:t>
            </a:r>
            <a:r>
              <a:rPr lang="en-US" altLang="ko-KR" b="1" dirty="0"/>
              <a:t> </a:t>
            </a:r>
            <a:r>
              <a:rPr lang="en-US" altLang="ko-KR" b="1" dirty="0" err="1"/>
              <a:t>Jurnal</a:t>
            </a:r>
            <a:r>
              <a:rPr lang="en-US" altLang="ko-KR" b="1" dirty="0"/>
              <a:t> </a:t>
            </a:r>
            <a:r>
              <a:rPr lang="en-US" altLang="ko-KR" b="1" dirty="0" err="1"/>
              <a:t>Penelitian</a:t>
            </a:r>
            <a:endParaRPr lang="ko-KR" alt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922197" y="1130448"/>
            <a:ext cx="914400" cy="914400"/>
            <a:chOff x="5364088" y="2787774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09680" y="1130448"/>
            <a:ext cx="914400" cy="914400"/>
            <a:chOff x="5364088" y="2787774"/>
            <a:chExt cx="914400" cy="914400"/>
          </a:xfrm>
        </p:grpSpPr>
        <p:sp>
          <p:nvSpPr>
            <p:cNvPr id="9" name="Oval 8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97163" y="1130448"/>
            <a:ext cx="914400" cy="914400"/>
            <a:chOff x="5364088" y="2787774"/>
            <a:chExt cx="914400" cy="914400"/>
          </a:xfrm>
        </p:grpSpPr>
        <p:sp>
          <p:nvSpPr>
            <p:cNvPr id="12" name="Oval 11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65939" y="2863724"/>
            <a:ext cx="914400" cy="914400"/>
            <a:chOff x="5364088" y="2787774"/>
            <a:chExt cx="914400" cy="914400"/>
          </a:xfrm>
        </p:grpSpPr>
        <p:sp>
          <p:nvSpPr>
            <p:cNvPr id="15" name="Oval 14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3422" y="2863724"/>
            <a:ext cx="914400" cy="914400"/>
            <a:chOff x="5364088" y="2787774"/>
            <a:chExt cx="914400" cy="914400"/>
          </a:xfrm>
        </p:grpSpPr>
        <p:sp>
          <p:nvSpPr>
            <p:cNvPr id="18" name="Oval 17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69737" y="1434246"/>
            <a:ext cx="306803" cy="306803"/>
            <a:chOff x="1547664" y="3147814"/>
            <a:chExt cx="720080" cy="720080"/>
          </a:xfrm>
        </p:grpSpPr>
        <p:sp>
          <p:nvSpPr>
            <p:cNvPr id="7" name="Oval 6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57220" y="1434246"/>
            <a:ext cx="306803" cy="306803"/>
            <a:chOff x="1547664" y="3147814"/>
            <a:chExt cx="720080" cy="720080"/>
          </a:xfrm>
        </p:grpSpPr>
        <p:sp>
          <p:nvSpPr>
            <p:cNvPr id="24" name="Oval 23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10800000">
            <a:off x="3913479" y="3167523"/>
            <a:ext cx="306803" cy="306803"/>
            <a:chOff x="1547664" y="3147814"/>
            <a:chExt cx="720080" cy="720080"/>
          </a:xfrm>
        </p:grpSpPr>
        <p:sp>
          <p:nvSpPr>
            <p:cNvPr id="27" name="Oval 26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5400000">
            <a:off x="8169371" y="2300884"/>
            <a:ext cx="306803" cy="306803"/>
            <a:chOff x="1547664" y="3147814"/>
            <a:chExt cx="720080" cy="720080"/>
          </a:xfrm>
        </p:grpSpPr>
        <p:sp>
          <p:nvSpPr>
            <p:cNvPr id="30" name="Oval 29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Block Arc 14"/>
          <p:cNvSpPr/>
          <p:nvPr/>
        </p:nvSpPr>
        <p:spPr>
          <a:xfrm rot="16200000">
            <a:off x="1212690" y="1420832"/>
            <a:ext cx="333413" cy="33363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02480" y="1450550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Teardrop 6"/>
          <p:cNvSpPr/>
          <p:nvPr/>
        </p:nvSpPr>
        <p:spPr>
          <a:xfrm rot="8100000">
            <a:off x="3920239" y="1430872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16"/>
          <p:cNvSpPr/>
          <p:nvPr/>
        </p:nvSpPr>
        <p:spPr>
          <a:xfrm rot="2700000">
            <a:off x="5298806" y="3109076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ed Rectangle 27"/>
          <p:cNvSpPr/>
          <p:nvPr/>
        </p:nvSpPr>
        <p:spPr>
          <a:xfrm>
            <a:off x="2571070" y="3194540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67417" y="2118466"/>
            <a:ext cx="2202319" cy="863358"/>
            <a:chOff x="803639" y="3362835"/>
            <a:chExt cx="2241164" cy="863358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Ringkasan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singkat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mengenai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latar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belakang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masalah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39" y="3362835"/>
              <a:ext cx="2241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Pendahuluan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54899" y="2118466"/>
            <a:ext cx="2023958" cy="863358"/>
            <a:chOff x="803640" y="3362835"/>
            <a:chExt cx="2059657" cy="863358"/>
          </a:xfrm>
        </p:grpSpPr>
        <p:sp>
          <p:nvSpPr>
            <p:cNvPr id="45" name="TextBox 4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Kerangka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berpikir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uraian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singkat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teori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utama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Kajian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Pustaka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742380" y="2118466"/>
            <a:ext cx="2023958" cy="863358"/>
            <a:chOff x="803640" y="3362835"/>
            <a:chExt cx="2059657" cy="863358"/>
          </a:xfrm>
        </p:grpSpPr>
        <p:sp>
          <p:nvSpPr>
            <p:cNvPr id="48" name="TextBox 4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Ringkasan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singkat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metode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pemilihan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metode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tsb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Metodologi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12581" y="3859437"/>
            <a:ext cx="2925225" cy="678692"/>
            <a:chOff x="283581" y="3362835"/>
            <a:chExt cx="2976821" cy="678692"/>
          </a:xfrm>
        </p:grpSpPr>
        <p:sp>
          <p:nvSpPr>
            <p:cNvPr id="51" name="TextBox 5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Ringkasan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utama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pembahasan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83581" y="3362835"/>
              <a:ext cx="2976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Pembahasan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352362" y="3820549"/>
            <a:ext cx="2667909" cy="717580"/>
            <a:chOff x="803639" y="3323947"/>
            <a:chExt cx="2714966" cy="717580"/>
          </a:xfrm>
        </p:grpSpPr>
        <p:sp>
          <p:nvSpPr>
            <p:cNvPr id="54" name="TextBox 53"/>
            <p:cNvSpPr txBox="1"/>
            <p:nvPr/>
          </p:nvSpPr>
          <p:spPr>
            <a:xfrm>
              <a:off x="803639" y="3579862"/>
              <a:ext cx="2714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Point-point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utama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kesimpulan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menjawab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pertanyaan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73275" y="332394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Kesimpulan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7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A0E37B-6908-449C-9C27-5D5A3D076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276"/>
            <a:ext cx="9144000" cy="45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50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B79269-4DB5-4711-8338-D607F2F33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380"/>
            <a:ext cx="9144000" cy="46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21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AD3D2B-5984-4098-A02D-65B6095F6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55525"/>
            <a:ext cx="4248472" cy="4094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4344D-FFD4-43D4-B85A-EC27AA41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555525"/>
            <a:ext cx="4932040" cy="40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9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3BBC3-7EED-4E61-AD87-BD649BBE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5298"/>
            <a:ext cx="9144000" cy="36729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6F6565-5C18-462E-B40F-E461A95B232E}"/>
              </a:ext>
            </a:extLst>
          </p:cNvPr>
          <p:cNvSpPr/>
          <p:nvPr/>
        </p:nvSpPr>
        <p:spPr>
          <a:xfrm>
            <a:off x="1187624" y="2931790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A295B-7D63-4F8F-AD3E-97F7BEFF9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55526"/>
            <a:ext cx="4032448" cy="4032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3C488A-2FCE-4AFB-8088-68EA55589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369" y="555526"/>
            <a:ext cx="505013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1"/>
                </a:solidFill>
              </a:rPr>
              <a:t>Agenda</a:t>
            </a:r>
            <a:endParaRPr lang="ko-KR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02348" y="1356141"/>
            <a:ext cx="914400" cy="914400"/>
            <a:chOff x="3802348" y="1197114"/>
            <a:chExt cx="914400" cy="914400"/>
          </a:xfrm>
        </p:grpSpPr>
        <p:sp>
          <p:nvSpPr>
            <p:cNvPr id="3" name="Diamond 2"/>
            <p:cNvSpPr/>
            <p:nvPr/>
          </p:nvSpPr>
          <p:spPr>
            <a:xfrm>
              <a:off x="3802348" y="1197114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6840" y="139270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27253" y="1967765"/>
            <a:ext cx="914400" cy="914400"/>
            <a:chOff x="4427253" y="1808738"/>
            <a:chExt cx="914400" cy="914400"/>
          </a:xfrm>
        </p:grpSpPr>
        <p:sp>
          <p:nvSpPr>
            <p:cNvPr id="5" name="Diamond 4"/>
            <p:cNvSpPr/>
            <p:nvPr/>
          </p:nvSpPr>
          <p:spPr>
            <a:xfrm>
              <a:off x="4427253" y="1808738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1745" y="200432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02348" y="2579389"/>
            <a:ext cx="914400" cy="914400"/>
            <a:chOff x="3802348" y="2420362"/>
            <a:chExt cx="914400" cy="914400"/>
          </a:xfrm>
        </p:grpSpPr>
        <p:sp>
          <p:nvSpPr>
            <p:cNvPr id="6" name="Diamond 5"/>
            <p:cNvSpPr/>
            <p:nvPr/>
          </p:nvSpPr>
          <p:spPr>
            <a:xfrm>
              <a:off x="3802348" y="2420362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6840" y="261595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27253" y="3191014"/>
            <a:ext cx="914400" cy="914400"/>
            <a:chOff x="4427253" y="3031987"/>
            <a:chExt cx="914400" cy="914400"/>
          </a:xfrm>
        </p:grpSpPr>
        <p:sp>
          <p:nvSpPr>
            <p:cNvPr id="7" name="Diamond 6"/>
            <p:cNvSpPr/>
            <p:nvPr/>
          </p:nvSpPr>
          <p:spPr>
            <a:xfrm>
              <a:off x="4427253" y="3031987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91745" y="322757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5617" y="1390928"/>
            <a:ext cx="2981741" cy="673514"/>
            <a:chOff x="2113657" y="4283314"/>
            <a:chExt cx="3647460" cy="673514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Membahas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tentang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cara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mengambil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kesimpulan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penelitian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KESIMPULAN PENELITIAN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5617" y="2607499"/>
            <a:ext cx="2981741" cy="673514"/>
            <a:chOff x="2113657" y="4283314"/>
            <a:chExt cx="3647460" cy="673514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Menyusun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Abstrak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sesuai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panduan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skripsi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UPJ.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ABSTRAK PENELITIAN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36096" y="2009231"/>
            <a:ext cx="2981741" cy="673514"/>
            <a:chOff x="2113657" y="4283314"/>
            <a:chExt cx="3647460" cy="673514"/>
          </a:xfrm>
        </p:grpSpPr>
        <p:sp>
          <p:nvSpPr>
            <p:cNvPr id="29" name="TextBox 28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Membahas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tentang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cara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menyusun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saran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penelitian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 PENELITIAN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36096" y="3225802"/>
            <a:ext cx="2981741" cy="488848"/>
            <a:chOff x="2113657" y="4283314"/>
            <a:chExt cx="3647460" cy="488848"/>
          </a:xfrm>
        </p:grpSpPr>
        <p:sp>
          <p:nvSpPr>
            <p:cNvPr id="32" name="TextBox 31"/>
            <p:cNvSpPr txBox="1"/>
            <p:nvPr/>
          </p:nvSpPr>
          <p:spPr>
            <a:xfrm>
              <a:off x="2113657" y="4495163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Menyusun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Jurnal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Penelitian</a:t>
              </a:r>
              <a:endPara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JURNAL PENELITIAN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09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FE5F6-B7CB-4425-B505-DAA48BB7B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021"/>
            <a:ext cx="9144000" cy="381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89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FFEDF3-BC64-44CB-A68E-C54E89B95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713"/>
            <a:ext cx="9144000" cy="36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4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008DC-3D68-4F07-B607-10716DBB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127"/>
            <a:ext cx="9144000" cy="41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06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955479"/>
            <a:ext cx="9144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Rounded Rectangle 2"/>
          <p:cNvSpPr/>
          <p:nvPr/>
        </p:nvSpPr>
        <p:spPr>
          <a:xfrm>
            <a:off x="515698" y="436261"/>
            <a:ext cx="4056301" cy="2088232"/>
          </a:xfrm>
          <a:prstGeom prst="round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7664" y="880213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metode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tepat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satu-satunya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jalan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melihat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kebenaran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tentang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dunia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anda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akan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percaya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bahwa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dunia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menjadi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sangat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menarik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dipelajari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28381" y="3297304"/>
            <a:ext cx="5472608" cy="826255"/>
            <a:chOff x="1828381" y="3313206"/>
            <a:chExt cx="5472608" cy="82625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828381" y="3313206"/>
              <a:ext cx="5472608" cy="542078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dirty="0" err="1">
                  <a:solidFill>
                    <a:schemeClr val="bg1"/>
                  </a:solidFill>
                  <a:latin typeface="+mj-lt"/>
                </a:rPr>
                <a:t>Terima</a:t>
              </a:r>
              <a:r>
                <a:rPr lang="en-US" altLang="ko-KR" dirty="0">
                  <a:solidFill>
                    <a:schemeClr val="bg1"/>
                  </a:solidFill>
                  <a:latin typeface="+mj-lt"/>
                </a:rPr>
                <a:t> Kasih</a:t>
              </a:r>
              <a:endParaRPr lang="ko-KR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Text Placeholder 7"/>
            <p:cNvSpPr txBox="1">
              <a:spLocks/>
            </p:cNvSpPr>
            <p:nvPr/>
          </p:nvSpPr>
          <p:spPr>
            <a:xfrm>
              <a:off x="1828381" y="3862774"/>
              <a:ext cx="5472608" cy="27668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95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7824" y="40221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BAB V PENELITIAN</a:t>
            </a:r>
          </a:p>
          <a:p>
            <a:pPr algn="ctr"/>
            <a:r>
              <a:rPr lang="en-US" b="1" dirty="0"/>
              <a:t>PENUTUP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170996"/>
              </p:ext>
            </p:extLst>
          </p:nvPr>
        </p:nvGraphicFramePr>
        <p:xfrm>
          <a:off x="3635896" y="1491630"/>
          <a:ext cx="453650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14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4804" y="801339"/>
            <a:ext cx="5315151" cy="353050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70961"/>
            <a:ext cx="3024336" cy="2017751"/>
          </a:xfrm>
        </p:spPr>
        <p:txBody>
          <a:bodyPr/>
          <a:lstStyle/>
          <a:p>
            <a:r>
              <a:rPr lang="en-US" altLang="ko-KR" dirty="0" err="1"/>
              <a:t>Kesimpulan</a:t>
            </a:r>
            <a:r>
              <a:rPr lang="en-US" altLang="ko-KR" dirty="0">
                <a:solidFill>
                  <a:srgbClr val="E54632"/>
                </a:solidFill>
              </a:rPr>
              <a:t> </a:t>
            </a:r>
            <a:br>
              <a:rPr lang="en-US" altLang="ko-KR" dirty="0">
                <a:solidFill>
                  <a:srgbClr val="E54632"/>
                </a:solidFill>
              </a:rPr>
            </a:br>
            <a:r>
              <a:rPr lang="en-US" altLang="ko-KR" dirty="0" err="1">
                <a:solidFill>
                  <a:schemeClr val="accent1"/>
                </a:solidFill>
              </a:rPr>
              <a:t>Penelitian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br>
              <a:rPr lang="en-US" altLang="ko-KR" dirty="0">
                <a:solidFill>
                  <a:schemeClr val="accent1"/>
                </a:solidFill>
              </a:rPr>
            </a:br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466379" y="928382"/>
            <a:ext cx="4932000" cy="3276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83169" y="1160687"/>
            <a:ext cx="4615210" cy="2996472"/>
            <a:chOff x="2227884" y="1338988"/>
            <a:chExt cx="6160540" cy="2996472"/>
          </a:xfrm>
        </p:grpSpPr>
        <p:sp>
          <p:nvSpPr>
            <p:cNvPr id="12" name="TextBox 11"/>
            <p:cNvSpPr txBox="1"/>
            <p:nvPr/>
          </p:nvSpPr>
          <p:spPr>
            <a:xfrm>
              <a:off x="2227884" y="1657804"/>
              <a:ext cx="616054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/>
              <a:r>
                <a:rPr lang="en-US" sz="1400" dirty="0" err="1"/>
                <a:t>Jawaban</a:t>
              </a:r>
              <a:r>
                <a:rPr lang="en-US" sz="1400" dirty="0"/>
                <a:t> </a:t>
              </a:r>
              <a:r>
                <a:rPr lang="en-US" sz="1400" dirty="0" err="1"/>
                <a:t>atas</a:t>
              </a:r>
              <a:r>
                <a:rPr lang="en-US" sz="1400" dirty="0"/>
                <a:t> </a:t>
              </a:r>
              <a:r>
                <a:rPr lang="en-US" sz="1400" dirty="0" err="1"/>
                <a:t>rumusan</a:t>
              </a:r>
              <a:r>
                <a:rPr lang="en-US" sz="1400" dirty="0"/>
                <a:t> </a:t>
              </a:r>
              <a:r>
                <a:rPr lang="en-US" sz="1400" dirty="0" err="1"/>
                <a:t>masalah</a:t>
              </a:r>
              <a:r>
                <a:rPr lang="en-US" sz="1400" dirty="0"/>
                <a:t> </a:t>
              </a:r>
              <a:r>
                <a:rPr lang="en-US" sz="1400" dirty="0" err="1"/>
                <a:t>penelitian</a:t>
              </a:r>
              <a:r>
                <a:rPr lang="en-US" sz="1400" dirty="0"/>
                <a:t> yang </a:t>
              </a:r>
            </a:p>
            <a:p>
              <a:pPr marL="0" lvl="2"/>
              <a:r>
                <a:rPr lang="en-US" sz="1400" dirty="0" err="1"/>
                <a:t>telah</a:t>
              </a:r>
              <a:r>
                <a:rPr lang="en-US" sz="1400" dirty="0"/>
                <a:t> </a:t>
              </a:r>
              <a:r>
                <a:rPr lang="en-US" sz="1400" dirty="0" err="1"/>
                <a:t>diajukan</a:t>
              </a:r>
              <a:r>
                <a:rPr lang="en-US" sz="1400" dirty="0"/>
                <a:t> </a:t>
              </a:r>
              <a:r>
                <a:rPr lang="en-US" sz="1400" dirty="0" err="1"/>
                <a:t>dalam</a:t>
              </a:r>
              <a:r>
                <a:rPr lang="en-US" sz="1400" dirty="0"/>
                <a:t> </a:t>
              </a:r>
              <a:r>
                <a:rPr lang="en-US" sz="1400" dirty="0" err="1"/>
                <a:t>bab</a:t>
              </a:r>
              <a:r>
                <a:rPr lang="en-US" sz="1400" dirty="0"/>
                <a:t> 1.</a:t>
              </a:r>
            </a:p>
            <a:p>
              <a:pPr marL="0" lvl="2"/>
              <a:endParaRPr lang="en-US" sz="1400" dirty="0"/>
            </a:p>
            <a:p>
              <a:pPr marL="0" lvl="2"/>
              <a:r>
                <a:rPr lang="en-US" sz="1400" dirty="0" err="1"/>
                <a:t>Jadi</a:t>
              </a:r>
              <a:r>
                <a:rPr lang="en-US" sz="1400" dirty="0"/>
                <a:t>, </a:t>
              </a:r>
              <a:r>
                <a:rPr lang="en-US" sz="1400" dirty="0" err="1"/>
                <a:t>saat</a:t>
              </a:r>
              <a:r>
                <a:rPr lang="en-US" sz="1400" dirty="0"/>
                <a:t> </a:t>
              </a:r>
              <a:r>
                <a:rPr lang="en-US" sz="1400" dirty="0" err="1"/>
                <a:t>membuat</a:t>
              </a:r>
              <a:r>
                <a:rPr lang="en-US" sz="1400" dirty="0"/>
                <a:t> </a:t>
              </a:r>
              <a:r>
                <a:rPr lang="en-US" sz="1400" dirty="0" err="1"/>
                <a:t>kesimpulan</a:t>
              </a:r>
              <a:r>
                <a:rPr lang="en-US" sz="1400" dirty="0"/>
                <a:t>, </a:t>
              </a:r>
              <a:r>
                <a:rPr lang="en-US" sz="1400" dirty="0" err="1"/>
                <a:t>lihat</a:t>
              </a:r>
              <a:r>
                <a:rPr lang="en-US" sz="1400" dirty="0"/>
                <a:t> </a:t>
              </a:r>
              <a:r>
                <a:rPr lang="en-US" sz="1400" dirty="0" err="1"/>
                <a:t>kembali</a:t>
              </a:r>
              <a:r>
                <a:rPr lang="en-US" sz="1400" dirty="0"/>
                <a:t> </a:t>
              </a:r>
              <a:r>
                <a:rPr lang="en-US" sz="1400" dirty="0" err="1"/>
                <a:t>apa</a:t>
              </a:r>
              <a:r>
                <a:rPr lang="en-US" sz="1400" dirty="0"/>
                <a:t> yang </a:t>
              </a:r>
              <a:r>
                <a:rPr lang="en-US" sz="1400" dirty="0" err="1"/>
                <a:t>menjadi</a:t>
              </a:r>
              <a:r>
                <a:rPr lang="en-US" sz="1400" dirty="0"/>
                <a:t> </a:t>
              </a:r>
              <a:r>
                <a:rPr lang="en-US" sz="1400" dirty="0" err="1"/>
                <a:t>pertanyaan</a:t>
              </a:r>
              <a:r>
                <a:rPr lang="en-US" sz="1400" dirty="0"/>
                <a:t> </a:t>
              </a:r>
              <a:r>
                <a:rPr lang="en-US" sz="1400" dirty="0" err="1"/>
                <a:t>penelitian</a:t>
              </a:r>
              <a:r>
                <a:rPr lang="en-US" sz="1400" dirty="0"/>
                <a:t> </a:t>
              </a:r>
              <a:r>
                <a:rPr lang="en-US" sz="1400" dirty="0" err="1"/>
                <a:t>pada</a:t>
              </a:r>
              <a:r>
                <a:rPr lang="en-US" sz="1400" dirty="0"/>
                <a:t> </a:t>
              </a:r>
              <a:r>
                <a:rPr lang="en-US" sz="1400" dirty="0" err="1"/>
                <a:t>bab</a:t>
              </a:r>
              <a:r>
                <a:rPr lang="en-US" sz="1400" dirty="0"/>
                <a:t> 1 </a:t>
              </a:r>
            </a:p>
            <a:p>
              <a:pPr marL="0" lvl="2"/>
              <a:r>
                <a:rPr lang="en-US" sz="1400" dirty="0" err="1"/>
                <a:t>Penelitian</a:t>
              </a:r>
              <a:endParaRPr lang="en-US" sz="1400" dirty="0"/>
            </a:p>
            <a:p>
              <a:pPr marL="0" lvl="2"/>
              <a:endParaRPr lang="en-US" sz="1400" dirty="0"/>
            </a:p>
            <a:p>
              <a:pPr marL="0" lvl="2"/>
              <a:r>
                <a:rPr lang="en-US" sz="1400" dirty="0" err="1"/>
                <a:t>Contoh</a:t>
              </a:r>
              <a:r>
                <a:rPr lang="en-US" sz="1400" dirty="0"/>
                <a:t> : </a:t>
              </a:r>
              <a:r>
                <a:rPr lang="en-US" sz="1400" dirty="0" err="1"/>
                <a:t>Apakah</a:t>
              </a:r>
              <a:r>
                <a:rPr lang="en-US" sz="1400" dirty="0"/>
                <a:t> </a:t>
              </a:r>
              <a:r>
                <a:rPr lang="en-US" sz="1400" dirty="0" err="1"/>
                <a:t>ada</a:t>
              </a:r>
              <a:r>
                <a:rPr lang="en-US" sz="1400" dirty="0"/>
                <a:t> </a:t>
              </a:r>
              <a:r>
                <a:rPr lang="en-US" sz="1400" dirty="0" err="1"/>
                <a:t>pengaruh</a:t>
              </a:r>
              <a:r>
                <a:rPr lang="en-US" sz="1400" dirty="0"/>
                <a:t> </a:t>
              </a:r>
              <a:r>
                <a:rPr lang="en-US" sz="1400" dirty="0" err="1"/>
                <a:t>antara</a:t>
              </a:r>
              <a:r>
                <a:rPr lang="en-US" sz="1400" dirty="0"/>
                <a:t> </a:t>
              </a:r>
              <a:r>
                <a:rPr lang="en-US" sz="1400" dirty="0" err="1"/>
                <a:t>terpaan</a:t>
              </a:r>
              <a:r>
                <a:rPr lang="en-US" sz="1400" dirty="0"/>
                <a:t> </a:t>
              </a:r>
              <a:r>
                <a:rPr lang="en-US" sz="1400" dirty="0" err="1"/>
                <a:t>iklan</a:t>
              </a:r>
              <a:r>
                <a:rPr lang="en-US" sz="1400" dirty="0"/>
                <a:t> </a:t>
              </a:r>
            </a:p>
            <a:p>
              <a:pPr marL="0" lvl="2"/>
              <a:r>
                <a:rPr lang="en-US" sz="1400" dirty="0" err="1"/>
                <a:t>terhadap</a:t>
              </a:r>
              <a:r>
                <a:rPr lang="en-US" sz="1400" dirty="0"/>
                <a:t> </a:t>
              </a:r>
              <a:r>
                <a:rPr lang="en-US" sz="1400" dirty="0" err="1"/>
                <a:t>keputusan</a:t>
              </a:r>
              <a:r>
                <a:rPr lang="en-US" sz="1400" dirty="0"/>
                <a:t> </a:t>
              </a:r>
              <a:r>
                <a:rPr lang="en-US" sz="1400" dirty="0" err="1"/>
                <a:t>pembelian</a:t>
              </a:r>
              <a:r>
                <a:rPr lang="en-US" sz="1400" dirty="0"/>
                <a:t>?</a:t>
              </a:r>
            </a:p>
            <a:p>
              <a:pPr marL="0" lvl="2"/>
              <a:endParaRPr lang="en-US" sz="1400" dirty="0"/>
            </a:p>
            <a:p>
              <a:pPr marL="0" lvl="2"/>
              <a:r>
                <a:rPr lang="en-US" sz="1400" dirty="0" err="1"/>
                <a:t>Kesimpulan</a:t>
              </a:r>
              <a:r>
                <a:rPr lang="en-US" sz="1400" dirty="0"/>
                <a:t> : </a:t>
              </a:r>
              <a:r>
                <a:rPr lang="en-US" sz="1400" dirty="0" err="1"/>
                <a:t>menjawab</a:t>
              </a:r>
              <a:r>
                <a:rPr lang="en-US" sz="1400" dirty="0"/>
                <a:t> </a:t>
              </a:r>
              <a:r>
                <a:rPr lang="en-US" sz="1400" dirty="0" err="1"/>
                <a:t>pertanyaan</a:t>
              </a:r>
              <a:r>
                <a:rPr lang="en-US" sz="1400" dirty="0"/>
                <a:t> </a:t>
              </a:r>
              <a:r>
                <a:rPr lang="en-US" sz="1400" dirty="0" err="1"/>
                <a:t>tersebut</a:t>
              </a:r>
              <a:r>
                <a:rPr lang="en-US" sz="1400" dirty="0"/>
                <a:t> </a:t>
              </a:r>
            </a:p>
            <a:p>
              <a:pPr marL="0" lvl="2"/>
              <a:r>
                <a:rPr lang="en-US" sz="1400" dirty="0"/>
                <a:t>di </a:t>
              </a:r>
              <a:r>
                <a:rPr lang="en-US" sz="1400" dirty="0" err="1"/>
                <a:t>atas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27884" y="1338988"/>
              <a:ext cx="61605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Kesimpulan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adalah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22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95486"/>
            <a:ext cx="9144000" cy="5762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2400" b="1" dirty="0" err="1"/>
              <a:t>Langkah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Langkah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Menyusun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Kesimpulan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Penelitian</a:t>
            </a:r>
            <a:endParaRPr lang="ko-KR" altLang="en-US" sz="2400" b="1" dirty="0"/>
          </a:p>
        </p:txBody>
      </p:sp>
      <p:grpSp>
        <p:nvGrpSpPr>
          <p:cNvPr id="6" name="Group 5"/>
          <p:cNvGrpSpPr/>
          <p:nvPr/>
        </p:nvGrpSpPr>
        <p:grpSpPr>
          <a:xfrm rot="2700000">
            <a:off x="4872379" y="1123264"/>
            <a:ext cx="472578" cy="879828"/>
            <a:chOff x="6783521" y="1654812"/>
            <a:chExt cx="726841" cy="1353205"/>
          </a:xfrm>
        </p:grpSpPr>
        <p:sp>
          <p:nvSpPr>
            <p:cNvPr id="8" name="Freeform 7"/>
            <p:cNvSpPr/>
            <p:nvPr/>
          </p:nvSpPr>
          <p:spPr>
            <a:xfrm>
              <a:off x="6783521" y="1886618"/>
              <a:ext cx="726841" cy="1121399"/>
            </a:xfrm>
            <a:custGeom>
              <a:avLst/>
              <a:gdLst/>
              <a:ahLst/>
              <a:cxnLst/>
              <a:rect l="l" t="t" r="r" b="b"/>
              <a:pathLst>
                <a:path w="726841" h="1121399">
                  <a:moveTo>
                    <a:pt x="236325" y="1049494"/>
                  </a:moveTo>
                  <a:lnTo>
                    <a:pt x="495287" y="1049494"/>
                  </a:lnTo>
                  <a:cubicBezTo>
                    <a:pt x="491080" y="1064561"/>
                    <a:pt x="487966" y="1079199"/>
                    <a:pt x="485273" y="1093187"/>
                  </a:cubicBezTo>
                  <a:lnTo>
                    <a:pt x="245258" y="1092728"/>
                  </a:lnTo>
                  <a:close/>
                  <a:moveTo>
                    <a:pt x="363421" y="203844"/>
                  </a:moveTo>
                  <a:cubicBezTo>
                    <a:pt x="401307" y="203844"/>
                    <a:pt x="432020" y="234557"/>
                    <a:pt x="432020" y="272443"/>
                  </a:cubicBezTo>
                  <a:cubicBezTo>
                    <a:pt x="432020" y="310329"/>
                    <a:pt x="401307" y="341042"/>
                    <a:pt x="363421" y="341042"/>
                  </a:cubicBezTo>
                  <a:cubicBezTo>
                    <a:pt x="325534" y="341042"/>
                    <a:pt x="294821" y="310329"/>
                    <a:pt x="294821" y="272443"/>
                  </a:cubicBezTo>
                  <a:cubicBezTo>
                    <a:pt x="294821" y="234557"/>
                    <a:pt x="325534" y="203844"/>
                    <a:pt x="363421" y="203844"/>
                  </a:cubicBezTo>
                  <a:close/>
                  <a:moveTo>
                    <a:pt x="363421" y="135244"/>
                  </a:moveTo>
                  <a:cubicBezTo>
                    <a:pt x="287648" y="135244"/>
                    <a:pt x="226222" y="196671"/>
                    <a:pt x="226222" y="272443"/>
                  </a:cubicBezTo>
                  <a:cubicBezTo>
                    <a:pt x="226222" y="348216"/>
                    <a:pt x="287648" y="409642"/>
                    <a:pt x="363421" y="409642"/>
                  </a:cubicBezTo>
                  <a:cubicBezTo>
                    <a:pt x="439193" y="409642"/>
                    <a:pt x="500619" y="348216"/>
                    <a:pt x="500619" y="272443"/>
                  </a:cubicBezTo>
                  <a:cubicBezTo>
                    <a:pt x="500619" y="196671"/>
                    <a:pt x="439193" y="135244"/>
                    <a:pt x="363421" y="135244"/>
                  </a:cubicBezTo>
                  <a:close/>
                  <a:moveTo>
                    <a:pt x="196200" y="0"/>
                  </a:moveTo>
                  <a:cubicBezTo>
                    <a:pt x="300307" y="58658"/>
                    <a:pt x="427219" y="59450"/>
                    <a:pt x="531959" y="2129"/>
                  </a:cubicBezTo>
                  <a:cubicBezTo>
                    <a:pt x="645195" y="251105"/>
                    <a:pt x="615578" y="521951"/>
                    <a:pt x="565642" y="749813"/>
                  </a:cubicBezTo>
                  <a:lnTo>
                    <a:pt x="726841" y="904479"/>
                  </a:lnTo>
                  <a:lnTo>
                    <a:pt x="700460" y="1113326"/>
                  </a:lnTo>
                  <a:lnTo>
                    <a:pt x="510728" y="982128"/>
                  </a:lnTo>
                  <a:lnTo>
                    <a:pt x="503274" y="1014651"/>
                  </a:lnTo>
                  <a:lnTo>
                    <a:pt x="228241" y="1014651"/>
                  </a:lnTo>
                  <a:cubicBezTo>
                    <a:pt x="226194" y="1005458"/>
                    <a:pt x="223902" y="996068"/>
                    <a:pt x="221524" y="986461"/>
                  </a:cubicBezTo>
                  <a:lnTo>
                    <a:pt x="26381" y="1121399"/>
                  </a:lnTo>
                  <a:lnTo>
                    <a:pt x="0" y="912552"/>
                  </a:lnTo>
                  <a:lnTo>
                    <a:pt x="162681" y="756465"/>
                  </a:lnTo>
                  <a:lnTo>
                    <a:pt x="163137" y="757906"/>
                  </a:lnTo>
                  <a:lnTo>
                    <a:pt x="165881" y="748957"/>
                  </a:lnTo>
                  <a:cubicBezTo>
                    <a:pt x="117348" y="521774"/>
                    <a:pt x="87568" y="246912"/>
                    <a:pt x="1962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997804" y="1654812"/>
              <a:ext cx="298274" cy="244742"/>
            </a:xfrm>
            <a:custGeom>
              <a:avLst/>
              <a:gdLst/>
              <a:ahLst/>
              <a:cxnLst/>
              <a:rect l="l" t="t" r="r" b="b"/>
              <a:pathLst>
                <a:path w="298274" h="244742">
                  <a:moveTo>
                    <a:pt x="147328" y="0"/>
                  </a:moveTo>
                  <a:cubicBezTo>
                    <a:pt x="212319" y="65590"/>
                    <a:pt x="261867" y="134854"/>
                    <a:pt x="298274" y="206570"/>
                  </a:cubicBezTo>
                  <a:cubicBezTo>
                    <a:pt x="205418" y="258299"/>
                    <a:pt x="92251" y="257374"/>
                    <a:pt x="0" y="204273"/>
                  </a:cubicBezTo>
                  <a:cubicBezTo>
                    <a:pt x="35363" y="132633"/>
                    <a:pt x="83678" y="64016"/>
                    <a:pt x="147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34131" y="1828800"/>
            <a:ext cx="3277252" cy="2940710"/>
            <a:chOff x="2875611" y="1828800"/>
            <a:chExt cx="3277252" cy="2940710"/>
          </a:xfrm>
          <a:solidFill>
            <a:srgbClr val="FFFF00"/>
          </a:solidFill>
        </p:grpSpPr>
        <p:sp>
          <p:nvSpPr>
            <p:cNvPr id="17" name="Freeform 16"/>
            <p:cNvSpPr/>
            <p:nvPr/>
          </p:nvSpPr>
          <p:spPr>
            <a:xfrm>
              <a:off x="4045306" y="3979468"/>
              <a:ext cx="1411833" cy="790042"/>
            </a:xfrm>
            <a:custGeom>
              <a:avLst/>
              <a:gdLst>
                <a:gd name="connsiteX0" fmla="*/ 1404518 w 1411833"/>
                <a:gd name="connsiteY0" fmla="*/ 585216 h 790042"/>
                <a:gd name="connsiteX1" fmla="*/ 0 w 1411833"/>
                <a:gd name="connsiteY1" fmla="*/ 790042 h 790042"/>
                <a:gd name="connsiteX2" fmla="*/ 1411833 w 1411833"/>
                <a:gd name="connsiteY2" fmla="*/ 0 h 790042"/>
                <a:gd name="connsiteX3" fmla="*/ 1404518 w 1411833"/>
                <a:gd name="connsiteY3" fmla="*/ 585216 h 79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833" h="790042">
                  <a:moveTo>
                    <a:pt x="1404518" y="585216"/>
                  </a:moveTo>
                  <a:lnTo>
                    <a:pt x="0" y="790042"/>
                  </a:lnTo>
                  <a:lnTo>
                    <a:pt x="1411833" y="0"/>
                  </a:lnTo>
                  <a:cubicBezTo>
                    <a:pt x="1409395" y="195072"/>
                    <a:pt x="1406956" y="390144"/>
                    <a:pt x="1404518" y="5852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89504" y="3130906"/>
              <a:ext cx="2130190" cy="1046074"/>
            </a:xfrm>
            <a:custGeom>
              <a:avLst/>
              <a:gdLst>
                <a:gd name="connsiteX0" fmla="*/ 2143354 w 2305136"/>
                <a:gd name="connsiteY0" fmla="*/ 1457 h 1069476"/>
                <a:gd name="connsiteX1" fmla="*/ 0 w 2305136"/>
                <a:gd name="connsiteY1" fmla="*/ 440369 h 1069476"/>
                <a:gd name="connsiteX2" fmla="*/ 7316 w 2305136"/>
                <a:gd name="connsiteY2" fmla="*/ 1069476 h 1069476"/>
                <a:gd name="connsiteX3" fmla="*/ 2150669 w 2305136"/>
                <a:gd name="connsiteY3" fmla="*/ 593988 h 1069476"/>
                <a:gd name="connsiteX4" fmla="*/ 2143354 w 2305136"/>
                <a:gd name="connsiteY4" fmla="*/ 1457 h 1069476"/>
                <a:gd name="connsiteX0" fmla="*/ 2143354 w 2259633"/>
                <a:gd name="connsiteY0" fmla="*/ 47501 h 1115520"/>
                <a:gd name="connsiteX1" fmla="*/ 0 w 2259633"/>
                <a:gd name="connsiteY1" fmla="*/ 486413 h 1115520"/>
                <a:gd name="connsiteX2" fmla="*/ 7316 w 2259633"/>
                <a:gd name="connsiteY2" fmla="*/ 1115520 h 1115520"/>
                <a:gd name="connsiteX3" fmla="*/ 2150669 w 2259633"/>
                <a:gd name="connsiteY3" fmla="*/ 640032 h 1115520"/>
                <a:gd name="connsiteX4" fmla="*/ 2143354 w 2259633"/>
                <a:gd name="connsiteY4" fmla="*/ 47501 h 1115520"/>
                <a:gd name="connsiteX0" fmla="*/ 2143354 w 2387606"/>
                <a:gd name="connsiteY0" fmla="*/ 47501 h 1115520"/>
                <a:gd name="connsiteX1" fmla="*/ 0 w 2387606"/>
                <a:gd name="connsiteY1" fmla="*/ 486413 h 1115520"/>
                <a:gd name="connsiteX2" fmla="*/ 7316 w 2387606"/>
                <a:gd name="connsiteY2" fmla="*/ 1115520 h 1115520"/>
                <a:gd name="connsiteX3" fmla="*/ 2150669 w 2387606"/>
                <a:gd name="connsiteY3" fmla="*/ 640032 h 1115520"/>
                <a:gd name="connsiteX4" fmla="*/ 2143354 w 2387606"/>
                <a:gd name="connsiteY4" fmla="*/ 47501 h 1115520"/>
                <a:gd name="connsiteX0" fmla="*/ 2143354 w 2335036"/>
                <a:gd name="connsiteY0" fmla="*/ 84198 h 1152217"/>
                <a:gd name="connsiteX1" fmla="*/ 0 w 2335036"/>
                <a:gd name="connsiteY1" fmla="*/ 523110 h 1152217"/>
                <a:gd name="connsiteX2" fmla="*/ 7316 w 2335036"/>
                <a:gd name="connsiteY2" fmla="*/ 1152217 h 1152217"/>
                <a:gd name="connsiteX3" fmla="*/ 2150669 w 2335036"/>
                <a:gd name="connsiteY3" fmla="*/ 676729 h 1152217"/>
                <a:gd name="connsiteX4" fmla="*/ 2143354 w 2335036"/>
                <a:gd name="connsiteY4" fmla="*/ 84198 h 1152217"/>
                <a:gd name="connsiteX0" fmla="*/ 2143354 w 2307818"/>
                <a:gd name="connsiteY0" fmla="*/ 84198 h 1152217"/>
                <a:gd name="connsiteX1" fmla="*/ 0 w 2307818"/>
                <a:gd name="connsiteY1" fmla="*/ 523110 h 1152217"/>
                <a:gd name="connsiteX2" fmla="*/ 7316 w 2307818"/>
                <a:gd name="connsiteY2" fmla="*/ 1152217 h 1152217"/>
                <a:gd name="connsiteX3" fmla="*/ 2150669 w 2307818"/>
                <a:gd name="connsiteY3" fmla="*/ 676729 h 1152217"/>
                <a:gd name="connsiteX4" fmla="*/ 2143354 w 2307818"/>
                <a:gd name="connsiteY4" fmla="*/ 84198 h 1152217"/>
                <a:gd name="connsiteX0" fmla="*/ 2143354 w 2307818"/>
                <a:gd name="connsiteY0" fmla="*/ 0 h 1068019"/>
                <a:gd name="connsiteX1" fmla="*/ 0 w 2307818"/>
                <a:gd name="connsiteY1" fmla="*/ 438912 h 1068019"/>
                <a:gd name="connsiteX2" fmla="*/ 7316 w 2307818"/>
                <a:gd name="connsiteY2" fmla="*/ 1068019 h 1068019"/>
                <a:gd name="connsiteX3" fmla="*/ 2150669 w 2307818"/>
                <a:gd name="connsiteY3" fmla="*/ 592531 h 1068019"/>
                <a:gd name="connsiteX4" fmla="*/ 2143354 w 2307818"/>
                <a:gd name="connsiteY4" fmla="*/ 0 h 1068019"/>
                <a:gd name="connsiteX0" fmla="*/ 2143354 w 2152136"/>
                <a:gd name="connsiteY0" fmla="*/ 0 h 1068019"/>
                <a:gd name="connsiteX1" fmla="*/ 0 w 2152136"/>
                <a:gd name="connsiteY1" fmla="*/ 438912 h 1068019"/>
                <a:gd name="connsiteX2" fmla="*/ 7316 w 2152136"/>
                <a:gd name="connsiteY2" fmla="*/ 1068019 h 1068019"/>
                <a:gd name="connsiteX3" fmla="*/ 2150669 w 2152136"/>
                <a:gd name="connsiteY3" fmla="*/ 592531 h 1068019"/>
                <a:gd name="connsiteX4" fmla="*/ 2143354 w 2152136"/>
                <a:gd name="connsiteY4" fmla="*/ 0 h 1068019"/>
                <a:gd name="connsiteX0" fmla="*/ 2136250 w 2145032"/>
                <a:gd name="connsiteY0" fmla="*/ 0 h 1068019"/>
                <a:gd name="connsiteX1" fmla="*/ 14842 w 2145032"/>
                <a:gd name="connsiteY1" fmla="*/ 438912 h 1068019"/>
                <a:gd name="connsiteX2" fmla="*/ 212 w 2145032"/>
                <a:gd name="connsiteY2" fmla="*/ 1068019 h 1068019"/>
                <a:gd name="connsiteX3" fmla="*/ 2143565 w 2145032"/>
                <a:gd name="connsiteY3" fmla="*/ 592531 h 1068019"/>
                <a:gd name="connsiteX4" fmla="*/ 2136250 w 2145032"/>
                <a:gd name="connsiteY4" fmla="*/ 0 h 1068019"/>
                <a:gd name="connsiteX0" fmla="*/ 2121408 w 2130190"/>
                <a:gd name="connsiteY0" fmla="*/ 0 h 1075334"/>
                <a:gd name="connsiteX1" fmla="*/ 0 w 2130190"/>
                <a:gd name="connsiteY1" fmla="*/ 438912 h 1075334"/>
                <a:gd name="connsiteX2" fmla="*/ 7316 w 2130190"/>
                <a:gd name="connsiteY2" fmla="*/ 1075334 h 1075334"/>
                <a:gd name="connsiteX3" fmla="*/ 2128723 w 2130190"/>
                <a:gd name="connsiteY3" fmla="*/ 592531 h 1075334"/>
                <a:gd name="connsiteX4" fmla="*/ 2121408 w 2130190"/>
                <a:gd name="connsiteY4" fmla="*/ 0 h 1075334"/>
                <a:gd name="connsiteX0" fmla="*/ 2121408 w 2130190"/>
                <a:gd name="connsiteY0" fmla="*/ 0 h 1046074"/>
                <a:gd name="connsiteX1" fmla="*/ 0 w 2130190"/>
                <a:gd name="connsiteY1" fmla="*/ 438912 h 1046074"/>
                <a:gd name="connsiteX2" fmla="*/ 7316 w 2130190"/>
                <a:gd name="connsiteY2" fmla="*/ 1046074 h 1046074"/>
                <a:gd name="connsiteX3" fmla="*/ 2128723 w 2130190"/>
                <a:gd name="connsiteY3" fmla="*/ 592531 h 1046074"/>
                <a:gd name="connsiteX4" fmla="*/ 2121408 w 2130190"/>
                <a:gd name="connsiteY4" fmla="*/ 0 h 104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190" h="1046074">
                  <a:moveTo>
                    <a:pt x="2121408" y="0"/>
                  </a:moveTo>
                  <a:cubicBezTo>
                    <a:pt x="1676664" y="86171"/>
                    <a:pt x="714451" y="292608"/>
                    <a:pt x="0" y="438912"/>
                  </a:cubicBezTo>
                  <a:cubicBezTo>
                    <a:pt x="2439" y="648614"/>
                    <a:pt x="4877" y="836372"/>
                    <a:pt x="7316" y="1046074"/>
                  </a:cubicBezTo>
                  <a:lnTo>
                    <a:pt x="2128723" y="592531"/>
                  </a:lnTo>
                  <a:cubicBezTo>
                    <a:pt x="2133599" y="377952"/>
                    <a:pt x="2125065" y="296265"/>
                    <a:pt x="21214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84525" y="2523744"/>
              <a:ext cx="2867558" cy="877824"/>
            </a:xfrm>
            <a:custGeom>
              <a:avLst/>
              <a:gdLst>
                <a:gd name="connsiteX0" fmla="*/ 0 w 2896820"/>
                <a:gd name="connsiteY0" fmla="*/ 292608 h 607162"/>
                <a:gd name="connsiteX1" fmla="*/ 2874874 w 2896820"/>
                <a:gd name="connsiteY1" fmla="*/ 0 h 607162"/>
                <a:gd name="connsiteX2" fmla="*/ 2896820 w 2896820"/>
                <a:gd name="connsiteY2" fmla="*/ 607162 h 607162"/>
                <a:gd name="connsiteX3" fmla="*/ 1770279 w 2896820"/>
                <a:gd name="connsiteY3" fmla="*/ 599846 h 607162"/>
                <a:gd name="connsiteX4" fmla="*/ 0 w 2896820"/>
                <a:gd name="connsiteY4" fmla="*/ 292608 h 607162"/>
                <a:gd name="connsiteX0" fmla="*/ 0 w 2896820"/>
                <a:gd name="connsiteY0" fmla="*/ 292608 h 877824"/>
                <a:gd name="connsiteX1" fmla="*/ 2874874 w 2896820"/>
                <a:gd name="connsiteY1" fmla="*/ 0 h 877824"/>
                <a:gd name="connsiteX2" fmla="*/ 2896820 w 2896820"/>
                <a:gd name="connsiteY2" fmla="*/ 607162 h 877824"/>
                <a:gd name="connsiteX3" fmla="*/ 14631 w 2896820"/>
                <a:gd name="connsiteY3" fmla="*/ 877824 h 877824"/>
                <a:gd name="connsiteX4" fmla="*/ 0 w 2896820"/>
                <a:gd name="connsiteY4" fmla="*/ 292608 h 877824"/>
                <a:gd name="connsiteX0" fmla="*/ 7315 w 2882189"/>
                <a:gd name="connsiteY0" fmla="*/ 292608 h 877824"/>
                <a:gd name="connsiteX1" fmla="*/ 2860243 w 2882189"/>
                <a:gd name="connsiteY1" fmla="*/ 0 h 877824"/>
                <a:gd name="connsiteX2" fmla="*/ 2882189 w 2882189"/>
                <a:gd name="connsiteY2" fmla="*/ 607162 h 877824"/>
                <a:gd name="connsiteX3" fmla="*/ 0 w 2882189"/>
                <a:gd name="connsiteY3" fmla="*/ 877824 h 877824"/>
                <a:gd name="connsiteX4" fmla="*/ 7315 w 2882189"/>
                <a:gd name="connsiteY4" fmla="*/ 292608 h 877824"/>
                <a:gd name="connsiteX0" fmla="*/ 7315 w 2867558"/>
                <a:gd name="connsiteY0" fmla="*/ 292608 h 877824"/>
                <a:gd name="connsiteX1" fmla="*/ 2860243 w 2867558"/>
                <a:gd name="connsiteY1" fmla="*/ 0 h 877824"/>
                <a:gd name="connsiteX2" fmla="*/ 2867558 w 2867558"/>
                <a:gd name="connsiteY2" fmla="*/ 607162 h 877824"/>
                <a:gd name="connsiteX3" fmla="*/ 0 w 2867558"/>
                <a:gd name="connsiteY3" fmla="*/ 877824 h 877824"/>
                <a:gd name="connsiteX4" fmla="*/ 7315 w 2867558"/>
                <a:gd name="connsiteY4" fmla="*/ 292608 h 87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558" h="877824">
                  <a:moveTo>
                    <a:pt x="7315" y="292608"/>
                  </a:moveTo>
                  <a:lnTo>
                    <a:pt x="2860243" y="0"/>
                  </a:lnTo>
                  <a:cubicBezTo>
                    <a:pt x="2862681" y="202387"/>
                    <a:pt x="2865120" y="404775"/>
                    <a:pt x="2867558" y="607162"/>
                  </a:cubicBezTo>
                  <a:lnTo>
                    <a:pt x="0" y="877824"/>
                  </a:lnTo>
                  <a:cubicBezTo>
                    <a:pt x="2438" y="682752"/>
                    <a:pt x="4877" y="487680"/>
                    <a:pt x="7315" y="2926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rot="5400000">
              <a:off x="4368447" y="1335143"/>
              <a:ext cx="979857" cy="2588975"/>
            </a:xfrm>
            <a:prstGeom prst="parallelogram">
              <a:avLst>
                <a:gd name="adj" fmla="val 376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5400000">
              <a:off x="3705034" y="2397247"/>
              <a:ext cx="899112" cy="1754156"/>
            </a:xfrm>
            <a:prstGeom prst="parallelogram">
              <a:avLst>
                <a:gd name="adj" fmla="val 344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rot="5400000">
              <a:off x="3680170" y="2775303"/>
              <a:ext cx="979857" cy="2588975"/>
            </a:xfrm>
            <a:prstGeom prst="parallelogram">
              <a:avLst>
                <a:gd name="adj" fmla="val 376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62502" y="1828800"/>
              <a:ext cx="1199693" cy="460858"/>
            </a:xfrm>
            <a:custGeom>
              <a:avLst/>
              <a:gdLst>
                <a:gd name="connsiteX0" fmla="*/ 1089965 w 1199693"/>
                <a:gd name="connsiteY0" fmla="*/ 0 h 460858"/>
                <a:gd name="connsiteX1" fmla="*/ 0 w 1199693"/>
                <a:gd name="connsiteY1" fmla="*/ 307238 h 460858"/>
                <a:gd name="connsiteX2" fmla="*/ 1016813 w 1199693"/>
                <a:gd name="connsiteY2" fmla="*/ 460858 h 460858"/>
                <a:gd name="connsiteX3" fmla="*/ 1199693 w 1199693"/>
                <a:gd name="connsiteY3" fmla="*/ 117043 h 460858"/>
                <a:gd name="connsiteX4" fmla="*/ 1089965 w 1199693"/>
                <a:gd name="connsiteY4" fmla="*/ 0 h 46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93" h="460858">
                  <a:moveTo>
                    <a:pt x="1089965" y="0"/>
                  </a:moveTo>
                  <a:lnTo>
                    <a:pt x="0" y="307238"/>
                  </a:lnTo>
                  <a:lnTo>
                    <a:pt x="1016813" y="460858"/>
                  </a:lnTo>
                  <a:lnTo>
                    <a:pt x="1199693" y="117043"/>
                  </a:lnTo>
                  <a:lnTo>
                    <a:pt x="108996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80112" y="3186915"/>
            <a:ext cx="2539483" cy="1232690"/>
            <a:chOff x="803640" y="3362835"/>
            <a:chExt cx="2059657" cy="1232690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Temuan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berupa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konsep-konsep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terbaru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berasal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istilah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disampaikan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narasumber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dikembangkan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Temuan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24405" y="1851670"/>
            <a:ext cx="2539483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Temuan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berupa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strategi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spesial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didapat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Temuan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Praktis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Sosial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0843" y="3415082"/>
            <a:ext cx="2539483" cy="1048024"/>
            <a:chOff x="803640" y="3362835"/>
            <a:chExt cx="2059657" cy="1048024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Seluruh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komponen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pertanyaan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wajib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dijawab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kesimpulan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Menjawab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Pertanyaan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 Placeholder 13"/>
          <p:cNvSpPr txBox="1">
            <a:spLocks/>
          </p:cNvSpPr>
          <p:nvPr/>
        </p:nvSpPr>
        <p:spPr>
          <a:xfrm rot="458666">
            <a:off x="3315866" y="3804253"/>
            <a:ext cx="1853006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Rumusan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Masalah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13"/>
          <p:cNvSpPr txBox="1">
            <a:spLocks/>
          </p:cNvSpPr>
          <p:nvPr/>
        </p:nvSpPr>
        <p:spPr>
          <a:xfrm rot="583725">
            <a:off x="3253609" y="2997653"/>
            <a:ext cx="1837115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Temuan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Konsep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 Placeholder 13"/>
          <p:cNvSpPr txBox="1">
            <a:spLocks/>
          </p:cNvSpPr>
          <p:nvPr/>
        </p:nvSpPr>
        <p:spPr>
          <a:xfrm rot="500431">
            <a:off x="4021890" y="2386407"/>
            <a:ext cx="2004637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Temuan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Praktis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Sosial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5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err="1">
                <a:solidFill>
                  <a:schemeClr val="accent1"/>
                </a:solidFill>
              </a:rPr>
              <a:t>Apa</a:t>
            </a:r>
            <a:r>
              <a:rPr lang="en-US" altLang="ko-KR" sz="2400" dirty="0">
                <a:solidFill>
                  <a:schemeClr val="accent1"/>
                </a:solidFill>
              </a:rPr>
              <a:t> </a:t>
            </a:r>
            <a:r>
              <a:rPr lang="en-US" altLang="ko-KR" sz="2400" dirty="0" err="1">
                <a:solidFill>
                  <a:schemeClr val="accent1"/>
                </a:solidFill>
              </a:rPr>
              <a:t>saja</a:t>
            </a:r>
            <a:r>
              <a:rPr lang="en-US" altLang="ko-KR" sz="2400" dirty="0">
                <a:solidFill>
                  <a:schemeClr val="accent1"/>
                </a:solidFill>
              </a:rPr>
              <a:t> yang </a:t>
            </a:r>
            <a:r>
              <a:rPr lang="en-US" altLang="ko-KR" sz="2400" dirty="0" err="1">
                <a:solidFill>
                  <a:schemeClr val="accent1"/>
                </a:solidFill>
              </a:rPr>
              <a:t>ada</a:t>
            </a:r>
            <a:r>
              <a:rPr lang="en-US" altLang="ko-KR" sz="2400" dirty="0">
                <a:solidFill>
                  <a:schemeClr val="accent1"/>
                </a:solidFill>
              </a:rPr>
              <a:t> di </a:t>
            </a:r>
            <a:r>
              <a:rPr lang="en-US" altLang="ko-KR" sz="2400" dirty="0" err="1">
                <a:solidFill>
                  <a:schemeClr val="accent1"/>
                </a:solidFill>
              </a:rPr>
              <a:t>dalam</a:t>
            </a:r>
            <a:r>
              <a:rPr lang="en-US" altLang="ko-KR" sz="2400" dirty="0">
                <a:solidFill>
                  <a:schemeClr val="accent1"/>
                </a:solidFill>
              </a:rPr>
              <a:t> </a:t>
            </a:r>
            <a:r>
              <a:rPr lang="en-US" altLang="ko-KR" sz="2400" dirty="0" err="1">
                <a:solidFill>
                  <a:schemeClr val="accent1"/>
                </a:solidFill>
              </a:rPr>
              <a:t>kesimpulan</a:t>
            </a:r>
            <a:r>
              <a:rPr lang="en-US" altLang="ko-KR" sz="2400" dirty="0">
                <a:solidFill>
                  <a:schemeClr val="accent1"/>
                </a:solidFill>
              </a:rPr>
              <a:t> </a:t>
            </a:r>
            <a:r>
              <a:rPr lang="en-US" altLang="ko-KR" sz="2400" dirty="0" err="1">
                <a:solidFill>
                  <a:schemeClr val="accent1"/>
                </a:solidFill>
              </a:rPr>
              <a:t>penelitian</a:t>
            </a:r>
            <a:r>
              <a:rPr lang="en-US" altLang="ko-KR" sz="2400" dirty="0">
                <a:solidFill>
                  <a:schemeClr val="accent1"/>
                </a:solidFill>
              </a:rPr>
              <a:t> </a:t>
            </a:r>
            <a:r>
              <a:rPr lang="en-US" altLang="ko-KR" sz="2400" dirty="0" err="1">
                <a:solidFill>
                  <a:schemeClr val="accent1"/>
                </a:solidFill>
              </a:rPr>
              <a:t>kuantitatif</a:t>
            </a:r>
            <a:r>
              <a:rPr lang="en-US" altLang="ko-KR" sz="2400" dirty="0">
                <a:solidFill>
                  <a:schemeClr val="accent1"/>
                </a:solidFill>
              </a:rPr>
              <a:t>?</a:t>
            </a:r>
            <a:endParaRPr lang="ko-KR" alt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375936" y="1914153"/>
            <a:ext cx="4392128" cy="1620000"/>
            <a:chOff x="2375936" y="2061640"/>
            <a:chExt cx="4392128" cy="1620000"/>
          </a:xfrm>
        </p:grpSpPr>
        <p:sp>
          <p:nvSpPr>
            <p:cNvPr id="21" name="Diamond 20"/>
            <p:cNvSpPr/>
            <p:nvPr/>
          </p:nvSpPr>
          <p:spPr>
            <a:xfrm>
              <a:off x="5148064" y="2061640"/>
              <a:ext cx="1620000" cy="1620000"/>
            </a:xfrm>
            <a:prstGeom prst="diamond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Diamond 21"/>
            <p:cNvSpPr/>
            <p:nvPr/>
          </p:nvSpPr>
          <p:spPr>
            <a:xfrm>
              <a:off x="2375936" y="2061640"/>
              <a:ext cx="1620000" cy="1620000"/>
            </a:xfrm>
            <a:prstGeom prst="diamond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9" name="Diamond 18"/>
            <p:cNvSpPr/>
            <p:nvPr/>
          </p:nvSpPr>
          <p:spPr>
            <a:xfrm>
              <a:off x="4572000" y="2241640"/>
              <a:ext cx="1260000" cy="1260000"/>
            </a:xfrm>
            <a:prstGeom prst="diamond">
              <a:avLst/>
            </a:prstGeom>
            <a:gradFill>
              <a:gsLst>
                <a:gs pos="0">
                  <a:schemeClr val="accent2">
                    <a:lumMod val="80000"/>
                    <a:lumOff val="20000"/>
                  </a:schemeClr>
                </a:gs>
                <a:gs pos="100000">
                  <a:schemeClr val="accent2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0" name="Diamond 19"/>
            <p:cNvSpPr/>
            <p:nvPr/>
          </p:nvSpPr>
          <p:spPr>
            <a:xfrm>
              <a:off x="3312000" y="2241640"/>
              <a:ext cx="1260000" cy="1260000"/>
            </a:xfrm>
            <a:prstGeom prst="diamond">
              <a:avLst/>
            </a:prstGeom>
            <a:gradFill>
              <a:gsLst>
                <a:gs pos="0">
                  <a:schemeClr val="accent2">
                    <a:lumMod val="80000"/>
                    <a:lumOff val="20000"/>
                  </a:schemeClr>
                </a:gs>
                <a:gs pos="100000">
                  <a:schemeClr val="accent2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" name="Diamond 2"/>
            <p:cNvSpPr/>
            <p:nvPr/>
          </p:nvSpPr>
          <p:spPr>
            <a:xfrm>
              <a:off x="4122958" y="2421640"/>
              <a:ext cx="900000" cy="900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Oval 21"/>
          <p:cNvSpPr>
            <a:spLocks noChangeAspect="1"/>
          </p:cNvSpPr>
          <p:nvPr/>
        </p:nvSpPr>
        <p:spPr>
          <a:xfrm>
            <a:off x="6781277" y="1899315"/>
            <a:ext cx="325602" cy="32832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Rectangle 9"/>
          <p:cNvSpPr/>
          <p:nvPr/>
        </p:nvSpPr>
        <p:spPr>
          <a:xfrm>
            <a:off x="5151854" y="2574668"/>
            <a:ext cx="292564" cy="2738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Rectangle 23"/>
          <p:cNvSpPr/>
          <p:nvPr/>
        </p:nvSpPr>
        <p:spPr>
          <a:xfrm>
            <a:off x="5958064" y="2622064"/>
            <a:ext cx="347107" cy="20417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Rectangle 30"/>
          <p:cNvSpPr/>
          <p:nvPr/>
        </p:nvSpPr>
        <p:spPr>
          <a:xfrm>
            <a:off x="2843808" y="2565415"/>
            <a:ext cx="262122" cy="26135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Oval 7"/>
          <p:cNvSpPr/>
          <p:nvPr/>
        </p:nvSpPr>
        <p:spPr>
          <a:xfrm>
            <a:off x="3715570" y="2568721"/>
            <a:ext cx="310864" cy="3108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Oval 21"/>
          <p:cNvSpPr>
            <a:spLocks noChangeAspect="1"/>
          </p:cNvSpPr>
          <p:nvPr/>
        </p:nvSpPr>
        <p:spPr>
          <a:xfrm>
            <a:off x="4412226" y="2550369"/>
            <a:ext cx="344685" cy="3475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3053" y="1356015"/>
            <a:ext cx="2336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Jawaban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rumusan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masalah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3528" y="3365553"/>
            <a:ext cx="2336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Seluruh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uji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statistik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misal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uji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korelasi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uji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komparasi</a:t>
            </a:r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uji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regresi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linear,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dsb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63469" y="1356015"/>
            <a:ext cx="2336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Hipotesa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33907" y="3365553"/>
            <a:ext cx="2336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Temuan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Menarik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96542" y="3393080"/>
            <a:ext cx="2336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Pengujian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teori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konsep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46" name="Elbow Connector 45"/>
          <p:cNvCxnSpPr>
            <a:stCxn id="22" idx="0"/>
          </p:cNvCxnSpPr>
          <p:nvPr/>
        </p:nvCxnSpPr>
        <p:spPr>
          <a:xfrm rot="16200000" flipV="1">
            <a:off x="2818406" y="1546622"/>
            <a:ext cx="209621" cy="525441"/>
          </a:xfrm>
          <a:prstGeom prst="bentConnector2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21" idx="0"/>
          </p:cNvCxnSpPr>
          <p:nvPr/>
        </p:nvCxnSpPr>
        <p:spPr>
          <a:xfrm rot="5400000" flipH="1" flipV="1">
            <a:off x="6104512" y="1574457"/>
            <a:ext cx="193249" cy="486144"/>
          </a:xfrm>
          <a:prstGeom prst="bentConnector2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4" idx="0"/>
          </p:cNvCxnSpPr>
          <p:nvPr/>
        </p:nvCxnSpPr>
        <p:spPr>
          <a:xfrm>
            <a:off x="4563433" y="3239290"/>
            <a:ext cx="1592" cy="15379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0800000" flipV="1">
            <a:off x="2843809" y="3328250"/>
            <a:ext cx="1105605" cy="467635"/>
          </a:xfrm>
          <a:prstGeom prst="bentConnector3">
            <a:avLst>
              <a:gd name="adj1" fmla="val 40523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10800000" flipH="1" flipV="1">
            <a:off x="5208462" y="3328251"/>
            <a:ext cx="1105605" cy="467635"/>
          </a:xfrm>
          <a:prstGeom prst="bentConnector3">
            <a:avLst>
              <a:gd name="adj1" fmla="val 40523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35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3" t="17243" r="27388" b="11882"/>
          <a:stretch/>
        </p:blipFill>
        <p:spPr bwMode="auto">
          <a:xfrm>
            <a:off x="3174708" y="1382508"/>
            <a:ext cx="343238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bg1"/>
                </a:solidFill>
              </a:rPr>
              <a:t>Contoh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552" y="1419622"/>
            <a:ext cx="2303282" cy="504056"/>
          </a:xfrm>
        </p:spPr>
        <p:txBody>
          <a:bodyPr/>
          <a:lstStyle/>
          <a:p>
            <a:pPr lvl="0"/>
            <a:r>
              <a:rPr lang="en-US" altLang="ko-KR" b="1" dirty="0" err="1">
                <a:solidFill>
                  <a:schemeClr val="bg1"/>
                </a:solidFill>
              </a:rPr>
              <a:t>Kesimpulan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</a:rPr>
              <a:t>Penelitian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059832" y="1275606"/>
            <a:ext cx="3672408" cy="3672408"/>
          </a:xfrm>
          <a:prstGeom prst="donut">
            <a:avLst>
              <a:gd name="adj" fmla="val 2844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444208" y="3003798"/>
            <a:ext cx="576064" cy="72008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2661534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Lihat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Kembali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Rumusan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Masalah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Penelitian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Hasil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pembahasan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</a:rPr>
              <a:t>4 </a:t>
            </a:r>
            <a:r>
              <a:rPr lang="en-US" sz="1600" dirty="0" err="1">
                <a:solidFill>
                  <a:schemeClr val="bg1"/>
                </a:solidFill>
              </a:rPr>
              <a:t>penelitian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2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Saran </a:t>
            </a:r>
            <a:r>
              <a:rPr lang="en-US" altLang="ko-KR" b="1" dirty="0" err="1"/>
              <a:t>Penelitian</a:t>
            </a:r>
            <a:endParaRPr lang="ko-KR" altLang="en-US" b="1" dirty="0"/>
          </a:p>
        </p:txBody>
      </p:sp>
      <p:grpSp>
        <p:nvGrpSpPr>
          <p:cNvPr id="85" name="Group 84"/>
          <p:cNvGrpSpPr/>
          <p:nvPr/>
        </p:nvGrpSpPr>
        <p:grpSpPr>
          <a:xfrm>
            <a:off x="3854258" y="1770622"/>
            <a:ext cx="3332582" cy="2999495"/>
            <a:chOff x="3203848" y="1779662"/>
            <a:chExt cx="3332582" cy="299949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6" name="Rectangle 85"/>
            <p:cNvSpPr/>
            <p:nvPr/>
          </p:nvSpPr>
          <p:spPr>
            <a:xfrm>
              <a:off x="3203848" y="1779662"/>
              <a:ext cx="108000" cy="27733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7" name="Block Arc 86"/>
            <p:cNvSpPr/>
            <p:nvPr/>
          </p:nvSpPr>
          <p:spPr>
            <a:xfrm>
              <a:off x="3203848" y="4326895"/>
              <a:ext cx="452262" cy="452262"/>
            </a:xfrm>
            <a:prstGeom prst="blockArc">
              <a:avLst>
                <a:gd name="adj1" fmla="val 5431834"/>
                <a:gd name="adj2" fmla="val 10817112"/>
                <a:gd name="adj3" fmla="val 242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425216" y="4671157"/>
              <a:ext cx="29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9" name="Block Arc 88"/>
            <p:cNvSpPr/>
            <p:nvPr/>
          </p:nvSpPr>
          <p:spPr>
            <a:xfrm rot="16200000">
              <a:off x="6084168" y="4326895"/>
              <a:ext cx="452262" cy="452262"/>
            </a:xfrm>
            <a:prstGeom prst="blockArc">
              <a:avLst>
                <a:gd name="adj1" fmla="val 5431834"/>
                <a:gd name="adj2" fmla="val 10817112"/>
                <a:gd name="adj3" fmla="val 242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428430" y="3989950"/>
              <a:ext cx="108000" cy="57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685906" y="1635646"/>
            <a:ext cx="3736032" cy="902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Rectangle 91"/>
          <p:cNvSpPr/>
          <p:nvPr/>
        </p:nvSpPr>
        <p:spPr>
          <a:xfrm>
            <a:off x="792027" y="1744673"/>
            <a:ext cx="540000" cy="68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3" name="Group 92"/>
          <p:cNvGrpSpPr/>
          <p:nvPr/>
        </p:nvGrpSpPr>
        <p:grpSpPr>
          <a:xfrm>
            <a:off x="1427932" y="1747327"/>
            <a:ext cx="2878588" cy="678692"/>
            <a:chOff x="803640" y="3362835"/>
            <a:chExt cx="2059657" cy="678692"/>
          </a:xfrm>
        </p:grpSpPr>
        <p:sp>
          <p:nvSpPr>
            <p:cNvPr id="94" name="TextBox 9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kajian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teoritis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konseptual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Ilmu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Komunikasi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Akademis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829373" y="188661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94290" y="2619288"/>
            <a:ext cx="3736032" cy="90205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Rectangle 97"/>
          <p:cNvSpPr/>
          <p:nvPr/>
        </p:nvSpPr>
        <p:spPr>
          <a:xfrm>
            <a:off x="800411" y="2728315"/>
            <a:ext cx="544693" cy="68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9" name="Group 98"/>
          <p:cNvGrpSpPr/>
          <p:nvPr/>
        </p:nvGrpSpPr>
        <p:grpSpPr>
          <a:xfrm>
            <a:off x="1436316" y="2730969"/>
            <a:ext cx="2878588" cy="678692"/>
            <a:chOff x="803640" y="3362835"/>
            <a:chExt cx="2059657" cy="678692"/>
          </a:xfrm>
        </p:grpSpPr>
        <p:sp>
          <p:nvSpPr>
            <p:cNvPr id="100" name="TextBox 9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praktisi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perusahaan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tertentu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Praktis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837757" y="287026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02674" y="3613912"/>
            <a:ext cx="3727648" cy="90205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Rectangle 103"/>
          <p:cNvSpPr/>
          <p:nvPr/>
        </p:nvSpPr>
        <p:spPr>
          <a:xfrm>
            <a:off x="808795" y="3722939"/>
            <a:ext cx="544693" cy="68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1353488" y="3577853"/>
            <a:ext cx="3068450" cy="842536"/>
            <a:chOff x="738377" y="3215095"/>
            <a:chExt cx="2195505" cy="842536"/>
          </a:xfrm>
        </p:grpSpPr>
        <p:sp>
          <p:nvSpPr>
            <p:cNvPr id="106" name="TextBox 105"/>
            <p:cNvSpPr txBox="1"/>
            <p:nvPr/>
          </p:nvSpPr>
          <p:spPr>
            <a:xfrm>
              <a:off x="738377" y="3411300"/>
              <a:ext cx="219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digunakan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masyarakat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pula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dijadikan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landasan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membuat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kebijakan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sosial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49754" y="321509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Sosial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846141" y="386488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5767918" y="1056963"/>
            <a:ext cx="2758049" cy="2928608"/>
            <a:chOff x="4848046" y="3681671"/>
            <a:chExt cx="2758049" cy="2928608"/>
          </a:xfrm>
        </p:grpSpPr>
        <p:sp>
          <p:nvSpPr>
            <p:cNvPr id="110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4562579" y="3409661"/>
            <a:ext cx="210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Selaras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Signifikansi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Bab 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6695459" y="1705261"/>
            <a:ext cx="677334" cy="1442553"/>
            <a:chOff x="6777274" y="1831284"/>
            <a:chExt cx="552841" cy="1177414"/>
          </a:xfrm>
        </p:grpSpPr>
        <p:grpSp>
          <p:nvGrpSpPr>
            <p:cNvPr id="124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122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5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0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7" t="22603" r="27582" b="16637"/>
          <a:stretch/>
        </p:blipFill>
        <p:spPr bwMode="auto">
          <a:xfrm>
            <a:off x="2327652" y="1950132"/>
            <a:ext cx="3124869" cy="238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5" t="13108" r="26219" b="27022"/>
          <a:stretch/>
        </p:blipFill>
        <p:spPr bwMode="auto">
          <a:xfrm>
            <a:off x="5679004" y="1203598"/>
            <a:ext cx="2863026" cy="283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Contoh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552" y="1491630"/>
            <a:ext cx="2303282" cy="504056"/>
          </a:xfrm>
        </p:spPr>
        <p:txBody>
          <a:bodyPr/>
          <a:lstStyle/>
          <a:p>
            <a:pPr lvl="0"/>
            <a:r>
              <a:rPr lang="en-US" altLang="ko-KR" b="1" dirty="0"/>
              <a:t>Saran </a:t>
            </a:r>
            <a:r>
              <a:rPr lang="en-US" altLang="ko-KR" b="1" dirty="0" err="1"/>
              <a:t>Penelitian</a:t>
            </a:r>
            <a:endParaRPr lang="en-US" altLang="ko-KR" b="1" dirty="0"/>
          </a:p>
        </p:txBody>
      </p:sp>
      <p:sp>
        <p:nvSpPr>
          <p:cNvPr id="7" name="Donut 6"/>
          <p:cNvSpPr/>
          <p:nvPr/>
        </p:nvSpPr>
        <p:spPr>
          <a:xfrm>
            <a:off x="2627784" y="2355726"/>
            <a:ext cx="1080120" cy="1800200"/>
          </a:xfrm>
          <a:prstGeom prst="donut">
            <a:avLst>
              <a:gd name="adj" fmla="val 163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5508104" y="1563638"/>
            <a:ext cx="3204827" cy="576064"/>
          </a:xfrm>
          <a:prstGeom prst="donut">
            <a:avLst>
              <a:gd name="adj" fmla="val 163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843808" y="1617597"/>
            <a:ext cx="648072" cy="522105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608225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</a:p>
          <a:p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7" y="423559"/>
            <a:ext cx="298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Saran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>
            <a:off x="6827223" y="792891"/>
            <a:ext cx="648072" cy="720080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430505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Saran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,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konkrit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913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5463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568</Words>
  <Application>Microsoft Office PowerPoint</Application>
  <PresentationFormat>On-screen Show (16:9)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Agenda</vt:lpstr>
      <vt:lpstr>PowerPoint Presentation</vt:lpstr>
      <vt:lpstr>Kesimpulan  Penelitian  </vt:lpstr>
      <vt:lpstr>PowerPoint Presentation</vt:lpstr>
      <vt:lpstr>Apa saja yang ada di dalam kesimpulan penelitian kuantitatif?</vt:lpstr>
      <vt:lpstr>PowerPoint Presentation</vt:lpstr>
      <vt:lpstr>PowerPoint Presentation</vt:lpstr>
      <vt:lpstr>PowerPoint Presentation</vt:lpstr>
      <vt:lpstr>Abstrak Penelitian</vt:lpstr>
      <vt:lpstr>Penyusunan Abstrak</vt:lpstr>
      <vt:lpstr>Contoh Abstrak Penelitian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sonny bangun</cp:lastModifiedBy>
  <cp:revision>104</cp:revision>
  <dcterms:created xsi:type="dcterms:W3CDTF">2016-11-18T00:34:11Z</dcterms:created>
  <dcterms:modified xsi:type="dcterms:W3CDTF">2021-04-19T06:31:54Z</dcterms:modified>
</cp:coreProperties>
</file>