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7"/>
  </p:notesMasterIdLst>
  <p:handoutMasterIdLst>
    <p:handoutMasterId r:id="rId8"/>
  </p:handoutMasterIdLst>
  <p:sldIdLst>
    <p:sldId id="269" r:id="rId4"/>
    <p:sldId id="37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8" y="4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012-A812-401A-9F9E-6EE5AC0B46E4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612D-94F9-47A0-B6DC-CCA254BAF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  <p:sldLayoutId id="2147483758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7" r:id="rId5"/>
    <p:sldLayoutId id="2147483736" r:id="rId6"/>
    <p:sldLayoutId id="2147483740" r:id="rId7"/>
    <p:sldLayoutId id="2147483741" r:id="rId8"/>
    <p:sldLayoutId id="2147483744" r:id="rId9"/>
    <p:sldLayoutId id="2147483742" r:id="rId10"/>
    <p:sldLayoutId id="2147483745" r:id="rId11"/>
    <p:sldLayoutId id="2147483748" r:id="rId12"/>
    <p:sldLayoutId id="2147483749" r:id="rId13"/>
    <p:sldLayoutId id="2147483753" r:id="rId14"/>
    <p:sldLayoutId id="2147483754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535055"/>
            <a:ext cx="11887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ASISTENSI 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LAPORAN AKHIR PENELITIAN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650162"/>
            <a:ext cx="118870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(Part 2) </a:t>
            </a:r>
          </a:p>
          <a:p>
            <a:pPr algn="r"/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15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183" y="2455273"/>
            <a:ext cx="95544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Asistensi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Progress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Laporan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Akhir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)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 Kasih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12844</TotalTime>
  <Words>30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193</cp:revision>
  <dcterms:created xsi:type="dcterms:W3CDTF">2018-04-24T17:14:44Z</dcterms:created>
  <dcterms:modified xsi:type="dcterms:W3CDTF">2021-02-06T13:52:43Z</dcterms:modified>
</cp:coreProperties>
</file>