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87F7-B927-DE44-AA6B-0D0D1020B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PRODUCTION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579CC-6B91-FC45-8E72-6C07C0C8B0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ASISTENSI</a:t>
            </a:r>
          </a:p>
        </p:txBody>
      </p:sp>
    </p:spTree>
    <p:extLst>
      <p:ext uri="{BB962C8B-B14F-4D97-AF65-F5344CB8AC3E}">
        <p14:creationId xmlns:p14="http://schemas.microsoft.com/office/powerpoint/2010/main" val="181247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2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02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984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470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2464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3</Words>
  <Application>Microsoft Macintosh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PRODUCTION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STRATEGIES</dc:title>
  <dc:creator>Yosaphat Danis</dc:creator>
  <cp:lastModifiedBy>Yosaphat Danis</cp:lastModifiedBy>
  <cp:revision>1</cp:revision>
  <dcterms:created xsi:type="dcterms:W3CDTF">2020-08-19T09:35:44Z</dcterms:created>
  <dcterms:modified xsi:type="dcterms:W3CDTF">2020-08-19T09:36:49Z</dcterms:modified>
</cp:coreProperties>
</file>