
<file path=[Content_Types].xml><?xml version="1.0" encoding="utf-8"?>
<Types xmlns="http://schemas.openxmlformats.org/package/2006/content-types">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diagrams/layout4.xml" ContentType="application/vnd.openxmlformats-officedocument.drawingml.diagramLayout+xml"/>
  <Override PartName="/ppt/slides/slide10.xml" ContentType="application/vnd.openxmlformats-officedocument.presentationml.slide+xml"/>
  <Override PartName="/ppt/slides/slide1.xml" ContentType="application/vnd.openxmlformats-officedocument.presentationml.slide+xml"/>
  <Override PartName="/ppt/slideLayouts/slideLayout5.xml" ContentType="application/vnd.openxmlformats-officedocument.presentationml.slideLayout+xml"/>
  <Override PartName="/ppt/diagrams/quickStyle4.xml" ContentType="application/vnd.openxmlformats-officedocument.drawingml.diagramStyle+xml"/>
  <Override PartName="/docProps/app.xml" ContentType="application/vnd.openxmlformats-officedocument.extended-properties+xml"/>
  <Override PartName="/ppt/slideLayouts/slideLayout1.xml" ContentType="application/vnd.openxmlformats-officedocument.presentationml.slideLayout+xml"/>
  <Default Extension="xml" ContentType="application/xml"/>
  <Override PartName="/ppt/diagrams/drawing3.xml" ContentType="application/vnd.ms-office.drawingml.diagramDrawing+xml"/>
  <Override PartName="/ppt/tableStyles.xml" ContentType="application/vnd.openxmlformats-officedocument.presentationml.tableStyles+xml"/>
  <Override PartName="/ppt/diagrams/data3.xml" ContentType="application/vnd.openxmlformats-officedocument.drawingml.diagramData+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Default Extension="png" ContentType="image/png"/>
  <Override PartName="/ppt/diagrams/drawing4.xml" ContentType="application/vnd.ms-office.drawingml.diagramDrawing+xml"/>
  <Override PartName="/ppt/diagrams/data4.xml" ContentType="application/vnd.openxmlformats-officedocument.drawingml.diagramData+xml"/>
  <Default Extension="gif" ContentType="image/gif"/>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Default Extension="mp4" ContentType="video/mp4"/>
  <Override PartName="/ppt/diagrams/layout2.xml" ContentType="application/vnd.openxmlformats-officedocument.drawingml.diagramLayout+xml"/>
  <Override PartName="/ppt/commentAuthors.xml" ContentType="application/vnd.openxmlformats-officedocument.presentationml.commentAuthors+xml"/>
  <Override PartName="/ppt/diagrams/quickStyle2.xml" ContentType="application/vnd.openxmlformats-officedocument.drawingml.diagramStyle+xml"/>
  <Override PartName="/ppt/slideLayouts/slideLayout3.xml" ContentType="application/vnd.openxmlformats-officedocument.presentationml.slideLayout+xml"/>
  <Default Extension="svg" ContentType="image/svg+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4.xml" ContentType="application/vnd.openxmlformats-officedocument.drawingml.diagramColors+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diagrams/quickStyle3.xml" ContentType="application/vnd.openxmlformats-officedocument.drawingml.diagramStyle+xml"/>
  <Override PartName="/ppt/slideLayouts/slideLayout4.xml" ContentType="application/vnd.openxmlformats-officedocument.presentationml.slideLayout+xml"/>
  <Override PartName="/ppt/diagrams/layout3.xml" ContentType="application/vnd.openxmlformats-officedocument.drawingml.diagram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65" r:id="rId3"/>
    <p:sldId id="268" r:id="rId4"/>
    <p:sldId id="271" r:id="rId5"/>
    <p:sldId id="266" r:id="rId6"/>
    <p:sldId id="267" r:id="rId7"/>
    <p:sldId id="272" r:id="rId8"/>
    <p:sldId id="274" r:id="rId9"/>
    <p:sldId id="275" r:id="rId10"/>
    <p:sldId id="276" r:id="rId11"/>
    <p:sldId id="273" r:id="rId12"/>
    <p:sldId id="277"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Emma  Aliudin" initials="EA" lastIdx="1" clrIdx="0">
    <p:extLst>
      <p:ext uri="{19B8F6BF-5375-455C-9EA6-DF929625EA0E}">
        <p15:presenceInfo xmlns:p15="http://schemas.microsoft.com/office/powerpoint/2012/main" xmlns:p="http://schemas.openxmlformats.org/presentationml/2006/main" xmlns:r="http://schemas.openxmlformats.org/officeDocument/2006/relationships" xmlns:a="http://schemas.openxmlformats.org/drawingml/2006/main" xmlns="" userId="S::emma.aliudin@upj.ac.id::38cd7f86-8ac9-4ee5-9f37-48056ada1d8c" providerId="AD"/>
      </p:ext>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50"/>
    <p:restoredTop sz="94563"/>
  </p:normalViewPr>
  <p:slideViewPr>
    <p:cSldViewPr snapToGrid="0" snapToObjects="1">
      <p:cViewPr varScale="1">
        <p:scale>
          <a:sx n="85" d="100"/>
          <a:sy n="85" d="100"/>
        </p:scale>
        <p:origin x="-96" y="-3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svg"/><Relationship Id="rId1" Type="http://schemas.openxmlformats.org/officeDocument/2006/relationships/image" Target="../media/image3.png"/><Relationship Id="rId2" Type="http://schemas.openxmlformats.org/officeDocument/2006/relationships/image" Target="../media/image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svg"/><Relationship Id="rId1" Type="http://schemas.openxmlformats.org/officeDocument/2006/relationships/image" Target="../media/image3.png"/><Relationship Id="rId2"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344F5-2A3B-4BD3-B4F1-DDD1627ECAA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FDA6BFB-4B5D-469B-96CC-C7F87A7B0A68}">
      <dgm:prSet/>
      <dgm:spPr/>
      <dgm:t>
        <a:bodyPr/>
        <a:lstStyle/>
        <a:p>
          <a:r>
            <a:rPr lang="en-US"/>
            <a:t>Pertumbuhan produktivitas dan efisiensi ekonomi (growth)</a:t>
          </a:r>
        </a:p>
      </dgm:t>
    </dgm:pt>
    <dgm:pt modelId="{57DFDF91-D0A7-405C-9A35-4E06CC014FF3}" type="parTrans" cxnId="{B189617B-C9F8-46C4-B7BE-83B9A9AE5A43}">
      <dgm:prSet/>
      <dgm:spPr/>
      <dgm:t>
        <a:bodyPr/>
        <a:lstStyle/>
        <a:p>
          <a:endParaRPr lang="en-US"/>
        </a:p>
      </dgm:t>
    </dgm:pt>
    <dgm:pt modelId="{AC1265EE-9918-4EBF-8F17-BBC1E36DEB62}" type="sibTrans" cxnId="{B189617B-C9F8-46C4-B7BE-83B9A9AE5A43}">
      <dgm:prSet/>
      <dgm:spPr/>
      <dgm:t>
        <a:bodyPr/>
        <a:lstStyle/>
        <a:p>
          <a:endParaRPr lang="en-US"/>
        </a:p>
      </dgm:t>
    </dgm:pt>
    <dgm:pt modelId="{7831A4E7-12B6-4B62-8C84-7483A55F3A51}">
      <dgm:prSet/>
      <dgm:spPr/>
      <dgm:t>
        <a:bodyPr/>
        <a:lstStyle/>
        <a:p>
          <a:r>
            <a:rPr lang="en-US"/>
            <a:t>Keadilan sosial, pemerataan dan peluang ekonomi (equity)</a:t>
          </a:r>
        </a:p>
      </dgm:t>
    </dgm:pt>
    <dgm:pt modelId="{9574B09D-4730-442C-BE4E-924C7E63B138}" type="parTrans" cxnId="{9BEF03E4-F3A1-4157-A606-4CC5E849E742}">
      <dgm:prSet/>
      <dgm:spPr/>
      <dgm:t>
        <a:bodyPr/>
        <a:lstStyle/>
        <a:p>
          <a:endParaRPr lang="en-US"/>
        </a:p>
      </dgm:t>
    </dgm:pt>
    <dgm:pt modelId="{177B2FBD-490D-44C3-A311-32A265FD047B}" type="sibTrans" cxnId="{9BEF03E4-F3A1-4157-A606-4CC5E849E742}">
      <dgm:prSet/>
      <dgm:spPr/>
      <dgm:t>
        <a:bodyPr/>
        <a:lstStyle/>
        <a:p>
          <a:endParaRPr lang="en-US"/>
        </a:p>
      </dgm:t>
    </dgm:pt>
    <dgm:pt modelId="{AB3CFAA1-F410-4759-9E58-2446C790AACA}">
      <dgm:prSet/>
      <dgm:spPr/>
      <dgm:t>
        <a:bodyPr/>
        <a:lstStyle/>
        <a:p>
          <a:r>
            <a:rPr lang="en-US"/>
            <a:t>Kelestarian Lingkungan (Environmental protection)</a:t>
          </a:r>
        </a:p>
      </dgm:t>
    </dgm:pt>
    <dgm:pt modelId="{BBC2E58E-61C0-4053-B97A-92D9B9CA8DB4}" type="parTrans" cxnId="{E1DE7B89-B707-4884-88C5-6145CEF1A3FF}">
      <dgm:prSet/>
      <dgm:spPr/>
      <dgm:t>
        <a:bodyPr/>
        <a:lstStyle/>
        <a:p>
          <a:endParaRPr lang="en-US"/>
        </a:p>
      </dgm:t>
    </dgm:pt>
    <dgm:pt modelId="{737BF086-44AE-4B96-98DC-49C0872C685B}" type="sibTrans" cxnId="{E1DE7B89-B707-4884-88C5-6145CEF1A3FF}">
      <dgm:prSet/>
      <dgm:spPr/>
      <dgm:t>
        <a:bodyPr/>
        <a:lstStyle/>
        <a:p>
          <a:endParaRPr lang="en-US"/>
        </a:p>
      </dgm:t>
    </dgm:pt>
    <dgm:pt modelId="{8A006B14-73F9-9D4F-B8A3-62D578DF64A5}" type="pres">
      <dgm:prSet presAssocID="{6AC344F5-2A3B-4BD3-B4F1-DDD1627ECAA5}" presName="linear" presStyleCnt="0">
        <dgm:presLayoutVars>
          <dgm:animLvl val="lvl"/>
          <dgm:resizeHandles val="exact"/>
        </dgm:presLayoutVars>
      </dgm:prSet>
      <dgm:spPr/>
      <dgm:t>
        <a:bodyPr/>
        <a:lstStyle/>
        <a:p>
          <a:endParaRPr lang="en-US"/>
        </a:p>
      </dgm:t>
    </dgm:pt>
    <dgm:pt modelId="{3095B614-3264-4F45-8BAF-1A80652A6A3C}" type="pres">
      <dgm:prSet presAssocID="{0FDA6BFB-4B5D-469B-96CC-C7F87A7B0A68}" presName="parentText" presStyleLbl="node1" presStyleIdx="0" presStyleCnt="3">
        <dgm:presLayoutVars>
          <dgm:chMax val="0"/>
          <dgm:bulletEnabled val="1"/>
        </dgm:presLayoutVars>
      </dgm:prSet>
      <dgm:spPr/>
      <dgm:t>
        <a:bodyPr/>
        <a:lstStyle/>
        <a:p>
          <a:endParaRPr lang="en-US"/>
        </a:p>
      </dgm:t>
    </dgm:pt>
    <dgm:pt modelId="{3D0A5CE1-D4C3-9149-8535-38767A74EAC6}" type="pres">
      <dgm:prSet presAssocID="{AC1265EE-9918-4EBF-8F17-BBC1E36DEB62}" presName="spacer" presStyleCnt="0"/>
      <dgm:spPr/>
    </dgm:pt>
    <dgm:pt modelId="{EDE9D0AA-AEC4-B34C-A1AC-7918DF3910E9}" type="pres">
      <dgm:prSet presAssocID="{7831A4E7-12B6-4B62-8C84-7483A55F3A51}" presName="parentText" presStyleLbl="node1" presStyleIdx="1" presStyleCnt="3">
        <dgm:presLayoutVars>
          <dgm:chMax val="0"/>
          <dgm:bulletEnabled val="1"/>
        </dgm:presLayoutVars>
      </dgm:prSet>
      <dgm:spPr/>
      <dgm:t>
        <a:bodyPr/>
        <a:lstStyle/>
        <a:p>
          <a:endParaRPr lang="en-US"/>
        </a:p>
      </dgm:t>
    </dgm:pt>
    <dgm:pt modelId="{D716DF27-BDE9-F543-8B85-B0845487977A}" type="pres">
      <dgm:prSet presAssocID="{177B2FBD-490D-44C3-A311-32A265FD047B}" presName="spacer" presStyleCnt="0"/>
      <dgm:spPr/>
    </dgm:pt>
    <dgm:pt modelId="{2B54813B-5CBB-6349-BAEE-62246E0585AE}" type="pres">
      <dgm:prSet presAssocID="{AB3CFAA1-F410-4759-9E58-2446C790AACA}" presName="parentText" presStyleLbl="node1" presStyleIdx="2" presStyleCnt="3">
        <dgm:presLayoutVars>
          <dgm:chMax val="0"/>
          <dgm:bulletEnabled val="1"/>
        </dgm:presLayoutVars>
      </dgm:prSet>
      <dgm:spPr/>
      <dgm:t>
        <a:bodyPr/>
        <a:lstStyle/>
        <a:p>
          <a:endParaRPr lang="en-US"/>
        </a:p>
      </dgm:t>
    </dgm:pt>
  </dgm:ptLst>
  <dgm:cxnLst>
    <dgm:cxn modelId="{E1DE7B89-B707-4884-88C5-6145CEF1A3FF}" srcId="{6AC344F5-2A3B-4BD3-B4F1-DDD1627ECAA5}" destId="{AB3CFAA1-F410-4759-9E58-2446C790AACA}" srcOrd="2" destOrd="0" parTransId="{BBC2E58E-61C0-4053-B97A-92D9B9CA8DB4}" sibTransId="{737BF086-44AE-4B96-98DC-49C0872C685B}"/>
    <dgm:cxn modelId="{85BC6BEE-CE81-9146-8D81-2E7352C0787E}" type="presOf" srcId="{AB3CFAA1-F410-4759-9E58-2446C790AACA}" destId="{2B54813B-5CBB-6349-BAEE-62246E0585AE}" srcOrd="0" destOrd="0" presId="urn:microsoft.com/office/officeart/2005/8/layout/vList2"/>
    <dgm:cxn modelId="{FD178A2F-721F-3B4C-A160-39972718EBE3}" type="presOf" srcId="{6AC344F5-2A3B-4BD3-B4F1-DDD1627ECAA5}" destId="{8A006B14-73F9-9D4F-B8A3-62D578DF64A5}" srcOrd="0" destOrd="0" presId="urn:microsoft.com/office/officeart/2005/8/layout/vList2"/>
    <dgm:cxn modelId="{A476AB74-6F25-2541-9184-89B742F6F0BA}" type="presOf" srcId="{7831A4E7-12B6-4B62-8C84-7483A55F3A51}" destId="{EDE9D0AA-AEC4-B34C-A1AC-7918DF3910E9}" srcOrd="0" destOrd="0" presId="urn:microsoft.com/office/officeart/2005/8/layout/vList2"/>
    <dgm:cxn modelId="{0EE75D64-9F13-0E41-8344-B1F604548150}" type="presOf" srcId="{0FDA6BFB-4B5D-469B-96CC-C7F87A7B0A68}" destId="{3095B614-3264-4F45-8BAF-1A80652A6A3C}" srcOrd="0" destOrd="0" presId="urn:microsoft.com/office/officeart/2005/8/layout/vList2"/>
    <dgm:cxn modelId="{B189617B-C9F8-46C4-B7BE-83B9A9AE5A43}" srcId="{6AC344F5-2A3B-4BD3-B4F1-DDD1627ECAA5}" destId="{0FDA6BFB-4B5D-469B-96CC-C7F87A7B0A68}" srcOrd="0" destOrd="0" parTransId="{57DFDF91-D0A7-405C-9A35-4E06CC014FF3}" sibTransId="{AC1265EE-9918-4EBF-8F17-BBC1E36DEB62}"/>
    <dgm:cxn modelId="{9BEF03E4-F3A1-4157-A606-4CC5E849E742}" srcId="{6AC344F5-2A3B-4BD3-B4F1-DDD1627ECAA5}" destId="{7831A4E7-12B6-4B62-8C84-7483A55F3A51}" srcOrd="1" destOrd="0" parTransId="{9574B09D-4730-442C-BE4E-924C7E63B138}" sibTransId="{177B2FBD-490D-44C3-A311-32A265FD047B}"/>
    <dgm:cxn modelId="{98EB0847-7EC1-074C-B856-878AAD86BB0A}" type="presParOf" srcId="{8A006B14-73F9-9D4F-B8A3-62D578DF64A5}" destId="{3095B614-3264-4F45-8BAF-1A80652A6A3C}" srcOrd="0" destOrd="0" presId="urn:microsoft.com/office/officeart/2005/8/layout/vList2"/>
    <dgm:cxn modelId="{9C948942-DE48-1D4A-9892-79067720680F}" type="presParOf" srcId="{8A006B14-73F9-9D4F-B8A3-62D578DF64A5}" destId="{3D0A5CE1-D4C3-9149-8535-38767A74EAC6}" srcOrd="1" destOrd="0" presId="urn:microsoft.com/office/officeart/2005/8/layout/vList2"/>
    <dgm:cxn modelId="{14644723-BD7A-CC47-BC5E-25596E2F0CEE}" type="presParOf" srcId="{8A006B14-73F9-9D4F-B8A3-62D578DF64A5}" destId="{EDE9D0AA-AEC4-B34C-A1AC-7918DF3910E9}" srcOrd="2" destOrd="0" presId="urn:microsoft.com/office/officeart/2005/8/layout/vList2"/>
    <dgm:cxn modelId="{6EA702F0-6F22-6648-BF90-EC683AF694D1}" type="presParOf" srcId="{8A006B14-73F9-9D4F-B8A3-62D578DF64A5}" destId="{D716DF27-BDE9-F543-8B85-B0845487977A}" srcOrd="3" destOrd="0" presId="urn:microsoft.com/office/officeart/2005/8/layout/vList2"/>
    <dgm:cxn modelId="{42EADF4F-FE75-DC42-A057-13A27C920F09}" type="presParOf" srcId="{8A006B14-73F9-9D4F-B8A3-62D578DF64A5}" destId="{2B54813B-5CBB-6349-BAEE-62246E0585AE}"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FF363-0F37-4D41-A16A-7E39B3678009}" type="doc">
      <dgm:prSet loTypeId="urn:microsoft.com/office/officeart/2005/8/layout/vProcess5" loCatId="process" qsTypeId="urn:microsoft.com/office/officeart/2005/8/quickstyle/simple1" qsCatId="simple" csTypeId="urn:microsoft.com/office/officeart/2005/8/colors/colorful1#1" csCatId="colorful"/>
      <dgm:spPr/>
      <dgm:t>
        <a:bodyPr/>
        <a:lstStyle/>
        <a:p>
          <a:endParaRPr lang="en-US"/>
        </a:p>
      </dgm:t>
    </dgm:pt>
    <dgm:pt modelId="{FDB544E4-5065-409B-B6D5-4B75A9DC9739}">
      <dgm:prSet/>
      <dgm:spPr/>
      <dgm:t>
        <a:bodyPr/>
        <a:lstStyle/>
        <a:p>
          <a:r>
            <a:rPr lang="en-US"/>
            <a:t>Para enviromentalist banyak memprotes dampak pembangunan terhadap keberlangsungan alam. </a:t>
          </a:r>
        </a:p>
      </dgm:t>
    </dgm:pt>
    <dgm:pt modelId="{1ACD86B9-6220-4B01-9CD4-72CF8D6BB03E}" type="parTrans" cxnId="{0B3A2082-B5B6-41A4-8DA9-7159624FE5EE}">
      <dgm:prSet/>
      <dgm:spPr/>
      <dgm:t>
        <a:bodyPr/>
        <a:lstStyle/>
        <a:p>
          <a:endParaRPr lang="en-US"/>
        </a:p>
      </dgm:t>
    </dgm:pt>
    <dgm:pt modelId="{29BA45DC-7305-40F6-8544-7929C51B70B2}" type="sibTrans" cxnId="{0B3A2082-B5B6-41A4-8DA9-7159624FE5EE}">
      <dgm:prSet/>
      <dgm:spPr/>
      <dgm:t>
        <a:bodyPr/>
        <a:lstStyle/>
        <a:p>
          <a:endParaRPr lang="en-US"/>
        </a:p>
      </dgm:t>
    </dgm:pt>
    <dgm:pt modelId="{2E7515A6-9385-4B82-B4D5-F8E3E553FD5C}">
      <dgm:prSet/>
      <dgm:spPr/>
      <dgm:t>
        <a:bodyPr/>
        <a:lstStyle/>
        <a:p>
          <a:r>
            <a:rPr lang="en-US"/>
            <a:t>Di sisi lain, terutama di negara berkembang, masalah lingkungan juga muncul karena kurangnya pembangunan. </a:t>
          </a:r>
        </a:p>
      </dgm:t>
    </dgm:pt>
    <dgm:pt modelId="{C12EAFF9-48C6-4EB7-90D8-827AB5D8864B}" type="parTrans" cxnId="{0BB7F9E9-DE08-4DB6-AEB4-9A5E93A39144}">
      <dgm:prSet/>
      <dgm:spPr/>
      <dgm:t>
        <a:bodyPr/>
        <a:lstStyle/>
        <a:p>
          <a:endParaRPr lang="en-US"/>
        </a:p>
      </dgm:t>
    </dgm:pt>
    <dgm:pt modelId="{C35ADED4-F383-462A-ABB2-46ABF76AA334}" type="sibTrans" cxnId="{0BB7F9E9-DE08-4DB6-AEB4-9A5E93A39144}">
      <dgm:prSet/>
      <dgm:spPr/>
      <dgm:t>
        <a:bodyPr/>
        <a:lstStyle/>
        <a:p>
          <a:endParaRPr lang="en-US"/>
        </a:p>
      </dgm:t>
    </dgm:pt>
    <dgm:pt modelId="{F3E4822A-3330-402B-9122-9E310C5CA339}">
      <dgm:prSet/>
      <dgm:spPr/>
      <dgm:t>
        <a:bodyPr/>
        <a:lstStyle/>
        <a:p>
          <a:r>
            <a:rPr lang="en-US"/>
            <a:t>Faktor-faktor ini kemudian mendorong lahirnya konsep eco development (pembangunan berwawasan lingkungan). Artinya, pembangunan diperlukan dan harus dilaksanakan, tetapi pembangunan tidak boleh merusak fungsi lingkungan hidup. </a:t>
          </a:r>
        </a:p>
      </dgm:t>
    </dgm:pt>
    <dgm:pt modelId="{BD354189-CCD1-4CC4-8982-E9EBF6C229C8}" type="parTrans" cxnId="{95FC7A14-C915-4FCF-BDA4-3241BA692EA6}">
      <dgm:prSet/>
      <dgm:spPr/>
      <dgm:t>
        <a:bodyPr/>
        <a:lstStyle/>
        <a:p>
          <a:endParaRPr lang="en-US"/>
        </a:p>
      </dgm:t>
    </dgm:pt>
    <dgm:pt modelId="{FA12C712-33CB-40C6-A165-1C60806DB243}" type="sibTrans" cxnId="{95FC7A14-C915-4FCF-BDA4-3241BA692EA6}">
      <dgm:prSet/>
      <dgm:spPr/>
      <dgm:t>
        <a:bodyPr/>
        <a:lstStyle/>
        <a:p>
          <a:endParaRPr lang="en-US"/>
        </a:p>
      </dgm:t>
    </dgm:pt>
    <dgm:pt modelId="{D850B75C-694C-4B40-9258-BA8E5B2D442B}" type="pres">
      <dgm:prSet presAssocID="{B52FF363-0F37-4D41-A16A-7E39B3678009}" presName="outerComposite" presStyleCnt="0">
        <dgm:presLayoutVars>
          <dgm:chMax val="5"/>
          <dgm:dir/>
          <dgm:resizeHandles val="exact"/>
        </dgm:presLayoutVars>
      </dgm:prSet>
      <dgm:spPr/>
      <dgm:t>
        <a:bodyPr/>
        <a:lstStyle/>
        <a:p>
          <a:endParaRPr lang="en-US"/>
        </a:p>
      </dgm:t>
    </dgm:pt>
    <dgm:pt modelId="{CAA8AC6D-C378-4C41-8CFB-E91A619C23EF}" type="pres">
      <dgm:prSet presAssocID="{B52FF363-0F37-4D41-A16A-7E39B3678009}" presName="dummyMaxCanvas" presStyleCnt="0">
        <dgm:presLayoutVars/>
      </dgm:prSet>
      <dgm:spPr/>
    </dgm:pt>
    <dgm:pt modelId="{7C064237-B7B2-8843-A68B-D74B0C2BDF0E}" type="pres">
      <dgm:prSet presAssocID="{B52FF363-0F37-4D41-A16A-7E39B3678009}" presName="ThreeNodes_1" presStyleLbl="node1" presStyleIdx="0" presStyleCnt="3">
        <dgm:presLayoutVars>
          <dgm:bulletEnabled val="1"/>
        </dgm:presLayoutVars>
      </dgm:prSet>
      <dgm:spPr/>
      <dgm:t>
        <a:bodyPr/>
        <a:lstStyle/>
        <a:p>
          <a:endParaRPr lang="en-US"/>
        </a:p>
      </dgm:t>
    </dgm:pt>
    <dgm:pt modelId="{20AE8EF6-9688-C843-A197-160A34565E0C}" type="pres">
      <dgm:prSet presAssocID="{B52FF363-0F37-4D41-A16A-7E39B3678009}" presName="ThreeNodes_2" presStyleLbl="node1" presStyleIdx="1" presStyleCnt="3">
        <dgm:presLayoutVars>
          <dgm:bulletEnabled val="1"/>
        </dgm:presLayoutVars>
      </dgm:prSet>
      <dgm:spPr/>
      <dgm:t>
        <a:bodyPr/>
        <a:lstStyle/>
        <a:p>
          <a:endParaRPr lang="en-US"/>
        </a:p>
      </dgm:t>
    </dgm:pt>
    <dgm:pt modelId="{33942943-562F-E949-86F8-B87BF9E5E45E}" type="pres">
      <dgm:prSet presAssocID="{B52FF363-0F37-4D41-A16A-7E39B3678009}" presName="ThreeNodes_3" presStyleLbl="node1" presStyleIdx="2" presStyleCnt="3">
        <dgm:presLayoutVars>
          <dgm:bulletEnabled val="1"/>
        </dgm:presLayoutVars>
      </dgm:prSet>
      <dgm:spPr/>
      <dgm:t>
        <a:bodyPr/>
        <a:lstStyle/>
        <a:p>
          <a:endParaRPr lang="en-US"/>
        </a:p>
      </dgm:t>
    </dgm:pt>
    <dgm:pt modelId="{E8CCB6AE-FDD0-124F-BB7B-1D32A1F08230}" type="pres">
      <dgm:prSet presAssocID="{B52FF363-0F37-4D41-A16A-7E39B3678009}" presName="ThreeConn_1-2" presStyleLbl="fgAccFollowNode1" presStyleIdx="0" presStyleCnt="2">
        <dgm:presLayoutVars>
          <dgm:bulletEnabled val="1"/>
        </dgm:presLayoutVars>
      </dgm:prSet>
      <dgm:spPr/>
      <dgm:t>
        <a:bodyPr/>
        <a:lstStyle/>
        <a:p>
          <a:endParaRPr lang="en-US"/>
        </a:p>
      </dgm:t>
    </dgm:pt>
    <dgm:pt modelId="{CA7B3064-B811-4B44-BDF1-B15A079077BA}" type="pres">
      <dgm:prSet presAssocID="{B52FF363-0F37-4D41-A16A-7E39B3678009}" presName="ThreeConn_2-3" presStyleLbl="fgAccFollowNode1" presStyleIdx="1" presStyleCnt="2">
        <dgm:presLayoutVars>
          <dgm:bulletEnabled val="1"/>
        </dgm:presLayoutVars>
      </dgm:prSet>
      <dgm:spPr/>
      <dgm:t>
        <a:bodyPr/>
        <a:lstStyle/>
        <a:p>
          <a:endParaRPr lang="en-US"/>
        </a:p>
      </dgm:t>
    </dgm:pt>
    <dgm:pt modelId="{EC30A144-62C6-7F45-96C9-BFC01EF511D8}" type="pres">
      <dgm:prSet presAssocID="{B52FF363-0F37-4D41-A16A-7E39B3678009}" presName="ThreeNodes_1_text" presStyleLbl="node1" presStyleIdx="2" presStyleCnt="3">
        <dgm:presLayoutVars>
          <dgm:bulletEnabled val="1"/>
        </dgm:presLayoutVars>
      </dgm:prSet>
      <dgm:spPr/>
      <dgm:t>
        <a:bodyPr/>
        <a:lstStyle/>
        <a:p>
          <a:endParaRPr lang="en-US"/>
        </a:p>
      </dgm:t>
    </dgm:pt>
    <dgm:pt modelId="{393B5823-DE46-4640-99ED-59C7F722BD7A}" type="pres">
      <dgm:prSet presAssocID="{B52FF363-0F37-4D41-A16A-7E39B3678009}" presName="ThreeNodes_2_text" presStyleLbl="node1" presStyleIdx="2" presStyleCnt="3">
        <dgm:presLayoutVars>
          <dgm:bulletEnabled val="1"/>
        </dgm:presLayoutVars>
      </dgm:prSet>
      <dgm:spPr/>
      <dgm:t>
        <a:bodyPr/>
        <a:lstStyle/>
        <a:p>
          <a:endParaRPr lang="en-US"/>
        </a:p>
      </dgm:t>
    </dgm:pt>
    <dgm:pt modelId="{34F02F62-7A09-774F-9E60-755D5416CE39}" type="pres">
      <dgm:prSet presAssocID="{B52FF363-0F37-4D41-A16A-7E39B3678009}" presName="ThreeNodes_3_text" presStyleLbl="node1" presStyleIdx="2" presStyleCnt="3">
        <dgm:presLayoutVars>
          <dgm:bulletEnabled val="1"/>
        </dgm:presLayoutVars>
      </dgm:prSet>
      <dgm:spPr/>
      <dgm:t>
        <a:bodyPr/>
        <a:lstStyle/>
        <a:p>
          <a:endParaRPr lang="en-US"/>
        </a:p>
      </dgm:t>
    </dgm:pt>
  </dgm:ptLst>
  <dgm:cxnLst>
    <dgm:cxn modelId="{95FC7A14-C915-4FCF-BDA4-3241BA692EA6}" srcId="{B52FF363-0F37-4D41-A16A-7E39B3678009}" destId="{F3E4822A-3330-402B-9122-9E310C5CA339}" srcOrd="2" destOrd="0" parTransId="{BD354189-CCD1-4CC4-8982-E9EBF6C229C8}" sibTransId="{FA12C712-33CB-40C6-A165-1C60806DB243}"/>
    <dgm:cxn modelId="{0BB7F9E9-DE08-4DB6-AEB4-9A5E93A39144}" srcId="{B52FF363-0F37-4D41-A16A-7E39B3678009}" destId="{2E7515A6-9385-4B82-B4D5-F8E3E553FD5C}" srcOrd="1" destOrd="0" parTransId="{C12EAFF9-48C6-4EB7-90D8-827AB5D8864B}" sibTransId="{C35ADED4-F383-462A-ABB2-46ABF76AA334}"/>
    <dgm:cxn modelId="{FA16E97C-0439-C54D-8E0B-291EBACBC457}" type="presOf" srcId="{FDB544E4-5065-409B-B6D5-4B75A9DC9739}" destId="{EC30A144-62C6-7F45-96C9-BFC01EF511D8}" srcOrd="1" destOrd="0" presId="urn:microsoft.com/office/officeart/2005/8/layout/vProcess5"/>
    <dgm:cxn modelId="{BBD7C54B-4D4F-FF43-A448-818CD1B25684}" type="presOf" srcId="{F3E4822A-3330-402B-9122-9E310C5CA339}" destId="{34F02F62-7A09-774F-9E60-755D5416CE39}" srcOrd="1" destOrd="0" presId="urn:microsoft.com/office/officeart/2005/8/layout/vProcess5"/>
    <dgm:cxn modelId="{351250AB-5601-3147-9C97-52A57E51AB15}" type="presOf" srcId="{2E7515A6-9385-4B82-B4D5-F8E3E553FD5C}" destId="{393B5823-DE46-4640-99ED-59C7F722BD7A}" srcOrd="1" destOrd="0" presId="urn:microsoft.com/office/officeart/2005/8/layout/vProcess5"/>
    <dgm:cxn modelId="{93691C53-5F9C-1045-9EE2-FA1765714189}" type="presOf" srcId="{FDB544E4-5065-409B-B6D5-4B75A9DC9739}" destId="{7C064237-B7B2-8843-A68B-D74B0C2BDF0E}" srcOrd="0" destOrd="0" presId="urn:microsoft.com/office/officeart/2005/8/layout/vProcess5"/>
    <dgm:cxn modelId="{178D57D7-3933-0748-A5AF-670C36C08708}" type="presOf" srcId="{C35ADED4-F383-462A-ABB2-46ABF76AA334}" destId="{CA7B3064-B811-4B44-BDF1-B15A079077BA}" srcOrd="0" destOrd="0" presId="urn:microsoft.com/office/officeart/2005/8/layout/vProcess5"/>
    <dgm:cxn modelId="{EA6CCC08-DD8C-3B42-9B52-9B16F0C6DDEF}" type="presOf" srcId="{F3E4822A-3330-402B-9122-9E310C5CA339}" destId="{33942943-562F-E949-86F8-B87BF9E5E45E}" srcOrd="0" destOrd="0" presId="urn:microsoft.com/office/officeart/2005/8/layout/vProcess5"/>
    <dgm:cxn modelId="{BF8F3AAE-ED91-8B4E-AB6D-AD3BDF60E3DF}" type="presOf" srcId="{29BA45DC-7305-40F6-8544-7929C51B70B2}" destId="{E8CCB6AE-FDD0-124F-BB7B-1D32A1F08230}" srcOrd="0" destOrd="0" presId="urn:microsoft.com/office/officeart/2005/8/layout/vProcess5"/>
    <dgm:cxn modelId="{0B3A2082-B5B6-41A4-8DA9-7159624FE5EE}" srcId="{B52FF363-0F37-4D41-A16A-7E39B3678009}" destId="{FDB544E4-5065-409B-B6D5-4B75A9DC9739}" srcOrd="0" destOrd="0" parTransId="{1ACD86B9-6220-4B01-9CD4-72CF8D6BB03E}" sibTransId="{29BA45DC-7305-40F6-8544-7929C51B70B2}"/>
    <dgm:cxn modelId="{548565CA-928F-8345-AB73-33DC93C1F1A9}" type="presOf" srcId="{B52FF363-0F37-4D41-A16A-7E39B3678009}" destId="{D850B75C-694C-4B40-9258-BA8E5B2D442B}" srcOrd="0" destOrd="0" presId="urn:microsoft.com/office/officeart/2005/8/layout/vProcess5"/>
    <dgm:cxn modelId="{A1CEB9E3-17B8-DE4E-A42C-E6E541397C5F}" type="presOf" srcId="{2E7515A6-9385-4B82-B4D5-F8E3E553FD5C}" destId="{20AE8EF6-9688-C843-A197-160A34565E0C}" srcOrd="0" destOrd="0" presId="urn:microsoft.com/office/officeart/2005/8/layout/vProcess5"/>
    <dgm:cxn modelId="{D5B19697-9715-6D4A-96E7-CBD77634D84D}" type="presParOf" srcId="{D850B75C-694C-4B40-9258-BA8E5B2D442B}" destId="{CAA8AC6D-C378-4C41-8CFB-E91A619C23EF}" srcOrd="0" destOrd="0" presId="urn:microsoft.com/office/officeart/2005/8/layout/vProcess5"/>
    <dgm:cxn modelId="{F048ED2A-2564-A746-AB52-B3C31A407342}" type="presParOf" srcId="{D850B75C-694C-4B40-9258-BA8E5B2D442B}" destId="{7C064237-B7B2-8843-A68B-D74B0C2BDF0E}" srcOrd="1" destOrd="0" presId="urn:microsoft.com/office/officeart/2005/8/layout/vProcess5"/>
    <dgm:cxn modelId="{96A5120F-EB6E-1046-9BA8-F16D3141CFEB}" type="presParOf" srcId="{D850B75C-694C-4B40-9258-BA8E5B2D442B}" destId="{20AE8EF6-9688-C843-A197-160A34565E0C}" srcOrd="2" destOrd="0" presId="urn:microsoft.com/office/officeart/2005/8/layout/vProcess5"/>
    <dgm:cxn modelId="{B3E43540-88A8-C141-ACB8-C207B3C69702}" type="presParOf" srcId="{D850B75C-694C-4B40-9258-BA8E5B2D442B}" destId="{33942943-562F-E949-86F8-B87BF9E5E45E}" srcOrd="3" destOrd="0" presId="urn:microsoft.com/office/officeart/2005/8/layout/vProcess5"/>
    <dgm:cxn modelId="{CA14D025-AC25-0E40-B897-F9281D505228}" type="presParOf" srcId="{D850B75C-694C-4B40-9258-BA8E5B2D442B}" destId="{E8CCB6AE-FDD0-124F-BB7B-1D32A1F08230}" srcOrd="4" destOrd="0" presId="urn:microsoft.com/office/officeart/2005/8/layout/vProcess5"/>
    <dgm:cxn modelId="{40ABFCE1-457E-EA4D-9957-FDC9F2800C7B}" type="presParOf" srcId="{D850B75C-694C-4B40-9258-BA8E5B2D442B}" destId="{CA7B3064-B811-4B44-BDF1-B15A079077BA}" srcOrd="5" destOrd="0" presId="urn:microsoft.com/office/officeart/2005/8/layout/vProcess5"/>
    <dgm:cxn modelId="{66B104CD-E950-F04E-8EA3-13F6E9C7D184}" type="presParOf" srcId="{D850B75C-694C-4B40-9258-BA8E5B2D442B}" destId="{EC30A144-62C6-7F45-96C9-BFC01EF511D8}" srcOrd="6" destOrd="0" presId="urn:microsoft.com/office/officeart/2005/8/layout/vProcess5"/>
    <dgm:cxn modelId="{8FE62D91-7022-6044-8D94-380BB71187F9}" type="presParOf" srcId="{D850B75C-694C-4B40-9258-BA8E5B2D442B}" destId="{393B5823-DE46-4640-99ED-59C7F722BD7A}" srcOrd="7" destOrd="0" presId="urn:microsoft.com/office/officeart/2005/8/layout/vProcess5"/>
    <dgm:cxn modelId="{5F49B47E-6B18-234A-BA5B-FF4E7A89300B}" type="presParOf" srcId="{D850B75C-694C-4B40-9258-BA8E5B2D442B}" destId="{34F02F62-7A09-774F-9E60-755D5416CE39}"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14D191-3DF5-4FCB-9DD5-C72935DABA95}" type="doc">
      <dgm:prSet loTypeId="urn:microsoft.com/office/officeart/2016/7/layout/BasicLinearProcessNumbered" loCatId="process" qsTypeId="urn:microsoft.com/office/officeart/2005/8/quickstyle/simple1" qsCatId="simple" csTypeId="urn:microsoft.com/office/officeart/2005/8/colors/colorful1#2" csCatId="colorful" phldr="1"/>
      <dgm:spPr/>
      <dgm:t>
        <a:bodyPr/>
        <a:lstStyle/>
        <a:p>
          <a:endParaRPr lang="en-US"/>
        </a:p>
      </dgm:t>
    </dgm:pt>
    <dgm:pt modelId="{C30CDDE0-1767-4CD9-B473-6E2037351870}">
      <dgm:prSet/>
      <dgm:spPr/>
      <dgm:t>
        <a:bodyPr/>
        <a:lstStyle/>
        <a:p>
          <a:r>
            <a:rPr lang="en-US" dirty="0" err="1"/>
            <a:t>Pemerataan</a:t>
          </a:r>
          <a:r>
            <a:rPr lang="en-US" dirty="0"/>
            <a:t> </a:t>
          </a:r>
          <a:r>
            <a:rPr lang="en-US" dirty="0" err="1"/>
            <a:t>dan</a:t>
          </a:r>
          <a:r>
            <a:rPr lang="en-US" dirty="0"/>
            <a:t> </a:t>
          </a:r>
          <a:r>
            <a:rPr lang="en-US" dirty="0" err="1"/>
            <a:t>keadilan</a:t>
          </a:r>
          <a:r>
            <a:rPr lang="en-US" dirty="0"/>
            <a:t> </a:t>
          </a:r>
          <a:r>
            <a:rPr lang="en-US" dirty="0" err="1" smtClean="0"/>
            <a:t>sosial</a:t>
          </a:r>
          <a:endParaRPr lang="en-US" dirty="0"/>
        </a:p>
      </dgm:t>
    </dgm:pt>
    <dgm:pt modelId="{53D54D4C-8E73-4E22-9C74-BB00B9084DF8}" type="parTrans" cxnId="{DF462D08-A681-40F2-B040-DA779CFF6B8E}">
      <dgm:prSet/>
      <dgm:spPr/>
      <dgm:t>
        <a:bodyPr/>
        <a:lstStyle/>
        <a:p>
          <a:endParaRPr lang="en-US"/>
        </a:p>
      </dgm:t>
    </dgm:pt>
    <dgm:pt modelId="{6F2F9E20-BDC3-4BD6-B9CC-6E83140552CC}" type="sibTrans" cxnId="{DF462D08-A681-40F2-B040-DA779CFF6B8E}">
      <dgm:prSet phldrT="1" phldr="0"/>
      <dgm:spPr/>
      <dgm:t>
        <a:bodyPr/>
        <a:lstStyle/>
        <a:p>
          <a:r>
            <a:rPr lang="en-US"/>
            <a:t>1</a:t>
          </a:r>
        </a:p>
      </dgm:t>
    </dgm:pt>
    <dgm:pt modelId="{E08D7E9E-5533-4C7F-9FE6-D0510E5BA246}">
      <dgm:prSet/>
      <dgm:spPr/>
      <dgm:t>
        <a:bodyPr/>
        <a:lstStyle/>
        <a:p>
          <a:r>
            <a:rPr lang="en-US" dirty="0" err="1"/>
            <a:t>Penghargaan</a:t>
          </a:r>
          <a:r>
            <a:rPr lang="en-US" dirty="0"/>
            <a:t> </a:t>
          </a:r>
          <a:r>
            <a:rPr lang="en-US" dirty="0" err="1"/>
            <a:t>terhadap</a:t>
          </a:r>
          <a:r>
            <a:rPr lang="en-US" dirty="0"/>
            <a:t> </a:t>
          </a:r>
          <a:r>
            <a:rPr lang="en-US" dirty="0" err="1"/>
            <a:t>keanekaragaman</a:t>
          </a:r>
          <a:r>
            <a:rPr lang="en-US" dirty="0"/>
            <a:t> (diversity)</a:t>
          </a:r>
        </a:p>
      </dgm:t>
    </dgm:pt>
    <dgm:pt modelId="{F5444274-852C-47E1-BDE0-66AEE8D00E3F}" type="parTrans" cxnId="{0DA5D63D-A5D7-4BA2-8839-A4EE4405F1BB}">
      <dgm:prSet/>
      <dgm:spPr/>
      <dgm:t>
        <a:bodyPr/>
        <a:lstStyle/>
        <a:p>
          <a:endParaRPr lang="en-US"/>
        </a:p>
      </dgm:t>
    </dgm:pt>
    <dgm:pt modelId="{0FD08BFC-4693-4330-813C-9045B254C773}" type="sibTrans" cxnId="{0DA5D63D-A5D7-4BA2-8839-A4EE4405F1BB}">
      <dgm:prSet phldrT="2" phldr="0"/>
      <dgm:spPr/>
      <dgm:t>
        <a:bodyPr/>
        <a:lstStyle/>
        <a:p>
          <a:r>
            <a:rPr lang="en-US"/>
            <a:t>2</a:t>
          </a:r>
        </a:p>
      </dgm:t>
    </dgm:pt>
    <dgm:pt modelId="{0C3C6CED-4F5E-4BCC-A1F6-0E4B24058A0D}">
      <dgm:prSet/>
      <dgm:spPr/>
      <dgm:t>
        <a:bodyPr/>
        <a:lstStyle/>
        <a:p>
          <a:r>
            <a:rPr lang="en-US" dirty="0" err="1"/>
            <a:t>Penggunaan</a:t>
          </a:r>
          <a:r>
            <a:rPr lang="en-US" dirty="0"/>
            <a:t> </a:t>
          </a:r>
          <a:r>
            <a:rPr lang="en-US" dirty="0" err="1"/>
            <a:t>pendekatan</a:t>
          </a:r>
          <a:r>
            <a:rPr lang="en-US" dirty="0"/>
            <a:t> yang </a:t>
          </a:r>
          <a:r>
            <a:rPr lang="en-US" dirty="0" err="1"/>
            <a:t>terintegrasi</a:t>
          </a:r>
          <a:endParaRPr lang="en-US" dirty="0"/>
        </a:p>
      </dgm:t>
    </dgm:pt>
    <dgm:pt modelId="{07036287-CB93-47FE-997D-E4494438DB2D}" type="parTrans" cxnId="{4F09AD52-D96B-48AD-BAC9-AAE37D349A2D}">
      <dgm:prSet/>
      <dgm:spPr/>
      <dgm:t>
        <a:bodyPr/>
        <a:lstStyle/>
        <a:p>
          <a:endParaRPr lang="en-US"/>
        </a:p>
      </dgm:t>
    </dgm:pt>
    <dgm:pt modelId="{A69E14A2-213A-45A4-9754-40038C5BE1E4}" type="sibTrans" cxnId="{4F09AD52-D96B-48AD-BAC9-AAE37D349A2D}">
      <dgm:prSet phldrT="3" phldr="0"/>
      <dgm:spPr/>
      <dgm:t>
        <a:bodyPr/>
        <a:lstStyle/>
        <a:p>
          <a:r>
            <a:rPr lang="en-US"/>
            <a:t>3</a:t>
          </a:r>
        </a:p>
      </dgm:t>
    </dgm:pt>
    <dgm:pt modelId="{4F6C4E0F-47D5-4D4D-94AB-DB169C1E0372}">
      <dgm:prSet/>
      <dgm:spPr/>
      <dgm:t>
        <a:bodyPr/>
        <a:lstStyle/>
        <a:p>
          <a:r>
            <a:rPr lang="en-US"/>
            <a:t>Perspektif jangka panjang</a:t>
          </a:r>
        </a:p>
      </dgm:t>
    </dgm:pt>
    <dgm:pt modelId="{EF3923E5-D5F7-4AE8-8994-EE858D80A51E}" type="parTrans" cxnId="{0FFCF31F-C65C-4BFF-BF1D-56A66A570F75}">
      <dgm:prSet/>
      <dgm:spPr/>
      <dgm:t>
        <a:bodyPr/>
        <a:lstStyle/>
        <a:p>
          <a:endParaRPr lang="en-US"/>
        </a:p>
      </dgm:t>
    </dgm:pt>
    <dgm:pt modelId="{55CDE5F7-898D-46DC-AE4A-E918929307B0}" type="sibTrans" cxnId="{0FFCF31F-C65C-4BFF-BF1D-56A66A570F75}">
      <dgm:prSet phldrT="4" phldr="0"/>
      <dgm:spPr/>
      <dgm:t>
        <a:bodyPr/>
        <a:lstStyle/>
        <a:p>
          <a:r>
            <a:rPr lang="en-US"/>
            <a:t>4</a:t>
          </a:r>
        </a:p>
      </dgm:t>
    </dgm:pt>
    <dgm:pt modelId="{130D0978-F008-2649-B46E-6F42305FAE4C}" type="pres">
      <dgm:prSet presAssocID="{5314D191-3DF5-4FCB-9DD5-C72935DABA95}" presName="Name0" presStyleCnt="0">
        <dgm:presLayoutVars>
          <dgm:animLvl val="lvl"/>
          <dgm:resizeHandles val="exact"/>
        </dgm:presLayoutVars>
      </dgm:prSet>
      <dgm:spPr/>
      <dgm:t>
        <a:bodyPr/>
        <a:lstStyle/>
        <a:p>
          <a:endParaRPr lang="en-US"/>
        </a:p>
      </dgm:t>
    </dgm:pt>
    <dgm:pt modelId="{164661B4-B6EF-FC41-BBB6-5D4A0D65B572}" type="pres">
      <dgm:prSet presAssocID="{C30CDDE0-1767-4CD9-B473-6E2037351870}" presName="compositeNode" presStyleCnt="0">
        <dgm:presLayoutVars>
          <dgm:bulletEnabled val="1"/>
        </dgm:presLayoutVars>
      </dgm:prSet>
      <dgm:spPr/>
    </dgm:pt>
    <dgm:pt modelId="{E3EF75CD-3B15-5249-B283-FFE4A8922A86}" type="pres">
      <dgm:prSet presAssocID="{C30CDDE0-1767-4CD9-B473-6E2037351870}" presName="bgRect" presStyleLbl="bgAccFollowNode1" presStyleIdx="0" presStyleCnt="4"/>
      <dgm:spPr/>
      <dgm:t>
        <a:bodyPr/>
        <a:lstStyle/>
        <a:p>
          <a:endParaRPr lang="en-US"/>
        </a:p>
      </dgm:t>
    </dgm:pt>
    <dgm:pt modelId="{4A27FBD8-FC37-3340-A3E2-09D9EF18A36B}" type="pres">
      <dgm:prSet presAssocID="{6F2F9E20-BDC3-4BD6-B9CC-6E83140552CC}" presName="sibTransNodeCircle" presStyleLbl="alignNode1" presStyleIdx="0" presStyleCnt="8">
        <dgm:presLayoutVars>
          <dgm:chMax val="0"/>
          <dgm:bulletEnabled/>
        </dgm:presLayoutVars>
      </dgm:prSet>
      <dgm:spPr/>
      <dgm:t>
        <a:bodyPr/>
        <a:lstStyle/>
        <a:p>
          <a:endParaRPr lang="en-US"/>
        </a:p>
      </dgm:t>
    </dgm:pt>
    <dgm:pt modelId="{55CB7AA8-E6F1-FD44-B1DE-15538DBAFD63}" type="pres">
      <dgm:prSet presAssocID="{C30CDDE0-1767-4CD9-B473-6E2037351870}" presName="bottomLine" presStyleLbl="alignNode1" presStyleIdx="1" presStyleCnt="8">
        <dgm:presLayoutVars/>
      </dgm:prSet>
      <dgm:spPr/>
    </dgm:pt>
    <dgm:pt modelId="{66BBC7DC-DFAE-784F-B406-0BED2D440BA0}" type="pres">
      <dgm:prSet presAssocID="{C30CDDE0-1767-4CD9-B473-6E2037351870}" presName="nodeText" presStyleLbl="bgAccFollowNode1" presStyleIdx="0" presStyleCnt="4">
        <dgm:presLayoutVars>
          <dgm:bulletEnabled val="1"/>
        </dgm:presLayoutVars>
      </dgm:prSet>
      <dgm:spPr/>
      <dgm:t>
        <a:bodyPr/>
        <a:lstStyle/>
        <a:p>
          <a:endParaRPr lang="en-US"/>
        </a:p>
      </dgm:t>
    </dgm:pt>
    <dgm:pt modelId="{54C4ED91-B83B-8C48-AF7A-A00AEAB1A82B}" type="pres">
      <dgm:prSet presAssocID="{6F2F9E20-BDC3-4BD6-B9CC-6E83140552CC}" presName="sibTrans" presStyleCnt="0"/>
      <dgm:spPr/>
    </dgm:pt>
    <dgm:pt modelId="{222BE85F-1C22-3445-97C7-D1DA5B04ED30}" type="pres">
      <dgm:prSet presAssocID="{E08D7E9E-5533-4C7F-9FE6-D0510E5BA246}" presName="compositeNode" presStyleCnt="0">
        <dgm:presLayoutVars>
          <dgm:bulletEnabled val="1"/>
        </dgm:presLayoutVars>
      </dgm:prSet>
      <dgm:spPr/>
    </dgm:pt>
    <dgm:pt modelId="{D9BF59E3-39B6-5044-BCA3-7AD37BBC0E90}" type="pres">
      <dgm:prSet presAssocID="{E08D7E9E-5533-4C7F-9FE6-D0510E5BA246}" presName="bgRect" presStyleLbl="bgAccFollowNode1" presStyleIdx="1" presStyleCnt="4"/>
      <dgm:spPr/>
      <dgm:t>
        <a:bodyPr/>
        <a:lstStyle/>
        <a:p>
          <a:endParaRPr lang="en-US"/>
        </a:p>
      </dgm:t>
    </dgm:pt>
    <dgm:pt modelId="{6AE1AF6C-6074-4B49-9CE5-FEB26F8F8052}" type="pres">
      <dgm:prSet presAssocID="{0FD08BFC-4693-4330-813C-9045B254C773}" presName="sibTransNodeCircle" presStyleLbl="alignNode1" presStyleIdx="2" presStyleCnt="8">
        <dgm:presLayoutVars>
          <dgm:chMax val="0"/>
          <dgm:bulletEnabled/>
        </dgm:presLayoutVars>
      </dgm:prSet>
      <dgm:spPr/>
      <dgm:t>
        <a:bodyPr/>
        <a:lstStyle/>
        <a:p>
          <a:endParaRPr lang="en-US"/>
        </a:p>
      </dgm:t>
    </dgm:pt>
    <dgm:pt modelId="{100DD955-8FFD-8448-B87C-26DD7680853A}" type="pres">
      <dgm:prSet presAssocID="{E08D7E9E-5533-4C7F-9FE6-D0510E5BA246}" presName="bottomLine" presStyleLbl="alignNode1" presStyleIdx="3" presStyleCnt="8">
        <dgm:presLayoutVars/>
      </dgm:prSet>
      <dgm:spPr/>
    </dgm:pt>
    <dgm:pt modelId="{9F39C565-05E9-C746-A767-E745B3587F02}" type="pres">
      <dgm:prSet presAssocID="{E08D7E9E-5533-4C7F-9FE6-D0510E5BA246}" presName="nodeText" presStyleLbl="bgAccFollowNode1" presStyleIdx="1" presStyleCnt="4">
        <dgm:presLayoutVars>
          <dgm:bulletEnabled val="1"/>
        </dgm:presLayoutVars>
      </dgm:prSet>
      <dgm:spPr/>
      <dgm:t>
        <a:bodyPr/>
        <a:lstStyle/>
        <a:p>
          <a:endParaRPr lang="en-US"/>
        </a:p>
      </dgm:t>
    </dgm:pt>
    <dgm:pt modelId="{CDBD53C1-D136-EF46-8F54-05729827206A}" type="pres">
      <dgm:prSet presAssocID="{0FD08BFC-4693-4330-813C-9045B254C773}" presName="sibTrans" presStyleCnt="0"/>
      <dgm:spPr/>
    </dgm:pt>
    <dgm:pt modelId="{D1B7D133-0803-BD4A-9154-7A2E3A7825C7}" type="pres">
      <dgm:prSet presAssocID="{0C3C6CED-4F5E-4BCC-A1F6-0E4B24058A0D}" presName="compositeNode" presStyleCnt="0">
        <dgm:presLayoutVars>
          <dgm:bulletEnabled val="1"/>
        </dgm:presLayoutVars>
      </dgm:prSet>
      <dgm:spPr/>
    </dgm:pt>
    <dgm:pt modelId="{1DD81C16-2DC7-414D-8CAB-8B9599218534}" type="pres">
      <dgm:prSet presAssocID="{0C3C6CED-4F5E-4BCC-A1F6-0E4B24058A0D}" presName="bgRect" presStyleLbl="bgAccFollowNode1" presStyleIdx="2" presStyleCnt="4"/>
      <dgm:spPr/>
      <dgm:t>
        <a:bodyPr/>
        <a:lstStyle/>
        <a:p>
          <a:endParaRPr lang="en-US"/>
        </a:p>
      </dgm:t>
    </dgm:pt>
    <dgm:pt modelId="{F155E750-08ED-4249-83E7-F6DD227B8E24}" type="pres">
      <dgm:prSet presAssocID="{A69E14A2-213A-45A4-9754-40038C5BE1E4}" presName="sibTransNodeCircle" presStyleLbl="alignNode1" presStyleIdx="4" presStyleCnt="8">
        <dgm:presLayoutVars>
          <dgm:chMax val="0"/>
          <dgm:bulletEnabled/>
        </dgm:presLayoutVars>
      </dgm:prSet>
      <dgm:spPr/>
      <dgm:t>
        <a:bodyPr/>
        <a:lstStyle/>
        <a:p>
          <a:endParaRPr lang="en-US"/>
        </a:p>
      </dgm:t>
    </dgm:pt>
    <dgm:pt modelId="{8177BFDE-0660-7347-8878-C067CF5DE089}" type="pres">
      <dgm:prSet presAssocID="{0C3C6CED-4F5E-4BCC-A1F6-0E4B24058A0D}" presName="bottomLine" presStyleLbl="alignNode1" presStyleIdx="5" presStyleCnt="8">
        <dgm:presLayoutVars/>
      </dgm:prSet>
      <dgm:spPr/>
    </dgm:pt>
    <dgm:pt modelId="{2F84F837-1F16-6845-BF97-873ACAE70728}" type="pres">
      <dgm:prSet presAssocID="{0C3C6CED-4F5E-4BCC-A1F6-0E4B24058A0D}" presName="nodeText" presStyleLbl="bgAccFollowNode1" presStyleIdx="2" presStyleCnt="4">
        <dgm:presLayoutVars>
          <dgm:bulletEnabled val="1"/>
        </dgm:presLayoutVars>
      </dgm:prSet>
      <dgm:spPr/>
      <dgm:t>
        <a:bodyPr/>
        <a:lstStyle/>
        <a:p>
          <a:endParaRPr lang="en-US"/>
        </a:p>
      </dgm:t>
    </dgm:pt>
    <dgm:pt modelId="{B9B301F4-458D-FC44-A003-CA1B4EA6B0DE}" type="pres">
      <dgm:prSet presAssocID="{A69E14A2-213A-45A4-9754-40038C5BE1E4}" presName="sibTrans" presStyleCnt="0"/>
      <dgm:spPr/>
    </dgm:pt>
    <dgm:pt modelId="{F0129C88-D1D3-8042-A81D-972AD24CFAC1}" type="pres">
      <dgm:prSet presAssocID="{4F6C4E0F-47D5-4D4D-94AB-DB169C1E0372}" presName="compositeNode" presStyleCnt="0">
        <dgm:presLayoutVars>
          <dgm:bulletEnabled val="1"/>
        </dgm:presLayoutVars>
      </dgm:prSet>
      <dgm:spPr/>
    </dgm:pt>
    <dgm:pt modelId="{B7EB5FFA-1396-2D49-B069-868F79285D68}" type="pres">
      <dgm:prSet presAssocID="{4F6C4E0F-47D5-4D4D-94AB-DB169C1E0372}" presName="bgRect" presStyleLbl="bgAccFollowNode1" presStyleIdx="3" presStyleCnt="4"/>
      <dgm:spPr/>
      <dgm:t>
        <a:bodyPr/>
        <a:lstStyle/>
        <a:p>
          <a:endParaRPr lang="en-US"/>
        </a:p>
      </dgm:t>
    </dgm:pt>
    <dgm:pt modelId="{791DAE49-B792-6844-B51A-9317EB54EAFD}" type="pres">
      <dgm:prSet presAssocID="{55CDE5F7-898D-46DC-AE4A-E918929307B0}" presName="sibTransNodeCircle" presStyleLbl="alignNode1" presStyleIdx="6" presStyleCnt="8">
        <dgm:presLayoutVars>
          <dgm:chMax val="0"/>
          <dgm:bulletEnabled/>
        </dgm:presLayoutVars>
      </dgm:prSet>
      <dgm:spPr/>
      <dgm:t>
        <a:bodyPr/>
        <a:lstStyle/>
        <a:p>
          <a:endParaRPr lang="en-US"/>
        </a:p>
      </dgm:t>
    </dgm:pt>
    <dgm:pt modelId="{EF9D9154-2A77-EF40-A1B5-86433900521E}" type="pres">
      <dgm:prSet presAssocID="{4F6C4E0F-47D5-4D4D-94AB-DB169C1E0372}" presName="bottomLine" presStyleLbl="alignNode1" presStyleIdx="7" presStyleCnt="8">
        <dgm:presLayoutVars/>
      </dgm:prSet>
      <dgm:spPr/>
    </dgm:pt>
    <dgm:pt modelId="{9A7A6084-25C9-4E48-8BB5-14B59350F382}" type="pres">
      <dgm:prSet presAssocID="{4F6C4E0F-47D5-4D4D-94AB-DB169C1E0372}" presName="nodeText" presStyleLbl="bgAccFollowNode1" presStyleIdx="3" presStyleCnt="4">
        <dgm:presLayoutVars>
          <dgm:bulletEnabled val="1"/>
        </dgm:presLayoutVars>
      </dgm:prSet>
      <dgm:spPr/>
      <dgm:t>
        <a:bodyPr/>
        <a:lstStyle/>
        <a:p>
          <a:endParaRPr lang="en-US"/>
        </a:p>
      </dgm:t>
    </dgm:pt>
  </dgm:ptLst>
  <dgm:cxnLst>
    <dgm:cxn modelId="{35A51DEE-235A-8B4B-9677-395F92965BED}" type="presOf" srcId="{4F6C4E0F-47D5-4D4D-94AB-DB169C1E0372}" destId="{B7EB5FFA-1396-2D49-B069-868F79285D68}" srcOrd="0" destOrd="0" presId="urn:microsoft.com/office/officeart/2016/7/layout/BasicLinearProcessNumbered"/>
    <dgm:cxn modelId="{432F6547-73DB-7748-A227-9534A65C3CDC}" type="presOf" srcId="{A69E14A2-213A-45A4-9754-40038C5BE1E4}" destId="{F155E750-08ED-4249-83E7-F6DD227B8E24}" srcOrd="0" destOrd="0" presId="urn:microsoft.com/office/officeart/2016/7/layout/BasicLinearProcessNumbered"/>
    <dgm:cxn modelId="{0DA5D63D-A5D7-4BA2-8839-A4EE4405F1BB}" srcId="{5314D191-3DF5-4FCB-9DD5-C72935DABA95}" destId="{E08D7E9E-5533-4C7F-9FE6-D0510E5BA246}" srcOrd="1" destOrd="0" parTransId="{F5444274-852C-47E1-BDE0-66AEE8D00E3F}" sibTransId="{0FD08BFC-4693-4330-813C-9045B254C773}"/>
    <dgm:cxn modelId="{2F1F8D9F-536A-C34A-9F8B-4B62AEF196B1}" type="presOf" srcId="{0C3C6CED-4F5E-4BCC-A1F6-0E4B24058A0D}" destId="{2F84F837-1F16-6845-BF97-873ACAE70728}" srcOrd="1" destOrd="0" presId="urn:microsoft.com/office/officeart/2016/7/layout/BasicLinearProcessNumbered"/>
    <dgm:cxn modelId="{4348547D-F390-FD49-8D6D-DB687A1F05B0}" type="presOf" srcId="{0C3C6CED-4F5E-4BCC-A1F6-0E4B24058A0D}" destId="{1DD81C16-2DC7-414D-8CAB-8B9599218534}" srcOrd="0" destOrd="0" presId="urn:microsoft.com/office/officeart/2016/7/layout/BasicLinearProcessNumbered"/>
    <dgm:cxn modelId="{AB4D5A79-7F1C-914C-8951-5218B92CF1C5}" type="presOf" srcId="{4F6C4E0F-47D5-4D4D-94AB-DB169C1E0372}" destId="{9A7A6084-25C9-4E48-8BB5-14B59350F382}" srcOrd="1" destOrd="0" presId="urn:microsoft.com/office/officeart/2016/7/layout/BasicLinearProcessNumbered"/>
    <dgm:cxn modelId="{B2F59C12-2B8F-8041-918A-B2ADE6B74E2B}" type="presOf" srcId="{C30CDDE0-1767-4CD9-B473-6E2037351870}" destId="{E3EF75CD-3B15-5249-B283-FFE4A8922A86}" srcOrd="0" destOrd="0" presId="urn:microsoft.com/office/officeart/2016/7/layout/BasicLinearProcessNumbered"/>
    <dgm:cxn modelId="{0FFCF31F-C65C-4BFF-BF1D-56A66A570F75}" srcId="{5314D191-3DF5-4FCB-9DD5-C72935DABA95}" destId="{4F6C4E0F-47D5-4D4D-94AB-DB169C1E0372}" srcOrd="3" destOrd="0" parTransId="{EF3923E5-D5F7-4AE8-8994-EE858D80A51E}" sibTransId="{55CDE5F7-898D-46DC-AE4A-E918929307B0}"/>
    <dgm:cxn modelId="{7935E2A0-0116-554E-822B-4AA43FDE0954}" type="presOf" srcId="{6F2F9E20-BDC3-4BD6-B9CC-6E83140552CC}" destId="{4A27FBD8-FC37-3340-A3E2-09D9EF18A36B}" srcOrd="0" destOrd="0" presId="urn:microsoft.com/office/officeart/2016/7/layout/BasicLinearProcessNumbered"/>
    <dgm:cxn modelId="{6CED6920-3132-B047-9E49-33E61A94D647}" type="presOf" srcId="{E08D7E9E-5533-4C7F-9FE6-D0510E5BA246}" destId="{9F39C565-05E9-C746-A767-E745B3587F02}" srcOrd="1" destOrd="0" presId="urn:microsoft.com/office/officeart/2016/7/layout/BasicLinearProcessNumbered"/>
    <dgm:cxn modelId="{3EE6FCA2-E59C-0C4B-9320-181CB4A99B8E}" type="presOf" srcId="{55CDE5F7-898D-46DC-AE4A-E918929307B0}" destId="{791DAE49-B792-6844-B51A-9317EB54EAFD}" srcOrd="0" destOrd="0" presId="urn:microsoft.com/office/officeart/2016/7/layout/BasicLinearProcessNumbered"/>
    <dgm:cxn modelId="{4403D5C5-05CC-B74A-B561-5F1A88B7BE31}" type="presOf" srcId="{0FD08BFC-4693-4330-813C-9045B254C773}" destId="{6AE1AF6C-6074-4B49-9CE5-FEB26F8F8052}" srcOrd="0" destOrd="0" presId="urn:microsoft.com/office/officeart/2016/7/layout/BasicLinearProcessNumbered"/>
    <dgm:cxn modelId="{B7F73055-0CCE-3341-9C1F-CCE07243EF84}" type="presOf" srcId="{5314D191-3DF5-4FCB-9DD5-C72935DABA95}" destId="{130D0978-F008-2649-B46E-6F42305FAE4C}" srcOrd="0" destOrd="0" presId="urn:microsoft.com/office/officeart/2016/7/layout/BasicLinearProcessNumbered"/>
    <dgm:cxn modelId="{061E42A7-C4FA-5E42-B83A-B786B7126EFD}" type="presOf" srcId="{E08D7E9E-5533-4C7F-9FE6-D0510E5BA246}" destId="{D9BF59E3-39B6-5044-BCA3-7AD37BBC0E90}" srcOrd="0" destOrd="0" presId="urn:microsoft.com/office/officeart/2016/7/layout/BasicLinearProcessNumbered"/>
    <dgm:cxn modelId="{F698D92E-8A5C-B34B-A078-7EB96DB52492}" type="presOf" srcId="{C30CDDE0-1767-4CD9-B473-6E2037351870}" destId="{66BBC7DC-DFAE-784F-B406-0BED2D440BA0}" srcOrd="1" destOrd="0" presId="urn:microsoft.com/office/officeart/2016/7/layout/BasicLinearProcessNumbered"/>
    <dgm:cxn modelId="{DF462D08-A681-40F2-B040-DA779CFF6B8E}" srcId="{5314D191-3DF5-4FCB-9DD5-C72935DABA95}" destId="{C30CDDE0-1767-4CD9-B473-6E2037351870}" srcOrd="0" destOrd="0" parTransId="{53D54D4C-8E73-4E22-9C74-BB00B9084DF8}" sibTransId="{6F2F9E20-BDC3-4BD6-B9CC-6E83140552CC}"/>
    <dgm:cxn modelId="{4F09AD52-D96B-48AD-BAC9-AAE37D349A2D}" srcId="{5314D191-3DF5-4FCB-9DD5-C72935DABA95}" destId="{0C3C6CED-4F5E-4BCC-A1F6-0E4B24058A0D}" srcOrd="2" destOrd="0" parTransId="{07036287-CB93-47FE-997D-E4494438DB2D}" sibTransId="{A69E14A2-213A-45A4-9754-40038C5BE1E4}"/>
    <dgm:cxn modelId="{23E1B644-9741-3147-A439-54BC01C263FB}" type="presParOf" srcId="{130D0978-F008-2649-B46E-6F42305FAE4C}" destId="{164661B4-B6EF-FC41-BBB6-5D4A0D65B572}" srcOrd="0" destOrd="0" presId="urn:microsoft.com/office/officeart/2016/7/layout/BasicLinearProcessNumbered"/>
    <dgm:cxn modelId="{9293C9EB-2AE5-8F4E-A4A9-D0EA9344B2C0}" type="presParOf" srcId="{164661B4-B6EF-FC41-BBB6-5D4A0D65B572}" destId="{E3EF75CD-3B15-5249-B283-FFE4A8922A86}" srcOrd="0" destOrd="0" presId="urn:microsoft.com/office/officeart/2016/7/layout/BasicLinearProcessNumbered"/>
    <dgm:cxn modelId="{6CFA600E-5D08-914B-A044-407A7108DE5D}" type="presParOf" srcId="{164661B4-B6EF-FC41-BBB6-5D4A0D65B572}" destId="{4A27FBD8-FC37-3340-A3E2-09D9EF18A36B}" srcOrd="1" destOrd="0" presId="urn:microsoft.com/office/officeart/2016/7/layout/BasicLinearProcessNumbered"/>
    <dgm:cxn modelId="{2E8F9736-76C6-D248-A661-5DAE01F76A6E}" type="presParOf" srcId="{164661B4-B6EF-FC41-BBB6-5D4A0D65B572}" destId="{55CB7AA8-E6F1-FD44-B1DE-15538DBAFD63}" srcOrd="2" destOrd="0" presId="urn:microsoft.com/office/officeart/2016/7/layout/BasicLinearProcessNumbered"/>
    <dgm:cxn modelId="{C6F2BA6C-DFD0-384D-8E02-B2355C10E529}" type="presParOf" srcId="{164661B4-B6EF-FC41-BBB6-5D4A0D65B572}" destId="{66BBC7DC-DFAE-784F-B406-0BED2D440BA0}" srcOrd="3" destOrd="0" presId="urn:microsoft.com/office/officeart/2016/7/layout/BasicLinearProcessNumbered"/>
    <dgm:cxn modelId="{4D9219C9-BF9B-2D49-A611-E0323B8CB837}" type="presParOf" srcId="{130D0978-F008-2649-B46E-6F42305FAE4C}" destId="{54C4ED91-B83B-8C48-AF7A-A00AEAB1A82B}" srcOrd="1" destOrd="0" presId="urn:microsoft.com/office/officeart/2016/7/layout/BasicLinearProcessNumbered"/>
    <dgm:cxn modelId="{D0130FDB-E0E7-0045-85FF-D5AA3A193876}" type="presParOf" srcId="{130D0978-F008-2649-B46E-6F42305FAE4C}" destId="{222BE85F-1C22-3445-97C7-D1DA5B04ED30}" srcOrd="2" destOrd="0" presId="urn:microsoft.com/office/officeart/2016/7/layout/BasicLinearProcessNumbered"/>
    <dgm:cxn modelId="{1B589DB4-D673-4449-9D91-5FBA097AD731}" type="presParOf" srcId="{222BE85F-1C22-3445-97C7-D1DA5B04ED30}" destId="{D9BF59E3-39B6-5044-BCA3-7AD37BBC0E90}" srcOrd="0" destOrd="0" presId="urn:microsoft.com/office/officeart/2016/7/layout/BasicLinearProcessNumbered"/>
    <dgm:cxn modelId="{9FD3CF6C-12DE-5042-8A4F-D0035E3639F9}" type="presParOf" srcId="{222BE85F-1C22-3445-97C7-D1DA5B04ED30}" destId="{6AE1AF6C-6074-4B49-9CE5-FEB26F8F8052}" srcOrd="1" destOrd="0" presId="urn:microsoft.com/office/officeart/2016/7/layout/BasicLinearProcessNumbered"/>
    <dgm:cxn modelId="{1956E721-6543-7A47-B295-92FE1ECB660F}" type="presParOf" srcId="{222BE85F-1C22-3445-97C7-D1DA5B04ED30}" destId="{100DD955-8FFD-8448-B87C-26DD7680853A}" srcOrd="2" destOrd="0" presId="urn:microsoft.com/office/officeart/2016/7/layout/BasicLinearProcessNumbered"/>
    <dgm:cxn modelId="{A881DDA6-4B58-BC49-ABE9-3D062441E850}" type="presParOf" srcId="{222BE85F-1C22-3445-97C7-D1DA5B04ED30}" destId="{9F39C565-05E9-C746-A767-E745B3587F02}" srcOrd="3" destOrd="0" presId="urn:microsoft.com/office/officeart/2016/7/layout/BasicLinearProcessNumbered"/>
    <dgm:cxn modelId="{5D78CB22-CA0F-884E-9157-F41582A6725F}" type="presParOf" srcId="{130D0978-F008-2649-B46E-6F42305FAE4C}" destId="{CDBD53C1-D136-EF46-8F54-05729827206A}" srcOrd="3" destOrd="0" presId="urn:microsoft.com/office/officeart/2016/7/layout/BasicLinearProcessNumbered"/>
    <dgm:cxn modelId="{2ED27A1C-1B33-734C-A154-20C4A858B640}" type="presParOf" srcId="{130D0978-F008-2649-B46E-6F42305FAE4C}" destId="{D1B7D133-0803-BD4A-9154-7A2E3A7825C7}" srcOrd="4" destOrd="0" presId="urn:microsoft.com/office/officeart/2016/7/layout/BasicLinearProcessNumbered"/>
    <dgm:cxn modelId="{FC208F89-1E67-3349-9412-60D1A42E5748}" type="presParOf" srcId="{D1B7D133-0803-BD4A-9154-7A2E3A7825C7}" destId="{1DD81C16-2DC7-414D-8CAB-8B9599218534}" srcOrd="0" destOrd="0" presId="urn:microsoft.com/office/officeart/2016/7/layout/BasicLinearProcessNumbered"/>
    <dgm:cxn modelId="{90784B61-E8AB-2B43-A359-3DB147E299DC}" type="presParOf" srcId="{D1B7D133-0803-BD4A-9154-7A2E3A7825C7}" destId="{F155E750-08ED-4249-83E7-F6DD227B8E24}" srcOrd="1" destOrd="0" presId="urn:microsoft.com/office/officeart/2016/7/layout/BasicLinearProcessNumbered"/>
    <dgm:cxn modelId="{EF32C044-2420-FB40-8673-0006B1361DAF}" type="presParOf" srcId="{D1B7D133-0803-BD4A-9154-7A2E3A7825C7}" destId="{8177BFDE-0660-7347-8878-C067CF5DE089}" srcOrd="2" destOrd="0" presId="urn:microsoft.com/office/officeart/2016/7/layout/BasicLinearProcessNumbered"/>
    <dgm:cxn modelId="{18BE1FD9-6FED-924F-94FF-A269EA145A27}" type="presParOf" srcId="{D1B7D133-0803-BD4A-9154-7A2E3A7825C7}" destId="{2F84F837-1F16-6845-BF97-873ACAE70728}" srcOrd="3" destOrd="0" presId="urn:microsoft.com/office/officeart/2016/7/layout/BasicLinearProcessNumbered"/>
    <dgm:cxn modelId="{5DC59EAD-D8DF-4C4C-86B8-41FD7152F468}" type="presParOf" srcId="{130D0978-F008-2649-B46E-6F42305FAE4C}" destId="{B9B301F4-458D-FC44-A003-CA1B4EA6B0DE}" srcOrd="5" destOrd="0" presId="urn:microsoft.com/office/officeart/2016/7/layout/BasicLinearProcessNumbered"/>
    <dgm:cxn modelId="{EEBD6123-2AC0-5245-8DCE-2D92D7DAF8A5}" type="presParOf" srcId="{130D0978-F008-2649-B46E-6F42305FAE4C}" destId="{F0129C88-D1D3-8042-A81D-972AD24CFAC1}" srcOrd="6" destOrd="0" presId="urn:microsoft.com/office/officeart/2016/7/layout/BasicLinearProcessNumbered"/>
    <dgm:cxn modelId="{B95F5636-9F51-3B4D-9968-2785A639FC48}" type="presParOf" srcId="{F0129C88-D1D3-8042-A81D-972AD24CFAC1}" destId="{B7EB5FFA-1396-2D49-B069-868F79285D68}" srcOrd="0" destOrd="0" presId="urn:microsoft.com/office/officeart/2016/7/layout/BasicLinearProcessNumbered"/>
    <dgm:cxn modelId="{37CB8A51-EEBB-3647-A76C-D6D8FF2F9C57}" type="presParOf" srcId="{F0129C88-D1D3-8042-A81D-972AD24CFAC1}" destId="{791DAE49-B792-6844-B51A-9317EB54EAFD}" srcOrd="1" destOrd="0" presId="urn:microsoft.com/office/officeart/2016/7/layout/BasicLinearProcessNumbered"/>
    <dgm:cxn modelId="{EC412A9D-A72C-C648-BCE9-85A1169FBB7A}" type="presParOf" srcId="{F0129C88-D1D3-8042-A81D-972AD24CFAC1}" destId="{EF9D9154-2A77-EF40-A1B5-86433900521E}" srcOrd="2" destOrd="0" presId="urn:microsoft.com/office/officeart/2016/7/layout/BasicLinearProcessNumbered"/>
    <dgm:cxn modelId="{0E31C857-9C18-154A-A091-6CB590B4F3A7}" type="presParOf" srcId="{F0129C88-D1D3-8042-A81D-972AD24CFAC1}" destId="{9A7A6084-25C9-4E48-8BB5-14B59350F382}" srcOrd="3" destOrd="0" presId="urn:microsoft.com/office/officeart/2016/7/layout/BasicLinearProcessNumbere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E60DBE-8B6B-41E6-9DD1-046FC38870D5}"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4A2AE154-85B1-45AE-BF99-D9C0BFDEDC34}">
      <dgm:prSet/>
      <dgm:spPr/>
      <dgm:t>
        <a:bodyPr/>
        <a:lstStyle/>
        <a:p>
          <a:r>
            <a:rPr lang="en-US" dirty="0" err="1"/>
            <a:t>Saling</a:t>
          </a:r>
          <a:r>
            <a:rPr lang="en-US" dirty="0"/>
            <a:t> </a:t>
          </a:r>
          <a:r>
            <a:rPr lang="en-US" dirty="0" err="1"/>
            <a:t>pengertian</a:t>
          </a:r>
          <a:r>
            <a:rPr lang="en-US" dirty="0"/>
            <a:t> di </a:t>
          </a:r>
          <a:r>
            <a:rPr lang="en-US" dirty="0" err="1"/>
            <a:t>antara</a:t>
          </a:r>
          <a:r>
            <a:rPr lang="en-US" dirty="0"/>
            <a:t> para </a:t>
          </a:r>
          <a:r>
            <a:rPr lang="en-US" dirty="0" err="1"/>
            <a:t>pemangku</a:t>
          </a:r>
          <a:r>
            <a:rPr lang="en-US" dirty="0"/>
            <a:t> </a:t>
          </a:r>
          <a:r>
            <a:rPr lang="en-US" dirty="0" err="1"/>
            <a:t>kepentingan</a:t>
          </a:r>
          <a:r>
            <a:rPr lang="en-US" dirty="0"/>
            <a:t> </a:t>
          </a:r>
          <a:r>
            <a:rPr lang="en-US" dirty="0" err="1"/>
            <a:t>dari</a:t>
          </a:r>
          <a:r>
            <a:rPr lang="en-US" dirty="0"/>
            <a:t> </a:t>
          </a:r>
          <a:r>
            <a:rPr lang="en-US" dirty="0" err="1"/>
            <a:t>sebuah</a:t>
          </a:r>
          <a:r>
            <a:rPr lang="en-US" dirty="0"/>
            <a:t> program </a:t>
          </a:r>
          <a:r>
            <a:rPr lang="en-US" dirty="0" err="1"/>
            <a:t>pembangunan</a:t>
          </a:r>
          <a:r>
            <a:rPr lang="en-US" dirty="0"/>
            <a:t> </a:t>
          </a:r>
          <a:r>
            <a:rPr lang="en-US" dirty="0" err="1"/>
            <a:t>merupakan</a:t>
          </a:r>
          <a:r>
            <a:rPr lang="en-US" dirty="0"/>
            <a:t> </a:t>
          </a:r>
          <a:r>
            <a:rPr lang="en-US" dirty="0" err="1"/>
            <a:t>kunci</a:t>
          </a:r>
          <a:r>
            <a:rPr lang="en-US" dirty="0"/>
            <a:t> </a:t>
          </a:r>
          <a:r>
            <a:rPr lang="en-US" dirty="0" err="1"/>
            <a:t>dalam</a:t>
          </a:r>
          <a:r>
            <a:rPr lang="en-US" dirty="0"/>
            <a:t> </a:t>
          </a:r>
          <a:r>
            <a:rPr lang="en-US" dirty="0" err="1"/>
            <a:t>mencegah</a:t>
          </a:r>
          <a:r>
            <a:rPr lang="en-US" dirty="0"/>
            <a:t> </a:t>
          </a:r>
          <a:r>
            <a:rPr lang="en-US" dirty="0" err="1"/>
            <a:t>terjadinya</a:t>
          </a:r>
          <a:r>
            <a:rPr lang="en-US" dirty="0"/>
            <a:t> </a:t>
          </a:r>
          <a:r>
            <a:rPr lang="en-US" dirty="0" err="1"/>
            <a:t>konflik</a:t>
          </a:r>
          <a:r>
            <a:rPr lang="en-US" dirty="0"/>
            <a:t> </a:t>
          </a:r>
          <a:r>
            <a:rPr lang="en-US" dirty="0" err="1"/>
            <a:t>kepentingan</a:t>
          </a:r>
          <a:r>
            <a:rPr lang="en-US" dirty="0"/>
            <a:t>.</a:t>
          </a:r>
        </a:p>
      </dgm:t>
    </dgm:pt>
    <dgm:pt modelId="{ED398CAF-7AAD-4103-8F48-F40A441C40E6}" type="parTrans" cxnId="{4F6F20AA-2FA9-4442-83E8-2910E162CE8F}">
      <dgm:prSet/>
      <dgm:spPr/>
      <dgm:t>
        <a:bodyPr/>
        <a:lstStyle/>
        <a:p>
          <a:endParaRPr lang="en-US"/>
        </a:p>
      </dgm:t>
    </dgm:pt>
    <dgm:pt modelId="{61054235-8747-4E17-9777-80D2D23D1896}" type="sibTrans" cxnId="{4F6F20AA-2FA9-4442-83E8-2910E162CE8F}">
      <dgm:prSet/>
      <dgm:spPr/>
      <dgm:t>
        <a:bodyPr/>
        <a:lstStyle/>
        <a:p>
          <a:endParaRPr lang="en-US"/>
        </a:p>
      </dgm:t>
    </dgm:pt>
    <dgm:pt modelId="{0EA15B9A-6B82-4F1B-8142-608B8BF0D598}">
      <dgm:prSet/>
      <dgm:spPr/>
      <dgm:t>
        <a:bodyPr/>
        <a:lstStyle/>
        <a:p>
          <a:r>
            <a:rPr lang="en-US"/>
            <a:t>Pemangku kepentingan, baik individu maupun kelompok harus memahami perspektif pihak-pihak yang terlibat</a:t>
          </a:r>
        </a:p>
      </dgm:t>
    </dgm:pt>
    <dgm:pt modelId="{B6C93F72-FBF6-440E-80D2-578AEBF8FBE2}" type="parTrans" cxnId="{31A73E34-0FD6-463F-9F93-41FDF1FAF1B8}">
      <dgm:prSet/>
      <dgm:spPr/>
      <dgm:t>
        <a:bodyPr/>
        <a:lstStyle/>
        <a:p>
          <a:endParaRPr lang="en-US"/>
        </a:p>
      </dgm:t>
    </dgm:pt>
    <dgm:pt modelId="{450B57F2-D2DD-4C03-8D71-7C9CF9FD5845}" type="sibTrans" cxnId="{31A73E34-0FD6-463F-9F93-41FDF1FAF1B8}">
      <dgm:prSet/>
      <dgm:spPr/>
      <dgm:t>
        <a:bodyPr/>
        <a:lstStyle/>
        <a:p>
          <a:endParaRPr lang="en-US"/>
        </a:p>
      </dgm:t>
    </dgm:pt>
    <dgm:pt modelId="{7C255A87-DA42-4C13-9452-AA6474E9CAD8}" type="pres">
      <dgm:prSet presAssocID="{AFE60DBE-8B6B-41E6-9DD1-046FC38870D5}" presName="root" presStyleCnt="0">
        <dgm:presLayoutVars>
          <dgm:dir/>
          <dgm:resizeHandles val="exact"/>
        </dgm:presLayoutVars>
      </dgm:prSet>
      <dgm:spPr/>
      <dgm:t>
        <a:bodyPr/>
        <a:lstStyle/>
        <a:p>
          <a:endParaRPr lang="en-US"/>
        </a:p>
      </dgm:t>
    </dgm:pt>
    <dgm:pt modelId="{BDE072AF-871A-4229-BAE9-F88B2015CF41}" type="pres">
      <dgm:prSet presAssocID="{4A2AE154-85B1-45AE-BF99-D9C0BFDEDC34}" presName="compNode" presStyleCnt="0"/>
      <dgm:spPr/>
    </dgm:pt>
    <dgm:pt modelId="{175993EE-D596-4697-B818-654BFEF8C72E}" type="pres">
      <dgm:prSet presAssocID="{4A2AE154-85B1-45AE-BF99-D9C0BFDEDC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 uri="{96DAC541-7B7A-43D3-8B79-37D633B846F1}">
                <asvg:svgBlip xmlns:asvg="http://schemas.microsoft.com/office/drawing/2016/SVG/main" xmlns:r="http://schemas.openxmlformats.org/officeDocument/2006/relationships" xmlns:a="http://schemas.openxmlformats.org/drawingml/2006/main" xmlns:dgm="http://schemas.openxmlformats.org/drawingml/2006/diagram" xmlns="" r:embed="rId2"/>
              </a:ext>
            </a:extLst>
          </a:blip>
          <a:stretch>
            <a:fillRect/>
          </a:stretch>
        </a:blipFill>
        <a:ln>
          <a:noFill/>
        </a:ln>
      </dgm:spPr>
      <dgm:extLst>
        <a:ext uri="{E40237B7-FDA0-4F09-8148-C483321AD2D9}">
          <dgm14:cNvPr xmlns:dgm14="http://schemas.microsoft.com/office/drawing/2010/diagram" xmlns:a="http://schemas.openxmlformats.org/drawingml/2006/main" xmlns:dgm="http://schemas.openxmlformats.org/drawingml/2006/diagram" xmlns="" id="0" name="" descr="Checkmark"/>
        </a:ext>
      </dgm:extLst>
    </dgm:pt>
    <dgm:pt modelId="{64142445-87D6-414D-9F8C-5A2462B959DA}" type="pres">
      <dgm:prSet presAssocID="{4A2AE154-85B1-45AE-BF99-D9C0BFDEDC34}" presName="spaceRect" presStyleCnt="0"/>
      <dgm:spPr/>
    </dgm:pt>
    <dgm:pt modelId="{0CBC21E9-604C-4CB6-AA65-E8683349A848}" type="pres">
      <dgm:prSet presAssocID="{4A2AE154-85B1-45AE-BF99-D9C0BFDEDC34}" presName="textRect" presStyleLbl="revTx" presStyleIdx="0" presStyleCnt="2">
        <dgm:presLayoutVars>
          <dgm:chMax val="1"/>
          <dgm:chPref val="1"/>
        </dgm:presLayoutVars>
      </dgm:prSet>
      <dgm:spPr/>
      <dgm:t>
        <a:bodyPr/>
        <a:lstStyle/>
        <a:p>
          <a:endParaRPr lang="en-US"/>
        </a:p>
      </dgm:t>
    </dgm:pt>
    <dgm:pt modelId="{7B1A1BA8-7C33-43A0-B597-397147F01F34}" type="pres">
      <dgm:prSet presAssocID="{61054235-8747-4E17-9777-80D2D23D1896}" presName="sibTrans" presStyleCnt="0"/>
      <dgm:spPr/>
    </dgm:pt>
    <dgm:pt modelId="{A6275E4E-9704-4E97-8401-0EBF4FD66B03}" type="pres">
      <dgm:prSet presAssocID="{0EA15B9A-6B82-4F1B-8142-608B8BF0D598}" presName="compNode" presStyleCnt="0"/>
      <dgm:spPr/>
    </dgm:pt>
    <dgm:pt modelId="{EB7E325B-C952-4CC7-88BC-7E3B6010C2D7}" type="pres">
      <dgm:prSet presAssocID="{0EA15B9A-6B82-4F1B-8142-608B8BF0D5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 uri="{96DAC541-7B7A-43D3-8B79-37D633B846F1}">
                <asvg:svgBlip xmlns:asvg="http://schemas.microsoft.com/office/drawing/2016/SVG/main" xmlns:r="http://schemas.openxmlformats.org/officeDocument/2006/relationships" xmlns:a="http://schemas.openxmlformats.org/drawingml/2006/main" xmlns:dgm="http://schemas.openxmlformats.org/drawingml/2006/diagram" xmlns="" r:embed="rId4"/>
              </a:ext>
            </a:extLst>
          </a:blip>
          <a:stretch>
            <a:fillRect/>
          </a:stretch>
        </a:blipFill>
        <a:ln>
          <a:noFill/>
        </a:ln>
      </dgm:spPr>
      <dgm:extLst>
        <a:ext uri="{E40237B7-FDA0-4F09-8148-C483321AD2D9}">
          <dgm14:cNvPr xmlns:dgm14="http://schemas.microsoft.com/office/drawing/2010/diagram" xmlns:a="http://schemas.openxmlformats.org/drawingml/2006/main" xmlns:dgm="http://schemas.openxmlformats.org/drawingml/2006/diagram" xmlns="" id="0" name="" descr="Japanese Dolls"/>
        </a:ext>
      </dgm:extLst>
    </dgm:pt>
    <dgm:pt modelId="{8D2EC5BF-F321-4176-8E93-F1428D176246}" type="pres">
      <dgm:prSet presAssocID="{0EA15B9A-6B82-4F1B-8142-608B8BF0D598}" presName="spaceRect" presStyleCnt="0"/>
      <dgm:spPr/>
    </dgm:pt>
    <dgm:pt modelId="{49D846E4-D032-4D40-9880-CCBC7A852EA5}" type="pres">
      <dgm:prSet presAssocID="{0EA15B9A-6B82-4F1B-8142-608B8BF0D598}" presName="textRect" presStyleLbl="revTx" presStyleIdx="1" presStyleCnt="2">
        <dgm:presLayoutVars>
          <dgm:chMax val="1"/>
          <dgm:chPref val="1"/>
        </dgm:presLayoutVars>
      </dgm:prSet>
      <dgm:spPr/>
      <dgm:t>
        <a:bodyPr/>
        <a:lstStyle/>
        <a:p>
          <a:endParaRPr lang="en-US"/>
        </a:p>
      </dgm:t>
    </dgm:pt>
  </dgm:ptLst>
  <dgm:cxnLst>
    <dgm:cxn modelId="{31A73E34-0FD6-463F-9F93-41FDF1FAF1B8}" srcId="{AFE60DBE-8B6B-41E6-9DD1-046FC38870D5}" destId="{0EA15B9A-6B82-4F1B-8142-608B8BF0D598}" srcOrd="1" destOrd="0" parTransId="{B6C93F72-FBF6-440E-80D2-578AEBF8FBE2}" sibTransId="{450B57F2-D2DD-4C03-8D71-7C9CF9FD5845}"/>
    <dgm:cxn modelId="{072CA99E-5836-41E1-AC4A-CBD0F55905C2}" type="presOf" srcId="{AFE60DBE-8B6B-41E6-9DD1-046FC38870D5}" destId="{7C255A87-DA42-4C13-9452-AA6474E9CAD8}" srcOrd="0" destOrd="0" presId="urn:microsoft.com/office/officeart/2018/2/layout/IconLabelList"/>
    <dgm:cxn modelId="{8DCAD926-0AF1-428A-8B52-E7A1C0EF7F2F}" type="presOf" srcId="{0EA15B9A-6B82-4F1B-8142-608B8BF0D598}" destId="{49D846E4-D032-4D40-9880-CCBC7A852EA5}" srcOrd="0" destOrd="0" presId="urn:microsoft.com/office/officeart/2018/2/layout/IconLabelList"/>
    <dgm:cxn modelId="{91AEDC11-EE1A-4F90-810D-86FFF649D39A}" type="presOf" srcId="{4A2AE154-85B1-45AE-BF99-D9C0BFDEDC34}" destId="{0CBC21E9-604C-4CB6-AA65-E8683349A848}" srcOrd="0" destOrd="0" presId="urn:microsoft.com/office/officeart/2018/2/layout/IconLabelList"/>
    <dgm:cxn modelId="{4F6F20AA-2FA9-4442-83E8-2910E162CE8F}" srcId="{AFE60DBE-8B6B-41E6-9DD1-046FC38870D5}" destId="{4A2AE154-85B1-45AE-BF99-D9C0BFDEDC34}" srcOrd="0" destOrd="0" parTransId="{ED398CAF-7AAD-4103-8F48-F40A441C40E6}" sibTransId="{61054235-8747-4E17-9777-80D2D23D1896}"/>
    <dgm:cxn modelId="{9278B7A3-CC53-4E6D-A0B0-0F2CF195E777}" type="presParOf" srcId="{7C255A87-DA42-4C13-9452-AA6474E9CAD8}" destId="{BDE072AF-871A-4229-BAE9-F88B2015CF41}" srcOrd="0" destOrd="0" presId="urn:microsoft.com/office/officeart/2018/2/layout/IconLabelList"/>
    <dgm:cxn modelId="{8A5075BA-B1CD-439C-A955-9F8E0C9D109E}" type="presParOf" srcId="{BDE072AF-871A-4229-BAE9-F88B2015CF41}" destId="{175993EE-D596-4697-B818-654BFEF8C72E}" srcOrd="0" destOrd="0" presId="urn:microsoft.com/office/officeart/2018/2/layout/IconLabelList"/>
    <dgm:cxn modelId="{78521B2E-9757-4F23-951F-BD7ECE811BC3}" type="presParOf" srcId="{BDE072AF-871A-4229-BAE9-F88B2015CF41}" destId="{64142445-87D6-414D-9F8C-5A2462B959DA}" srcOrd="1" destOrd="0" presId="urn:microsoft.com/office/officeart/2018/2/layout/IconLabelList"/>
    <dgm:cxn modelId="{35A1EB4C-6650-41BD-ADB8-0D0B317EFFFA}" type="presParOf" srcId="{BDE072AF-871A-4229-BAE9-F88B2015CF41}" destId="{0CBC21E9-604C-4CB6-AA65-E8683349A848}" srcOrd="2" destOrd="0" presId="urn:microsoft.com/office/officeart/2018/2/layout/IconLabelList"/>
    <dgm:cxn modelId="{B725909E-6566-4FC2-8575-581B8002289E}" type="presParOf" srcId="{7C255A87-DA42-4C13-9452-AA6474E9CAD8}" destId="{7B1A1BA8-7C33-43A0-B597-397147F01F34}" srcOrd="1" destOrd="0" presId="urn:microsoft.com/office/officeart/2018/2/layout/IconLabelList"/>
    <dgm:cxn modelId="{C22A71B9-2336-4BF8-9F8C-C92027CAABE8}" type="presParOf" srcId="{7C255A87-DA42-4C13-9452-AA6474E9CAD8}" destId="{A6275E4E-9704-4E97-8401-0EBF4FD66B03}" srcOrd="2" destOrd="0" presId="urn:microsoft.com/office/officeart/2018/2/layout/IconLabelList"/>
    <dgm:cxn modelId="{97BFB3C5-8D97-4B68-BCB5-B985B7C37CAF}" type="presParOf" srcId="{A6275E4E-9704-4E97-8401-0EBF4FD66B03}" destId="{EB7E325B-C952-4CC7-88BC-7E3B6010C2D7}" srcOrd="0" destOrd="0" presId="urn:microsoft.com/office/officeart/2018/2/layout/IconLabelList"/>
    <dgm:cxn modelId="{D46841C0-E2E1-4B05-AD30-558EC706EEC1}" type="presParOf" srcId="{A6275E4E-9704-4E97-8401-0EBF4FD66B03}" destId="{8D2EC5BF-F321-4176-8E93-F1428D176246}" srcOrd="1" destOrd="0" presId="urn:microsoft.com/office/officeart/2018/2/layout/IconLabelList"/>
    <dgm:cxn modelId="{82B0DD81-1FB9-4D16-BFE7-A2CB7B532078}" type="presParOf" srcId="{A6275E4E-9704-4E97-8401-0EBF4FD66B03}" destId="{49D846E4-D032-4D40-9880-CCBC7A852EA5}" srcOrd="2" destOrd="0" presId="urn:microsoft.com/office/officeart/2018/2/layout/Icon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5B614-3264-4F45-8BAF-1A80652A6A3C}">
      <dsp:nvSpPr>
        <dsp:cNvPr id="0" name=""/>
        <dsp:cNvSpPr/>
      </dsp:nvSpPr>
      <dsp:spPr>
        <a:xfrm>
          <a:off x="0" y="453720"/>
          <a:ext cx="6900512" cy="14718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a:t>Pertumbuhan produktivitas dan efisiensi ekonomi (growth)</a:t>
          </a:r>
        </a:p>
      </dsp:txBody>
      <dsp:txXfrm>
        <a:off x="0" y="453720"/>
        <a:ext cx="6900512" cy="1471860"/>
      </dsp:txXfrm>
    </dsp:sp>
    <dsp:sp modelId="{EDE9D0AA-AEC4-B34C-A1AC-7918DF3910E9}">
      <dsp:nvSpPr>
        <dsp:cNvPr id="0" name=""/>
        <dsp:cNvSpPr/>
      </dsp:nvSpPr>
      <dsp:spPr>
        <a:xfrm>
          <a:off x="0" y="2032140"/>
          <a:ext cx="6900512" cy="1471860"/>
        </a:xfrm>
        <a:prstGeom prst="roundRect">
          <a:avLst/>
        </a:prstGeom>
        <a:solidFill>
          <a:schemeClr val="accent2">
            <a:hueOff val="-747396"/>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a:t>Keadilan sosial, pemerataan dan peluang ekonomi (equity)</a:t>
          </a:r>
        </a:p>
      </dsp:txBody>
      <dsp:txXfrm>
        <a:off x="0" y="2032140"/>
        <a:ext cx="6900512" cy="1471860"/>
      </dsp:txXfrm>
    </dsp:sp>
    <dsp:sp modelId="{2B54813B-5CBB-6349-BAEE-62246E0585AE}">
      <dsp:nvSpPr>
        <dsp:cNvPr id="0" name=""/>
        <dsp:cNvSpPr/>
      </dsp:nvSpPr>
      <dsp:spPr>
        <a:xfrm>
          <a:off x="0" y="3610560"/>
          <a:ext cx="6900512" cy="1471860"/>
        </a:xfrm>
        <a:prstGeom prst="roundRect">
          <a:avLst/>
        </a:prstGeom>
        <a:solidFill>
          <a:schemeClr val="accent2">
            <a:hueOff val="-1494792"/>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a:t>Kelestarian Lingkungan (Environmental protection)</a:t>
          </a:r>
        </a:p>
      </dsp:txBody>
      <dsp:txXfrm>
        <a:off x="0" y="3610560"/>
        <a:ext cx="6900512" cy="14718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064237-B7B2-8843-A68B-D74B0C2BDF0E}">
      <dsp:nvSpPr>
        <dsp:cNvPr id="0" name=""/>
        <dsp:cNvSpPr/>
      </dsp:nvSpPr>
      <dsp:spPr>
        <a:xfrm>
          <a:off x="0" y="0"/>
          <a:ext cx="8938260" cy="12758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Para enviromentalist banyak memprotes dampak pembangunan terhadap keberlangsungan alam. </a:t>
          </a:r>
        </a:p>
      </dsp:txBody>
      <dsp:txXfrm>
        <a:off x="0" y="0"/>
        <a:ext cx="7636230" cy="1275873"/>
      </dsp:txXfrm>
    </dsp:sp>
    <dsp:sp modelId="{20AE8EF6-9688-C843-A197-160A34565E0C}">
      <dsp:nvSpPr>
        <dsp:cNvPr id="0" name=""/>
        <dsp:cNvSpPr/>
      </dsp:nvSpPr>
      <dsp:spPr>
        <a:xfrm>
          <a:off x="788669" y="1488519"/>
          <a:ext cx="8938260" cy="12758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Di sisi lain, terutama di negara berkembang, masalah lingkungan juga muncul karena kurangnya pembangunan. </a:t>
          </a:r>
        </a:p>
      </dsp:txBody>
      <dsp:txXfrm>
        <a:off x="788669" y="1488519"/>
        <a:ext cx="7320272" cy="1275873"/>
      </dsp:txXfrm>
    </dsp:sp>
    <dsp:sp modelId="{33942943-562F-E949-86F8-B87BF9E5E45E}">
      <dsp:nvSpPr>
        <dsp:cNvPr id="0" name=""/>
        <dsp:cNvSpPr/>
      </dsp:nvSpPr>
      <dsp:spPr>
        <a:xfrm>
          <a:off x="1577339" y="2977038"/>
          <a:ext cx="8938260" cy="12758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Faktor-faktor ini kemudian mendorong lahirnya konsep eco development (pembangunan berwawasan lingkungan). Artinya, pembangunan diperlukan dan harus dilaksanakan, tetapi pembangunan tidak boleh merusak fungsi lingkungan hidup. </a:t>
          </a:r>
        </a:p>
      </dsp:txBody>
      <dsp:txXfrm>
        <a:off x="1577339" y="2977038"/>
        <a:ext cx="7320272" cy="1275873"/>
      </dsp:txXfrm>
    </dsp:sp>
    <dsp:sp modelId="{E8CCB6AE-FDD0-124F-BB7B-1D32A1F08230}">
      <dsp:nvSpPr>
        <dsp:cNvPr id="0" name=""/>
        <dsp:cNvSpPr/>
      </dsp:nvSpPr>
      <dsp:spPr>
        <a:xfrm>
          <a:off x="8108942" y="967537"/>
          <a:ext cx="829317" cy="82931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108942" y="967537"/>
        <a:ext cx="829317" cy="829317"/>
      </dsp:txXfrm>
    </dsp:sp>
    <dsp:sp modelId="{CA7B3064-B811-4B44-BDF1-B15A079077BA}">
      <dsp:nvSpPr>
        <dsp:cNvPr id="0" name=""/>
        <dsp:cNvSpPr/>
      </dsp:nvSpPr>
      <dsp:spPr>
        <a:xfrm>
          <a:off x="8897612" y="2447550"/>
          <a:ext cx="829317" cy="82931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897612" y="2447550"/>
        <a:ext cx="829317" cy="8293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F75CD-3B15-5249-B283-FFE4A8922A86}">
      <dsp:nvSpPr>
        <dsp:cNvPr id="0" name=""/>
        <dsp:cNvSpPr/>
      </dsp:nvSpPr>
      <dsp:spPr>
        <a:xfrm>
          <a:off x="3198" y="0"/>
          <a:ext cx="2537086" cy="34789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801" tIns="330200" rIns="197801" bIns="330200" numCol="1" spcCol="1270" anchor="t" anchorCtr="0">
          <a:noAutofit/>
        </a:bodyPr>
        <a:lstStyle/>
        <a:p>
          <a:pPr lvl="0" algn="l" defTabSz="933450">
            <a:lnSpc>
              <a:spcPct val="90000"/>
            </a:lnSpc>
            <a:spcBef>
              <a:spcPct val="0"/>
            </a:spcBef>
            <a:spcAft>
              <a:spcPct val="35000"/>
            </a:spcAft>
          </a:pPr>
          <a:r>
            <a:rPr lang="en-US" sz="2100" kern="1200" dirty="0" err="1"/>
            <a:t>Pemerataan</a:t>
          </a:r>
          <a:r>
            <a:rPr lang="en-US" sz="2100" kern="1200" dirty="0"/>
            <a:t> </a:t>
          </a:r>
          <a:r>
            <a:rPr lang="en-US" sz="2100" kern="1200" dirty="0" err="1"/>
            <a:t>dan</a:t>
          </a:r>
          <a:r>
            <a:rPr lang="en-US" sz="2100" kern="1200" dirty="0"/>
            <a:t> </a:t>
          </a:r>
          <a:r>
            <a:rPr lang="en-US" sz="2100" kern="1200" dirty="0" err="1"/>
            <a:t>keadilan</a:t>
          </a:r>
          <a:r>
            <a:rPr lang="en-US" sz="2100" kern="1200" dirty="0"/>
            <a:t> </a:t>
          </a:r>
          <a:r>
            <a:rPr lang="en-US" sz="2100" kern="1200" dirty="0" err="1" smtClean="0"/>
            <a:t>sosial</a:t>
          </a:r>
          <a:endParaRPr lang="en-US" sz="2100" kern="1200" dirty="0"/>
        </a:p>
      </dsp:txBody>
      <dsp:txXfrm>
        <a:off x="3198" y="1321997"/>
        <a:ext cx="2537086" cy="2087364"/>
      </dsp:txXfrm>
    </dsp:sp>
    <dsp:sp modelId="{4A27FBD8-FC37-3340-A3E2-09D9EF18A36B}">
      <dsp:nvSpPr>
        <dsp:cNvPr id="0" name=""/>
        <dsp:cNvSpPr/>
      </dsp:nvSpPr>
      <dsp:spPr>
        <a:xfrm>
          <a:off x="749900" y="347893"/>
          <a:ext cx="1043682" cy="104368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749900" y="347893"/>
        <a:ext cx="1043682" cy="1043682"/>
      </dsp:txXfrm>
    </dsp:sp>
    <dsp:sp modelId="{55CB7AA8-E6F1-FD44-B1DE-15538DBAFD63}">
      <dsp:nvSpPr>
        <dsp:cNvPr id="0" name=""/>
        <dsp:cNvSpPr/>
      </dsp:nvSpPr>
      <dsp:spPr>
        <a:xfrm>
          <a:off x="3198" y="3478868"/>
          <a:ext cx="2537086"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F59E3-39B6-5044-BCA3-7AD37BBC0E90}">
      <dsp:nvSpPr>
        <dsp:cNvPr id="0" name=""/>
        <dsp:cNvSpPr/>
      </dsp:nvSpPr>
      <dsp:spPr>
        <a:xfrm>
          <a:off x="2793993" y="0"/>
          <a:ext cx="2537086" cy="34789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801" tIns="330200" rIns="197801" bIns="330200" numCol="1" spcCol="1270" anchor="t" anchorCtr="0">
          <a:noAutofit/>
        </a:bodyPr>
        <a:lstStyle/>
        <a:p>
          <a:pPr lvl="0" algn="l" defTabSz="933450">
            <a:lnSpc>
              <a:spcPct val="90000"/>
            </a:lnSpc>
            <a:spcBef>
              <a:spcPct val="0"/>
            </a:spcBef>
            <a:spcAft>
              <a:spcPct val="35000"/>
            </a:spcAft>
          </a:pPr>
          <a:r>
            <a:rPr lang="en-US" sz="2100" kern="1200" dirty="0" err="1"/>
            <a:t>Penghargaan</a:t>
          </a:r>
          <a:r>
            <a:rPr lang="en-US" sz="2100" kern="1200" dirty="0"/>
            <a:t> </a:t>
          </a:r>
          <a:r>
            <a:rPr lang="en-US" sz="2100" kern="1200" dirty="0" err="1"/>
            <a:t>terhadap</a:t>
          </a:r>
          <a:r>
            <a:rPr lang="en-US" sz="2100" kern="1200" dirty="0"/>
            <a:t> </a:t>
          </a:r>
          <a:r>
            <a:rPr lang="en-US" sz="2100" kern="1200" dirty="0" err="1"/>
            <a:t>keanekaragaman</a:t>
          </a:r>
          <a:r>
            <a:rPr lang="en-US" sz="2100" kern="1200" dirty="0"/>
            <a:t> (diversity)</a:t>
          </a:r>
        </a:p>
      </dsp:txBody>
      <dsp:txXfrm>
        <a:off x="2793993" y="1321997"/>
        <a:ext cx="2537086" cy="2087364"/>
      </dsp:txXfrm>
    </dsp:sp>
    <dsp:sp modelId="{6AE1AF6C-6074-4B49-9CE5-FEB26F8F8052}">
      <dsp:nvSpPr>
        <dsp:cNvPr id="0" name=""/>
        <dsp:cNvSpPr/>
      </dsp:nvSpPr>
      <dsp:spPr>
        <a:xfrm>
          <a:off x="3540695" y="347893"/>
          <a:ext cx="1043682" cy="104368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40695" y="347893"/>
        <a:ext cx="1043682" cy="1043682"/>
      </dsp:txXfrm>
    </dsp:sp>
    <dsp:sp modelId="{100DD955-8FFD-8448-B87C-26DD7680853A}">
      <dsp:nvSpPr>
        <dsp:cNvPr id="0" name=""/>
        <dsp:cNvSpPr/>
      </dsp:nvSpPr>
      <dsp:spPr>
        <a:xfrm>
          <a:off x="2793993" y="3478868"/>
          <a:ext cx="2537086"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81C16-2DC7-414D-8CAB-8B9599218534}">
      <dsp:nvSpPr>
        <dsp:cNvPr id="0" name=""/>
        <dsp:cNvSpPr/>
      </dsp:nvSpPr>
      <dsp:spPr>
        <a:xfrm>
          <a:off x="5584788" y="0"/>
          <a:ext cx="2537086" cy="34789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801" tIns="330200" rIns="197801" bIns="330200" numCol="1" spcCol="1270" anchor="t" anchorCtr="0">
          <a:noAutofit/>
        </a:bodyPr>
        <a:lstStyle/>
        <a:p>
          <a:pPr lvl="0" algn="l" defTabSz="933450">
            <a:lnSpc>
              <a:spcPct val="90000"/>
            </a:lnSpc>
            <a:spcBef>
              <a:spcPct val="0"/>
            </a:spcBef>
            <a:spcAft>
              <a:spcPct val="35000"/>
            </a:spcAft>
          </a:pPr>
          <a:r>
            <a:rPr lang="en-US" sz="2100" kern="1200" dirty="0" err="1"/>
            <a:t>Penggunaan</a:t>
          </a:r>
          <a:r>
            <a:rPr lang="en-US" sz="2100" kern="1200" dirty="0"/>
            <a:t> </a:t>
          </a:r>
          <a:r>
            <a:rPr lang="en-US" sz="2100" kern="1200" dirty="0" err="1"/>
            <a:t>pendekatan</a:t>
          </a:r>
          <a:r>
            <a:rPr lang="en-US" sz="2100" kern="1200" dirty="0"/>
            <a:t> yang </a:t>
          </a:r>
          <a:r>
            <a:rPr lang="en-US" sz="2100" kern="1200" dirty="0" err="1"/>
            <a:t>terintegrasi</a:t>
          </a:r>
          <a:endParaRPr lang="en-US" sz="2100" kern="1200" dirty="0"/>
        </a:p>
      </dsp:txBody>
      <dsp:txXfrm>
        <a:off x="5584788" y="1321997"/>
        <a:ext cx="2537086" cy="2087364"/>
      </dsp:txXfrm>
    </dsp:sp>
    <dsp:sp modelId="{F155E750-08ED-4249-83E7-F6DD227B8E24}">
      <dsp:nvSpPr>
        <dsp:cNvPr id="0" name=""/>
        <dsp:cNvSpPr/>
      </dsp:nvSpPr>
      <dsp:spPr>
        <a:xfrm>
          <a:off x="6331491" y="347893"/>
          <a:ext cx="1043682" cy="1043682"/>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331491" y="347893"/>
        <a:ext cx="1043682" cy="1043682"/>
      </dsp:txXfrm>
    </dsp:sp>
    <dsp:sp modelId="{8177BFDE-0660-7347-8878-C067CF5DE089}">
      <dsp:nvSpPr>
        <dsp:cNvPr id="0" name=""/>
        <dsp:cNvSpPr/>
      </dsp:nvSpPr>
      <dsp:spPr>
        <a:xfrm>
          <a:off x="5584788" y="3478868"/>
          <a:ext cx="2537086"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B5FFA-1396-2D49-B069-868F79285D68}">
      <dsp:nvSpPr>
        <dsp:cNvPr id="0" name=""/>
        <dsp:cNvSpPr/>
      </dsp:nvSpPr>
      <dsp:spPr>
        <a:xfrm>
          <a:off x="8375584" y="0"/>
          <a:ext cx="2537086" cy="34789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801" tIns="330200" rIns="197801" bIns="330200" numCol="1" spcCol="1270" anchor="t" anchorCtr="0">
          <a:noAutofit/>
        </a:bodyPr>
        <a:lstStyle/>
        <a:p>
          <a:pPr lvl="0" algn="l" defTabSz="933450">
            <a:lnSpc>
              <a:spcPct val="90000"/>
            </a:lnSpc>
            <a:spcBef>
              <a:spcPct val="0"/>
            </a:spcBef>
            <a:spcAft>
              <a:spcPct val="35000"/>
            </a:spcAft>
          </a:pPr>
          <a:r>
            <a:rPr lang="en-US" sz="2100" kern="1200"/>
            <a:t>Perspektif jangka panjang</a:t>
          </a:r>
        </a:p>
      </dsp:txBody>
      <dsp:txXfrm>
        <a:off x="8375584" y="1321997"/>
        <a:ext cx="2537086" cy="2087364"/>
      </dsp:txXfrm>
    </dsp:sp>
    <dsp:sp modelId="{791DAE49-B792-6844-B51A-9317EB54EAFD}">
      <dsp:nvSpPr>
        <dsp:cNvPr id="0" name=""/>
        <dsp:cNvSpPr/>
      </dsp:nvSpPr>
      <dsp:spPr>
        <a:xfrm>
          <a:off x="9122286" y="347893"/>
          <a:ext cx="1043682" cy="104368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9122286" y="347893"/>
        <a:ext cx="1043682" cy="1043682"/>
      </dsp:txXfrm>
    </dsp:sp>
    <dsp:sp modelId="{EF9D9154-2A77-EF40-A1B5-86433900521E}">
      <dsp:nvSpPr>
        <dsp:cNvPr id="0" name=""/>
        <dsp:cNvSpPr/>
      </dsp:nvSpPr>
      <dsp:spPr>
        <a:xfrm>
          <a:off x="8375584" y="3478868"/>
          <a:ext cx="2537086"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5993EE-D596-4697-B818-654BFEF8C72E}">
      <dsp:nvSpPr>
        <dsp:cNvPr id="0" name=""/>
        <dsp:cNvSpPr/>
      </dsp:nvSpPr>
      <dsp:spPr>
        <a:xfrm>
          <a:off x="1947934" y="172233"/>
          <a:ext cx="1944000" cy="1944000"/>
        </a:xfrm>
        <a:prstGeom prst="rect">
          <a:avLst/>
        </a:prstGeom>
        <a:blipFill>
          <a:blip xmlns:r="http://schemas.openxmlformats.org/officeDocument/2006/relationships" r:embed="rId1">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 uri="{96DAC541-7B7A-43D3-8B79-37D633B846F1}">
                <asvg:svgBlip xmlns:asvg="http://schemas.microsoft.com/office/drawing/2016/SVG/main" xmlns:r="http://schemas.openxmlformats.org/officeDocument/2006/relationships" xmlns:a="http://schemas.openxmlformats.org/drawingml/2006/main" xmlns:dgm="http://schemas.openxmlformats.org/drawingml/2006/diagram"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BC21E9-604C-4CB6-AA65-E8683349A848}">
      <dsp:nvSpPr>
        <dsp:cNvPr id="0" name=""/>
        <dsp:cNvSpPr/>
      </dsp:nvSpPr>
      <dsp:spPr>
        <a:xfrm>
          <a:off x="759934" y="258670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dirty="0" err="1"/>
            <a:t>Saling</a:t>
          </a:r>
          <a:r>
            <a:rPr lang="en-US" sz="1300" kern="1200" dirty="0"/>
            <a:t> </a:t>
          </a:r>
          <a:r>
            <a:rPr lang="en-US" sz="1300" kern="1200" dirty="0" err="1"/>
            <a:t>pengertian</a:t>
          </a:r>
          <a:r>
            <a:rPr lang="en-US" sz="1300" kern="1200" dirty="0"/>
            <a:t> di </a:t>
          </a:r>
          <a:r>
            <a:rPr lang="en-US" sz="1300" kern="1200" dirty="0" err="1"/>
            <a:t>antara</a:t>
          </a:r>
          <a:r>
            <a:rPr lang="en-US" sz="1300" kern="1200" dirty="0"/>
            <a:t> para </a:t>
          </a:r>
          <a:r>
            <a:rPr lang="en-US" sz="1300" kern="1200" dirty="0" err="1"/>
            <a:t>pemangku</a:t>
          </a:r>
          <a:r>
            <a:rPr lang="en-US" sz="1300" kern="1200" dirty="0"/>
            <a:t> </a:t>
          </a:r>
          <a:r>
            <a:rPr lang="en-US" sz="1300" kern="1200" dirty="0" err="1"/>
            <a:t>kepentingan</a:t>
          </a:r>
          <a:r>
            <a:rPr lang="en-US" sz="1300" kern="1200" dirty="0"/>
            <a:t> </a:t>
          </a:r>
          <a:r>
            <a:rPr lang="en-US" sz="1300" kern="1200" dirty="0" err="1"/>
            <a:t>dari</a:t>
          </a:r>
          <a:r>
            <a:rPr lang="en-US" sz="1300" kern="1200" dirty="0"/>
            <a:t> </a:t>
          </a:r>
          <a:r>
            <a:rPr lang="en-US" sz="1300" kern="1200" dirty="0" err="1"/>
            <a:t>sebuah</a:t>
          </a:r>
          <a:r>
            <a:rPr lang="en-US" sz="1300" kern="1200" dirty="0"/>
            <a:t> program </a:t>
          </a:r>
          <a:r>
            <a:rPr lang="en-US" sz="1300" kern="1200" dirty="0" err="1"/>
            <a:t>pembangunan</a:t>
          </a:r>
          <a:r>
            <a:rPr lang="en-US" sz="1300" kern="1200" dirty="0"/>
            <a:t> </a:t>
          </a:r>
          <a:r>
            <a:rPr lang="en-US" sz="1300" kern="1200" dirty="0" err="1"/>
            <a:t>merupakan</a:t>
          </a:r>
          <a:r>
            <a:rPr lang="en-US" sz="1300" kern="1200" dirty="0"/>
            <a:t> </a:t>
          </a:r>
          <a:r>
            <a:rPr lang="en-US" sz="1300" kern="1200" dirty="0" err="1"/>
            <a:t>kunci</a:t>
          </a:r>
          <a:r>
            <a:rPr lang="en-US" sz="1300" kern="1200" dirty="0"/>
            <a:t> </a:t>
          </a:r>
          <a:r>
            <a:rPr lang="en-US" sz="1300" kern="1200" dirty="0" err="1"/>
            <a:t>dalam</a:t>
          </a:r>
          <a:r>
            <a:rPr lang="en-US" sz="1300" kern="1200" dirty="0"/>
            <a:t> </a:t>
          </a:r>
          <a:r>
            <a:rPr lang="en-US" sz="1300" kern="1200" dirty="0" err="1"/>
            <a:t>mencegah</a:t>
          </a:r>
          <a:r>
            <a:rPr lang="en-US" sz="1300" kern="1200" dirty="0"/>
            <a:t> </a:t>
          </a:r>
          <a:r>
            <a:rPr lang="en-US" sz="1300" kern="1200" dirty="0" err="1"/>
            <a:t>terjadinya</a:t>
          </a:r>
          <a:r>
            <a:rPr lang="en-US" sz="1300" kern="1200" dirty="0"/>
            <a:t> </a:t>
          </a:r>
          <a:r>
            <a:rPr lang="en-US" sz="1300" kern="1200" dirty="0" err="1"/>
            <a:t>konflik</a:t>
          </a:r>
          <a:r>
            <a:rPr lang="en-US" sz="1300" kern="1200" dirty="0"/>
            <a:t> </a:t>
          </a:r>
          <a:r>
            <a:rPr lang="en-US" sz="1300" kern="1200" dirty="0" err="1"/>
            <a:t>kepentingan</a:t>
          </a:r>
          <a:r>
            <a:rPr lang="en-US" sz="1300" kern="1200" dirty="0"/>
            <a:t>.</a:t>
          </a:r>
        </a:p>
      </dsp:txBody>
      <dsp:txXfrm>
        <a:off x="759934" y="2586706"/>
        <a:ext cx="4320000" cy="720000"/>
      </dsp:txXfrm>
    </dsp:sp>
    <dsp:sp modelId="{EB7E325B-C952-4CC7-88BC-7E3B6010C2D7}">
      <dsp:nvSpPr>
        <dsp:cNvPr id="0" name=""/>
        <dsp:cNvSpPr/>
      </dsp:nvSpPr>
      <dsp:spPr>
        <a:xfrm>
          <a:off x="7023934" y="172233"/>
          <a:ext cx="1944000" cy="1944000"/>
        </a:xfrm>
        <a:prstGeom prst="rect">
          <a:avLst/>
        </a:prstGeom>
        <a:blipFill>
          <a:blip xmlns:r="http://schemas.openxmlformats.org/officeDocument/2006/relationships" r:embed="rId3">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 uri="{96DAC541-7B7A-43D3-8B79-37D633B846F1}">
                <asvg:svgBlip xmlns:asvg="http://schemas.microsoft.com/office/drawing/2016/SVG/main" xmlns:r="http://schemas.openxmlformats.org/officeDocument/2006/relationships" xmlns:a="http://schemas.openxmlformats.org/drawingml/2006/main" xmlns:dgm="http://schemas.openxmlformats.org/drawingml/2006/diagram"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D846E4-D032-4D40-9880-CCBC7A852EA5}">
      <dsp:nvSpPr>
        <dsp:cNvPr id="0" name=""/>
        <dsp:cNvSpPr/>
      </dsp:nvSpPr>
      <dsp:spPr>
        <a:xfrm>
          <a:off x="5835934" y="258670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a:t>Pemangku kepentingan, baik individu maupun kelompok harus memahami perspektif pihak-pihak yang terlibat</a:t>
          </a:r>
        </a:p>
      </dsp:txBody>
      <dsp:txXfrm>
        <a:off x="5835934" y="2586706"/>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a="http://schemas.openxmlformats.org/drawingml/2006/main" xmlns:dgm="http://schemas.openxmlformats.org/drawingml/2006/diagram" xmlns="">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a="http://schemas.openxmlformats.org/drawingml/2006/main" xmlns:dgm="http://schemas.openxmlformats.org/drawingml/2006/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11CD474-E5E1-4D01-97F6-0C9FC09332C0}"/>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48786C7-DD8D-492F-9A9A-A7B3EBE27FE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702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4084D1E-BC98-44E4-8D2C-89CCDC293331}"/>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F6E764-5688-45F5-94ED-A7357D2F568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228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0BC931-E2BF-4C1D-91AA-89F82F8268B2}"/>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28DEFD4-A052-46B3-B2AE-F3091D8A2F7B}"/>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328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2A61642-BFBA-48AE-A29C-C2AA7386AE95}"/>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6D4DFD-766F-4E45-A00C-2B5E8CE9A90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7" descr="Tag=AccentColor&#10;Flavor=Light&#10;Target=FillAndLin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38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BF300D-5CBE-47E9-A193-E23C8314D0EA}"/>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5269CF4-FAAB-44EF-A2A5-8352B4AA384F}"/>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7" name="Rectangle 6" descr="Tag=AccentColor&#10;Flavor=Light&#10;Target=FillAndLin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865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032FCA-14C6-4497-9C27-3F58062442CE}"/>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6" name="Foot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0CECB1-0A35-4C10-9D3D-FE4404283011}"/>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9" name="Rectangle 8" descr="Tag=AccentColor&#10;Flavor=Light&#10;Target=FillAndLin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715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9407CC-270D-4C98-B95C-7AE67D2E1913}"/>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8" name="Footer Placeholder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8EAC17-33BE-4265-8C06-644C2D34FD3C}"/>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11" name="Rectangle 10" descr="Tag=AccentColor&#10;Flavor=Light&#10;Target=FillAndLin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561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FD9A32-9C83-452B-BC69-CC6E95D3C93C}"/>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4" name="Footer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1C03A8-D428-4010-B413-13B1E992262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6" name="Rectangle 6" descr="Tag=AccentColor&#10;Flavor=Light&#10;Target=FillAndLin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951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816A0-77C4-4A3F-87BD-A7321E3C84D2}"/>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3" name="Footer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7D9257-BADE-4D0B-AF0B-D09FE95FA078}"/>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31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84C988-A6DB-469A-B8AA-31866F36E83D}"/>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6" name="Foot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059376C-9810-49A5-BC9A-4E6A02175273}"/>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449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62C2F5B-DDDD-4E64-94A9-99E46F4B06A0}"/>
              </a:ext>
            </a:extLst>
          </p:cNvPr>
          <p:cNvSpPr>
            <a:spLocks noGrp="1"/>
          </p:cNvSpPr>
          <p:nvPr>
            <p:ph type="dt" sz="half" idx="10"/>
          </p:nvPr>
        </p:nvSpPr>
        <p:spPr/>
        <p:txBody>
          <a:bodyPr/>
          <a:lstStyle/>
          <a:p>
            <a:fld id="{72345051-2045-45DA-935E-2E3CA1A69ADC}" type="datetimeFigureOut">
              <a:rPr lang="en-US" smtClean="0"/>
              <a:pPr/>
              <a:t>9/15/21</a:t>
            </a:fld>
            <a:endParaRPr lang="en-US"/>
          </a:p>
        </p:txBody>
      </p:sp>
      <p:sp>
        <p:nvSpPr>
          <p:cNvPr id="6" name="Foot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30F98C3-0B62-4361-8408-A01F70807CDB}"/>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80939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pPr/>
              <a:t>9/15/21</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484310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4"/><Relationship Id="rId4" Type="http://schemas.openxmlformats.org/officeDocument/2006/relationships/image" Target="../media/image1.gif"/><Relationship Id="rId1" Type="http://schemas.openxmlformats.org/officeDocument/2006/relationships/video" Target="../media/media1.mp4"/><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71A8AE-40A1-4631-A6B8-581AFF065482}"/>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0D4C67-ACFE-4BED-B42C-8B28878EAEF2}"/>
              </a:ext>
            </a:extLst>
          </p:cNvPr>
          <p:cNvPicPr/>
          <p:nvPr>
            <a:vide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3"/>
              </p:ext>
            </p:extLst>
          </p:nvPr>
        </p:nvPicPr>
        <p:blipFill rotWithShape="1">
          <a:blip r:embed="rId4"/>
          <a:srcRect t="284" r="-1"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4CD100-6267-4E62-AA64-2182A3A6A1C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8C08C31-8583-FB4D-A571-344DF756DE0C}"/>
              </a:ext>
            </a:extLst>
          </p:cNvPr>
          <p:cNvSpPr>
            <a:spLocks noGrp="1"/>
          </p:cNvSpPr>
          <p:nvPr>
            <p:ph type="ctrTitle"/>
          </p:nvPr>
        </p:nvSpPr>
        <p:spPr>
          <a:xfrm>
            <a:off x="477980" y="1122362"/>
            <a:ext cx="5850249" cy="2802219"/>
          </a:xfrm>
        </p:spPr>
        <p:txBody>
          <a:bodyPr anchor="b">
            <a:normAutofit fontScale="90000"/>
          </a:bodyPr>
          <a:lstStyle/>
          <a:p>
            <a:r>
              <a:rPr lang="en-US" sz="4800" dirty="0" err="1">
                <a:solidFill>
                  <a:schemeClr val="bg1"/>
                </a:solidFill>
              </a:rPr>
              <a:t>Komunikasi</a:t>
            </a:r>
            <a:r>
              <a:rPr lang="en-US" sz="4800" dirty="0">
                <a:solidFill>
                  <a:schemeClr val="bg1"/>
                </a:solidFill>
              </a:rPr>
              <a:t> </a:t>
            </a:r>
            <a:r>
              <a:rPr lang="en-US" sz="4800" dirty="0" err="1">
                <a:solidFill>
                  <a:schemeClr val="bg1"/>
                </a:solidFill>
              </a:rPr>
              <a:t>Lingkungan</a:t>
            </a:r>
            <a:r>
              <a:rPr lang="en-US" sz="4800" dirty="0">
                <a:solidFill>
                  <a:schemeClr val="bg1"/>
                </a:solidFill>
              </a:rPr>
              <a:t> </a:t>
            </a:r>
            <a:br>
              <a:rPr lang="en-US" sz="4800" dirty="0">
                <a:solidFill>
                  <a:schemeClr val="bg1"/>
                </a:solidFill>
              </a:rPr>
            </a:br>
            <a:r>
              <a:rPr lang="en-US" sz="4800" dirty="0">
                <a:solidFill>
                  <a:schemeClr val="bg1"/>
                </a:solidFill>
              </a:rPr>
              <a:t>“PEMBANGUNAN”</a:t>
            </a:r>
            <a:br>
              <a:rPr lang="en-US" sz="4800" dirty="0">
                <a:solidFill>
                  <a:schemeClr val="bg1"/>
                </a:solidFill>
              </a:rPr>
            </a:br>
            <a:endParaRPr lang="en-US" sz="4800" dirty="0">
              <a:solidFill>
                <a:schemeClr val="bg1"/>
              </a:solidFill>
            </a:endParaRPr>
          </a:p>
        </p:txBody>
      </p:sp>
      <p:sp>
        <p:nvSpPr>
          <p:cNvPr id="3" name="Sub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78CF19-EA82-9C4C-A9AE-967D795A981D}"/>
              </a:ext>
            </a:extLst>
          </p:cNvPr>
          <p:cNvSpPr>
            <a:spLocks noGrp="1"/>
          </p:cNvSpPr>
          <p:nvPr>
            <p:ph type="subTitle" idx="1"/>
          </p:nvPr>
        </p:nvSpPr>
        <p:spPr>
          <a:xfrm>
            <a:off x="477980" y="3969352"/>
            <a:ext cx="4023359" cy="1738177"/>
          </a:xfrm>
        </p:spPr>
        <p:txBody>
          <a:bodyPr>
            <a:normAutofit fontScale="77500" lnSpcReduction="20000"/>
          </a:bodyPr>
          <a:lstStyle/>
          <a:p>
            <a:r>
              <a:rPr lang="en-US" dirty="0" err="1">
                <a:solidFill>
                  <a:schemeClr val="bg1"/>
                </a:solidFill>
              </a:rPr>
              <a:t>Pertemuan</a:t>
            </a:r>
            <a:r>
              <a:rPr lang="en-US" dirty="0" smtClean="0">
                <a:solidFill>
                  <a:schemeClr val="bg1"/>
                </a:solidFill>
              </a:rPr>
              <a:t> </a:t>
            </a:r>
            <a:r>
              <a:rPr lang="en-US" dirty="0" smtClean="0">
                <a:solidFill>
                  <a:schemeClr val="bg1"/>
                </a:solidFill>
              </a:rPr>
              <a:t>3</a:t>
            </a:r>
          </a:p>
          <a:p>
            <a:endParaRPr lang="en-US" dirty="0" smtClean="0">
              <a:solidFill>
                <a:schemeClr val="bg1"/>
              </a:solidFill>
            </a:endParaRPr>
          </a:p>
          <a:p>
            <a:r>
              <a:rPr lang="en-US" dirty="0" smtClean="0">
                <a:solidFill>
                  <a:schemeClr val="bg1"/>
                </a:solidFill>
              </a:rPr>
              <a:t>Emma R. </a:t>
            </a:r>
            <a:r>
              <a:rPr lang="en-US" dirty="0" err="1" smtClean="0">
                <a:solidFill>
                  <a:schemeClr val="bg1"/>
                </a:solidFill>
              </a:rPr>
              <a:t>Aliudin</a:t>
            </a:r>
            <a:endParaRPr lang="en-US" dirty="0" smtClean="0">
              <a:solidFill>
                <a:schemeClr val="bg1"/>
              </a:solidFill>
            </a:endParaRPr>
          </a:p>
          <a:p>
            <a:r>
              <a:rPr lang="en-US" dirty="0" smtClean="0">
                <a:solidFill>
                  <a:schemeClr val="bg1"/>
                </a:solidFill>
              </a:rPr>
              <a:t>2021</a:t>
            </a:r>
            <a:endParaRPr lang="en-US"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45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47B6BBF-09F2-4A29-AE4E-3771E292481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E854AB-C145-D245-B83C-626A77B93883}"/>
              </a:ext>
            </a:extLst>
          </p:cNvPr>
          <p:cNvSpPr>
            <a:spLocks noGrp="1"/>
          </p:cNvSpPr>
          <p:nvPr>
            <p:ph type="title"/>
          </p:nvPr>
        </p:nvSpPr>
        <p:spPr>
          <a:xfrm>
            <a:off x="635000" y="634029"/>
            <a:ext cx="10921640" cy="1314698"/>
          </a:xfrm>
        </p:spPr>
        <p:txBody>
          <a:bodyPr anchor="ctr">
            <a:normAutofit/>
          </a:bodyPr>
          <a:lstStyle/>
          <a:p>
            <a:pPr algn="ctr">
              <a:lnSpc>
                <a:spcPct val="90000"/>
              </a:lnSpc>
            </a:pPr>
            <a:r>
              <a:rPr lang="en-US" sz="4000"/>
              <a:t>Memahami sudut pandang stakeholders</a:t>
            </a:r>
          </a:p>
        </p:txBody>
      </p:sp>
      <p:sp>
        <p:nvSpPr>
          <p:cNvPr id="16" name="Rectangl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5742DD-1B16-4E9D-B715-0D74B4574A68}"/>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C34DA6"/>
          </a:solidFill>
          <a:ln w="34925">
            <a:solidFill>
              <a:srgbClr val="C34DA6"/>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7FC201A-6650-4994-BAE3-A7A4A2CFB6F7}"/>
              </a:ext>
            </a:extLst>
          </p:cNvPr>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31312717"/>
              </p:ext>
            </p:extLst>
          </p:nvPr>
        </p:nvGraphicFramePr>
        <p:xfrm>
          <a:off x="632647" y="2805098"/>
          <a:ext cx="10915869" cy="347894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663544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381740-063A-41A4-836D-85D14980EEF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43CAA20-3569-4189-9E48-239A229A86C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D527584-FCB8-1E44-97D5-BA38C055CBEE}"/>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nSpc>
                <a:spcPct val="90000"/>
              </a:lnSpc>
            </a:pPr>
            <a:r>
              <a:rPr lang="en-US" sz="5300" dirty="0">
                <a:solidFill>
                  <a:srgbClr val="C34DA6"/>
                </a:solidFill>
              </a:rPr>
              <a:t>Lalu </a:t>
            </a:r>
            <a:r>
              <a:rPr lang="en-US" sz="5300" dirty="0" err="1">
                <a:solidFill>
                  <a:srgbClr val="C34DA6"/>
                </a:solidFill>
              </a:rPr>
              <a:t>apa</a:t>
            </a:r>
            <a:r>
              <a:rPr lang="en-US" sz="5300" dirty="0">
                <a:solidFill>
                  <a:srgbClr val="C34DA6"/>
                </a:solidFill>
              </a:rPr>
              <a:t> </a:t>
            </a:r>
            <a:r>
              <a:rPr lang="en-US" sz="5300" dirty="0" err="1">
                <a:solidFill>
                  <a:srgbClr val="C34DA6"/>
                </a:solidFill>
              </a:rPr>
              <a:t>peran</a:t>
            </a:r>
            <a:r>
              <a:rPr lang="en-US" sz="5300" dirty="0">
                <a:solidFill>
                  <a:srgbClr val="C34DA6"/>
                </a:solidFill>
              </a:rPr>
              <a:t> </a:t>
            </a:r>
            <a:r>
              <a:rPr lang="en-US" sz="5300" dirty="0" err="1">
                <a:solidFill>
                  <a:srgbClr val="C34DA6"/>
                </a:solidFill>
              </a:rPr>
              <a:t>komunikasi</a:t>
            </a:r>
            <a:r>
              <a:rPr lang="en-US" sz="5300" dirty="0">
                <a:solidFill>
                  <a:srgbClr val="C34DA6"/>
                </a:solidFill>
              </a:rPr>
              <a:t> </a:t>
            </a:r>
            <a:r>
              <a:rPr lang="en-US" sz="5300" dirty="0" err="1">
                <a:solidFill>
                  <a:srgbClr val="C34DA6"/>
                </a:solidFill>
              </a:rPr>
              <a:t>lingkungan</a:t>
            </a:r>
            <a:r>
              <a:rPr lang="en-US" sz="5300" dirty="0">
                <a:solidFill>
                  <a:srgbClr val="C34DA6"/>
                </a:solidFill>
              </a:rPr>
              <a:t> </a:t>
            </a:r>
            <a:r>
              <a:rPr lang="en-US" sz="5300" dirty="0" err="1">
                <a:solidFill>
                  <a:srgbClr val="C34DA6"/>
                </a:solidFill>
              </a:rPr>
              <a:t>dalam</a:t>
            </a:r>
            <a:r>
              <a:rPr lang="en-US" sz="5300" dirty="0">
                <a:solidFill>
                  <a:srgbClr val="C34DA6"/>
                </a:solidFill>
              </a:rPr>
              <a:t> </a:t>
            </a:r>
            <a:r>
              <a:rPr lang="en-US" sz="5300" dirty="0" err="1">
                <a:solidFill>
                  <a:srgbClr val="C34DA6"/>
                </a:solidFill>
              </a:rPr>
              <a:t>konteks</a:t>
            </a:r>
            <a:r>
              <a:rPr lang="en-US" sz="5300" dirty="0">
                <a:solidFill>
                  <a:srgbClr val="C34DA6"/>
                </a:solidFill>
              </a:rPr>
              <a:t> </a:t>
            </a:r>
            <a:r>
              <a:rPr lang="en-US" sz="5300" dirty="0" err="1">
                <a:solidFill>
                  <a:srgbClr val="C34DA6"/>
                </a:solidFill>
              </a:rPr>
              <a:t>pembangunan</a:t>
            </a:r>
            <a:r>
              <a:rPr lang="en-US" sz="5300" dirty="0">
                <a:solidFill>
                  <a:srgbClr val="C34DA6"/>
                </a:solidFill>
              </a:rPr>
              <a:t> </a:t>
            </a:r>
            <a:r>
              <a:rPr lang="en-US" sz="5300" dirty="0" err="1">
                <a:solidFill>
                  <a:srgbClr val="C34DA6"/>
                </a:solidFill>
              </a:rPr>
              <a:t>berkelanjutan</a:t>
            </a:r>
            <a:r>
              <a:rPr lang="en-US" sz="5300" dirty="0">
                <a:solidFill>
                  <a:srgbClr val="C34DA6"/>
                </a:solidFill>
              </a:rPr>
              <a:t>? Mari </a:t>
            </a:r>
            <a:r>
              <a:rPr lang="en-US" sz="5300" dirty="0" err="1">
                <a:solidFill>
                  <a:srgbClr val="C34DA6"/>
                </a:solidFill>
              </a:rPr>
              <a:t>kita</a:t>
            </a:r>
            <a:r>
              <a:rPr lang="en-US" sz="5300" dirty="0">
                <a:solidFill>
                  <a:srgbClr val="C34DA6"/>
                </a:solidFill>
              </a:rPr>
              <a:t> </a:t>
            </a:r>
            <a:r>
              <a:rPr lang="en-US" sz="5300" dirty="0" err="1">
                <a:solidFill>
                  <a:srgbClr val="C34DA6"/>
                </a:solidFill>
              </a:rPr>
              <a:t>diskusikan</a:t>
            </a:r>
            <a:r>
              <a:rPr lang="en-US" sz="5300" dirty="0">
                <a:solidFill>
                  <a:srgbClr val="C34DA6"/>
                </a:solidFill>
              </a:rPr>
              <a:t>!</a:t>
            </a:r>
          </a:p>
        </p:txBody>
      </p:sp>
      <p:sp>
        <p:nvSpPr>
          <p:cNvPr id="12"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542B6D-E775-4832-91DC-2D20F857813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4DA6"/>
          </a:solidFill>
          <a:ln w="38100" cap="rnd">
            <a:solidFill>
              <a:srgbClr val="C34DA6"/>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8037921"/>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381740-063A-41A4-836D-85D14980EEF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43CAA20-3569-4189-9E48-239A229A86C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8FFAFCA-A227-3646-98FD-6915C862124A}"/>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nSpc>
                <a:spcPct val="90000"/>
              </a:lnSpc>
            </a:pPr>
            <a:r>
              <a:rPr lang="en-US" sz="3100" dirty="0" err="1">
                <a:solidFill>
                  <a:srgbClr val="C34DA6"/>
                </a:solidFill>
              </a:rPr>
              <a:t>Komunikasi</a:t>
            </a:r>
            <a:r>
              <a:rPr lang="en-US" sz="3100" dirty="0">
                <a:solidFill>
                  <a:srgbClr val="C34DA6"/>
                </a:solidFill>
              </a:rPr>
              <a:t> </a:t>
            </a:r>
            <a:r>
              <a:rPr lang="en-US" sz="3100" dirty="0" err="1">
                <a:solidFill>
                  <a:srgbClr val="C34DA6"/>
                </a:solidFill>
              </a:rPr>
              <a:t>Lingkungan</a:t>
            </a:r>
            <a:r>
              <a:rPr lang="en-US" sz="3100" dirty="0">
                <a:solidFill>
                  <a:srgbClr val="C34DA6"/>
                </a:solidFill>
              </a:rPr>
              <a:t> </a:t>
            </a:r>
            <a:r>
              <a:rPr lang="en-US" sz="3100" dirty="0" err="1">
                <a:solidFill>
                  <a:srgbClr val="C34DA6"/>
                </a:solidFill>
              </a:rPr>
              <a:t>tidak</a:t>
            </a:r>
            <a:r>
              <a:rPr lang="en-US" sz="3100" dirty="0">
                <a:solidFill>
                  <a:srgbClr val="C34DA6"/>
                </a:solidFill>
              </a:rPr>
              <a:t> </a:t>
            </a:r>
            <a:r>
              <a:rPr lang="en-US" sz="3100" dirty="0" err="1">
                <a:solidFill>
                  <a:srgbClr val="C34DA6"/>
                </a:solidFill>
              </a:rPr>
              <a:t>hanya</a:t>
            </a:r>
            <a:r>
              <a:rPr lang="en-US" sz="3100" dirty="0">
                <a:solidFill>
                  <a:srgbClr val="C34DA6"/>
                </a:solidFill>
              </a:rPr>
              <a:t> </a:t>
            </a:r>
            <a:r>
              <a:rPr lang="en-US" sz="3100" dirty="0" err="1">
                <a:solidFill>
                  <a:srgbClr val="C34DA6"/>
                </a:solidFill>
              </a:rPr>
              <a:t>berorientasi</a:t>
            </a:r>
            <a:r>
              <a:rPr lang="en-US" sz="3100" dirty="0">
                <a:solidFill>
                  <a:srgbClr val="C34DA6"/>
                </a:solidFill>
              </a:rPr>
              <a:t> pada </a:t>
            </a:r>
            <a:r>
              <a:rPr lang="en-US" sz="3100" dirty="0" err="1">
                <a:solidFill>
                  <a:srgbClr val="C34DA6"/>
                </a:solidFill>
              </a:rPr>
              <a:t>penggunaan</a:t>
            </a:r>
            <a:r>
              <a:rPr lang="en-US" sz="3100" dirty="0">
                <a:solidFill>
                  <a:srgbClr val="C34DA6"/>
                </a:solidFill>
              </a:rPr>
              <a:t> media </a:t>
            </a:r>
            <a:r>
              <a:rPr lang="en-US" sz="3100" dirty="0" err="1">
                <a:solidFill>
                  <a:srgbClr val="C34DA6"/>
                </a:solidFill>
              </a:rPr>
              <a:t>sebagai</a:t>
            </a:r>
            <a:r>
              <a:rPr lang="en-US" sz="3100" dirty="0">
                <a:solidFill>
                  <a:srgbClr val="C34DA6"/>
                </a:solidFill>
              </a:rPr>
              <a:t> </a:t>
            </a:r>
            <a:r>
              <a:rPr lang="en-US" sz="3100" dirty="0" err="1">
                <a:solidFill>
                  <a:srgbClr val="C34DA6"/>
                </a:solidFill>
              </a:rPr>
              <a:t>alat</a:t>
            </a:r>
            <a:r>
              <a:rPr lang="en-US" sz="3100" dirty="0">
                <a:solidFill>
                  <a:srgbClr val="C34DA6"/>
                </a:solidFill>
              </a:rPr>
              <a:t> </a:t>
            </a:r>
            <a:r>
              <a:rPr lang="en-US" sz="3100" dirty="0" err="1">
                <a:solidFill>
                  <a:srgbClr val="C34DA6"/>
                </a:solidFill>
              </a:rPr>
              <a:t>untuk</a:t>
            </a:r>
            <a:r>
              <a:rPr lang="en-US" sz="3100" dirty="0">
                <a:solidFill>
                  <a:srgbClr val="C34DA6"/>
                </a:solidFill>
              </a:rPr>
              <a:t> </a:t>
            </a:r>
            <a:r>
              <a:rPr lang="en-US" sz="3100" dirty="0" err="1">
                <a:solidFill>
                  <a:srgbClr val="C34DA6"/>
                </a:solidFill>
              </a:rPr>
              <a:t>mengomunikasikan</a:t>
            </a:r>
            <a:r>
              <a:rPr lang="en-US" sz="3100" dirty="0">
                <a:solidFill>
                  <a:srgbClr val="C34DA6"/>
                </a:solidFill>
              </a:rPr>
              <a:t> </a:t>
            </a:r>
            <a:r>
              <a:rPr lang="en-US" sz="3100" dirty="0" err="1">
                <a:solidFill>
                  <a:srgbClr val="C34DA6"/>
                </a:solidFill>
              </a:rPr>
              <a:t>isu</a:t>
            </a:r>
            <a:r>
              <a:rPr lang="en-US" sz="3100" dirty="0">
                <a:solidFill>
                  <a:srgbClr val="C34DA6"/>
                </a:solidFill>
              </a:rPr>
              <a:t> </a:t>
            </a:r>
            <a:r>
              <a:rPr lang="en-US" sz="3100" dirty="0" err="1">
                <a:solidFill>
                  <a:srgbClr val="C34DA6"/>
                </a:solidFill>
              </a:rPr>
              <a:t>lingkungan</a:t>
            </a:r>
            <a:r>
              <a:rPr lang="en-US" sz="3100" dirty="0">
                <a:solidFill>
                  <a:srgbClr val="C34DA6"/>
                </a:solidFill>
              </a:rPr>
              <a:t> </a:t>
            </a:r>
            <a:r>
              <a:rPr lang="en-US" sz="3100" dirty="0" err="1">
                <a:solidFill>
                  <a:srgbClr val="C34DA6"/>
                </a:solidFill>
              </a:rPr>
              <a:t>tapi</a:t>
            </a:r>
            <a:r>
              <a:rPr lang="en-US" sz="3100" dirty="0">
                <a:solidFill>
                  <a:srgbClr val="C34DA6"/>
                </a:solidFill>
              </a:rPr>
              <a:t> </a:t>
            </a:r>
            <a:r>
              <a:rPr lang="en-US" sz="3100" dirty="0" err="1">
                <a:solidFill>
                  <a:srgbClr val="C34DA6"/>
                </a:solidFill>
              </a:rPr>
              <a:t>harus</a:t>
            </a:r>
            <a:r>
              <a:rPr lang="en-US" sz="3100" dirty="0">
                <a:solidFill>
                  <a:srgbClr val="C34DA6"/>
                </a:solidFill>
              </a:rPr>
              <a:t> </a:t>
            </a:r>
            <a:r>
              <a:rPr lang="en-US" sz="3100" dirty="0" err="1">
                <a:solidFill>
                  <a:srgbClr val="C34DA6"/>
                </a:solidFill>
              </a:rPr>
              <a:t>bisa</a:t>
            </a:r>
            <a:r>
              <a:rPr lang="en-US" sz="3100" dirty="0">
                <a:solidFill>
                  <a:srgbClr val="C34DA6"/>
                </a:solidFill>
              </a:rPr>
              <a:t> </a:t>
            </a:r>
            <a:r>
              <a:rPr lang="en-US" sz="3100" dirty="0" err="1">
                <a:solidFill>
                  <a:srgbClr val="C34DA6"/>
                </a:solidFill>
              </a:rPr>
              <a:t>mendorong</a:t>
            </a:r>
            <a:r>
              <a:rPr lang="en-US" sz="3100" dirty="0">
                <a:solidFill>
                  <a:srgbClr val="C34DA6"/>
                </a:solidFill>
              </a:rPr>
              <a:t> orang </a:t>
            </a:r>
            <a:r>
              <a:rPr lang="en-US" sz="3100" dirty="0" err="1">
                <a:solidFill>
                  <a:srgbClr val="C34DA6"/>
                </a:solidFill>
              </a:rPr>
              <a:t>untuk</a:t>
            </a:r>
            <a:r>
              <a:rPr lang="en-US" sz="3100" dirty="0">
                <a:solidFill>
                  <a:srgbClr val="C34DA6"/>
                </a:solidFill>
              </a:rPr>
              <a:t> </a:t>
            </a:r>
            <a:r>
              <a:rPr lang="en-US" sz="3100" dirty="0" err="1">
                <a:solidFill>
                  <a:srgbClr val="C34DA6"/>
                </a:solidFill>
              </a:rPr>
              <a:t>berpartisipasi</a:t>
            </a:r>
            <a:r>
              <a:rPr lang="en-US" sz="3100" dirty="0">
                <a:solidFill>
                  <a:srgbClr val="C34DA6"/>
                </a:solidFill>
              </a:rPr>
              <a:t>.</a:t>
            </a:r>
            <a:br>
              <a:rPr lang="en-US" sz="3100" dirty="0">
                <a:solidFill>
                  <a:srgbClr val="C34DA6"/>
                </a:solidFill>
              </a:rPr>
            </a:br>
            <a:r>
              <a:rPr lang="en-US" sz="3100" dirty="0" err="1">
                <a:solidFill>
                  <a:srgbClr val="C34DA6"/>
                </a:solidFill>
              </a:rPr>
              <a:t>Komunikasi</a:t>
            </a:r>
            <a:r>
              <a:rPr lang="en-US" sz="3100" dirty="0">
                <a:solidFill>
                  <a:srgbClr val="C34DA6"/>
                </a:solidFill>
              </a:rPr>
              <a:t> </a:t>
            </a:r>
            <a:r>
              <a:rPr lang="en-US" sz="3100" dirty="0" err="1">
                <a:solidFill>
                  <a:srgbClr val="C34DA6"/>
                </a:solidFill>
              </a:rPr>
              <a:t>harus</a:t>
            </a:r>
            <a:r>
              <a:rPr lang="en-US" sz="3100" dirty="0">
                <a:solidFill>
                  <a:srgbClr val="C34DA6"/>
                </a:solidFill>
              </a:rPr>
              <a:t> </a:t>
            </a:r>
            <a:r>
              <a:rPr lang="en-US" sz="3100" dirty="0" err="1">
                <a:solidFill>
                  <a:srgbClr val="C34DA6"/>
                </a:solidFill>
              </a:rPr>
              <a:t>membuat</a:t>
            </a:r>
            <a:r>
              <a:rPr lang="en-US" sz="3100" dirty="0">
                <a:solidFill>
                  <a:srgbClr val="C34DA6"/>
                </a:solidFill>
              </a:rPr>
              <a:t> </a:t>
            </a:r>
            <a:r>
              <a:rPr lang="en-US" sz="3100" dirty="0" err="1">
                <a:solidFill>
                  <a:srgbClr val="C34DA6"/>
                </a:solidFill>
              </a:rPr>
              <a:t>masyarakat</a:t>
            </a:r>
            <a:r>
              <a:rPr lang="en-US" sz="3100" dirty="0">
                <a:solidFill>
                  <a:srgbClr val="C34DA6"/>
                </a:solidFill>
              </a:rPr>
              <a:t> </a:t>
            </a:r>
            <a:r>
              <a:rPr lang="en-US" sz="3100" dirty="0" err="1">
                <a:solidFill>
                  <a:srgbClr val="C34DA6"/>
                </a:solidFill>
              </a:rPr>
              <a:t>berperan</a:t>
            </a:r>
            <a:r>
              <a:rPr lang="en-US" sz="3100" dirty="0">
                <a:solidFill>
                  <a:srgbClr val="C34DA6"/>
                </a:solidFill>
              </a:rPr>
              <a:t> </a:t>
            </a:r>
            <a:r>
              <a:rPr lang="en-US" sz="3100" dirty="0" err="1">
                <a:solidFill>
                  <a:srgbClr val="C34DA6"/>
                </a:solidFill>
              </a:rPr>
              <a:t>aktif</a:t>
            </a:r>
            <a:r>
              <a:rPr lang="en-US" sz="3100" dirty="0">
                <a:solidFill>
                  <a:srgbClr val="C34DA6"/>
                </a:solidFill>
              </a:rPr>
              <a:t> </a:t>
            </a:r>
            <a:r>
              <a:rPr lang="en-US" sz="3100" dirty="0" err="1">
                <a:solidFill>
                  <a:srgbClr val="C34DA6"/>
                </a:solidFill>
              </a:rPr>
              <a:t>untuk</a:t>
            </a:r>
            <a:r>
              <a:rPr lang="en-US" sz="3100" dirty="0">
                <a:solidFill>
                  <a:srgbClr val="C34DA6"/>
                </a:solidFill>
              </a:rPr>
              <a:t> </a:t>
            </a:r>
            <a:r>
              <a:rPr lang="en-US" sz="3100" dirty="0" err="1">
                <a:solidFill>
                  <a:srgbClr val="C34DA6"/>
                </a:solidFill>
              </a:rPr>
              <a:t>menyuarakan</a:t>
            </a:r>
            <a:r>
              <a:rPr lang="en-US" sz="3100" dirty="0">
                <a:solidFill>
                  <a:srgbClr val="C34DA6"/>
                </a:solidFill>
              </a:rPr>
              <a:t> </a:t>
            </a:r>
            <a:r>
              <a:rPr lang="en-US" sz="3100" dirty="0" err="1">
                <a:solidFill>
                  <a:srgbClr val="C34DA6"/>
                </a:solidFill>
              </a:rPr>
              <a:t>kepedulian</a:t>
            </a:r>
            <a:r>
              <a:rPr lang="en-US" sz="3100" dirty="0">
                <a:solidFill>
                  <a:srgbClr val="C34DA6"/>
                </a:solidFill>
              </a:rPr>
              <a:t> </a:t>
            </a:r>
            <a:r>
              <a:rPr lang="en-US" sz="3100" dirty="0" err="1">
                <a:solidFill>
                  <a:srgbClr val="C34DA6"/>
                </a:solidFill>
              </a:rPr>
              <a:t>terhadap</a:t>
            </a:r>
            <a:r>
              <a:rPr lang="en-US" sz="3100" dirty="0">
                <a:solidFill>
                  <a:srgbClr val="C34DA6"/>
                </a:solidFill>
              </a:rPr>
              <a:t> </a:t>
            </a:r>
            <a:r>
              <a:rPr lang="en-US" sz="3100" dirty="0" err="1">
                <a:solidFill>
                  <a:srgbClr val="C34DA6"/>
                </a:solidFill>
              </a:rPr>
              <a:t>lingkungan</a:t>
            </a:r>
            <a:r>
              <a:rPr lang="en-US" sz="3100" dirty="0">
                <a:solidFill>
                  <a:srgbClr val="C34DA6"/>
                </a:solidFill>
              </a:rPr>
              <a:t>. </a:t>
            </a:r>
          </a:p>
        </p:txBody>
      </p:sp>
      <p:sp>
        <p:nvSpPr>
          <p:cNvPr id="12"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542B6D-E775-4832-91DC-2D20F857813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4DA6"/>
          </a:solidFill>
          <a:ln w="38100" cap="rnd">
            <a:solidFill>
              <a:srgbClr val="C34DA6"/>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4389180"/>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17DE74-01C9-4859-B65A-85CF999E858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8C0432-0E90-4CC1-8CD3-D44A90DF07E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C34DA6"/>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E1AE4B-40CD-2240-961B-205803108A26}"/>
              </a:ext>
            </a:extLst>
          </p:cNvPr>
          <p:cNvSpPr>
            <a:spLocks noGrp="1"/>
          </p:cNvSpPr>
          <p:nvPr>
            <p:ph type="title"/>
          </p:nvPr>
        </p:nvSpPr>
        <p:spPr>
          <a:xfrm>
            <a:off x="838200" y="401221"/>
            <a:ext cx="10515600" cy="1348065"/>
          </a:xfrm>
        </p:spPr>
        <p:txBody>
          <a:bodyPr>
            <a:normAutofit/>
          </a:bodyPr>
          <a:lstStyle/>
          <a:p>
            <a:r>
              <a:rPr lang="en-US" sz="6800">
                <a:solidFill>
                  <a:schemeClr val="bg1"/>
                </a:solidFill>
              </a:rPr>
              <a:t>Bahan bacaan: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67C662C-BAAB-B64D-B11A-BA856AF448A2}"/>
              </a:ext>
            </a:extLst>
          </p:cNvPr>
          <p:cNvSpPr>
            <a:spLocks noGrp="1"/>
          </p:cNvSpPr>
          <p:nvPr>
            <p:ph idx="1"/>
          </p:nvPr>
        </p:nvSpPr>
        <p:spPr>
          <a:xfrm>
            <a:off x="838200" y="2586789"/>
            <a:ext cx="10515600" cy="3590174"/>
          </a:xfrm>
        </p:spPr>
        <p:txBody>
          <a:bodyPr>
            <a:normAutofit/>
          </a:bodyPr>
          <a:lstStyle/>
          <a:p>
            <a:r>
              <a:rPr lang="en-US" dirty="0" err="1"/>
              <a:t>Arif</a:t>
            </a:r>
            <a:r>
              <a:rPr lang="en-US" dirty="0"/>
              <a:t> </a:t>
            </a:r>
            <a:r>
              <a:rPr lang="en-US" dirty="0" err="1"/>
              <a:t>Zulkifli</a:t>
            </a:r>
            <a:r>
              <a:rPr lang="en-US" dirty="0"/>
              <a:t>, Dasar-Dasar </a:t>
            </a:r>
            <a:r>
              <a:rPr lang="en-US" dirty="0" err="1"/>
              <a:t>Ilmu</a:t>
            </a:r>
            <a:r>
              <a:rPr lang="en-US" dirty="0"/>
              <a:t> </a:t>
            </a:r>
            <a:r>
              <a:rPr lang="en-US" dirty="0" err="1"/>
              <a:t>Lingkungan</a:t>
            </a:r>
            <a:r>
              <a:rPr lang="en-US" dirty="0"/>
              <a:t>, </a:t>
            </a:r>
            <a:r>
              <a:rPr lang="en-US" dirty="0" err="1"/>
              <a:t>Jakarta:Salemba</a:t>
            </a:r>
            <a:r>
              <a:rPr lang="en-US" dirty="0"/>
              <a:t> </a:t>
            </a:r>
            <a:r>
              <a:rPr lang="en-US" dirty="0" err="1"/>
              <a:t>Teknika</a:t>
            </a:r>
            <a:r>
              <a:rPr lang="en-US" dirty="0"/>
              <a:t>, 2017, </a:t>
            </a:r>
            <a:r>
              <a:rPr lang="en-US" dirty="0" err="1"/>
              <a:t>Cetakan</a:t>
            </a:r>
            <a:r>
              <a:rPr lang="en-US" dirty="0"/>
              <a:t> </a:t>
            </a:r>
            <a:r>
              <a:rPr lang="en-US" dirty="0" err="1"/>
              <a:t>Kedua</a:t>
            </a:r>
            <a:r>
              <a:rPr lang="en-US" dirty="0"/>
              <a:t>, </a:t>
            </a:r>
            <a:r>
              <a:rPr lang="en-US" dirty="0" err="1"/>
              <a:t>hal</a:t>
            </a:r>
            <a:r>
              <a:rPr lang="en-US" dirty="0"/>
              <a:t> 165-191.</a:t>
            </a:r>
          </a:p>
          <a:p>
            <a:r>
              <a:rPr lang="en-US" dirty="0"/>
              <a:t>Alexander G. </a:t>
            </a:r>
            <a:r>
              <a:rPr lang="en-US" dirty="0" err="1"/>
              <a:t>Flor</a:t>
            </a:r>
            <a:r>
              <a:rPr lang="en-US" dirty="0"/>
              <a:t>, </a:t>
            </a:r>
            <a:r>
              <a:rPr lang="en-US" dirty="0" err="1"/>
              <a:t>Hafied</a:t>
            </a:r>
            <a:r>
              <a:rPr lang="en-US" dirty="0"/>
              <a:t> </a:t>
            </a:r>
            <a:r>
              <a:rPr lang="en-US" dirty="0" err="1"/>
              <a:t>Cangara</a:t>
            </a:r>
            <a:r>
              <a:rPr lang="en-US" dirty="0"/>
              <a:t>, </a:t>
            </a:r>
            <a:r>
              <a:rPr lang="en-US" dirty="0" err="1"/>
              <a:t>Komunikasi</a:t>
            </a:r>
            <a:r>
              <a:rPr lang="en-US" dirty="0"/>
              <a:t> </a:t>
            </a:r>
            <a:r>
              <a:rPr lang="en-US" dirty="0" err="1"/>
              <a:t>Lingkungan</a:t>
            </a:r>
            <a:r>
              <a:rPr lang="en-US" dirty="0"/>
              <a:t>: </a:t>
            </a:r>
            <a:r>
              <a:rPr lang="en-US" dirty="0" err="1"/>
              <a:t>Penanganan</a:t>
            </a:r>
            <a:r>
              <a:rPr lang="en-US" dirty="0"/>
              <a:t> </a:t>
            </a:r>
            <a:r>
              <a:rPr lang="en-US" dirty="0" err="1"/>
              <a:t>Kasus-Kasus</a:t>
            </a:r>
            <a:r>
              <a:rPr lang="en-US" dirty="0"/>
              <a:t> </a:t>
            </a:r>
            <a:r>
              <a:rPr lang="en-US" dirty="0" err="1"/>
              <a:t>Lingkungan</a:t>
            </a:r>
            <a:r>
              <a:rPr lang="en-US" dirty="0"/>
              <a:t> </a:t>
            </a:r>
            <a:r>
              <a:rPr lang="en-US" dirty="0" err="1"/>
              <a:t>Melalui</a:t>
            </a:r>
            <a:r>
              <a:rPr lang="en-US" dirty="0"/>
              <a:t> Strategi </a:t>
            </a:r>
            <a:r>
              <a:rPr lang="en-US" dirty="0" err="1"/>
              <a:t>Komunikasi</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840057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77A147A-9ED8-46B4-8660-1B3C2AA880B5}"/>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588" y="548640"/>
            <a:ext cx="3648200" cy="5431536"/>
          </a:xfrm>
        </p:spPr>
        <p:txBody>
          <a:bodyPr>
            <a:normAutofit/>
          </a:bodyPr>
          <a:lstStyle/>
          <a:p>
            <a:r>
              <a:rPr lang="en-US" sz="3300" dirty="0"/>
              <a:t>PEMBANGUNAN, PERLUKAH? </a:t>
            </a:r>
          </a:p>
        </p:txBody>
      </p:sp>
      <p:sp>
        <p:nvSpPr>
          <p:cNvPr id="10"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6C15A0-C087-4593-8414-2B4EC1CDC3DE}"/>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C34DA6"/>
          </a:solidFill>
          <a:ln w="41275" cap="rnd">
            <a:solidFill>
              <a:srgbClr val="C34DA6"/>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8595" y="552091"/>
            <a:ext cx="6052158" cy="5431536"/>
          </a:xfrm>
        </p:spPr>
        <p:txBody>
          <a:bodyPr anchor="ctr">
            <a:normAutofit/>
          </a:bodyPr>
          <a:lstStyle/>
          <a:p>
            <a:endParaRPr lang="en-US" dirty="0"/>
          </a:p>
          <a:p>
            <a:r>
              <a:rPr lang="en-US" dirty="0" err="1"/>
              <a:t>Apa</a:t>
            </a:r>
            <a:r>
              <a:rPr lang="en-US" dirty="0"/>
              <a:t> </a:t>
            </a:r>
            <a:r>
              <a:rPr lang="en-US" dirty="0" err="1"/>
              <a:t>tujuan</a:t>
            </a:r>
            <a:r>
              <a:rPr lang="en-US" dirty="0"/>
              <a:t> </a:t>
            </a:r>
            <a:r>
              <a:rPr lang="en-US" dirty="0" err="1"/>
              <a:t>pembangunan</a:t>
            </a:r>
            <a:r>
              <a:rPr lang="en-US" dirty="0"/>
              <a:t>? </a:t>
            </a:r>
          </a:p>
          <a:p>
            <a:r>
              <a:rPr lang="en-US" dirty="0" err="1"/>
              <a:t>Apa</a:t>
            </a:r>
            <a:r>
              <a:rPr lang="en-US" dirty="0"/>
              <a:t> yang </a:t>
            </a:r>
            <a:r>
              <a:rPr lang="en-US" dirty="0" err="1"/>
              <a:t>terjadi</a:t>
            </a:r>
            <a:r>
              <a:rPr lang="en-US" dirty="0"/>
              <a:t> </a:t>
            </a:r>
            <a:r>
              <a:rPr lang="en-US" dirty="0" err="1"/>
              <a:t>bila</a:t>
            </a:r>
            <a:r>
              <a:rPr lang="en-US" dirty="0"/>
              <a:t> </a:t>
            </a:r>
            <a:r>
              <a:rPr lang="en-US" dirty="0" err="1"/>
              <a:t>tidak</a:t>
            </a:r>
            <a:r>
              <a:rPr lang="en-US" dirty="0"/>
              <a:t> </a:t>
            </a:r>
            <a:r>
              <a:rPr lang="en-US" dirty="0" err="1"/>
              <a:t>ada</a:t>
            </a:r>
            <a:r>
              <a:rPr lang="en-US" dirty="0"/>
              <a:t> </a:t>
            </a:r>
            <a:r>
              <a:rPr lang="en-US" dirty="0" err="1"/>
              <a:t>pembangunan</a:t>
            </a:r>
            <a:r>
              <a:rPr lang="en-US" dirty="0"/>
              <a:t>?</a:t>
            </a:r>
          </a:p>
          <a:p>
            <a:r>
              <a:rPr lang="en-US" dirty="0" err="1"/>
              <a:t>Apa</a:t>
            </a:r>
            <a:r>
              <a:rPr lang="en-US" dirty="0"/>
              <a:t> yang </a:t>
            </a:r>
            <a:r>
              <a:rPr lang="en-US" dirty="0" err="1"/>
              <a:t>terjadi</a:t>
            </a:r>
            <a:r>
              <a:rPr lang="en-US" dirty="0"/>
              <a:t> </a:t>
            </a:r>
            <a:r>
              <a:rPr lang="en-US" dirty="0" err="1"/>
              <a:t>bila</a:t>
            </a:r>
            <a:r>
              <a:rPr lang="en-US" dirty="0"/>
              <a:t>  </a:t>
            </a:r>
            <a:r>
              <a:rPr lang="en-US" dirty="0" err="1"/>
              <a:t>dilakukan</a:t>
            </a:r>
            <a:r>
              <a:rPr lang="en-US" dirty="0"/>
              <a:t> </a:t>
            </a:r>
            <a:r>
              <a:rPr lang="en-US" dirty="0" err="1"/>
              <a:t>pembangunan</a:t>
            </a:r>
            <a:r>
              <a:rPr lang="en-US"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43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442304-DDBD-4F7B-8017-36BCC863FB4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3300"/>
              <a:t>TUJUAN PEMBANGUNAN</a:t>
            </a:r>
          </a:p>
        </p:txBody>
      </p:sp>
      <p:sp>
        <p:nvSpPr>
          <p:cNvPr id="11" name="Rectangl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5742DD-1B16-4E9D-B715-0D74B4574A68}"/>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34DA6"/>
          </a:solidFill>
          <a:ln w="34925">
            <a:solidFill>
              <a:srgbClr val="C34DA6"/>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BCB6B5C-4BFA-4729-A672-321D3695663D}"/>
              </a:ext>
            </a:extLst>
          </p:cNvPr>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62101137"/>
              </p:ext>
            </p:extLst>
          </p:nvPr>
        </p:nvGraphicFramePr>
        <p:xfrm>
          <a:off x="4648018" y="640822"/>
          <a:ext cx="6900512" cy="553614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896304"/>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A2E39B7-17D8-4009-A8BA-9E8D8EC1B4C9}"/>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raphic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7EEEC4-6120-428D-8FB5-916920AECC7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34DA6"/>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5D2FF1-3003-5744-861F-05774302DBDE}"/>
              </a:ext>
            </a:extLst>
          </p:cNvPr>
          <p:cNvSpPr>
            <a:spLocks noGrp="1"/>
          </p:cNvSpPr>
          <p:nvPr>
            <p:ph type="title"/>
          </p:nvPr>
        </p:nvSpPr>
        <p:spPr>
          <a:xfrm>
            <a:off x="2612571" y="1420591"/>
            <a:ext cx="6809014" cy="1102860"/>
          </a:xfrm>
        </p:spPr>
        <p:txBody>
          <a:bodyPr vert="horz" lIns="91440" tIns="45720" rIns="91440" bIns="45720" rtlCol="0" anchor="b">
            <a:normAutofit/>
          </a:bodyPr>
          <a:lstStyle/>
          <a:p>
            <a:pPr>
              <a:lnSpc>
                <a:spcPct val="90000"/>
              </a:lnSpc>
            </a:pPr>
            <a:r>
              <a:rPr lang="en-US" sz="2100">
                <a:solidFill>
                  <a:srgbClr val="FFFFFF"/>
                </a:solidFill>
              </a:rPr>
              <a:t>Pembangunan adalah aktivitas penting untuk pemenuhan kebutuhan manusia dan meningkatkan kualitas hidup manusia</a:t>
            </a:r>
          </a:p>
        </p:txBody>
      </p:sp>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B774CA-2F16-4B45-8215-1AE2C45F234A}"/>
              </a:ext>
            </a:extLst>
          </p:cNvPr>
          <p:cNvSpPr txBox="1"/>
          <p:nvPr/>
        </p:nvSpPr>
        <p:spPr>
          <a:xfrm>
            <a:off x="2612571" y="2694218"/>
            <a:ext cx="6809014" cy="3339533"/>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600" dirty="0" err="1">
                <a:solidFill>
                  <a:srgbClr val="FFFFFF"/>
                </a:solidFill>
              </a:rPr>
              <a:t>Namun</a:t>
            </a:r>
            <a:r>
              <a:rPr lang="en-US" sz="2600" dirty="0">
                <a:solidFill>
                  <a:srgbClr val="FFFFFF"/>
                </a:solidFill>
              </a:rPr>
              <a:t> pada </a:t>
            </a:r>
            <a:r>
              <a:rPr lang="en-US" sz="2600" dirty="0" err="1">
                <a:solidFill>
                  <a:srgbClr val="FFFFFF"/>
                </a:solidFill>
              </a:rPr>
              <a:t>prosesnya</a:t>
            </a:r>
            <a:r>
              <a:rPr lang="en-US" sz="2600" dirty="0">
                <a:solidFill>
                  <a:srgbClr val="FFFFFF"/>
                </a:solidFill>
              </a:rPr>
              <a:t> </a:t>
            </a:r>
            <a:r>
              <a:rPr lang="en-US" sz="2600" dirty="0" err="1">
                <a:solidFill>
                  <a:srgbClr val="FFFFFF"/>
                </a:solidFill>
              </a:rPr>
              <a:t>pembangunan</a:t>
            </a:r>
            <a:r>
              <a:rPr lang="en-US" sz="2600" dirty="0">
                <a:solidFill>
                  <a:srgbClr val="FFFFFF"/>
                </a:solidFill>
              </a:rPr>
              <a:t> </a:t>
            </a:r>
            <a:r>
              <a:rPr lang="en-US" sz="2600" dirty="0" err="1">
                <a:solidFill>
                  <a:srgbClr val="FFFFFF"/>
                </a:solidFill>
              </a:rPr>
              <a:t>harus</a:t>
            </a:r>
            <a:r>
              <a:rPr lang="en-US" sz="2600" dirty="0">
                <a:solidFill>
                  <a:srgbClr val="FFFFFF"/>
                </a:solidFill>
              </a:rPr>
              <a:t> </a:t>
            </a:r>
            <a:r>
              <a:rPr lang="en-US" sz="2600" dirty="0" err="1">
                <a:solidFill>
                  <a:srgbClr val="FFFFFF"/>
                </a:solidFill>
              </a:rPr>
              <a:t>berlandaskan</a:t>
            </a:r>
            <a:r>
              <a:rPr lang="en-US" sz="2600" dirty="0">
                <a:solidFill>
                  <a:srgbClr val="FFFFFF"/>
                </a:solidFill>
              </a:rPr>
              <a:t>  pada </a:t>
            </a:r>
            <a:r>
              <a:rPr lang="en-US" sz="2600" dirty="0" err="1">
                <a:solidFill>
                  <a:srgbClr val="FFFFFF"/>
                </a:solidFill>
              </a:rPr>
              <a:t>efisiensi</a:t>
            </a:r>
            <a:r>
              <a:rPr lang="en-US" sz="2600" dirty="0">
                <a:solidFill>
                  <a:srgbClr val="FFFFFF"/>
                </a:solidFill>
              </a:rPr>
              <a:t> dan </a:t>
            </a:r>
            <a:r>
              <a:rPr lang="en-US" sz="2600" dirty="0" err="1">
                <a:solidFill>
                  <a:srgbClr val="FFFFFF"/>
                </a:solidFill>
              </a:rPr>
              <a:t>efektivitas</a:t>
            </a:r>
            <a:r>
              <a:rPr lang="en-US" sz="2600" dirty="0">
                <a:solidFill>
                  <a:srgbClr val="FFFFFF"/>
                </a:solidFill>
              </a:rPr>
              <a:t>  agar </a:t>
            </a:r>
            <a:r>
              <a:rPr lang="en-US" sz="2600" dirty="0" err="1">
                <a:solidFill>
                  <a:srgbClr val="FFFFFF"/>
                </a:solidFill>
              </a:rPr>
              <a:t>penggunaan</a:t>
            </a:r>
            <a:r>
              <a:rPr lang="en-US" sz="2600" dirty="0">
                <a:solidFill>
                  <a:srgbClr val="FFFFFF"/>
                </a:solidFill>
              </a:rPr>
              <a:t> </a:t>
            </a:r>
            <a:r>
              <a:rPr lang="en-US" sz="2600" dirty="0" err="1">
                <a:solidFill>
                  <a:srgbClr val="FFFFFF"/>
                </a:solidFill>
              </a:rPr>
              <a:t>sumber</a:t>
            </a:r>
            <a:r>
              <a:rPr lang="en-US" sz="2600" dirty="0">
                <a:solidFill>
                  <a:srgbClr val="FFFFFF"/>
                </a:solidFill>
              </a:rPr>
              <a:t> </a:t>
            </a:r>
            <a:r>
              <a:rPr lang="en-US" sz="2600" dirty="0" err="1">
                <a:solidFill>
                  <a:srgbClr val="FFFFFF"/>
                </a:solidFill>
              </a:rPr>
              <a:t>daya</a:t>
            </a:r>
            <a:r>
              <a:rPr lang="en-US" sz="2600" dirty="0">
                <a:solidFill>
                  <a:srgbClr val="FFFFFF"/>
                </a:solidFill>
              </a:rPr>
              <a:t> </a:t>
            </a:r>
            <a:r>
              <a:rPr lang="en-US" sz="2600" dirty="0" err="1">
                <a:solidFill>
                  <a:srgbClr val="FFFFFF"/>
                </a:solidFill>
              </a:rPr>
              <a:t>dapat</a:t>
            </a:r>
            <a:r>
              <a:rPr lang="en-US" sz="2600" dirty="0">
                <a:solidFill>
                  <a:srgbClr val="FFFFFF"/>
                </a:solidFill>
              </a:rPr>
              <a:t> </a:t>
            </a:r>
            <a:r>
              <a:rPr lang="en-US" sz="2600" dirty="0" err="1">
                <a:solidFill>
                  <a:srgbClr val="FFFFFF"/>
                </a:solidFill>
              </a:rPr>
              <a:t>dipertanggungjawabkan</a:t>
            </a:r>
            <a:r>
              <a:rPr lang="en-US" sz="2600" dirty="0">
                <a:solidFill>
                  <a:srgbClr val="FFFFFF"/>
                </a:solidFill>
              </a:rPr>
              <a:t> </a:t>
            </a:r>
            <a:r>
              <a:rPr lang="en-US" sz="2600" dirty="0" err="1">
                <a:solidFill>
                  <a:srgbClr val="FFFFFF"/>
                </a:solidFill>
              </a:rPr>
              <a:t>tidak</a:t>
            </a:r>
            <a:r>
              <a:rPr lang="en-US" sz="2600" dirty="0">
                <a:solidFill>
                  <a:srgbClr val="FFFFFF"/>
                </a:solidFill>
              </a:rPr>
              <a:t> </a:t>
            </a:r>
            <a:r>
              <a:rPr lang="en-US" sz="2600" dirty="0" err="1">
                <a:solidFill>
                  <a:srgbClr val="FFFFFF"/>
                </a:solidFill>
              </a:rPr>
              <a:t>hanya</a:t>
            </a:r>
            <a:r>
              <a:rPr lang="en-US" sz="2600" dirty="0">
                <a:solidFill>
                  <a:srgbClr val="FFFFFF"/>
                </a:solidFill>
              </a:rPr>
              <a:t> </a:t>
            </a:r>
            <a:r>
              <a:rPr lang="en-US" sz="2600" dirty="0" err="1">
                <a:solidFill>
                  <a:srgbClr val="FFFFFF"/>
                </a:solidFill>
              </a:rPr>
              <a:t>untuk</a:t>
            </a:r>
            <a:r>
              <a:rPr lang="en-US" sz="2600" dirty="0">
                <a:solidFill>
                  <a:srgbClr val="FFFFFF"/>
                </a:solidFill>
              </a:rPr>
              <a:t> </a:t>
            </a:r>
            <a:r>
              <a:rPr lang="en-US" sz="2600" dirty="0" err="1">
                <a:solidFill>
                  <a:srgbClr val="FFFFFF"/>
                </a:solidFill>
              </a:rPr>
              <a:t>kepentingan</a:t>
            </a:r>
            <a:r>
              <a:rPr lang="en-US" sz="2600" dirty="0">
                <a:solidFill>
                  <a:srgbClr val="FFFFFF"/>
                </a:solidFill>
              </a:rPr>
              <a:t> </a:t>
            </a:r>
            <a:r>
              <a:rPr lang="en-US" sz="2600" dirty="0" err="1">
                <a:solidFill>
                  <a:srgbClr val="FFFFFF"/>
                </a:solidFill>
              </a:rPr>
              <a:t>generasi</a:t>
            </a:r>
            <a:r>
              <a:rPr lang="en-US" sz="2600" dirty="0">
                <a:solidFill>
                  <a:srgbClr val="FFFFFF"/>
                </a:solidFill>
              </a:rPr>
              <a:t> </a:t>
            </a:r>
            <a:r>
              <a:rPr lang="en-US" sz="2600" dirty="0" err="1">
                <a:solidFill>
                  <a:srgbClr val="FFFFFF"/>
                </a:solidFill>
              </a:rPr>
              <a:t>saat</a:t>
            </a:r>
            <a:r>
              <a:rPr lang="en-US" sz="2600" dirty="0">
                <a:solidFill>
                  <a:srgbClr val="FFFFFF"/>
                </a:solidFill>
              </a:rPr>
              <a:t> </a:t>
            </a:r>
            <a:r>
              <a:rPr lang="en-US" sz="2600" dirty="0" err="1">
                <a:solidFill>
                  <a:srgbClr val="FFFFFF"/>
                </a:solidFill>
              </a:rPr>
              <a:t>ini</a:t>
            </a:r>
            <a:r>
              <a:rPr lang="en-US" sz="2600" dirty="0">
                <a:solidFill>
                  <a:srgbClr val="FFFFFF"/>
                </a:solidFill>
              </a:rPr>
              <a:t>, juga </a:t>
            </a:r>
            <a:r>
              <a:rPr lang="en-US" sz="2600" dirty="0" err="1">
                <a:solidFill>
                  <a:srgbClr val="FFFFFF"/>
                </a:solidFill>
              </a:rPr>
              <a:t>untuk</a:t>
            </a:r>
            <a:r>
              <a:rPr lang="en-US" sz="2600" dirty="0">
                <a:solidFill>
                  <a:srgbClr val="FFFFFF"/>
                </a:solidFill>
              </a:rPr>
              <a:t> </a:t>
            </a:r>
            <a:r>
              <a:rPr lang="en-US" sz="2600" dirty="0" err="1">
                <a:solidFill>
                  <a:srgbClr val="FFFFFF"/>
                </a:solidFill>
              </a:rPr>
              <a:t>generasi</a:t>
            </a:r>
            <a:r>
              <a:rPr lang="en-US" sz="2600" dirty="0">
                <a:solidFill>
                  <a:srgbClr val="FFFFFF"/>
                </a:solidFill>
              </a:rPr>
              <a:t> di masa </a:t>
            </a:r>
            <a:r>
              <a:rPr lang="en-US" sz="2600" dirty="0" err="1">
                <a:solidFill>
                  <a:srgbClr val="FFFFFF"/>
                </a:solidFill>
              </a:rPr>
              <a:t>depan</a:t>
            </a:r>
            <a:endParaRPr lang="en-US" sz="26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467324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DB3719-6FDC-4E5D-891D-FF40B7300F6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8000">
                <a:solidFill>
                  <a:srgbClr val="C34DA6"/>
                </a:solidFill>
              </a:rPr>
              <a:t>ECO DEVELOPMENT</a:t>
            </a:r>
          </a:p>
        </p:txBody>
      </p:sp>
      <p:graphicFrame>
        <p:nvGraphicFramePr>
          <p:cNvPr id="5"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F91203-CB43-4E07-9130-21A821797DC8}"/>
              </a:ext>
            </a:extLst>
          </p:cNvPr>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90551852"/>
              </p:ext>
            </p:extLst>
          </p:nvPr>
        </p:nvGraphicFramePr>
        <p:xfrm>
          <a:off x="838200" y="1928813"/>
          <a:ext cx="10515600" cy="42529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3974520"/>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A2E39B7-17D8-4009-A8BA-9E8D8EC1B4C9}"/>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7EEEC4-6120-428D-8FB5-916920AECC7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34DA6"/>
          </a:solidFill>
          <a:ln w="9525" cap="flat">
            <a:noFill/>
            <a:prstDash val="solid"/>
            <a:miter/>
          </a:ln>
        </p:spPr>
        <p:txBody>
          <a:bodyPr rtlCol="0" anchor="ctr"/>
          <a:lstStyle/>
          <a:p>
            <a:endParaRPr lang="en-US"/>
          </a:p>
        </p:txBody>
      </p:sp>
      <p:sp>
        <p:nvSpPr>
          <p:cNvPr id="2" name="Title 1"/>
          <p:cNvSpPr>
            <a:spLocks noGrp="1"/>
          </p:cNvSpPr>
          <p:nvPr>
            <p:ph type="title"/>
          </p:nvPr>
        </p:nvSpPr>
        <p:spPr>
          <a:xfrm>
            <a:off x="2612571" y="1420591"/>
            <a:ext cx="6809014" cy="1102860"/>
          </a:xfrm>
        </p:spPr>
        <p:txBody>
          <a:bodyPr anchor="b">
            <a:normAutofit/>
          </a:bodyPr>
          <a:lstStyle/>
          <a:p>
            <a:pPr>
              <a:lnSpc>
                <a:spcPct val="90000"/>
              </a:lnSpc>
            </a:pPr>
            <a:r>
              <a:rPr lang="en-US" sz="3600">
                <a:solidFill>
                  <a:srgbClr val="FFFFFF"/>
                </a:solidFill>
              </a:rPr>
              <a:t>SUSTAINABLE (ECO) DEVELOPMENT</a:t>
            </a:r>
          </a:p>
        </p:txBody>
      </p:sp>
      <p:sp>
        <p:nvSpPr>
          <p:cNvPr id="3" name="Content Placeholder 2"/>
          <p:cNvSpPr>
            <a:spLocks noGrp="1"/>
          </p:cNvSpPr>
          <p:nvPr>
            <p:ph idx="1"/>
          </p:nvPr>
        </p:nvSpPr>
        <p:spPr>
          <a:xfrm>
            <a:off x="2612571" y="2694218"/>
            <a:ext cx="6809014" cy="3339533"/>
          </a:xfrm>
        </p:spPr>
        <p:txBody>
          <a:bodyPr>
            <a:normAutofit fontScale="92500" lnSpcReduction="10000"/>
          </a:bodyPr>
          <a:lstStyle/>
          <a:p>
            <a:r>
              <a:rPr lang="en-US" sz="2600" dirty="0">
                <a:solidFill>
                  <a:srgbClr val="FFFFFF"/>
                </a:solidFill>
              </a:rPr>
              <a:t>Sustainable development is development that meets the needs of the present without compromising the ability of future generations to meet their own needs. (Brundtland)</a:t>
            </a:r>
          </a:p>
          <a:p>
            <a:r>
              <a:rPr lang="en-US" sz="2600" dirty="0" err="1">
                <a:solidFill>
                  <a:srgbClr val="FFFFFF"/>
                </a:solidFill>
              </a:rPr>
              <a:t>Definisi</a:t>
            </a:r>
            <a:r>
              <a:rPr lang="en-US" sz="2600" dirty="0">
                <a:solidFill>
                  <a:srgbClr val="FFFFFF"/>
                </a:solidFill>
              </a:rPr>
              <a:t> </a:t>
            </a:r>
            <a:r>
              <a:rPr lang="en-US" sz="2600" dirty="0" err="1">
                <a:solidFill>
                  <a:srgbClr val="FFFFFF"/>
                </a:solidFill>
              </a:rPr>
              <a:t>ini</a:t>
            </a:r>
            <a:r>
              <a:rPr lang="en-US" sz="2600" dirty="0">
                <a:solidFill>
                  <a:srgbClr val="FFFFFF"/>
                </a:solidFill>
              </a:rPr>
              <a:t>  </a:t>
            </a:r>
            <a:r>
              <a:rPr lang="en-US" sz="2600" dirty="0" err="1">
                <a:solidFill>
                  <a:srgbClr val="FFFFFF"/>
                </a:solidFill>
              </a:rPr>
              <a:t>diperkenalkan</a:t>
            </a:r>
            <a:r>
              <a:rPr lang="en-US" sz="2600" dirty="0">
                <a:solidFill>
                  <a:srgbClr val="FFFFFF"/>
                </a:solidFill>
              </a:rPr>
              <a:t> oleh </a:t>
            </a:r>
            <a:r>
              <a:rPr lang="en-US" sz="2600" dirty="0" err="1">
                <a:solidFill>
                  <a:srgbClr val="FFFFFF"/>
                </a:solidFill>
              </a:rPr>
              <a:t>Komisi</a:t>
            </a:r>
            <a:r>
              <a:rPr lang="en-US" sz="2600" dirty="0">
                <a:solidFill>
                  <a:srgbClr val="FFFFFF"/>
                </a:solidFill>
              </a:rPr>
              <a:t> Dunia pada </a:t>
            </a:r>
            <a:r>
              <a:rPr lang="en-US" sz="2600" dirty="0" err="1">
                <a:solidFill>
                  <a:srgbClr val="FFFFFF"/>
                </a:solidFill>
              </a:rPr>
              <a:t>Lingkungan</a:t>
            </a:r>
            <a:r>
              <a:rPr lang="en-US" sz="2600" dirty="0">
                <a:solidFill>
                  <a:srgbClr val="FFFFFF"/>
                </a:solidFill>
              </a:rPr>
              <a:t> dan Pembangunan pada </a:t>
            </a:r>
            <a:r>
              <a:rPr lang="en-US" sz="2600" dirty="0" err="1">
                <a:solidFill>
                  <a:srgbClr val="FFFFFF"/>
                </a:solidFill>
              </a:rPr>
              <a:t>tahun</a:t>
            </a:r>
            <a:r>
              <a:rPr lang="en-US" sz="2600" dirty="0">
                <a:solidFill>
                  <a:srgbClr val="FFFFFF"/>
                </a:solidFill>
              </a:rPr>
              <a:t> 1987 yang </a:t>
            </a:r>
            <a:r>
              <a:rPr lang="en-US" sz="2600" dirty="0" err="1">
                <a:solidFill>
                  <a:srgbClr val="FFFFFF"/>
                </a:solidFill>
              </a:rPr>
              <a:t>dipimpin</a:t>
            </a:r>
            <a:r>
              <a:rPr lang="en-US" sz="2600" dirty="0">
                <a:solidFill>
                  <a:srgbClr val="FFFFFF"/>
                </a:solidFill>
              </a:rPr>
              <a:t> oleh Gro Harlem </a:t>
            </a:r>
            <a:r>
              <a:rPr lang="en-US" sz="2600" dirty="0" err="1">
                <a:solidFill>
                  <a:srgbClr val="FFFFFF"/>
                </a:solidFill>
              </a:rPr>
              <a:t>Bruntland</a:t>
            </a:r>
            <a:r>
              <a:rPr lang="en-US" sz="2600" dirty="0">
                <a:solidFill>
                  <a:srgbClr val="FFFFFF"/>
                </a:solidFill>
              </a:rPr>
              <a:t> (PM </a:t>
            </a:r>
            <a:r>
              <a:rPr lang="en-US" sz="2600" dirty="0" err="1">
                <a:solidFill>
                  <a:srgbClr val="FFFFFF"/>
                </a:solidFill>
              </a:rPr>
              <a:t>Norwegia</a:t>
            </a:r>
            <a:r>
              <a:rPr lang="en-US" sz="2600" dirty="0">
                <a:solidFill>
                  <a:srgbClr val="FFFFFF"/>
                </a:solidFill>
              </a:rPr>
              <a:t> </a:t>
            </a:r>
            <a:r>
              <a:rPr lang="en-US" sz="2600" dirty="0" err="1">
                <a:solidFill>
                  <a:srgbClr val="FFFFFF"/>
                </a:solidFill>
              </a:rPr>
              <a:t>saat</a:t>
            </a:r>
            <a:r>
              <a:rPr lang="en-US" sz="2600" dirty="0">
                <a:solidFill>
                  <a:srgbClr val="FFFFFF"/>
                </a:solidFill>
              </a:rPr>
              <a:t> </a:t>
            </a:r>
            <a:r>
              <a:rPr lang="en-US" sz="2600" dirty="0" err="1">
                <a:solidFill>
                  <a:srgbClr val="FFFFFF"/>
                </a:solidFill>
              </a:rPr>
              <a:t>itu</a:t>
            </a:r>
            <a:r>
              <a:rPr lang="en-US" sz="2600" dirty="0">
                <a:solidFill>
                  <a:srgbClr val="FFFFFF"/>
                </a:solidFil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9583633"/>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47B6BBF-09F2-4A29-AE4E-3771E292481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11C4CC-89C5-2640-9E0D-D4A55C0F6005}"/>
              </a:ext>
            </a:extLst>
          </p:cNvPr>
          <p:cNvSpPr>
            <a:spLocks noGrp="1"/>
          </p:cNvSpPr>
          <p:nvPr>
            <p:ph type="title"/>
          </p:nvPr>
        </p:nvSpPr>
        <p:spPr>
          <a:xfrm>
            <a:off x="635000" y="634029"/>
            <a:ext cx="10921640" cy="1314698"/>
          </a:xfrm>
        </p:spPr>
        <p:txBody>
          <a:bodyPr anchor="ctr">
            <a:normAutofit/>
          </a:bodyPr>
          <a:lstStyle/>
          <a:p>
            <a:pPr algn="ctr">
              <a:lnSpc>
                <a:spcPct val="90000"/>
              </a:lnSpc>
            </a:pPr>
            <a:r>
              <a:rPr lang="en-US" sz="4000"/>
              <a:t>Prinsip dasar pembangunan berkelanjutan</a:t>
            </a:r>
          </a:p>
        </p:txBody>
      </p:sp>
      <p:sp>
        <p:nvSpPr>
          <p:cNvPr id="14" name="Rectangl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5742DD-1B16-4E9D-B715-0D74B4574A68}"/>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C34DA6"/>
          </a:solidFill>
          <a:ln w="34925">
            <a:solidFill>
              <a:srgbClr val="C34DA6"/>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39BE84A-A23E-408E-9C7C-9BBB8EFBD3E6}"/>
              </a:ext>
            </a:extLst>
          </p:cNvPr>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00465939"/>
              </p:ext>
            </p:extLst>
          </p:nvPr>
        </p:nvGraphicFramePr>
        <p:xfrm>
          <a:off x="632647" y="2805098"/>
          <a:ext cx="10915869" cy="347894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822488"/>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381740-063A-41A4-836D-85D14980EEF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B7AD9F6-8CE7-4299-8FC6-328F4DCD3FF9}"/>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557F0A-72D5-E549-9758-156112765275}"/>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nSpc>
                <a:spcPct val="90000"/>
              </a:lnSpc>
            </a:pPr>
            <a:r>
              <a:rPr lang="en-US" sz="6000"/>
              <a:t>Pembangunan punya dampak terhadap lingkungan.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81400F-26FE-B948-BFF9-F7BAEB6F0C16}"/>
              </a:ext>
            </a:extLst>
          </p:cNvPr>
          <p:cNvSpPr>
            <a:spLocks noGrp="1"/>
          </p:cNvSpPr>
          <p:nvPr>
            <p:ph idx="1"/>
          </p:nvPr>
        </p:nvSpPr>
        <p:spPr>
          <a:xfrm>
            <a:off x="5297760" y="4636008"/>
            <a:ext cx="6251111" cy="1572768"/>
          </a:xfrm>
        </p:spPr>
        <p:txBody>
          <a:bodyPr vert="horz" lIns="91440" tIns="45720" rIns="91440" bIns="45720" rtlCol="0">
            <a:normAutofit fontScale="70000" lnSpcReduction="20000"/>
          </a:bodyPr>
          <a:lstStyle/>
          <a:p>
            <a:pPr marL="0" indent="0">
              <a:buNone/>
            </a:pPr>
            <a:r>
              <a:rPr lang="en-US" dirty="0" err="1"/>
              <a:t>Kegagalan</a:t>
            </a:r>
            <a:r>
              <a:rPr lang="en-US" dirty="0"/>
              <a:t> </a:t>
            </a:r>
            <a:r>
              <a:rPr lang="en-US" dirty="0" err="1"/>
              <a:t>mengantisipasi</a:t>
            </a:r>
            <a:r>
              <a:rPr lang="en-US" dirty="0"/>
              <a:t> </a:t>
            </a:r>
            <a:r>
              <a:rPr lang="en-US" dirty="0" err="1"/>
              <a:t>dampak</a:t>
            </a:r>
            <a:r>
              <a:rPr lang="en-US" dirty="0"/>
              <a:t> </a:t>
            </a:r>
            <a:r>
              <a:rPr lang="en-US" dirty="0" err="1"/>
              <a:t>pembangunan</a:t>
            </a:r>
            <a:r>
              <a:rPr lang="en-US" dirty="0"/>
              <a:t> </a:t>
            </a:r>
            <a:r>
              <a:rPr lang="en-US" dirty="0" err="1"/>
              <a:t>terhadap</a:t>
            </a:r>
            <a:r>
              <a:rPr lang="en-US" dirty="0"/>
              <a:t> </a:t>
            </a:r>
            <a:r>
              <a:rPr lang="en-US" dirty="0" err="1"/>
              <a:t>lingkungan</a:t>
            </a:r>
            <a:r>
              <a:rPr lang="en-US" dirty="0"/>
              <a:t> </a:t>
            </a:r>
            <a:r>
              <a:rPr lang="en-US" dirty="0" err="1"/>
              <a:t>berpotensi</a:t>
            </a:r>
            <a:r>
              <a:rPr lang="en-US" dirty="0"/>
              <a:t> </a:t>
            </a:r>
            <a:r>
              <a:rPr lang="en-US" dirty="0" err="1"/>
              <a:t>memunculkan</a:t>
            </a:r>
            <a:r>
              <a:rPr lang="en-US" dirty="0"/>
              <a:t> </a:t>
            </a:r>
            <a:r>
              <a:rPr lang="en-US" dirty="0" err="1"/>
              <a:t>konflik</a:t>
            </a:r>
            <a:r>
              <a:rPr lang="en-US" dirty="0"/>
              <a:t>. </a:t>
            </a:r>
          </a:p>
          <a:p>
            <a:pPr marL="0" indent="0">
              <a:buNone/>
            </a:pPr>
            <a:r>
              <a:rPr lang="en-US" dirty="0" err="1"/>
              <a:t>Penting</a:t>
            </a:r>
            <a:r>
              <a:rPr lang="en-US" dirty="0"/>
              <a:t> </a:t>
            </a:r>
            <a:r>
              <a:rPr lang="en-US" dirty="0" err="1"/>
              <a:t>adanya</a:t>
            </a:r>
            <a:r>
              <a:rPr lang="en-US" dirty="0"/>
              <a:t> </a:t>
            </a:r>
            <a:r>
              <a:rPr lang="en-US" dirty="0" err="1"/>
              <a:t>Analisis</a:t>
            </a:r>
            <a:r>
              <a:rPr lang="en-US" dirty="0"/>
              <a:t> </a:t>
            </a:r>
            <a:r>
              <a:rPr lang="en-US" dirty="0" err="1"/>
              <a:t>Dampak</a:t>
            </a:r>
            <a:r>
              <a:rPr lang="en-US" dirty="0"/>
              <a:t> </a:t>
            </a:r>
            <a:r>
              <a:rPr lang="en-US" dirty="0" err="1"/>
              <a:t>Lingkungan</a:t>
            </a:r>
            <a:r>
              <a:rPr lang="en-US" dirty="0"/>
              <a:t> (</a:t>
            </a:r>
            <a:r>
              <a:rPr lang="en-US" dirty="0" err="1"/>
              <a:t>Amdal</a:t>
            </a:r>
            <a:r>
              <a:rPr lang="en-US" dirty="0"/>
              <a:t>) </a:t>
            </a:r>
          </a:p>
        </p:txBody>
      </p:sp>
      <p:sp>
        <p:nvSpPr>
          <p:cNvPr id="13"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9775AF-8896-43EE-92C6-83497D6DC56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4DA6"/>
          </a:solidFill>
          <a:ln w="38100" cap="rnd">
            <a:solidFill>
              <a:srgbClr val="C34DA6"/>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22D93A7-3B1C-448F-ABA6-9EFCA3F15A45}"/>
              </a:ext>
            </a:extLst>
          </p:cNvPr>
          <p:cNvPicPr>
            <a:picLocks noChangeAspect="1"/>
          </p:cNvPicPr>
          <p:nvPr/>
        </p:nvPicPr>
        <p:blipFill rotWithShape="1">
          <a:blip r:embed="rId2"/>
          <a:srcRect l="26026" r="2864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155325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77A147A-9ED8-46B4-8660-1B3C2AA880B5}"/>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D90C18-F767-414F-8C9E-146CF580DB8F}"/>
              </a:ext>
            </a:extLst>
          </p:cNvPr>
          <p:cNvSpPr>
            <a:spLocks noGrp="1"/>
          </p:cNvSpPr>
          <p:nvPr>
            <p:ph type="title"/>
          </p:nvPr>
        </p:nvSpPr>
        <p:spPr>
          <a:xfrm>
            <a:off x="841248" y="548640"/>
            <a:ext cx="3419540" cy="5431536"/>
          </a:xfrm>
        </p:spPr>
        <p:txBody>
          <a:bodyPr>
            <a:normAutofit/>
          </a:bodyPr>
          <a:lstStyle/>
          <a:p>
            <a:pPr>
              <a:lnSpc>
                <a:spcPct val="90000"/>
              </a:lnSpc>
            </a:pPr>
            <a:r>
              <a:rPr lang="en-US" sz="3800"/>
              <a:t>AMDAL efektif bila disertai partisipasi para stakeholder atau pemangku kepentingan yang terlibat</a:t>
            </a:r>
          </a:p>
        </p:txBody>
      </p:sp>
      <p:sp>
        <p:nvSpPr>
          <p:cNvPr id="10"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6C15A0-C087-4593-8414-2B4EC1CDC3DE}"/>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C34DA6"/>
          </a:solidFill>
          <a:ln w="41275" cap="rnd">
            <a:solidFill>
              <a:srgbClr val="C34DA6"/>
            </a:solidFill>
            <a:round/>
            <a:extLst>
              <a:ext uri="{C807C97D-BFC1-408E-A445-0C87EB9F89A2}">
                <ask:lineSketchStyleProps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913F9C-4E72-2A45-82C5-EFAD2D2E2F5C}"/>
              </a:ext>
            </a:extLst>
          </p:cNvPr>
          <p:cNvSpPr>
            <a:spLocks noGrp="1"/>
          </p:cNvSpPr>
          <p:nvPr>
            <p:ph idx="1"/>
          </p:nvPr>
        </p:nvSpPr>
        <p:spPr>
          <a:xfrm>
            <a:off x="5298595" y="552091"/>
            <a:ext cx="6052158" cy="5431536"/>
          </a:xfrm>
        </p:spPr>
        <p:txBody>
          <a:bodyPr anchor="ctr">
            <a:normAutofit/>
          </a:bodyPr>
          <a:lstStyle/>
          <a:p>
            <a:pPr marL="514350" indent="-514350">
              <a:buFont typeface="+mj-lt"/>
              <a:buAutoNum type="arabicPeriod"/>
            </a:pPr>
            <a:r>
              <a:rPr lang="en-US" dirty="0"/>
              <a:t>Masyarakat </a:t>
            </a:r>
            <a:r>
              <a:rPr lang="en-US" dirty="0" err="1"/>
              <a:t>terdampak</a:t>
            </a:r>
            <a:endParaRPr lang="en-US" dirty="0"/>
          </a:p>
          <a:p>
            <a:pPr marL="514350" indent="-514350">
              <a:buFont typeface="+mj-lt"/>
              <a:buAutoNum type="arabicPeriod"/>
            </a:pPr>
            <a:r>
              <a:rPr lang="en-US" dirty="0" err="1"/>
              <a:t>Pemrakarsa</a:t>
            </a:r>
            <a:r>
              <a:rPr lang="en-US" dirty="0"/>
              <a:t> </a:t>
            </a:r>
            <a:r>
              <a:rPr lang="en-US" dirty="0" err="1"/>
              <a:t>proyek</a:t>
            </a:r>
            <a:endParaRPr lang="en-US" dirty="0"/>
          </a:p>
          <a:p>
            <a:pPr marL="514350" indent="-514350">
              <a:buFont typeface="+mj-lt"/>
              <a:buAutoNum type="arabicPeriod"/>
            </a:pPr>
            <a:r>
              <a:rPr lang="en-US" dirty="0"/>
              <a:t>Lembaga </a:t>
            </a:r>
            <a:r>
              <a:rPr lang="en-US" dirty="0" err="1"/>
              <a:t>keuangan</a:t>
            </a:r>
            <a:r>
              <a:rPr lang="en-US" dirty="0"/>
              <a:t> (</a:t>
            </a:r>
            <a:r>
              <a:rPr lang="en-US" dirty="0" err="1"/>
              <a:t>penyandang</a:t>
            </a:r>
            <a:r>
              <a:rPr lang="en-US" dirty="0"/>
              <a:t> dana)</a:t>
            </a:r>
          </a:p>
          <a:p>
            <a:pPr marL="514350" indent="-514350">
              <a:buFont typeface="+mj-lt"/>
              <a:buAutoNum type="arabicPeriod"/>
            </a:pPr>
            <a:r>
              <a:rPr lang="en-US" dirty="0" err="1"/>
              <a:t>Pejabat</a:t>
            </a:r>
            <a:r>
              <a:rPr lang="en-US" dirty="0"/>
              <a:t> </a:t>
            </a:r>
            <a:r>
              <a:rPr lang="en-US" dirty="0" err="1"/>
              <a:t>pemerintah</a:t>
            </a:r>
            <a:endParaRPr lang="en-US" dirty="0"/>
          </a:p>
          <a:p>
            <a:pPr marL="514350" indent="-514350">
              <a:buFont typeface="+mj-lt"/>
              <a:buAutoNum type="arabicPeriod"/>
            </a:pPr>
            <a:r>
              <a:rPr lang="en-US" dirty="0"/>
              <a:t>Pressure group </a:t>
            </a:r>
            <a:r>
              <a:rPr lang="en-US" dirty="0" err="1"/>
              <a:t>seperti</a:t>
            </a:r>
            <a:r>
              <a:rPr lang="en-US" dirty="0"/>
              <a:t> LSM </a:t>
            </a:r>
            <a:r>
              <a:rPr lang="en-US" dirty="0" err="1"/>
              <a:t>atau</a:t>
            </a:r>
            <a:r>
              <a:rPr lang="en-US" dirty="0"/>
              <a:t> </a:t>
            </a:r>
            <a:r>
              <a:rPr lang="en-US" dirty="0" err="1"/>
              <a:t>aktivis</a:t>
            </a:r>
            <a:r>
              <a:rPr lang="en-US" dirty="0"/>
              <a:t> </a:t>
            </a:r>
            <a:r>
              <a:rPr lang="en-US" dirty="0" err="1"/>
              <a:t>lingkungan</a:t>
            </a:r>
            <a:endParaRPr lang="en-US" dirty="0"/>
          </a:p>
          <a:p>
            <a:pPr marL="514350" indent="-514350">
              <a:buFont typeface="+mj-lt"/>
              <a:buAutoNum type="arabicPeriod"/>
            </a:pPr>
            <a:r>
              <a:rPr lang="en-US" dirty="0"/>
              <a:t>Pers </a:t>
            </a:r>
            <a:r>
              <a:rPr lang="en-US" dirty="0" err="1"/>
              <a:t>atau</a:t>
            </a:r>
            <a:r>
              <a:rPr lang="en-US" dirty="0"/>
              <a:t> media</a:t>
            </a:r>
          </a:p>
          <a:p>
            <a:pPr marL="514350" indent="-514350">
              <a:buFont typeface="+mj-lt"/>
              <a:buAutoNum type="arabicPeriod"/>
            </a:pPr>
            <a:r>
              <a:rPr lang="en-US" dirty="0"/>
              <a:t> </a:t>
            </a:r>
            <a:r>
              <a:rPr lang="en-US" dirty="0" err="1"/>
              <a:t>Akademisi</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675393"/>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243041"/>
      </a:dk2>
      <a:lt2>
        <a:srgbClr val="E2E8E3"/>
      </a:lt2>
      <a:accent1>
        <a:srgbClr val="C34DA6"/>
      </a:accent1>
      <a:accent2>
        <a:srgbClr val="9D3BB1"/>
      </a:accent2>
      <a:accent3>
        <a:srgbClr val="7E4DC3"/>
      </a:accent3>
      <a:accent4>
        <a:srgbClr val="5151BA"/>
      </a:accent4>
      <a:accent5>
        <a:srgbClr val="4D7EC3"/>
      </a:accent5>
      <a:accent6>
        <a:srgbClr val="3B9EB1"/>
      </a:accent6>
      <a:hlink>
        <a:srgbClr val="5975C7"/>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1081</TotalTime>
  <Words>441</Words>
  <Application>Microsoft Macintosh PowerPoint</Application>
  <PresentationFormat>Custom</PresentationFormat>
  <Paragraphs>51</Paragraphs>
  <Slides>13</Slides>
  <Notes>0</Notes>
  <HiddenSlides>0</HiddenSlides>
  <MMClips>1</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SketchyVTI</vt:lpstr>
      <vt:lpstr>Komunikasi Lingkungan  “PEMBANGUNAN” </vt:lpstr>
      <vt:lpstr>PEMBANGUNAN, PERLUKAH? </vt:lpstr>
      <vt:lpstr>TUJUAN PEMBANGUNAN</vt:lpstr>
      <vt:lpstr>Pembangunan adalah aktivitas penting untuk pemenuhan kebutuhan manusia dan meningkatkan kualitas hidup manusia</vt:lpstr>
      <vt:lpstr>ECO DEVELOPMENT</vt:lpstr>
      <vt:lpstr>SUSTAINABLE (ECO) DEVELOPMENT</vt:lpstr>
      <vt:lpstr>Prinsip dasar pembangunan berkelanjutan</vt:lpstr>
      <vt:lpstr>Pembangunan punya dampak terhadap lingkungan. </vt:lpstr>
      <vt:lpstr>AMDAL efektif bila disertai partisipasi para stakeholder atau pemangku kepentingan yang terlibat</vt:lpstr>
      <vt:lpstr>Memahami sudut pandang stakeholders</vt:lpstr>
      <vt:lpstr>Lalu apa peran komunikasi lingkungan dalam konteks pembangunan berkelanjutan? Mari kita diskusikan!</vt:lpstr>
      <vt:lpstr>Komunikasi Lingkungan tidak hanya berorientasi pada penggunaan media sebagai alat untuk mengomunikasikan isu lingkungan tapi harus bisa mendorong orang untuk berpartisipasi. Komunikasi harus membuat masyarakat berperan aktif untuk menyuarakan kepedulian terhadap lingkungan. </vt:lpstr>
      <vt:lpstr>Bahan bacaan: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KOMUNIKASI PEMBANGUNAN</dc:title>
  <dc:creator>Emma  Aliudin</dc:creator>
  <cp:lastModifiedBy>Reny Dyanasari</cp:lastModifiedBy>
  <cp:revision>8</cp:revision>
  <dcterms:created xsi:type="dcterms:W3CDTF">2021-09-15T11:41:10Z</dcterms:created>
  <dcterms:modified xsi:type="dcterms:W3CDTF">2021-09-15T11:44:59Z</dcterms:modified>
</cp:coreProperties>
</file>