
<file path=[Content_Types].xml><?xml version="1.0" encoding="utf-8"?>
<Types xmlns="http://schemas.openxmlformats.org/package/2006/content-types">
  <Default Extension="rels" ContentType="application/vnd.openxmlformats-package.relationships+xml"/>
  <Override PartName="/ppt/slideLayouts/slideLayout1.xml" ContentType="application/vnd.openxmlformats-officedocument.presentationml.slideLayout+xml"/>
  <Default Extension="jpeg" ContentType="image/jpeg"/>
  <Default Extension="xml" ContentType="application/xml"/>
  <Override PartName="/ppt/tableStyles.xml" ContentType="application/vnd.openxmlformats-officedocument.presentationml.tableStyles+xml"/>
  <Override PartName="/ppt/slideLayouts/slideLayout8.xml" ContentType="application/vnd.openxmlformats-officedocument.presentationml.slideLayout+xml"/>
  <Override PartName="/ppt/slides/slide7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10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diagrams/quickStyle1.xml" ContentType="application/vnd.openxmlformats-officedocument.drawingml.diagramStyle+xml"/>
  <Override PartName="/ppt/slideLayouts/slideLayout2.xml" ContentType="application/vnd.openxmlformats-officedocument.presentationml.slideLayout+xml"/>
  <Override PartName="/ppt/slides/slide1.xml" ContentType="application/vnd.openxmlformats-officedocument.presentationml.slide+xml"/>
  <Default Extension="bin" ContentType="application/vnd.openxmlformats-officedocument.presentationml.printerSettings"/>
  <Override PartName="/ppt/diagrams/colors1.xml" ContentType="application/vnd.openxmlformats-officedocument.drawingml.diagramColors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presentation.xml" ContentType="application/vnd.openxmlformats-officedocument.presentationml.presentation.main+xml"/>
  <Override PartName="/ppt/diagrams/data1.xml" ContentType="application/vnd.openxmlformats-officedocument.drawingml.diagramData+xml"/>
  <Override PartName="/ppt/diagrams/drawing1.xml" ContentType="application/vnd.ms-office.drawingml.diagramDrawing+xml"/>
  <Override PartName="/ppt/slideLayouts/slideLayout7.xml" ContentType="application/vnd.openxmlformats-officedocument.presentationml.slideLayout+xml"/>
  <Override PartName="/ppt/slides/slide6.xml" ContentType="application/vnd.openxmlformats-officedocument.presentationml.slide+xml"/>
  <Override PartName="/ppt/diagrams/layout1.xml" ContentType="application/vnd.openxmlformats-officedocument.drawingml.diagramLayout+xml"/>
  <Override PartName="/ppt/slideLayouts/slideLayout5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slideLayouts/slideLayout3.xml" ContentType="application/vnd.openxmlformats-officedocument.presentationml.slideLayout+xml"/>
  <Override PartName="/ppt/slides/slide2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sldIdLst>
    <p:sldId id="256" r:id="rId2"/>
    <p:sldId id="265" r:id="rId3"/>
    <p:sldId id="266" r:id="rId4"/>
    <p:sldId id="267" r:id="rId5"/>
    <p:sldId id="268" r:id="rId6"/>
    <p:sldId id="269" r:id="rId7"/>
    <p:sldId id="264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-1432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0554A27-898B-1A42-B374-3853C39D70D7}" type="doc">
      <dgm:prSet loTypeId="urn:microsoft.com/office/officeart/2005/8/layout/default" loCatId="list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37BF613-F282-B442-BDD7-6639FAD09AB9}">
      <dgm:prSet phldrT="[Text]"/>
      <dgm:spPr/>
      <dgm:t>
        <a:bodyPr/>
        <a:lstStyle/>
        <a:p>
          <a:r>
            <a:rPr lang="en-US" dirty="0" err="1" smtClean="0"/>
            <a:t>Sejarah</a:t>
          </a:r>
          <a:endParaRPr lang="en-US" dirty="0"/>
        </a:p>
      </dgm:t>
    </dgm:pt>
    <dgm:pt modelId="{2DE974E6-4090-2041-B7F7-0EDDF1936C7B}" type="parTrans" cxnId="{B7FD08F2-02B0-7942-9237-1D233B70CBC6}">
      <dgm:prSet/>
      <dgm:spPr/>
      <dgm:t>
        <a:bodyPr/>
        <a:lstStyle/>
        <a:p>
          <a:endParaRPr lang="en-US"/>
        </a:p>
      </dgm:t>
    </dgm:pt>
    <dgm:pt modelId="{CF1284A2-84DA-E34F-9197-EC1EB3423B39}" type="sibTrans" cxnId="{B7FD08F2-02B0-7942-9237-1D233B70CBC6}">
      <dgm:prSet/>
      <dgm:spPr/>
      <dgm:t>
        <a:bodyPr/>
        <a:lstStyle/>
        <a:p>
          <a:endParaRPr lang="en-US"/>
        </a:p>
      </dgm:t>
    </dgm:pt>
    <dgm:pt modelId="{104CC321-7B7E-AA4C-B4EE-8473D762F91A}">
      <dgm:prSet phldrT="[Text]"/>
      <dgm:spPr/>
      <dgm:t>
        <a:bodyPr/>
        <a:lstStyle/>
        <a:p>
          <a:r>
            <a:rPr lang="en-US" dirty="0" err="1" smtClean="0"/>
            <a:t>Definisi</a:t>
          </a:r>
          <a:endParaRPr lang="en-US" dirty="0"/>
        </a:p>
      </dgm:t>
    </dgm:pt>
    <dgm:pt modelId="{861DA5CA-4020-1048-89C5-23315901C8E0}" type="parTrans" cxnId="{02763780-DD92-B14C-B7E2-8E15B93736B1}">
      <dgm:prSet/>
      <dgm:spPr/>
      <dgm:t>
        <a:bodyPr/>
        <a:lstStyle/>
        <a:p>
          <a:endParaRPr lang="en-US"/>
        </a:p>
      </dgm:t>
    </dgm:pt>
    <dgm:pt modelId="{94C9DC37-5A5E-DF43-A6C5-9E07BBE4015C}" type="sibTrans" cxnId="{02763780-DD92-B14C-B7E2-8E15B93736B1}">
      <dgm:prSet/>
      <dgm:spPr/>
      <dgm:t>
        <a:bodyPr/>
        <a:lstStyle/>
        <a:p>
          <a:endParaRPr lang="en-US"/>
        </a:p>
      </dgm:t>
    </dgm:pt>
    <dgm:pt modelId="{A73B1AB7-0B22-E141-A229-A4E8EE6F83EC}">
      <dgm:prSet phldrT="[Text]"/>
      <dgm:spPr/>
      <dgm:t>
        <a:bodyPr/>
        <a:lstStyle/>
        <a:p>
          <a:r>
            <a:rPr lang="en-US" dirty="0" smtClean="0"/>
            <a:t>Sustainable Development</a:t>
          </a:r>
          <a:endParaRPr lang="en-US" dirty="0"/>
        </a:p>
      </dgm:t>
    </dgm:pt>
    <dgm:pt modelId="{6206816B-0F73-6F4F-80C7-0B0FE90B127F}" type="parTrans" cxnId="{FABF62A4-4198-814C-8BD3-23BC63A7AA50}">
      <dgm:prSet/>
      <dgm:spPr/>
      <dgm:t>
        <a:bodyPr/>
        <a:lstStyle/>
        <a:p>
          <a:endParaRPr lang="en-US"/>
        </a:p>
      </dgm:t>
    </dgm:pt>
    <dgm:pt modelId="{A3B507C6-32D6-054E-AF85-A1D7B1678E0A}" type="sibTrans" cxnId="{FABF62A4-4198-814C-8BD3-23BC63A7AA50}">
      <dgm:prSet/>
      <dgm:spPr/>
      <dgm:t>
        <a:bodyPr/>
        <a:lstStyle/>
        <a:p>
          <a:endParaRPr lang="en-US"/>
        </a:p>
      </dgm:t>
    </dgm:pt>
    <dgm:pt modelId="{FED54AB9-B6F7-1B4B-BCEB-29109B81FB64}">
      <dgm:prSet phldrT="[Text]"/>
      <dgm:spPr/>
      <dgm:t>
        <a:bodyPr/>
        <a:lstStyle/>
        <a:p>
          <a:r>
            <a:rPr lang="en-US" dirty="0" smtClean="0"/>
            <a:t>CSR</a:t>
          </a:r>
          <a:endParaRPr lang="en-US" dirty="0"/>
        </a:p>
      </dgm:t>
    </dgm:pt>
    <dgm:pt modelId="{E20EA933-79BF-1549-AE39-4A7E9549C99E}" type="parTrans" cxnId="{C556BD37-BD91-A845-9647-38F2FD96C70F}">
      <dgm:prSet/>
      <dgm:spPr/>
      <dgm:t>
        <a:bodyPr/>
        <a:lstStyle/>
        <a:p>
          <a:endParaRPr lang="en-US"/>
        </a:p>
      </dgm:t>
    </dgm:pt>
    <dgm:pt modelId="{9BD7F87A-0EDF-0F4C-89FA-FC23CF03AE48}" type="sibTrans" cxnId="{C556BD37-BD91-A845-9647-38F2FD96C70F}">
      <dgm:prSet/>
      <dgm:spPr/>
      <dgm:t>
        <a:bodyPr/>
        <a:lstStyle/>
        <a:p>
          <a:endParaRPr lang="en-US"/>
        </a:p>
      </dgm:t>
    </dgm:pt>
    <dgm:pt modelId="{6512E9BC-764E-934E-953A-20A0FB4D4232}">
      <dgm:prSet phldrT="[Text]"/>
      <dgm:spPr/>
      <dgm:t>
        <a:bodyPr/>
        <a:lstStyle/>
        <a:p>
          <a:r>
            <a:rPr lang="en-US" dirty="0" smtClean="0"/>
            <a:t>Green Marketing</a:t>
          </a:r>
          <a:endParaRPr lang="en-US" dirty="0"/>
        </a:p>
      </dgm:t>
    </dgm:pt>
    <dgm:pt modelId="{C77BBE62-F837-8744-99FC-9139F68E3989}" type="parTrans" cxnId="{F800C7B5-8A64-7F45-9277-5D6B14FD9627}">
      <dgm:prSet/>
      <dgm:spPr/>
      <dgm:t>
        <a:bodyPr/>
        <a:lstStyle/>
        <a:p>
          <a:endParaRPr lang="en-US"/>
        </a:p>
      </dgm:t>
    </dgm:pt>
    <dgm:pt modelId="{4686FD9B-C359-B24A-994B-3227B3FE6DC9}" type="sibTrans" cxnId="{F800C7B5-8A64-7F45-9277-5D6B14FD9627}">
      <dgm:prSet/>
      <dgm:spPr/>
      <dgm:t>
        <a:bodyPr/>
        <a:lstStyle/>
        <a:p>
          <a:endParaRPr lang="en-US"/>
        </a:p>
      </dgm:t>
    </dgm:pt>
    <dgm:pt modelId="{4AFB2983-0EB1-8C43-A7F1-6536D243C552}">
      <dgm:prSet phldrT="[Text]"/>
      <dgm:spPr/>
      <dgm:t>
        <a:bodyPr/>
        <a:lstStyle/>
        <a:p>
          <a:r>
            <a:rPr lang="en-US" dirty="0" err="1" smtClean="0"/>
            <a:t>Komunikasi</a:t>
          </a:r>
          <a:r>
            <a:rPr lang="en-US" dirty="0" smtClean="0"/>
            <a:t> </a:t>
          </a:r>
          <a:r>
            <a:rPr lang="en-US" dirty="0" err="1" smtClean="0"/>
            <a:t>Risiko</a:t>
          </a:r>
          <a:endParaRPr lang="en-US" dirty="0"/>
        </a:p>
      </dgm:t>
    </dgm:pt>
    <dgm:pt modelId="{F44DC909-3249-7F43-952E-F3F8748D7B14}" type="parTrans" cxnId="{85341217-9CD0-344D-94FD-BFAFF79E5A38}">
      <dgm:prSet/>
      <dgm:spPr/>
      <dgm:t>
        <a:bodyPr/>
        <a:lstStyle/>
        <a:p>
          <a:endParaRPr lang="en-US"/>
        </a:p>
      </dgm:t>
    </dgm:pt>
    <dgm:pt modelId="{B5B4C35E-7628-5641-8100-E9A8EDFC3542}" type="sibTrans" cxnId="{85341217-9CD0-344D-94FD-BFAFF79E5A38}">
      <dgm:prSet/>
      <dgm:spPr/>
      <dgm:t>
        <a:bodyPr/>
        <a:lstStyle/>
        <a:p>
          <a:endParaRPr lang="en-US"/>
        </a:p>
      </dgm:t>
    </dgm:pt>
    <dgm:pt modelId="{5CC94A28-0FB0-054E-B2CA-FDCC48D21F5E}" type="pres">
      <dgm:prSet presAssocID="{A0554A27-898B-1A42-B374-3853C39D70D7}" presName="diagram" presStyleCnt="0">
        <dgm:presLayoutVars>
          <dgm:dir/>
          <dgm:resizeHandles val="exact"/>
        </dgm:presLayoutVars>
      </dgm:prSet>
      <dgm:spPr/>
    </dgm:pt>
    <dgm:pt modelId="{05E0B526-3105-3B49-BF3E-30972BD5AA20}" type="pres">
      <dgm:prSet presAssocID="{037BF613-F282-B442-BDD7-6639FAD09AB9}" presName="node" presStyleLbl="node1" presStyleIdx="0" presStyleCnt="6">
        <dgm:presLayoutVars>
          <dgm:bulletEnabled val="1"/>
        </dgm:presLayoutVars>
      </dgm:prSet>
      <dgm:spPr/>
    </dgm:pt>
    <dgm:pt modelId="{8CCF5CFF-5F95-A246-87C8-FF9E0E75F7A8}" type="pres">
      <dgm:prSet presAssocID="{CF1284A2-84DA-E34F-9197-EC1EB3423B39}" presName="sibTrans" presStyleCnt="0"/>
      <dgm:spPr/>
    </dgm:pt>
    <dgm:pt modelId="{E6C83758-354E-AE42-AAC2-9997A6021335}" type="pres">
      <dgm:prSet presAssocID="{104CC321-7B7E-AA4C-B4EE-8473D762F91A}" presName="node" presStyleLbl="node1" presStyleIdx="1" presStyleCnt="6">
        <dgm:presLayoutVars>
          <dgm:bulletEnabled val="1"/>
        </dgm:presLayoutVars>
      </dgm:prSet>
      <dgm:spPr/>
    </dgm:pt>
    <dgm:pt modelId="{B69BFDFD-67B4-934C-A5B1-A0FAF437121F}" type="pres">
      <dgm:prSet presAssocID="{94C9DC37-5A5E-DF43-A6C5-9E07BBE4015C}" presName="sibTrans" presStyleCnt="0"/>
      <dgm:spPr/>
    </dgm:pt>
    <dgm:pt modelId="{AF014B45-1FC3-EB40-86A4-D3CC8A1D4269}" type="pres">
      <dgm:prSet presAssocID="{A73B1AB7-0B22-E141-A229-A4E8EE6F83EC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2875983-F12C-A645-A82A-2551B172C20A}" type="pres">
      <dgm:prSet presAssocID="{A3B507C6-32D6-054E-AF85-A1D7B1678E0A}" presName="sibTrans" presStyleCnt="0"/>
      <dgm:spPr/>
    </dgm:pt>
    <dgm:pt modelId="{C6F1C5A8-ED3D-1E40-A610-766A072D3104}" type="pres">
      <dgm:prSet presAssocID="{FED54AB9-B6F7-1B4B-BCEB-29109B81FB64}" presName="node" presStyleLbl="node1" presStyleIdx="3" presStyleCnt="6">
        <dgm:presLayoutVars>
          <dgm:bulletEnabled val="1"/>
        </dgm:presLayoutVars>
      </dgm:prSet>
      <dgm:spPr/>
    </dgm:pt>
    <dgm:pt modelId="{AA17FCEE-3622-784C-A259-02C6E7CBF278}" type="pres">
      <dgm:prSet presAssocID="{9BD7F87A-0EDF-0F4C-89FA-FC23CF03AE48}" presName="sibTrans" presStyleCnt="0"/>
      <dgm:spPr/>
    </dgm:pt>
    <dgm:pt modelId="{71C80E66-ECC8-AD46-BD2A-BC34DF14EE35}" type="pres">
      <dgm:prSet presAssocID="{6512E9BC-764E-934E-953A-20A0FB4D4232}" presName="node" presStyleLbl="node1" presStyleIdx="4" presStyleCnt="6">
        <dgm:presLayoutVars>
          <dgm:bulletEnabled val="1"/>
        </dgm:presLayoutVars>
      </dgm:prSet>
      <dgm:spPr/>
    </dgm:pt>
    <dgm:pt modelId="{2EA5ACC1-D4B8-7C44-9F5E-A3D547041269}" type="pres">
      <dgm:prSet presAssocID="{4686FD9B-C359-B24A-994B-3227B3FE6DC9}" presName="sibTrans" presStyleCnt="0"/>
      <dgm:spPr/>
    </dgm:pt>
    <dgm:pt modelId="{07DBD52B-96CA-814E-8F2C-7FED9398E599}" type="pres">
      <dgm:prSet presAssocID="{4AFB2983-0EB1-8C43-A7F1-6536D243C552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ABF62A4-4198-814C-8BD3-23BC63A7AA50}" srcId="{A0554A27-898B-1A42-B374-3853C39D70D7}" destId="{A73B1AB7-0B22-E141-A229-A4E8EE6F83EC}" srcOrd="2" destOrd="0" parTransId="{6206816B-0F73-6F4F-80C7-0B0FE90B127F}" sibTransId="{A3B507C6-32D6-054E-AF85-A1D7B1678E0A}"/>
    <dgm:cxn modelId="{6BA6B390-B1F3-224B-9E53-A4DCF5A53143}" type="presOf" srcId="{6512E9BC-764E-934E-953A-20A0FB4D4232}" destId="{71C80E66-ECC8-AD46-BD2A-BC34DF14EE35}" srcOrd="0" destOrd="0" presId="urn:microsoft.com/office/officeart/2005/8/layout/default"/>
    <dgm:cxn modelId="{02763780-DD92-B14C-B7E2-8E15B93736B1}" srcId="{A0554A27-898B-1A42-B374-3853C39D70D7}" destId="{104CC321-7B7E-AA4C-B4EE-8473D762F91A}" srcOrd="1" destOrd="0" parTransId="{861DA5CA-4020-1048-89C5-23315901C8E0}" sibTransId="{94C9DC37-5A5E-DF43-A6C5-9E07BBE4015C}"/>
    <dgm:cxn modelId="{1E67DCE8-533C-C042-8EC8-BF2AC2C76CBC}" type="presOf" srcId="{A0554A27-898B-1A42-B374-3853C39D70D7}" destId="{5CC94A28-0FB0-054E-B2CA-FDCC48D21F5E}" srcOrd="0" destOrd="0" presId="urn:microsoft.com/office/officeart/2005/8/layout/default"/>
    <dgm:cxn modelId="{B7FD08F2-02B0-7942-9237-1D233B70CBC6}" srcId="{A0554A27-898B-1A42-B374-3853C39D70D7}" destId="{037BF613-F282-B442-BDD7-6639FAD09AB9}" srcOrd="0" destOrd="0" parTransId="{2DE974E6-4090-2041-B7F7-0EDDF1936C7B}" sibTransId="{CF1284A2-84DA-E34F-9197-EC1EB3423B39}"/>
    <dgm:cxn modelId="{E50A5F66-FCD1-3C47-AEA8-EF227B5EA6C3}" type="presOf" srcId="{037BF613-F282-B442-BDD7-6639FAD09AB9}" destId="{05E0B526-3105-3B49-BF3E-30972BD5AA20}" srcOrd="0" destOrd="0" presId="urn:microsoft.com/office/officeart/2005/8/layout/default"/>
    <dgm:cxn modelId="{CDAC131E-848C-344C-A468-65F832CFDC1E}" type="presOf" srcId="{104CC321-7B7E-AA4C-B4EE-8473D762F91A}" destId="{E6C83758-354E-AE42-AAC2-9997A6021335}" srcOrd="0" destOrd="0" presId="urn:microsoft.com/office/officeart/2005/8/layout/default"/>
    <dgm:cxn modelId="{9C79779B-B5A3-F943-9E95-79F6151E33A7}" type="presOf" srcId="{4AFB2983-0EB1-8C43-A7F1-6536D243C552}" destId="{07DBD52B-96CA-814E-8F2C-7FED9398E599}" srcOrd="0" destOrd="0" presId="urn:microsoft.com/office/officeart/2005/8/layout/default"/>
    <dgm:cxn modelId="{66BEDE6E-B597-3F49-86C8-1727F132A252}" type="presOf" srcId="{A73B1AB7-0B22-E141-A229-A4E8EE6F83EC}" destId="{AF014B45-1FC3-EB40-86A4-D3CC8A1D4269}" srcOrd="0" destOrd="0" presId="urn:microsoft.com/office/officeart/2005/8/layout/default"/>
    <dgm:cxn modelId="{85341217-9CD0-344D-94FD-BFAFF79E5A38}" srcId="{A0554A27-898B-1A42-B374-3853C39D70D7}" destId="{4AFB2983-0EB1-8C43-A7F1-6536D243C552}" srcOrd="5" destOrd="0" parTransId="{F44DC909-3249-7F43-952E-F3F8748D7B14}" sibTransId="{B5B4C35E-7628-5641-8100-E9A8EDFC3542}"/>
    <dgm:cxn modelId="{F800C7B5-8A64-7F45-9277-5D6B14FD9627}" srcId="{A0554A27-898B-1A42-B374-3853C39D70D7}" destId="{6512E9BC-764E-934E-953A-20A0FB4D4232}" srcOrd="4" destOrd="0" parTransId="{C77BBE62-F837-8744-99FC-9139F68E3989}" sibTransId="{4686FD9B-C359-B24A-994B-3227B3FE6DC9}"/>
    <dgm:cxn modelId="{8973721D-CAB2-C94A-8111-A8AAD3B0089C}" type="presOf" srcId="{FED54AB9-B6F7-1B4B-BCEB-29109B81FB64}" destId="{C6F1C5A8-ED3D-1E40-A610-766A072D3104}" srcOrd="0" destOrd="0" presId="urn:microsoft.com/office/officeart/2005/8/layout/default"/>
    <dgm:cxn modelId="{C556BD37-BD91-A845-9647-38F2FD96C70F}" srcId="{A0554A27-898B-1A42-B374-3853C39D70D7}" destId="{FED54AB9-B6F7-1B4B-BCEB-29109B81FB64}" srcOrd="3" destOrd="0" parTransId="{E20EA933-79BF-1549-AE39-4A7E9549C99E}" sibTransId="{9BD7F87A-0EDF-0F4C-89FA-FC23CF03AE48}"/>
    <dgm:cxn modelId="{24B5AD7C-E133-2D49-9BC7-47DC17CC4DAF}" type="presParOf" srcId="{5CC94A28-0FB0-054E-B2CA-FDCC48D21F5E}" destId="{05E0B526-3105-3B49-BF3E-30972BD5AA20}" srcOrd="0" destOrd="0" presId="urn:microsoft.com/office/officeart/2005/8/layout/default"/>
    <dgm:cxn modelId="{A866544B-FE88-9943-AD03-58B5BC0C417A}" type="presParOf" srcId="{5CC94A28-0FB0-054E-B2CA-FDCC48D21F5E}" destId="{8CCF5CFF-5F95-A246-87C8-FF9E0E75F7A8}" srcOrd="1" destOrd="0" presId="urn:microsoft.com/office/officeart/2005/8/layout/default"/>
    <dgm:cxn modelId="{341616AF-13CF-B448-BB93-A104321E6E62}" type="presParOf" srcId="{5CC94A28-0FB0-054E-B2CA-FDCC48D21F5E}" destId="{E6C83758-354E-AE42-AAC2-9997A6021335}" srcOrd="2" destOrd="0" presId="urn:microsoft.com/office/officeart/2005/8/layout/default"/>
    <dgm:cxn modelId="{F7316B4B-73AE-1746-B5EF-F4993D4CCF24}" type="presParOf" srcId="{5CC94A28-0FB0-054E-B2CA-FDCC48D21F5E}" destId="{B69BFDFD-67B4-934C-A5B1-A0FAF437121F}" srcOrd="3" destOrd="0" presId="urn:microsoft.com/office/officeart/2005/8/layout/default"/>
    <dgm:cxn modelId="{0C93D0A9-3A63-A240-8084-71A59DD0B876}" type="presParOf" srcId="{5CC94A28-0FB0-054E-B2CA-FDCC48D21F5E}" destId="{AF014B45-1FC3-EB40-86A4-D3CC8A1D4269}" srcOrd="4" destOrd="0" presId="urn:microsoft.com/office/officeart/2005/8/layout/default"/>
    <dgm:cxn modelId="{ED9BFAB7-4448-B443-9748-F00775F7E0A1}" type="presParOf" srcId="{5CC94A28-0FB0-054E-B2CA-FDCC48D21F5E}" destId="{32875983-F12C-A645-A82A-2551B172C20A}" srcOrd="5" destOrd="0" presId="urn:microsoft.com/office/officeart/2005/8/layout/default"/>
    <dgm:cxn modelId="{688D80F9-E0FC-514F-B657-51E372234527}" type="presParOf" srcId="{5CC94A28-0FB0-054E-B2CA-FDCC48D21F5E}" destId="{C6F1C5A8-ED3D-1E40-A610-766A072D3104}" srcOrd="6" destOrd="0" presId="urn:microsoft.com/office/officeart/2005/8/layout/default"/>
    <dgm:cxn modelId="{9F3356BB-3D31-C043-AFA1-ABE5CEDC0DA2}" type="presParOf" srcId="{5CC94A28-0FB0-054E-B2CA-FDCC48D21F5E}" destId="{AA17FCEE-3622-784C-A259-02C6E7CBF278}" srcOrd="7" destOrd="0" presId="urn:microsoft.com/office/officeart/2005/8/layout/default"/>
    <dgm:cxn modelId="{61E85A98-C7BE-3346-B27E-FAA47178E702}" type="presParOf" srcId="{5CC94A28-0FB0-054E-B2CA-FDCC48D21F5E}" destId="{71C80E66-ECC8-AD46-BD2A-BC34DF14EE35}" srcOrd="8" destOrd="0" presId="urn:microsoft.com/office/officeart/2005/8/layout/default"/>
    <dgm:cxn modelId="{7E16E2D5-9DA2-8446-9FA0-4476F665CEB6}" type="presParOf" srcId="{5CC94A28-0FB0-054E-B2CA-FDCC48D21F5E}" destId="{2EA5ACC1-D4B8-7C44-9F5E-A3D547041269}" srcOrd="9" destOrd="0" presId="urn:microsoft.com/office/officeart/2005/8/layout/default"/>
    <dgm:cxn modelId="{B545169C-5E6B-1843-A5AD-9D491429F795}" type="presParOf" srcId="{5CC94A28-0FB0-054E-B2CA-FDCC48D21F5E}" destId="{07DBD52B-96CA-814E-8F2C-7FED9398E599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05E0B526-3105-3B49-BF3E-30972BD5AA20}">
      <dsp:nvSpPr>
        <dsp:cNvPr id="0" name=""/>
        <dsp:cNvSpPr/>
      </dsp:nvSpPr>
      <dsp:spPr>
        <a:xfrm>
          <a:off x="0" y="668986"/>
          <a:ext cx="2310287" cy="13861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err="1" smtClean="0"/>
            <a:t>Sejarah</a:t>
          </a:r>
          <a:endParaRPr lang="en-US" sz="3000" kern="1200" dirty="0"/>
        </a:p>
      </dsp:txBody>
      <dsp:txXfrm>
        <a:off x="0" y="668986"/>
        <a:ext cx="2310287" cy="1386172"/>
      </dsp:txXfrm>
    </dsp:sp>
    <dsp:sp modelId="{E6C83758-354E-AE42-AAC2-9997A6021335}">
      <dsp:nvSpPr>
        <dsp:cNvPr id="0" name=""/>
        <dsp:cNvSpPr/>
      </dsp:nvSpPr>
      <dsp:spPr>
        <a:xfrm>
          <a:off x="2541316" y="668986"/>
          <a:ext cx="2310287" cy="13861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err="1" smtClean="0"/>
            <a:t>Definisi</a:t>
          </a:r>
          <a:endParaRPr lang="en-US" sz="3000" kern="1200" dirty="0"/>
        </a:p>
      </dsp:txBody>
      <dsp:txXfrm>
        <a:off x="2541316" y="668986"/>
        <a:ext cx="2310287" cy="1386172"/>
      </dsp:txXfrm>
    </dsp:sp>
    <dsp:sp modelId="{AF014B45-1FC3-EB40-86A4-D3CC8A1D4269}">
      <dsp:nvSpPr>
        <dsp:cNvPr id="0" name=""/>
        <dsp:cNvSpPr/>
      </dsp:nvSpPr>
      <dsp:spPr>
        <a:xfrm>
          <a:off x="5082633" y="668986"/>
          <a:ext cx="2310287" cy="13861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Sustainable Development</a:t>
          </a:r>
          <a:endParaRPr lang="en-US" sz="3000" kern="1200" dirty="0"/>
        </a:p>
      </dsp:txBody>
      <dsp:txXfrm>
        <a:off x="5082633" y="668986"/>
        <a:ext cx="2310287" cy="1386172"/>
      </dsp:txXfrm>
    </dsp:sp>
    <dsp:sp modelId="{C6F1C5A8-ED3D-1E40-A610-766A072D3104}">
      <dsp:nvSpPr>
        <dsp:cNvPr id="0" name=""/>
        <dsp:cNvSpPr/>
      </dsp:nvSpPr>
      <dsp:spPr>
        <a:xfrm>
          <a:off x="0" y="2286187"/>
          <a:ext cx="2310287" cy="13861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CSR</a:t>
          </a:r>
          <a:endParaRPr lang="en-US" sz="3000" kern="1200" dirty="0"/>
        </a:p>
      </dsp:txBody>
      <dsp:txXfrm>
        <a:off x="0" y="2286187"/>
        <a:ext cx="2310287" cy="1386172"/>
      </dsp:txXfrm>
    </dsp:sp>
    <dsp:sp modelId="{71C80E66-ECC8-AD46-BD2A-BC34DF14EE35}">
      <dsp:nvSpPr>
        <dsp:cNvPr id="0" name=""/>
        <dsp:cNvSpPr/>
      </dsp:nvSpPr>
      <dsp:spPr>
        <a:xfrm>
          <a:off x="2541316" y="2286187"/>
          <a:ext cx="2310287" cy="13861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smtClean="0"/>
            <a:t>Green Marketing</a:t>
          </a:r>
          <a:endParaRPr lang="en-US" sz="3000" kern="1200" dirty="0"/>
        </a:p>
      </dsp:txBody>
      <dsp:txXfrm>
        <a:off x="2541316" y="2286187"/>
        <a:ext cx="2310287" cy="1386172"/>
      </dsp:txXfrm>
    </dsp:sp>
    <dsp:sp modelId="{07DBD52B-96CA-814E-8F2C-7FED9398E599}">
      <dsp:nvSpPr>
        <dsp:cNvPr id="0" name=""/>
        <dsp:cNvSpPr/>
      </dsp:nvSpPr>
      <dsp:spPr>
        <a:xfrm>
          <a:off x="5082633" y="2286187"/>
          <a:ext cx="2310287" cy="138617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000" kern="1200" dirty="0" err="1" smtClean="0"/>
            <a:t>Komunikasi</a:t>
          </a:r>
          <a:r>
            <a:rPr lang="en-US" sz="3000" kern="1200" dirty="0" smtClean="0"/>
            <a:t> </a:t>
          </a:r>
          <a:r>
            <a:rPr lang="en-US" sz="3000" kern="1200" dirty="0" err="1" smtClean="0"/>
            <a:t>Risiko</a:t>
          </a:r>
          <a:endParaRPr lang="en-US" sz="3000" kern="1200" dirty="0"/>
        </a:p>
      </dsp:txBody>
      <dsp:txXfrm>
        <a:off x="5082633" y="2286187"/>
        <a:ext cx="2310287" cy="138617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5B2A-5586-3C49-9A6F-22633551916E}" type="datetimeFigureOut">
              <a:rPr lang="en-US" smtClean="0"/>
              <a:pPr/>
              <a:t>10/12/21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5B2A-5586-3C49-9A6F-22633551916E}" type="datetimeFigureOut">
              <a:rPr lang="en-US" smtClean="0"/>
              <a:pPr/>
              <a:t>10/12/21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5B2A-5586-3C49-9A6F-22633551916E}" type="datetimeFigureOut">
              <a:rPr lang="en-US" smtClean="0"/>
              <a:pPr/>
              <a:t>10/12/21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5B2A-5586-3C49-9A6F-22633551916E}" type="datetimeFigureOut">
              <a:rPr lang="en-US" smtClean="0"/>
              <a:pPr/>
              <a:t>10/12/21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5B2A-5586-3C49-9A6F-22633551916E}" type="datetimeFigureOut">
              <a:rPr lang="en-US" smtClean="0"/>
              <a:pPr/>
              <a:t>10/12/21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5B2A-5586-3C49-9A6F-22633551916E}" type="datetimeFigureOut">
              <a:rPr lang="en-US" smtClean="0"/>
              <a:pPr/>
              <a:t>10/12/21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5B2A-5586-3C49-9A6F-22633551916E}" type="datetimeFigureOut">
              <a:rPr lang="en-US" smtClean="0"/>
              <a:pPr/>
              <a:t>10/12/21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5B2A-5586-3C49-9A6F-22633551916E}" type="datetimeFigureOut">
              <a:rPr lang="en-US" smtClean="0"/>
              <a:pPr/>
              <a:t>10/12/21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5B2A-5586-3C49-9A6F-22633551916E}" type="datetimeFigureOut">
              <a:rPr lang="en-US" smtClean="0"/>
              <a:pPr/>
              <a:t>10/12/21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5B2A-5586-3C49-9A6F-22633551916E}" type="datetimeFigureOut">
              <a:rPr lang="en-US" smtClean="0"/>
              <a:pPr/>
              <a:t>10/12/21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505B2A-5586-3C49-9A6F-22633551916E}" type="datetimeFigureOut">
              <a:rPr lang="en-US" smtClean="0"/>
              <a:pPr/>
              <a:t>10/12/21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blipFill dpi="0" rotWithShape="1">
          <a:blip r:embed="rId13">
            <a:alphaModFix amt="90000"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505B2A-5586-3C49-9A6F-22633551916E}" type="datetimeFigureOut">
              <a:rPr lang="en-US" smtClean="0"/>
              <a:pPr/>
              <a:t>10/12/21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693AFE-0FF6-0B45-AA94-FA6650EAC54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4" Type="http://schemas.openxmlformats.org/officeDocument/2006/relationships/diagramQuickStyle" Target="../diagrams/quickStyle1.xml"/><Relationship Id="rId5" Type="http://schemas.openxmlformats.org/officeDocument/2006/relationships/diagramColors" Target="../diagrams/colors1.xml"/><Relationship Id="rId6" Type="http://schemas.microsoft.com/office/2007/relationships/diagramDrawing" Target="../diagrams/drawing1.xml"/><Relationship Id="rId1" Type="http://schemas.openxmlformats.org/officeDocument/2006/relationships/slideLayout" Target="../slideLayouts/slideLayout2.xml"/><Relationship Id="rId2" Type="http://schemas.openxmlformats.org/officeDocument/2006/relationships/diagramData" Target="../diagrams/data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28895"/>
            <a:ext cx="7772400" cy="2752330"/>
          </a:xfrm>
        </p:spPr>
        <p:txBody>
          <a:bodyPr>
            <a:normAutofit/>
          </a:bodyPr>
          <a:lstStyle/>
          <a:p>
            <a:r>
              <a:rPr lang="en-US" sz="4900" dirty="0" smtClean="0">
                <a:latin typeface="Impact"/>
                <a:cs typeface="Impact"/>
              </a:rPr>
              <a:t>KOMUNIKASI LINGKUNGAN</a:t>
            </a:r>
            <a:r>
              <a:rPr lang="en-US" dirty="0" smtClean="0">
                <a:latin typeface="Impact"/>
                <a:cs typeface="Impact"/>
              </a:rPr>
              <a:t/>
            </a:r>
            <a:br>
              <a:rPr lang="en-US" dirty="0" smtClean="0">
                <a:latin typeface="Impact"/>
                <a:cs typeface="Impact"/>
              </a:rPr>
            </a:br>
            <a:r>
              <a:rPr lang="en-US" dirty="0" smtClean="0">
                <a:latin typeface="Impact"/>
                <a:cs typeface="Impact"/>
              </a:rPr>
              <a:t/>
            </a:r>
            <a:br>
              <a:rPr lang="en-US" dirty="0" smtClean="0">
                <a:latin typeface="Impact"/>
                <a:cs typeface="Impact"/>
              </a:rPr>
            </a:br>
            <a:r>
              <a:rPr lang="en-US" sz="3000" dirty="0" err="1" smtClean="0">
                <a:latin typeface="Impact"/>
                <a:cs typeface="Impact"/>
              </a:rPr>
              <a:t>Pertemuan</a:t>
            </a:r>
            <a:r>
              <a:rPr lang="en-US" sz="3000" dirty="0" smtClean="0">
                <a:latin typeface="Impact"/>
                <a:cs typeface="Impact"/>
              </a:rPr>
              <a:t> 7: Review &amp; </a:t>
            </a:r>
            <a:r>
              <a:rPr lang="en-US" sz="3000" dirty="0" err="1" smtClean="0">
                <a:latin typeface="Impact"/>
                <a:cs typeface="Impact"/>
              </a:rPr>
              <a:t>Kuis</a:t>
            </a:r>
            <a:endParaRPr lang="en-US" sz="3000" dirty="0">
              <a:latin typeface="Impact"/>
              <a:cs typeface="Impac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72975" y="4763056"/>
            <a:ext cx="4691634" cy="906274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Fasya</a:t>
            </a:r>
            <a:r>
              <a:rPr lang="en-US" dirty="0" smtClean="0"/>
              <a:t> </a:t>
            </a:r>
            <a:r>
              <a:rPr lang="en-US" dirty="0" err="1" smtClean="0"/>
              <a:t>Syifa</a:t>
            </a:r>
            <a:r>
              <a:rPr lang="en-US" dirty="0" smtClean="0"/>
              <a:t> </a:t>
            </a:r>
            <a:r>
              <a:rPr lang="en-US" dirty="0" err="1" smtClean="0"/>
              <a:t>Mutma</a:t>
            </a:r>
            <a:endParaRPr lang="en-US" dirty="0" smtClean="0"/>
          </a:p>
          <a:p>
            <a:r>
              <a:rPr lang="en-US" dirty="0" smtClean="0"/>
              <a:t>2021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966767" y="1895783"/>
          <a:ext cx="7392921" cy="4341347"/>
        </p:xfrm>
        <a:graphic>
          <a:graphicData uri="http://schemas.openxmlformats.org/drawingml/2006/diagram">
            <a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14742"/>
            <a:ext cx="8229600" cy="4211421"/>
          </a:xfrm>
        </p:spPr>
        <p:txBody>
          <a:bodyPr/>
          <a:lstStyle/>
          <a:p>
            <a:r>
              <a:rPr lang="en-US" dirty="0" err="1" smtClean="0"/>
              <a:t>Jadwal</a:t>
            </a:r>
            <a:r>
              <a:rPr lang="en-US" dirty="0" smtClean="0"/>
              <a:t> : </a:t>
            </a:r>
            <a:r>
              <a:rPr lang="en-US" dirty="0" err="1" smtClean="0"/>
              <a:t>Selasa</a:t>
            </a:r>
            <a:r>
              <a:rPr lang="en-US" dirty="0" smtClean="0"/>
              <a:t>, 19 </a:t>
            </a:r>
            <a:r>
              <a:rPr lang="en-US" dirty="0" err="1" smtClean="0"/>
              <a:t>Oktober</a:t>
            </a:r>
            <a:r>
              <a:rPr lang="en-US" dirty="0" smtClean="0"/>
              <a:t> 2021, 13.00-15.00wib</a:t>
            </a:r>
          </a:p>
          <a:p>
            <a:r>
              <a:rPr lang="en-US" dirty="0" err="1" smtClean="0"/>
              <a:t>Durasi</a:t>
            </a:r>
            <a:r>
              <a:rPr lang="en-US" dirty="0" smtClean="0"/>
              <a:t> : 120 </a:t>
            </a:r>
            <a:r>
              <a:rPr lang="en-US" dirty="0" err="1" smtClean="0"/>
              <a:t>menit</a:t>
            </a:r>
            <a:r>
              <a:rPr lang="en-US" dirty="0" smtClean="0"/>
              <a:t> (</a:t>
            </a:r>
            <a:r>
              <a:rPr lang="en-US" dirty="0" err="1" smtClean="0"/>
              <a:t>termasuk</a:t>
            </a:r>
            <a:r>
              <a:rPr lang="en-US" dirty="0" smtClean="0"/>
              <a:t> upload, </a:t>
            </a:r>
            <a:r>
              <a:rPr lang="en-US" dirty="0" err="1" smtClean="0"/>
              <a:t>dll</a:t>
            </a:r>
            <a:r>
              <a:rPr lang="en-US" dirty="0" smtClean="0"/>
              <a:t>)</a:t>
            </a:r>
          </a:p>
          <a:p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ujian</a:t>
            </a:r>
            <a:r>
              <a:rPr lang="en-US" dirty="0" smtClean="0"/>
              <a:t> : </a:t>
            </a:r>
            <a:r>
              <a:rPr lang="en-US" dirty="0" err="1" smtClean="0"/>
              <a:t>tertulis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Soal</a:t>
            </a:r>
            <a:r>
              <a:rPr lang="en-US" dirty="0" smtClean="0"/>
              <a:t> UTS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85363"/>
            <a:ext cx="8229600" cy="4040800"/>
          </a:xfrm>
        </p:spPr>
        <p:txBody>
          <a:bodyPr/>
          <a:lstStyle/>
          <a:p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enam</a:t>
            </a:r>
            <a:r>
              <a:rPr lang="en-US" dirty="0" smtClean="0"/>
              <a:t> </a:t>
            </a:r>
            <a:r>
              <a:rPr lang="en-US" dirty="0" err="1" smtClean="0"/>
              <a:t>induk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endParaRPr lang="en-US" dirty="0" smtClean="0"/>
          </a:p>
          <a:p>
            <a:r>
              <a:rPr lang="en-US" dirty="0" smtClean="0"/>
              <a:t>Total </a:t>
            </a:r>
            <a:r>
              <a:rPr lang="en-US" dirty="0" err="1" smtClean="0"/>
              <a:t>ada</a:t>
            </a:r>
            <a:r>
              <a:rPr lang="en-US" dirty="0" smtClean="0"/>
              <a:t> 12 </a:t>
            </a:r>
            <a:r>
              <a:rPr lang="en-US" dirty="0" err="1" smtClean="0"/>
              <a:t>soal</a:t>
            </a:r>
            <a:endParaRPr lang="en-US" dirty="0" smtClean="0"/>
          </a:p>
          <a:p>
            <a:r>
              <a:rPr lang="en-US" dirty="0" err="1" smtClean="0"/>
              <a:t>Jenis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: </a:t>
            </a:r>
            <a:r>
              <a:rPr lang="en-US" dirty="0" err="1" smtClean="0"/>
              <a:t>isian</a:t>
            </a:r>
            <a:r>
              <a:rPr lang="en-US" dirty="0" smtClean="0"/>
              <a:t> </a:t>
            </a:r>
            <a:r>
              <a:rPr lang="en-US" dirty="0" err="1" smtClean="0"/>
              <a:t>berupa</a:t>
            </a:r>
            <a:r>
              <a:rPr lang="en-US" dirty="0" smtClean="0"/>
              <a:t> </a:t>
            </a:r>
            <a:r>
              <a:rPr lang="en-US" dirty="0" err="1" smtClean="0"/>
              <a:t>penjelasan</a:t>
            </a:r>
            <a:r>
              <a:rPr lang="en-US" dirty="0" smtClean="0"/>
              <a:t> </a:t>
            </a:r>
            <a:r>
              <a:rPr lang="en-US" dirty="0" err="1" smtClean="0"/>
              <a:t>konsep</a:t>
            </a:r>
            <a:r>
              <a:rPr lang="en-US" dirty="0" smtClean="0"/>
              <a:t>, </a:t>
            </a:r>
            <a:r>
              <a:rPr lang="en-US" dirty="0" err="1" smtClean="0"/>
              <a:t>pendapat</a:t>
            </a:r>
            <a:r>
              <a:rPr lang="en-US" dirty="0" smtClean="0"/>
              <a:t>, </a:t>
            </a:r>
            <a:r>
              <a:rPr lang="en-US" dirty="0" err="1" smtClean="0"/>
              <a:t>contoh</a:t>
            </a:r>
            <a:endParaRPr lang="en-US" dirty="0" smtClean="0"/>
          </a:p>
          <a:p>
            <a:r>
              <a:rPr lang="en-US" dirty="0" err="1" smtClean="0"/>
              <a:t>Setiap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bobot</a:t>
            </a:r>
            <a:r>
              <a:rPr lang="en-US" dirty="0" smtClean="0"/>
              <a:t> </a:t>
            </a:r>
            <a:r>
              <a:rPr lang="en-US" dirty="0" err="1" smtClean="0"/>
              <a:t>poinnya</a:t>
            </a:r>
            <a:endParaRPr lang="en-US" dirty="0" smtClean="0"/>
          </a:p>
          <a:p>
            <a:r>
              <a:rPr lang="en-US" dirty="0" err="1" smtClean="0"/>
              <a:t>Materi</a:t>
            </a:r>
            <a:r>
              <a:rPr lang="en-US" dirty="0" smtClean="0"/>
              <a:t> 1-6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INSTRUKSI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2658"/>
            <a:ext cx="8229600" cy="4173505"/>
          </a:xfrm>
        </p:spPr>
        <p:txBody>
          <a:bodyPr/>
          <a:lstStyle/>
          <a:p>
            <a:r>
              <a:rPr lang="en-US" dirty="0" err="1" smtClean="0"/>
              <a:t>Kerjakan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Ms.Word</a:t>
            </a:r>
            <a:r>
              <a:rPr lang="en-US" dirty="0" smtClean="0"/>
              <a:t> </a:t>
            </a:r>
            <a:r>
              <a:rPr lang="en-US" dirty="0" err="1" smtClean="0"/>
              <a:t>lembar</a:t>
            </a:r>
            <a:r>
              <a:rPr lang="en-US" dirty="0" smtClean="0"/>
              <a:t> </a:t>
            </a:r>
            <a:r>
              <a:rPr lang="en-US" dirty="0" err="1" smtClean="0"/>
              <a:t>soal</a:t>
            </a:r>
            <a:r>
              <a:rPr lang="en-US" dirty="0" smtClean="0"/>
              <a:t> UTS </a:t>
            </a:r>
            <a:r>
              <a:rPr lang="en-US" dirty="0" err="1" smtClean="0"/>
              <a:t>Komunikasi</a:t>
            </a:r>
            <a:r>
              <a:rPr lang="en-US" dirty="0" smtClean="0"/>
              <a:t> </a:t>
            </a:r>
            <a:r>
              <a:rPr lang="en-US" dirty="0" err="1" smtClean="0"/>
              <a:t>Lingkungan</a:t>
            </a:r>
            <a:r>
              <a:rPr lang="en-US" dirty="0" smtClean="0"/>
              <a:t> yang </a:t>
            </a:r>
            <a:r>
              <a:rPr lang="en-US" dirty="0" err="1" smtClean="0"/>
              <a:t>ada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Collabor</a:t>
            </a:r>
            <a:endParaRPr lang="en-US" dirty="0" smtClean="0"/>
          </a:p>
          <a:p>
            <a:r>
              <a:rPr lang="en-US" dirty="0" err="1" smtClean="0"/>
              <a:t>Kerjakan</a:t>
            </a:r>
            <a:r>
              <a:rPr lang="en-US" dirty="0" smtClean="0"/>
              <a:t> </a:t>
            </a:r>
            <a:r>
              <a:rPr lang="en-US" dirty="0" err="1" smtClean="0"/>
              <a:t>sebaik</a:t>
            </a:r>
            <a:r>
              <a:rPr lang="en-US" dirty="0" smtClean="0"/>
              <a:t> </a:t>
            </a:r>
            <a:r>
              <a:rPr lang="en-US" dirty="0" err="1" smtClean="0"/>
              <a:t>mungkin</a:t>
            </a:r>
            <a:endParaRPr lang="en-US" dirty="0" smtClean="0"/>
          </a:p>
          <a:p>
            <a:r>
              <a:rPr lang="en-US" dirty="0" err="1" smtClean="0"/>
              <a:t>Masukkan</a:t>
            </a:r>
            <a:r>
              <a:rPr lang="en-US" dirty="0" smtClean="0"/>
              <a:t> KTM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kartu</a:t>
            </a:r>
            <a:r>
              <a:rPr lang="en-US" dirty="0" smtClean="0"/>
              <a:t> </a:t>
            </a:r>
            <a:r>
              <a:rPr lang="en-US" dirty="0" err="1" smtClean="0"/>
              <a:t>ujian</a:t>
            </a:r>
            <a:r>
              <a:rPr lang="en-US" dirty="0" smtClean="0"/>
              <a:t>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akhir</a:t>
            </a:r>
            <a:r>
              <a:rPr lang="en-US" dirty="0" smtClean="0"/>
              <a:t> </a:t>
            </a:r>
            <a:r>
              <a:rPr lang="en-US" dirty="0" err="1" smtClean="0"/>
              <a:t>lembar</a:t>
            </a:r>
            <a:r>
              <a:rPr lang="en-US" dirty="0" smtClean="0"/>
              <a:t> </a:t>
            </a:r>
            <a:r>
              <a:rPr lang="en-US" dirty="0" err="1" smtClean="0"/>
              <a:t>jawaban</a:t>
            </a:r>
            <a:r>
              <a:rPr lang="en-US" dirty="0" smtClean="0"/>
              <a:t> </a:t>
            </a:r>
            <a:r>
              <a:rPr lang="en-US" dirty="0" err="1" smtClean="0"/>
              <a:t>ujian</a:t>
            </a:r>
            <a:endParaRPr lang="en-US" dirty="0" smtClean="0"/>
          </a:p>
          <a:p>
            <a:r>
              <a:rPr lang="en-US" dirty="0" smtClean="0"/>
              <a:t>Submit </a:t>
            </a:r>
            <a:r>
              <a:rPr lang="en-US" dirty="0" err="1" smtClean="0"/>
              <a:t>di</a:t>
            </a:r>
            <a:r>
              <a:rPr lang="en-US" dirty="0" smtClean="0"/>
              <a:t> </a:t>
            </a:r>
            <a:r>
              <a:rPr lang="en-US" dirty="0" err="1" smtClean="0"/>
              <a:t>Collabor</a:t>
            </a:r>
            <a:r>
              <a:rPr lang="en-US" dirty="0" smtClean="0"/>
              <a:t> </a:t>
            </a:r>
            <a:r>
              <a:rPr lang="en-US" dirty="0" err="1" smtClean="0"/>
              <a:t>sesuai</a:t>
            </a:r>
            <a:r>
              <a:rPr lang="en-US" dirty="0" smtClean="0"/>
              <a:t> </a:t>
            </a:r>
            <a:r>
              <a:rPr lang="en-US" dirty="0" err="1" smtClean="0"/>
              <a:t>jadwal</a:t>
            </a:r>
            <a:r>
              <a:rPr lang="en-US" dirty="0" smtClean="0"/>
              <a:t> yang </a:t>
            </a:r>
            <a:r>
              <a:rPr lang="en-US" dirty="0" err="1" smtClean="0"/>
              <a:t>ditentukan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INGET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90574"/>
            <a:ext cx="8229600" cy="4135589"/>
          </a:xfrm>
        </p:spPr>
        <p:txBody>
          <a:bodyPr/>
          <a:lstStyle/>
          <a:p>
            <a:r>
              <a:rPr lang="en-US" dirty="0" smtClean="0"/>
              <a:t>No excuse for the late</a:t>
            </a:r>
          </a:p>
          <a:p>
            <a:r>
              <a:rPr lang="en-US" dirty="0" err="1" smtClean="0"/>
              <a:t>Plagiat</a:t>
            </a:r>
            <a:r>
              <a:rPr lang="en-US" dirty="0" smtClean="0"/>
              <a:t> = 0 / failed</a:t>
            </a:r>
          </a:p>
          <a:p>
            <a:r>
              <a:rPr lang="en-US" dirty="0" err="1" smtClean="0"/>
              <a:t>Segala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kecurangan</a:t>
            </a:r>
            <a:r>
              <a:rPr lang="en-US" dirty="0" smtClean="0"/>
              <a:t> = 0</a:t>
            </a:r>
          </a:p>
          <a:p>
            <a:r>
              <a:rPr lang="en-US" dirty="0" err="1" smtClean="0"/>
              <a:t>Telat</a:t>
            </a:r>
            <a:r>
              <a:rPr lang="en-US" dirty="0" smtClean="0"/>
              <a:t> = </a:t>
            </a:r>
            <a:r>
              <a:rPr lang="en-US" dirty="0" err="1" smtClean="0"/>
              <a:t>konsekuensi</a:t>
            </a:r>
            <a:r>
              <a:rPr lang="en-US" dirty="0" smtClean="0"/>
              <a:t> </a:t>
            </a:r>
            <a:r>
              <a:rPr lang="en-US" dirty="0" err="1" smtClean="0"/>
              <a:t>pengurangan</a:t>
            </a:r>
            <a:r>
              <a:rPr lang="en-US" dirty="0" smtClean="0"/>
              <a:t> </a:t>
            </a:r>
            <a:r>
              <a:rPr lang="en-US" dirty="0" err="1" smtClean="0"/>
              <a:t>nilai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0</a:t>
            </a:r>
          </a:p>
          <a:p>
            <a:r>
              <a:rPr lang="en-US" dirty="0" err="1" smtClean="0"/>
              <a:t>Belajar</a:t>
            </a:r>
            <a:r>
              <a:rPr lang="en-US" dirty="0" smtClean="0"/>
              <a:t>!</a:t>
            </a:r>
            <a:r>
              <a:rPr lang="en-US" dirty="0" smtClean="0"/>
              <a:t> </a:t>
            </a:r>
            <a:r>
              <a:rPr lang="en-US" dirty="0" err="1" smtClean="0"/>
              <a:t>Jangan</a:t>
            </a:r>
            <a:r>
              <a:rPr lang="en-US" dirty="0" smtClean="0"/>
              <a:t> </a:t>
            </a:r>
            <a:r>
              <a:rPr lang="en-US" dirty="0" err="1" smtClean="0"/>
              <a:t>sotoy</a:t>
            </a:r>
            <a:endParaRPr lang="en-US" dirty="0" smtClean="0"/>
          </a:p>
          <a:p>
            <a:r>
              <a:rPr lang="en-US" dirty="0" smtClean="0"/>
              <a:t>SEMANGAT!! GOODLUCK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5040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Impact"/>
                <a:cs typeface="Impact"/>
              </a:rPr>
              <a:t/>
            </a:r>
            <a:br>
              <a:rPr lang="en-US" dirty="0" smtClean="0">
                <a:latin typeface="Impact"/>
                <a:cs typeface="Impact"/>
              </a:rPr>
            </a:br>
            <a:r>
              <a:rPr lang="en-US" dirty="0" smtClean="0">
                <a:latin typeface="Impact"/>
                <a:cs typeface="Impact"/>
              </a:rPr>
              <a:t/>
            </a:r>
            <a:br>
              <a:rPr lang="en-US" dirty="0" smtClean="0">
                <a:latin typeface="Impact"/>
                <a:cs typeface="Impact"/>
              </a:rPr>
            </a:br>
            <a:r>
              <a:rPr lang="en-US" dirty="0" smtClean="0">
                <a:latin typeface="Impact"/>
                <a:cs typeface="Impact"/>
              </a:rPr>
              <a:t>THANK </a:t>
            </a:r>
            <a:r>
              <a:rPr lang="en-US" dirty="0" smtClean="0">
                <a:latin typeface="Impact"/>
                <a:cs typeface="Impact"/>
              </a:rPr>
              <a:t>YOU</a:t>
            </a:r>
            <a:endParaRPr lang="en-US" dirty="0">
              <a:latin typeface="Impact"/>
              <a:cs typeface="Impac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149</Words>
  <Application>Microsoft Macintosh PowerPoint</Application>
  <PresentationFormat>On-screen Show (4:3)</PresentationFormat>
  <Paragraphs>33</Paragraphs>
  <Slides>7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KOMUNIKASI LINGKUNGAN  Pertemuan 7: Review &amp; Kuis</vt:lpstr>
      <vt:lpstr>REVIEW</vt:lpstr>
      <vt:lpstr>UTS</vt:lpstr>
      <vt:lpstr>Soal UTS</vt:lpstr>
      <vt:lpstr>INSTRUKSI</vt:lpstr>
      <vt:lpstr>INGET</vt:lpstr>
      <vt:lpstr>  THANK YOU</vt:lpstr>
    </vt:vector>
  </TitlesOfParts>
  <Company>London School of Public Relation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KOMUNIKASI LINGKUNGAN  Pertemuan 9: Perencanaan Komunikasi Strategis</dc:title>
  <dc:creator>Reny Dyanasari</dc:creator>
  <cp:lastModifiedBy>Reny Dyanasari</cp:lastModifiedBy>
  <cp:revision>5</cp:revision>
  <dcterms:created xsi:type="dcterms:W3CDTF">2021-10-12T06:48:56Z</dcterms:created>
  <dcterms:modified xsi:type="dcterms:W3CDTF">2021-10-12T07:05:42Z</dcterms:modified>
</cp:coreProperties>
</file>