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/>
    <p:restoredTop sz="94727"/>
  </p:normalViewPr>
  <p:slideViewPr>
    <p:cSldViewPr snapToGrid="0" snapToObjects="1">
      <p:cViewPr varScale="1">
        <p:scale>
          <a:sx n="84" d="100"/>
          <a:sy n="84" d="100"/>
        </p:scale>
        <p:origin x="184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639EE5-4AC4-429C-88E0-7907C25D86D5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4E049CE2-07BA-4F2C-8CE8-BA0B51FE5D4A}">
      <dgm:prSet/>
      <dgm:spPr/>
      <dgm:t>
        <a:bodyPr/>
        <a:lstStyle/>
        <a:p>
          <a:r>
            <a:rPr lang="en-US"/>
            <a:t>Terkait hobi</a:t>
          </a:r>
        </a:p>
      </dgm:t>
    </dgm:pt>
    <dgm:pt modelId="{93ED3538-A01A-4788-941F-E17E7D912A30}" type="parTrans" cxnId="{196DB240-DC1B-4533-BFF0-7173E81655F0}">
      <dgm:prSet/>
      <dgm:spPr/>
      <dgm:t>
        <a:bodyPr/>
        <a:lstStyle/>
        <a:p>
          <a:endParaRPr lang="en-US"/>
        </a:p>
      </dgm:t>
    </dgm:pt>
    <dgm:pt modelId="{2BC2C861-238E-4B33-8263-55425300D575}" type="sibTrans" cxnId="{196DB240-DC1B-4533-BFF0-7173E81655F0}">
      <dgm:prSet/>
      <dgm:spPr/>
      <dgm:t>
        <a:bodyPr/>
        <a:lstStyle/>
        <a:p>
          <a:endParaRPr lang="en-US"/>
        </a:p>
      </dgm:t>
    </dgm:pt>
    <dgm:pt modelId="{98A545A7-85F8-4E66-A97E-47422650E977}">
      <dgm:prSet/>
      <dgm:spPr/>
      <dgm:t>
        <a:bodyPr/>
        <a:lstStyle/>
        <a:p>
          <a:r>
            <a:rPr lang="en-US"/>
            <a:t>Terkait kebiasaan</a:t>
          </a:r>
        </a:p>
      </dgm:t>
    </dgm:pt>
    <dgm:pt modelId="{486EB404-971F-465D-86D9-EE98F27A81B8}" type="parTrans" cxnId="{15164AB0-FD4B-4C35-8147-574A6BB06EB9}">
      <dgm:prSet/>
      <dgm:spPr/>
      <dgm:t>
        <a:bodyPr/>
        <a:lstStyle/>
        <a:p>
          <a:endParaRPr lang="en-US"/>
        </a:p>
      </dgm:t>
    </dgm:pt>
    <dgm:pt modelId="{76B54EE6-09B7-48B4-8629-44D10884379B}" type="sibTrans" cxnId="{15164AB0-FD4B-4C35-8147-574A6BB06EB9}">
      <dgm:prSet/>
      <dgm:spPr/>
      <dgm:t>
        <a:bodyPr/>
        <a:lstStyle/>
        <a:p>
          <a:endParaRPr lang="en-US"/>
        </a:p>
      </dgm:t>
    </dgm:pt>
    <dgm:pt modelId="{D5948A44-7501-42B6-8B2C-BE4C1806DDE4}">
      <dgm:prSet/>
      <dgm:spPr/>
      <dgm:t>
        <a:bodyPr/>
        <a:lstStyle/>
        <a:p>
          <a:r>
            <a:rPr lang="en-US"/>
            <a:t>Terkait usaha/bisnis</a:t>
          </a:r>
        </a:p>
      </dgm:t>
    </dgm:pt>
    <dgm:pt modelId="{5A11E20B-02F0-4E3C-A5FF-75830663C5F3}" type="parTrans" cxnId="{8457BFFB-99A7-4BC8-81C5-6B5EB965C94C}">
      <dgm:prSet/>
      <dgm:spPr/>
      <dgm:t>
        <a:bodyPr/>
        <a:lstStyle/>
        <a:p>
          <a:endParaRPr lang="en-US"/>
        </a:p>
      </dgm:t>
    </dgm:pt>
    <dgm:pt modelId="{48637F41-EB40-4332-B14D-604187E17DBE}" type="sibTrans" cxnId="{8457BFFB-99A7-4BC8-81C5-6B5EB965C94C}">
      <dgm:prSet/>
      <dgm:spPr/>
      <dgm:t>
        <a:bodyPr/>
        <a:lstStyle/>
        <a:p>
          <a:endParaRPr lang="en-US"/>
        </a:p>
      </dgm:t>
    </dgm:pt>
    <dgm:pt modelId="{FBE3C048-D3D1-B344-92ED-8EB81A689B12}" type="pres">
      <dgm:prSet presAssocID="{44639EE5-4AC4-429C-88E0-7907C25D86D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7DBF924-2237-CA45-87DA-A2A20EC32329}" type="pres">
      <dgm:prSet presAssocID="{4E049CE2-07BA-4F2C-8CE8-BA0B51FE5D4A}" presName="hierRoot1" presStyleCnt="0"/>
      <dgm:spPr/>
    </dgm:pt>
    <dgm:pt modelId="{A795D68C-BBC3-544D-968A-8978623991D3}" type="pres">
      <dgm:prSet presAssocID="{4E049CE2-07BA-4F2C-8CE8-BA0B51FE5D4A}" presName="composite" presStyleCnt="0"/>
      <dgm:spPr/>
    </dgm:pt>
    <dgm:pt modelId="{C834A6F8-6495-C74B-B4ED-35D0C8F42F16}" type="pres">
      <dgm:prSet presAssocID="{4E049CE2-07BA-4F2C-8CE8-BA0B51FE5D4A}" presName="background" presStyleLbl="node0" presStyleIdx="0" presStyleCnt="3"/>
      <dgm:spPr/>
    </dgm:pt>
    <dgm:pt modelId="{37034E2A-0EFD-644F-9544-6C5C7C3D2C8E}" type="pres">
      <dgm:prSet presAssocID="{4E049CE2-07BA-4F2C-8CE8-BA0B51FE5D4A}" presName="text" presStyleLbl="fgAcc0" presStyleIdx="0" presStyleCnt="3">
        <dgm:presLayoutVars>
          <dgm:chPref val="3"/>
        </dgm:presLayoutVars>
      </dgm:prSet>
      <dgm:spPr/>
    </dgm:pt>
    <dgm:pt modelId="{3E4C7988-DF52-6D41-A65A-969F4F5F1479}" type="pres">
      <dgm:prSet presAssocID="{4E049CE2-07BA-4F2C-8CE8-BA0B51FE5D4A}" presName="hierChild2" presStyleCnt="0"/>
      <dgm:spPr/>
    </dgm:pt>
    <dgm:pt modelId="{6B84DF53-D0EC-8D49-91A0-3A2F5E79EA3B}" type="pres">
      <dgm:prSet presAssocID="{98A545A7-85F8-4E66-A97E-47422650E977}" presName="hierRoot1" presStyleCnt="0"/>
      <dgm:spPr/>
    </dgm:pt>
    <dgm:pt modelId="{F9B8962B-17EA-DE46-B8A0-D87874705A03}" type="pres">
      <dgm:prSet presAssocID="{98A545A7-85F8-4E66-A97E-47422650E977}" presName="composite" presStyleCnt="0"/>
      <dgm:spPr/>
    </dgm:pt>
    <dgm:pt modelId="{0944C416-E28A-F747-BF1E-8966F83D9C99}" type="pres">
      <dgm:prSet presAssocID="{98A545A7-85F8-4E66-A97E-47422650E977}" presName="background" presStyleLbl="node0" presStyleIdx="1" presStyleCnt="3"/>
      <dgm:spPr/>
    </dgm:pt>
    <dgm:pt modelId="{C259D939-80AE-484C-B350-4F7D86CC720B}" type="pres">
      <dgm:prSet presAssocID="{98A545A7-85F8-4E66-A97E-47422650E977}" presName="text" presStyleLbl="fgAcc0" presStyleIdx="1" presStyleCnt="3">
        <dgm:presLayoutVars>
          <dgm:chPref val="3"/>
        </dgm:presLayoutVars>
      </dgm:prSet>
      <dgm:spPr/>
    </dgm:pt>
    <dgm:pt modelId="{D23B2D59-374D-0B4F-8D14-F75ECAC1E27F}" type="pres">
      <dgm:prSet presAssocID="{98A545A7-85F8-4E66-A97E-47422650E977}" presName="hierChild2" presStyleCnt="0"/>
      <dgm:spPr/>
    </dgm:pt>
    <dgm:pt modelId="{C0134E77-D58E-7146-A431-22065F134ADD}" type="pres">
      <dgm:prSet presAssocID="{D5948A44-7501-42B6-8B2C-BE4C1806DDE4}" presName="hierRoot1" presStyleCnt="0"/>
      <dgm:spPr/>
    </dgm:pt>
    <dgm:pt modelId="{FE5A8DB5-F46D-264D-B0C5-39BF952A573B}" type="pres">
      <dgm:prSet presAssocID="{D5948A44-7501-42B6-8B2C-BE4C1806DDE4}" presName="composite" presStyleCnt="0"/>
      <dgm:spPr/>
    </dgm:pt>
    <dgm:pt modelId="{6AE76795-18B1-FB4F-A4BE-2EDE81286804}" type="pres">
      <dgm:prSet presAssocID="{D5948A44-7501-42B6-8B2C-BE4C1806DDE4}" presName="background" presStyleLbl="node0" presStyleIdx="2" presStyleCnt="3"/>
      <dgm:spPr/>
    </dgm:pt>
    <dgm:pt modelId="{343EDB87-8A6F-FC44-AF2E-6B5DD8E1C4E9}" type="pres">
      <dgm:prSet presAssocID="{D5948A44-7501-42B6-8B2C-BE4C1806DDE4}" presName="text" presStyleLbl="fgAcc0" presStyleIdx="2" presStyleCnt="3">
        <dgm:presLayoutVars>
          <dgm:chPref val="3"/>
        </dgm:presLayoutVars>
      </dgm:prSet>
      <dgm:spPr/>
    </dgm:pt>
    <dgm:pt modelId="{A72AA929-FC7D-1542-B16C-7E6B8BEBFFC1}" type="pres">
      <dgm:prSet presAssocID="{D5948A44-7501-42B6-8B2C-BE4C1806DDE4}" presName="hierChild2" presStyleCnt="0"/>
      <dgm:spPr/>
    </dgm:pt>
  </dgm:ptLst>
  <dgm:cxnLst>
    <dgm:cxn modelId="{B4C3AE20-F876-934B-8319-5EDE080F3850}" type="presOf" srcId="{98A545A7-85F8-4E66-A97E-47422650E977}" destId="{C259D939-80AE-484C-B350-4F7D86CC720B}" srcOrd="0" destOrd="0" presId="urn:microsoft.com/office/officeart/2005/8/layout/hierarchy1"/>
    <dgm:cxn modelId="{D6164E36-59EB-904C-89EF-E3FAD56E193C}" type="presOf" srcId="{44639EE5-4AC4-429C-88E0-7907C25D86D5}" destId="{FBE3C048-D3D1-B344-92ED-8EB81A689B12}" srcOrd="0" destOrd="0" presId="urn:microsoft.com/office/officeart/2005/8/layout/hierarchy1"/>
    <dgm:cxn modelId="{196DB240-DC1B-4533-BFF0-7173E81655F0}" srcId="{44639EE5-4AC4-429C-88E0-7907C25D86D5}" destId="{4E049CE2-07BA-4F2C-8CE8-BA0B51FE5D4A}" srcOrd="0" destOrd="0" parTransId="{93ED3538-A01A-4788-941F-E17E7D912A30}" sibTransId="{2BC2C861-238E-4B33-8263-55425300D575}"/>
    <dgm:cxn modelId="{8E512953-726D-514E-A17B-EB07EE974E29}" type="presOf" srcId="{D5948A44-7501-42B6-8B2C-BE4C1806DDE4}" destId="{343EDB87-8A6F-FC44-AF2E-6B5DD8E1C4E9}" srcOrd="0" destOrd="0" presId="urn:microsoft.com/office/officeart/2005/8/layout/hierarchy1"/>
    <dgm:cxn modelId="{15164AB0-FD4B-4C35-8147-574A6BB06EB9}" srcId="{44639EE5-4AC4-429C-88E0-7907C25D86D5}" destId="{98A545A7-85F8-4E66-A97E-47422650E977}" srcOrd="1" destOrd="0" parTransId="{486EB404-971F-465D-86D9-EE98F27A81B8}" sibTransId="{76B54EE6-09B7-48B4-8629-44D10884379B}"/>
    <dgm:cxn modelId="{07CACED8-A034-7649-A3C7-E393B64DF608}" type="presOf" srcId="{4E049CE2-07BA-4F2C-8CE8-BA0B51FE5D4A}" destId="{37034E2A-0EFD-644F-9544-6C5C7C3D2C8E}" srcOrd="0" destOrd="0" presId="urn:microsoft.com/office/officeart/2005/8/layout/hierarchy1"/>
    <dgm:cxn modelId="{8457BFFB-99A7-4BC8-81C5-6B5EB965C94C}" srcId="{44639EE5-4AC4-429C-88E0-7907C25D86D5}" destId="{D5948A44-7501-42B6-8B2C-BE4C1806DDE4}" srcOrd="2" destOrd="0" parTransId="{5A11E20B-02F0-4E3C-A5FF-75830663C5F3}" sibTransId="{48637F41-EB40-4332-B14D-604187E17DBE}"/>
    <dgm:cxn modelId="{E847DB48-A807-4D4B-A87A-3DC2A475A569}" type="presParOf" srcId="{FBE3C048-D3D1-B344-92ED-8EB81A689B12}" destId="{E7DBF924-2237-CA45-87DA-A2A20EC32329}" srcOrd="0" destOrd="0" presId="urn:microsoft.com/office/officeart/2005/8/layout/hierarchy1"/>
    <dgm:cxn modelId="{9DB36A77-75BF-C246-B5BC-4E246BAC6804}" type="presParOf" srcId="{E7DBF924-2237-CA45-87DA-A2A20EC32329}" destId="{A795D68C-BBC3-544D-968A-8978623991D3}" srcOrd="0" destOrd="0" presId="urn:microsoft.com/office/officeart/2005/8/layout/hierarchy1"/>
    <dgm:cxn modelId="{C4350A2B-7DA3-0046-95CB-89EBA3A69292}" type="presParOf" srcId="{A795D68C-BBC3-544D-968A-8978623991D3}" destId="{C834A6F8-6495-C74B-B4ED-35D0C8F42F16}" srcOrd="0" destOrd="0" presId="urn:microsoft.com/office/officeart/2005/8/layout/hierarchy1"/>
    <dgm:cxn modelId="{274A29AD-D33D-154F-A351-5ED07292E526}" type="presParOf" srcId="{A795D68C-BBC3-544D-968A-8978623991D3}" destId="{37034E2A-0EFD-644F-9544-6C5C7C3D2C8E}" srcOrd="1" destOrd="0" presId="urn:microsoft.com/office/officeart/2005/8/layout/hierarchy1"/>
    <dgm:cxn modelId="{10A12614-082A-1841-A66B-38A07C0E9CFA}" type="presParOf" srcId="{E7DBF924-2237-CA45-87DA-A2A20EC32329}" destId="{3E4C7988-DF52-6D41-A65A-969F4F5F1479}" srcOrd="1" destOrd="0" presId="urn:microsoft.com/office/officeart/2005/8/layout/hierarchy1"/>
    <dgm:cxn modelId="{07B21B14-4E04-9C45-AE84-B94354B2DC5B}" type="presParOf" srcId="{FBE3C048-D3D1-B344-92ED-8EB81A689B12}" destId="{6B84DF53-D0EC-8D49-91A0-3A2F5E79EA3B}" srcOrd="1" destOrd="0" presId="urn:microsoft.com/office/officeart/2005/8/layout/hierarchy1"/>
    <dgm:cxn modelId="{FD15F627-1F83-1046-BEC9-FBCA5CD9989E}" type="presParOf" srcId="{6B84DF53-D0EC-8D49-91A0-3A2F5E79EA3B}" destId="{F9B8962B-17EA-DE46-B8A0-D87874705A03}" srcOrd="0" destOrd="0" presId="urn:microsoft.com/office/officeart/2005/8/layout/hierarchy1"/>
    <dgm:cxn modelId="{F32EF617-05EB-D846-B0CB-866F6FE6BCC2}" type="presParOf" srcId="{F9B8962B-17EA-DE46-B8A0-D87874705A03}" destId="{0944C416-E28A-F747-BF1E-8966F83D9C99}" srcOrd="0" destOrd="0" presId="urn:microsoft.com/office/officeart/2005/8/layout/hierarchy1"/>
    <dgm:cxn modelId="{32E91720-5270-0C40-96B4-AF9335A66276}" type="presParOf" srcId="{F9B8962B-17EA-DE46-B8A0-D87874705A03}" destId="{C259D939-80AE-484C-B350-4F7D86CC720B}" srcOrd="1" destOrd="0" presId="urn:microsoft.com/office/officeart/2005/8/layout/hierarchy1"/>
    <dgm:cxn modelId="{B82355B7-2357-DE41-8D7E-D6376A6492EC}" type="presParOf" srcId="{6B84DF53-D0EC-8D49-91A0-3A2F5E79EA3B}" destId="{D23B2D59-374D-0B4F-8D14-F75ECAC1E27F}" srcOrd="1" destOrd="0" presId="urn:microsoft.com/office/officeart/2005/8/layout/hierarchy1"/>
    <dgm:cxn modelId="{C17F87A1-8618-534D-A09A-20AC21FAB3C2}" type="presParOf" srcId="{FBE3C048-D3D1-B344-92ED-8EB81A689B12}" destId="{C0134E77-D58E-7146-A431-22065F134ADD}" srcOrd="2" destOrd="0" presId="urn:microsoft.com/office/officeart/2005/8/layout/hierarchy1"/>
    <dgm:cxn modelId="{89941920-7758-8748-B231-E7528013CB24}" type="presParOf" srcId="{C0134E77-D58E-7146-A431-22065F134ADD}" destId="{FE5A8DB5-F46D-264D-B0C5-39BF952A573B}" srcOrd="0" destOrd="0" presId="urn:microsoft.com/office/officeart/2005/8/layout/hierarchy1"/>
    <dgm:cxn modelId="{F14BBB44-D3EC-424A-927A-1767E420DEA0}" type="presParOf" srcId="{FE5A8DB5-F46D-264D-B0C5-39BF952A573B}" destId="{6AE76795-18B1-FB4F-A4BE-2EDE81286804}" srcOrd="0" destOrd="0" presId="urn:microsoft.com/office/officeart/2005/8/layout/hierarchy1"/>
    <dgm:cxn modelId="{ECEAB520-28AC-DD48-986A-77AC1168D96C}" type="presParOf" srcId="{FE5A8DB5-F46D-264D-B0C5-39BF952A573B}" destId="{343EDB87-8A6F-FC44-AF2E-6B5DD8E1C4E9}" srcOrd="1" destOrd="0" presId="urn:microsoft.com/office/officeart/2005/8/layout/hierarchy1"/>
    <dgm:cxn modelId="{8331133A-D76F-8140-B4C6-DDE72454FBE9}" type="presParOf" srcId="{C0134E77-D58E-7146-A431-22065F134ADD}" destId="{A72AA929-FC7D-1542-B16C-7E6B8BEBFFC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67045A-BB19-45CA-8AED-EB60AFB7337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7994540-3A92-4BC5-B662-E2DA29D34A9C}">
      <dgm:prSet/>
      <dgm:spPr/>
      <dgm:t>
        <a:bodyPr/>
        <a:lstStyle/>
        <a:p>
          <a:r>
            <a:rPr lang="en-US"/>
            <a:t>Setiap hari</a:t>
          </a:r>
        </a:p>
      </dgm:t>
    </dgm:pt>
    <dgm:pt modelId="{030BFE68-1133-46C4-BC79-B7A046B6685E}" type="parTrans" cxnId="{1123AADA-94CF-40B2-BD8E-B9FEB7FB9E71}">
      <dgm:prSet/>
      <dgm:spPr/>
      <dgm:t>
        <a:bodyPr/>
        <a:lstStyle/>
        <a:p>
          <a:endParaRPr lang="en-US"/>
        </a:p>
      </dgm:t>
    </dgm:pt>
    <dgm:pt modelId="{6136C4CD-8E34-4A5F-BB99-806A2D2C4D95}" type="sibTrans" cxnId="{1123AADA-94CF-40B2-BD8E-B9FEB7FB9E71}">
      <dgm:prSet/>
      <dgm:spPr/>
      <dgm:t>
        <a:bodyPr/>
        <a:lstStyle/>
        <a:p>
          <a:endParaRPr lang="en-US"/>
        </a:p>
      </dgm:t>
    </dgm:pt>
    <dgm:pt modelId="{99E84BA3-BB0A-4195-9BBB-5A1ED57EF94E}">
      <dgm:prSet/>
      <dgm:spPr/>
      <dgm:t>
        <a:bodyPr/>
        <a:lstStyle/>
        <a:p>
          <a:r>
            <a:rPr lang="en-US"/>
            <a:t>Setiap minggu</a:t>
          </a:r>
        </a:p>
      </dgm:t>
    </dgm:pt>
    <dgm:pt modelId="{F70317CF-189A-4E65-9C74-ECFB57336412}" type="parTrans" cxnId="{89E4DEEA-0FCB-4A1E-A8F9-4D609FE5B87A}">
      <dgm:prSet/>
      <dgm:spPr/>
      <dgm:t>
        <a:bodyPr/>
        <a:lstStyle/>
        <a:p>
          <a:endParaRPr lang="en-US"/>
        </a:p>
      </dgm:t>
    </dgm:pt>
    <dgm:pt modelId="{AB574FCF-A99C-487E-A291-FC23F61CF2AC}" type="sibTrans" cxnId="{89E4DEEA-0FCB-4A1E-A8F9-4D609FE5B87A}">
      <dgm:prSet/>
      <dgm:spPr/>
      <dgm:t>
        <a:bodyPr/>
        <a:lstStyle/>
        <a:p>
          <a:endParaRPr lang="en-US"/>
        </a:p>
      </dgm:t>
    </dgm:pt>
    <dgm:pt modelId="{44F28E79-BB5B-444E-AD0D-5FCE6D14CA19}">
      <dgm:prSet/>
      <dgm:spPr/>
      <dgm:t>
        <a:bodyPr/>
        <a:lstStyle/>
        <a:p>
          <a:r>
            <a:rPr lang="en-US"/>
            <a:t>Setiap bulan </a:t>
          </a:r>
        </a:p>
      </dgm:t>
    </dgm:pt>
    <dgm:pt modelId="{1E1C6A29-E36F-40FB-8503-35B2EB4A3450}" type="parTrans" cxnId="{CF6F4877-B473-4283-A465-E13D6C7F31DB}">
      <dgm:prSet/>
      <dgm:spPr/>
      <dgm:t>
        <a:bodyPr/>
        <a:lstStyle/>
        <a:p>
          <a:endParaRPr lang="en-US"/>
        </a:p>
      </dgm:t>
    </dgm:pt>
    <dgm:pt modelId="{D03EA724-26FA-48F8-9919-ABABABD2CC1B}" type="sibTrans" cxnId="{CF6F4877-B473-4283-A465-E13D6C7F31DB}">
      <dgm:prSet/>
      <dgm:spPr/>
      <dgm:t>
        <a:bodyPr/>
        <a:lstStyle/>
        <a:p>
          <a:endParaRPr lang="en-US"/>
        </a:p>
      </dgm:t>
    </dgm:pt>
    <dgm:pt modelId="{30B79A9F-2F01-42F7-AD07-3CBEB8AD9E68}">
      <dgm:prSet/>
      <dgm:spPr/>
      <dgm:t>
        <a:bodyPr/>
        <a:lstStyle/>
        <a:p>
          <a:r>
            <a:rPr lang="en-US"/>
            <a:t>Setiap tahun</a:t>
          </a:r>
        </a:p>
      </dgm:t>
    </dgm:pt>
    <dgm:pt modelId="{B3E5F123-2847-47A9-BB6F-5D0386BFF85B}" type="parTrans" cxnId="{C3136438-DA4C-43E8-A671-32910261865B}">
      <dgm:prSet/>
      <dgm:spPr/>
      <dgm:t>
        <a:bodyPr/>
        <a:lstStyle/>
        <a:p>
          <a:endParaRPr lang="en-US"/>
        </a:p>
      </dgm:t>
    </dgm:pt>
    <dgm:pt modelId="{06A715A8-6410-4438-872A-55893123EAB2}" type="sibTrans" cxnId="{C3136438-DA4C-43E8-A671-32910261865B}">
      <dgm:prSet/>
      <dgm:spPr/>
      <dgm:t>
        <a:bodyPr/>
        <a:lstStyle/>
        <a:p>
          <a:endParaRPr lang="en-US"/>
        </a:p>
      </dgm:t>
    </dgm:pt>
    <dgm:pt modelId="{19F6896B-2E85-41B5-8319-840057332C34}">
      <dgm:prSet/>
      <dgm:spPr/>
      <dgm:t>
        <a:bodyPr/>
        <a:lstStyle/>
        <a:p>
          <a:r>
            <a:rPr lang="en-US"/>
            <a:t>Buat analogi menarik</a:t>
          </a:r>
        </a:p>
      </dgm:t>
    </dgm:pt>
    <dgm:pt modelId="{1640651D-2580-4AF9-BE31-38EB24D0DD0D}" type="parTrans" cxnId="{C3EF3739-122F-4E2B-A5EB-FEEFEBB20C28}">
      <dgm:prSet/>
      <dgm:spPr/>
      <dgm:t>
        <a:bodyPr/>
        <a:lstStyle/>
        <a:p>
          <a:endParaRPr lang="en-US"/>
        </a:p>
      </dgm:t>
    </dgm:pt>
    <dgm:pt modelId="{A565ED93-3413-426C-B6AC-CD063754A6A3}" type="sibTrans" cxnId="{C3EF3739-122F-4E2B-A5EB-FEEFEBB20C28}">
      <dgm:prSet/>
      <dgm:spPr/>
      <dgm:t>
        <a:bodyPr/>
        <a:lstStyle/>
        <a:p>
          <a:endParaRPr lang="en-US"/>
        </a:p>
      </dgm:t>
    </dgm:pt>
    <dgm:pt modelId="{33958E55-EF20-D44B-AA24-6B21E5B6E45E}" type="pres">
      <dgm:prSet presAssocID="{A667045A-BB19-45CA-8AED-EB60AFB73376}" presName="linear" presStyleCnt="0">
        <dgm:presLayoutVars>
          <dgm:animLvl val="lvl"/>
          <dgm:resizeHandles val="exact"/>
        </dgm:presLayoutVars>
      </dgm:prSet>
      <dgm:spPr/>
    </dgm:pt>
    <dgm:pt modelId="{74CFD1D2-4E25-E24A-BF82-6C08FC2E48D3}" type="pres">
      <dgm:prSet presAssocID="{57994540-3A92-4BC5-B662-E2DA29D34A9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51185FBB-9172-AA41-9D39-54BEAC9E93FB}" type="pres">
      <dgm:prSet presAssocID="{6136C4CD-8E34-4A5F-BB99-806A2D2C4D95}" presName="spacer" presStyleCnt="0"/>
      <dgm:spPr/>
    </dgm:pt>
    <dgm:pt modelId="{7183636A-A3E5-C849-ACFE-8C9729AB96ED}" type="pres">
      <dgm:prSet presAssocID="{99E84BA3-BB0A-4195-9BBB-5A1ED57EF94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35E429D7-A858-9447-904D-ED118A48BEB4}" type="pres">
      <dgm:prSet presAssocID="{AB574FCF-A99C-487E-A291-FC23F61CF2AC}" presName="spacer" presStyleCnt="0"/>
      <dgm:spPr/>
    </dgm:pt>
    <dgm:pt modelId="{080F07A0-524E-B542-B3FE-C7FAC482D054}" type="pres">
      <dgm:prSet presAssocID="{44F28E79-BB5B-444E-AD0D-5FCE6D14CA19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C0BCC080-5196-8F49-9C5C-FA2CE3349755}" type="pres">
      <dgm:prSet presAssocID="{D03EA724-26FA-48F8-9919-ABABABD2CC1B}" presName="spacer" presStyleCnt="0"/>
      <dgm:spPr/>
    </dgm:pt>
    <dgm:pt modelId="{53484E02-472D-CC45-A0F4-D3E17403788A}" type="pres">
      <dgm:prSet presAssocID="{30B79A9F-2F01-42F7-AD07-3CBEB8AD9E68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DF8D55BA-AB00-374A-A7D5-566CEF2195FA}" type="pres">
      <dgm:prSet presAssocID="{06A715A8-6410-4438-872A-55893123EAB2}" presName="spacer" presStyleCnt="0"/>
      <dgm:spPr/>
    </dgm:pt>
    <dgm:pt modelId="{3121FA7B-A27F-E847-BE89-ECC0A39618BC}" type="pres">
      <dgm:prSet presAssocID="{19F6896B-2E85-41B5-8319-840057332C34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E907592E-6827-4247-82AA-08F3472F58DC}" type="presOf" srcId="{A667045A-BB19-45CA-8AED-EB60AFB73376}" destId="{33958E55-EF20-D44B-AA24-6B21E5B6E45E}" srcOrd="0" destOrd="0" presId="urn:microsoft.com/office/officeart/2005/8/layout/vList2"/>
    <dgm:cxn modelId="{C3136438-DA4C-43E8-A671-32910261865B}" srcId="{A667045A-BB19-45CA-8AED-EB60AFB73376}" destId="{30B79A9F-2F01-42F7-AD07-3CBEB8AD9E68}" srcOrd="3" destOrd="0" parTransId="{B3E5F123-2847-47A9-BB6F-5D0386BFF85B}" sibTransId="{06A715A8-6410-4438-872A-55893123EAB2}"/>
    <dgm:cxn modelId="{C3EF3739-122F-4E2B-A5EB-FEEFEBB20C28}" srcId="{A667045A-BB19-45CA-8AED-EB60AFB73376}" destId="{19F6896B-2E85-41B5-8319-840057332C34}" srcOrd="4" destOrd="0" parTransId="{1640651D-2580-4AF9-BE31-38EB24D0DD0D}" sibTransId="{A565ED93-3413-426C-B6AC-CD063754A6A3}"/>
    <dgm:cxn modelId="{CF6F4877-B473-4283-A465-E13D6C7F31DB}" srcId="{A667045A-BB19-45CA-8AED-EB60AFB73376}" destId="{44F28E79-BB5B-444E-AD0D-5FCE6D14CA19}" srcOrd="2" destOrd="0" parTransId="{1E1C6A29-E36F-40FB-8503-35B2EB4A3450}" sibTransId="{D03EA724-26FA-48F8-9919-ABABABD2CC1B}"/>
    <dgm:cxn modelId="{4C2C0088-00FF-AE4C-8773-39A22BFB31C4}" type="presOf" srcId="{19F6896B-2E85-41B5-8319-840057332C34}" destId="{3121FA7B-A27F-E847-BE89-ECC0A39618BC}" srcOrd="0" destOrd="0" presId="urn:microsoft.com/office/officeart/2005/8/layout/vList2"/>
    <dgm:cxn modelId="{F4E01893-75D0-5D4C-ACBE-CBBBDE056017}" type="presOf" srcId="{99E84BA3-BB0A-4195-9BBB-5A1ED57EF94E}" destId="{7183636A-A3E5-C849-ACFE-8C9729AB96ED}" srcOrd="0" destOrd="0" presId="urn:microsoft.com/office/officeart/2005/8/layout/vList2"/>
    <dgm:cxn modelId="{E7BC4C97-0FE3-9C44-ADE1-08AB53A64551}" type="presOf" srcId="{30B79A9F-2F01-42F7-AD07-3CBEB8AD9E68}" destId="{53484E02-472D-CC45-A0F4-D3E17403788A}" srcOrd="0" destOrd="0" presId="urn:microsoft.com/office/officeart/2005/8/layout/vList2"/>
    <dgm:cxn modelId="{475BF4B4-F2B1-AF4F-A6D8-CFA4C667C122}" type="presOf" srcId="{57994540-3A92-4BC5-B662-E2DA29D34A9C}" destId="{74CFD1D2-4E25-E24A-BF82-6C08FC2E48D3}" srcOrd="0" destOrd="0" presId="urn:microsoft.com/office/officeart/2005/8/layout/vList2"/>
    <dgm:cxn modelId="{1123AADA-94CF-40B2-BD8E-B9FEB7FB9E71}" srcId="{A667045A-BB19-45CA-8AED-EB60AFB73376}" destId="{57994540-3A92-4BC5-B662-E2DA29D34A9C}" srcOrd="0" destOrd="0" parTransId="{030BFE68-1133-46C4-BC79-B7A046B6685E}" sibTransId="{6136C4CD-8E34-4A5F-BB99-806A2D2C4D95}"/>
    <dgm:cxn modelId="{321204E3-005E-1B41-9C24-B78912A5BE22}" type="presOf" srcId="{44F28E79-BB5B-444E-AD0D-5FCE6D14CA19}" destId="{080F07A0-524E-B542-B3FE-C7FAC482D054}" srcOrd="0" destOrd="0" presId="urn:microsoft.com/office/officeart/2005/8/layout/vList2"/>
    <dgm:cxn modelId="{89E4DEEA-0FCB-4A1E-A8F9-4D609FE5B87A}" srcId="{A667045A-BB19-45CA-8AED-EB60AFB73376}" destId="{99E84BA3-BB0A-4195-9BBB-5A1ED57EF94E}" srcOrd="1" destOrd="0" parTransId="{F70317CF-189A-4E65-9C74-ECFB57336412}" sibTransId="{AB574FCF-A99C-487E-A291-FC23F61CF2AC}"/>
    <dgm:cxn modelId="{1409D305-C3EF-A346-8C65-E2D5828FF9C4}" type="presParOf" srcId="{33958E55-EF20-D44B-AA24-6B21E5B6E45E}" destId="{74CFD1D2-4E25-E24A-BF82-6C08FC2E48D3}" srcOrd="0" destOrd="0" presId="urn:microsoft.com/office/officeart/2005/8/layout/vList2"/>
    <dgm:cxn modelId="{90DF4662-5721-FE4F-89EA-CCC137F161F6}" type="presParOf" srcId="{33958E55-EF20-D44B-AA24-6B21E5B6E45E}" destId="{51185FBB-9172-AA41-9D39-54BEAC9E93FB}" srcOrd="1" destOrd="0" presId="urn:microsoft.com/office/officeart/2005/8/layout/vList2"/>
    <dgm:cxn modelId="{EF696CE7-8F0B-2E4F-9326-C1BBFFEE5BA3}" type="presParOf" srcId="{33958E55-EF20-D44B-AA24-6B21E5B6E45E}" destId="{7183636A-A3E5-C849-ACFE-8C9729AB96ED}" srcOrd="2" destOrd="0" presId="urn:microsoft.com/office/officeart/2005/8/layout/vList2"/>
    <dgm:cxn modelId="{28E3303C-2D0A-8541-B634-CA4E5189782B}" type="presParOf" srcId="{33958E55-EF20-D44B-AA24-6B21E5B6E45E}" destId="{35E429D7-A858-9447-904D-ED118A48BEB4}" srcOrd="3" destOrd="0" presId="urn:microsoft.com/office/officeart/2005/8/layout/vList2"/>
    <dgm:cxn modelId="{06429624-1BE4-F34F-97EC-3BC14B0B7CC3}" type="presParOf" srcId="{33958E55-EF20-D44B-AA24-6B21E5B6E45E}" destId="{080F07A0-524E-B542-B3FE-C7FAC482D054}" srcOrd="4" destOrd="0" presId="urn:microsoft.com/office/officeart/2005/8/layout/vList2"/>
    <dgm:cxn modelId="{3374E2C6-ABD1-3545-AAD1-5FF75D334DEF}" type="presParOf" srcId="{33958E55-EF20-D44B-AA24-6B21E5B6E45E}" destId="{C0BCC080-5196-8F49-9C5C-FA2CE3349755}" srcOrd="5" destOrd="0" presId="urn:microsoft.com/office/officeart/2005/8/layout/vList2"/>
    <dgm:cxn modelId="{2B8A758D-CAE6-F047-BEF8-45A816484BAA}" type="presParOf" srcId="{33958E55-EF20-D44B-AA24-6B21E5B6E45E}" destId="{53484E02-472D-CC45-A0F4-D3E17403788A}" srcOrd="6" destOrd="0" presId="urn:microsoft.com/office/officeart/2005/8/layout/vList2"/>
    <dgm:cxn modelId="{6EC2F858-0B57-E544-B7FA-26DC52A6EA93}" type="presParOf" srcId="{33958E55-EF20-D44B-AA24-6B21E5B6E45E}" destId="{DF8D55BA-AB00-374A-A7D5-566CEF2195FA}" srcOrd="7" destOrd="0" presId="urn:microsoft.com/office/officeart/2005/8/layout/vList2"/>
    <dgm:cxn modelId="{DD4D379C-2415-8F48-86A4-B18B6260DFDB}" type="presParOf" srcId="{33958E55-EF20-D44B-AA24-6B21E5B6E45E}" destId="{3121FA7B-A27F-E847-BE89-ECC0A39618B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3BE1BB-9F46-4243-AEBB-8D18B0F91045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40B8DF3-761D-4A5A-988A-B114F62AF7A4}">
      <dgm:prSet/>
      <dgm:spPr/>
      <dgm:t>
        <a:bodyPr/>
        <a:lstStyle/>
        <a:p>
          <a:r>
            <a:rPr lang="en-US"/>
            <a:t>Kampanye </a:t>
          </a:r>
        </a:p>
      </dgm:t>
    </dgm:pt>
    <dgm:pt modelId="{23EF3E82-CB15-442D-8EB8-20BA5582EE86}" type="parTrans" cxnId="{51AAD7A4-12E7-46CE-A72B-FCE05AE64151}">
      <dgm:prSet/>
      <dgm:spPr/>
      <dgm:t>
        <a:bodyPr/>
        <a:lstStyle/>
        <a:p>
          <a:endParaRPr lang="en-US"/>
        </a:p>
      </dgm:t>
    </dgm:pt>
    <dgm:pt modelId="{5BF6F38B-A6F7-49A3-98A1-5EE1567285D3}" type="sibTrans" cxnId="{51AAD7A4-12E7-46CE-A72B-FCE05AE64151}">
      <dgm:prSet/>
      <dgm:spPr/>
      <dgm:t>
        <a:bodyPr/>
        <a:lstStyle/>
        <a:p>
          <a:endParaRPr lang="en-US"/>
        </a:p>
      </dgm:t>
    </dgm:pt>
    <dgm:pt modelId="{ADACCAEB-173B-43F7-970C-BD17C5207EAE}">
      <dgm:prSet/>
      <dgm:spPr/>
      <dgm:t>
        <a:bodyPr/>
        <a:lstStyle/>
        <a:p>
          <a:r>
            <a:rPr lang="en-US"/>
            <a:t>Judul kampanye</a:t>
          </a:r>
        </a:p>
      </dgm:t>
    </dgm:pt>
    <dgm:pt modelId="{891C1CC8-80DC-4AE4-B31D-AB6F2A82FDA4}" type="parTrans" cxnId="{F477F13C-2B84-4B39-9F53-5A1337903FDF}">
      <dgm:prSet/>
      <dgm:spPr/>
      <dgm:t>
        <a:bodyPr/>
        <a:lstStyle/>
        <a:p>
          <a:endParaRPr lang="en-US"/>
        </a:p>
      </dgm:t>
    </dgm:pt>
    <dgm:pt modelId="{CAF190F8-2380-4595-A3CE-9086D7858494}" type="sibTrans" cxnId="{F477F13C-2B84-4B39-9F53-5A1337903FDF}">
      <dgm:prSet/>
      <dgm:spPr/>
      <dgm:t>
        <a:bodyPr/>
        <a:lstStyle/>
        <a:p>
          <a:endParaRPr lang="en-US"/>
        </a:p>
      </dgm:t>
    </dgm:pt>
    <dgm:pt modelId="{9CFF2D2D-2AFB-4C5C-83A4-1160F8F027C7}">
      <dgm:prSet/>
      <dgm:spPr/>
      <dgm:t>
        <a:bodyPr/>
        <a:lstStyle/>
        <a:p>
          <a:r>
            <a:rPr lang="en-US"/>
            <a:t>Latar belakang</a:t>
          </a:r>
        </a:p>
      </dgm:t>
    </dgm:pt>
    <dgm:pt modelId="{F0FBB73B-739B-4CC1-81BF-FC3184CC7BAC}" type="parTrans" cxnId="{56D8B463-A25C-40CD-8B86-B3F25AD7D457}">
      <dgm:prSet/>
      <dgm:spPr/>
      <dgm:t>
        <a:bodyPr/>
        <a:lstStyle/>
        <a:p>
          <a:endParaRPr lang="en-US"/>
        </a:p>
      </dgm:t>
    </dgm:pt>
    <dgm:pt modelId="{FA6B3106-9C19-4DE1-9E0A-084133D58D5F}" type="sibTrans" cxnId="{56D8B463-A25C-40CD-8B86-B3F25AD7D457}">
      <dgm:prSet/>
      <dgm:spPr/>
      <dgm:t>
        <a:bodyPr/>
        <a:lstStyle/>
        <a:p>
          <a:endParaRPr lang="en-US"/>
        </a:p>
      </dgm:t>
    </dgm:pt>
    <dgm:pt modelId="{58D518F2-C64C-4F6F-9B60-EA14F677D786}">
      <dgm:prSet/>
      <dgm:spPr/>
      <dgm:t>
        <a:bodyPr/>
        <a:lstStyle/>
        <a:p>
          <a:r>
            <a:rPr lang="en-US"/>
            <a:t>Tujuan</a:t>
          </a:r>
        </a:p>
      </dgm:t>
    </dgm:pt>
    <dgm:pt modelId="{7D8808D0-28DC-481E-99F4-AB2C9B8DA21B}" type="parTrans" cxnId="{AC63B241-91BB-4CD6-93DE-44818D0FB1B4}">
      <dgm:prSet/>
      <dgm:spPr/>
      <dgm:t>
        <a:bodyPr/>
        <a:lstStyle/>
        <a:p>
          <a:endParaRPr lang="en-US"/>
        </a:p>
      </dgm:t>
    </dgm:pt>
    <dgm:pt modelId="{A5368664-2918-4B59-8A17-A73E3238A1EB}" type="sibTrans" cxnId="{AC63B241-91BB-4CD6-93DE-44818D0FB1B4}">
      <dgm:prSet/>
      <dgm:spPr/>
      <dgm:t>
        <a:bodyPr/>
        <a:lstStyle/>
        <a:p>
          <a:endParaRPr lang="en-US"/>
        </a:p>
      </dgm:t>
    </dgm:pt>
    <dgm:pt modelId="{D918A918-50CB-4C2A-AC9B-DA07D64A5B6A}">
      <dgm:prSet/>
      <dgm:spPr/>
      <dgm:t>
        <a:bodyPr/>
        <a:lstStyle/>
        <a:p>
          <a:r>
            <a:rPr lang="en-US"/>
            <a:t>Konsep</a:t>
          </a:r>
        </a:p>
      </dgm:t>
    </dgm:pt>
    <dgm:pt modelId="{F536D67E-014B-4057-8D9E-21D02FB8F23A}" type="parTrans" cxnId="{31AD33E7-214A-4F17-87A8-172DAC70CD44}">
      <dgm:prSet/>
      <dgm:spPr/>
      <dgm:t>
        <a:bodyPr/>
        <a:lstStyle/>
        <a:p>
          <a:endParaRPr lang="en-US"/>
        </a:p>
      </dgm:t>
    </dgm:pt>
    <dgm:pt modelId="{68C15251-3004-4E10-8233-A811DC86507D}" type="sibTrans" cxnId="{31AD33E7-214A-4F17-87A8-172DAC70CD44}">
      <dgm:prSet/>
      <dgm:spPr/>
      <dgm:t>
        <a:bodyPr/>
        <a:lstStyle/>
        <a:p>
          <a:endParaRPr lang="en-US"/>
        </a:p>
      </dgm:t>
    </dgm:pt>
    <dgm:pt modelId="{F0D99450-6C2B-40B6-BE42-080655E2D183}">
      <dgm:prSet/>
      <dgm:spPr/>
      <dgm:t>
        <a:bodyPr/>
        <a:lstStyle/>
        <a:p>
          <a:r>
            <a:rPr lang="en-US"/>
            <a:t>Perencanaan detail</a:t>
          </a:r>
        </a:p>
      </dgm:t>
    </dgm:pt>
    <dgm:pt modelId="{F931FE8C-DB00-4BF9-883B-665A0E0DF068}" type="parTrans" cxnId="{22636FC3-5FB7-424B-9DD7-273D40AC2119}">
      <dgm:prSet/>
      <dgm:spPr/>
      <dgm:t>
        <a:bodyPr/>
        <a:lstStyle/>
        <a:p>
          <a:endParaRPr lang="en-US"/>
        </a:p>
      </dgm:t>
    </dgm:pt>
    <dgm:pt modelId="{6EEF2079-3944-4E5E-9E54-7DA8EA81A343}" type="sibTrans" cxnId="{22636FC3-5FB7-424B-9DD7-273D40AC2119}">
      <dgm:prSet/>
      <dgm:spPr/>
      <dgm:t>
        <a:bodyPr/>
        <a:lstStyle/>
        <a:p>
          <a:endParaRPr lang="en-US"/>
        </a:p>
      </dgm:t>
    </dgm:pt>
    <dgm:pt modelId="{58DD0F02-86D0-4262-9EB7-2640C9FD401F}">
      <dgm:prSet/>
      <dgm:spPr/>
      <dgm:t>
        <a:bodyPr/>
        <a:lstStyle/>
        <a:p>
          <a:r>
            <a:rPr lang="en-US"/>
            <a:t>Timeline </a:t>
          </a:r>
        </a:p>
      </dgm:t>
    </dgm:pt>
    <dgm:pt modelId="{A7620AB5-0A50-4894-B192-17E8DE7F7D91}" type="parTrans" cxnId="{FA8D371A-128D-4B48-B80A-BF8D9B30C86C}">
      <dgm:prSet/>
      <dgm:spPr/>
      <dgm:t>
        <a:bodyPr/>
        <a:lstStyle/>
        <a:p>
          <a:endParaRPr lang="en-US"/>
        </a:p>
      </dgm:t>
    </dgm:pt>
    <dgm:pt modelId="{6C6402EB-2175-45C4-99BC-084C08EDC23F}" type="sibTrans" cxnId="{FA8D371A-128D-4B48-B80A-BF8D9B30C86C}">
      <dgm:prSet/>
      <dgm:spPr/>
      <dgm:t>
        <a:bodyPr/>
        <a:lstStyle/>
        <a:p>
          <a:endParaRPr lang="en-US"/>
        </a:p>
      </dgm:t>
    </dgm:pt>
    <dgm:pt modelId="{0A25FB8E-B334-9F48-B83E-14B5CEBE5FB3}" type="pres">
      <dgm:prSet presAssocID="{BE3BE1BB-9F46-4243-AEBB-8D18B0F91045}" presName="diagram" presStyleCnt="0">
        <dgm:presLayoutVars>
          <dgm:dir/>
          <dgm:resizeHandles val="exact"/>
        </dgm:presLayoutVars>
      </dgm:prSet>
      <dgm:spPr/>
    </dgm:pt>
    <dgm:pt modelId="{CC3CE845-A086-1440-8ED9-F23F19407231}" type="pres">
      <dgm:prSet presAssocID="{540B8DF3-761D-4A5A-988A-B114F62AF7A4}" presName="node" presStyleLbl="node1" presStyleIdx="0" presStyleCnt="7">
        <dgm:presLayoutVars>
          <dgm:bulletEnabled val="1"/>
        </dgm:presLayoutVars>
      </dgm:prSet>
      <dgm:spPr/>
    </dgm:pt>
    <dgm:pt modelId="{0330E9D3-A3EF-BA4B-865D-7A08E7D6B2EA}" type="pres">
      <dgm:prSet presAssocID="{5BF6F38B-A6F7-49A3-98A1-5EE1567285D3}" presName="sibTrans" presStyleCnt="0"/>
      <dgm:spPr/>
    </dgm:pt>
    <dgm:pt modelId="{B0568D0C-FCC5-CE4A-8B0F-C66FD40A5F61}" type="pres">
      <dgm:prSet presAssocID="{ADACCAEB-173B-43F7-970C-BD17C5207EAE}" presName="node" presStyleLbl="node1" presStyleIdx="1" presStyleCnt="7">
        <dgm:presLayoutVars>
          <dgm:bulletEnabled val="1"/>
        </dgm:presLayoutVars>
      </dgm:prSet>
      <dgm:spPr/>
    </dgm:pt>
    <dgm:pt modelId="{3A6CE122-2FF6-324C-9FED-512A46102A30}" type="pres">
      <dgm:prSet presAssocID="{CAF190F8-2380-4595-A3CE-9086D7858494}" presName="sibTrans" presStyleCnt="0"/>
      <dgm:spPr/>
    </dgm:pt>
    <dgm:pt modelId="{021E1074-2641-A74C-BCA4-8C6A3BB1249F}" type="pres">
      <dgm:prSet presAssocID="{9CFF2D2D-2AFB-4C5C-83A4-1160F8F027C7}" presName="node" presStyleLbl="node1" presStyleIdx="2" presStyleCnt="7">
        <dgm:presLayoutVars>
          <dgm:bulletEnabled val="1"/>
        </dgm:presLayoutVars>
      </dgm:prSet>
      <dgm:spPr/>
    </dgm:pt>
    <dgm:pt modelId="{08CF2697-997D-6443-A3EB-AECC3B23BE07}" type="pres">
      <dgm:prSet presAssocID="{FA6B3106-9C19-4DE1-9E0A-084133D58D5F}" presName="sibTrans" presStyleCnt="0"/>
      <dgm:spPr/>
    </dgm:pt>
    <dgm:pt modelId="{7817EE07-10CF-DC40-BFFC-1E2D49D429A0}" type="pres">
      <dgm:prSet presAssocID="{58D518F2-C64C-4F6F-9B60-EA14F677D786}" presName="node" presStyleLbl="node1" presStyleIdx="3" presStyleCnt="7">
        <dgm:presLayoutVars>
          <dgm:bulletEnabled val="1"/>
        </dgm:presLayoutVars>
      </dgm:prSet>
      <dgm:spPr/>
    </dgm:pt>
    <dgm:pt modelId="{663CDA7B-1014-9C4F-AA77-2062ECB7BDF1}" type="pres">
      <dgm:prSet presAssocID="{A5368664-2918-4B59-8A17-A73E3238A1EB}" presName="sibTrans" presStyleCnt="0"/>
      <dgm:spPr/>
    </dgm:pt>
    <dgm:pt modelId="{1BCB6BCA-F7CB-F643-9409-7FD4BF2190E1}" type="pres">
      <dgm:prSet presAssocID="{D918A918-50CB-4C2A-AC9B-DA07D64A5B6A}" presName="node" presStyleLbl="node1" presStyleIdx="4" presStyleCnt="7">
        <dgm:presLayoutVars>
          <dgm:bulletEnabled val="1"/>
        </dgm:presLayoutVars>
      </dgm:prSet>
      <dgm:spPr/>
    </dgm:pt>
    <dgm:pt modelId="{747A1DD7-1224-5945-963E-9E197284B803}" type="pres">
      <dgm:prSet presAssocID="{68C15251-3004-4E10-8233-A811DC86507D}" presName="sibTrans" presStyleCnt="0"/>
      <dgm:spPr/>
    </dgm:pt>
    <dgm:pt modelId="{13C32833-DC2B-3F40-BDB6-AD7D0A4085CD}" type="pres">
      <dgm:prSet presAssocID="{F0D99450-6C2B-40B6-BE42-080655E2D183}" presName="node" presStyleLbl="node1" presStyleIdx="5" presStyleCnt="7">
        <dgm:presLayoutVars>
          <dgm:bulletEnabled val="1"/>
        </dgm:presLayoutVars>
      </dgm:prSet>
      <dgm:spPr/>
    </dgm:pt>
    <dgm:pt modelId="{A14EB79B-49E0-B446-9425-DB899561623C}" type="pres">
      <dgm:prSet presAssocID="{6EEF2079-3944-4E5E-9E54-7DA8EA81A343}" presName="sibTrans" presStyleCnt="0"/>
      <dgm:spPr/>
    </dgm:pt>
    <dgm:pt modelId="{A6B74FAB-F7BE-9A45-B1CF-005364F451CD}" type="pres">
      <dgm:prSet presAssocID="{58DD0F02-86D0-4262-9EB7-2640C9FD401F}" presName="node" presStyleLbl="node1" presStyleIdx="6" presStyleCnt="7">
        <dgm:presLayoutVars>
          <dgm:bulletEnabled val="1"/>
        </dgm:presLayoutVars>
      </dgm:prSet>
      <dgm:spPr/>
    </dgm:pt>
  </dgm:ptLst>
  <dgm:cxnLst>
    <dgm:cxn modelId="{36141B01-E2DD-3943-A3EB-1019C8A06569}" type="presOf" srcId="{BE3BE1BB-9F46-4243-AEBB-8D18B0F91045}" destId="{0A25FB8E-B334-9F48-B83E-14B5CEBE5FB3}" srcOrd="0" destOrd="0" presId="urn:microsoft.com/office/officeart/2005/8/layout/default"/>
    <dgm:cxn modelId="{A75D8715-2EF0-C845-8D26-F65116CF7313}" type="presOf" srcId="{58DD0F02-86D0-4262-9EB7-2640C9FD401F}" destId="{A6B74FAB-F7BE-9A45-B1CF-005364F451CD}" srcOrd="0" destOrd="0" presId="urn:microsoft.com/office/officeart/2005/8/layout/default"/>
    <dgm:cxn modelId="{BD8DFE16-0D8D-5640-A4AF-46BB590F5FCD}" type="presOf" srcId="{ADACCAEB-173B-43F7-970C-BD17C5207EAE}" destId="{B0568D0C-FCC5-CE4A-8B0F-C66FD40A5F61}" srcOrd="0" destOrd="0" presId="urn:microsoft.com/office/officeart/2005/8/layout/default"/>
    <dgm:cxn modelId="{FA8D371A-128D-4B48-B80A-BF8D9B30C86C}" srcId="{BE3BE1BB-9F46-4243-AEBB-8D18B0F91045}" destId="{58DD0F02-86D0-4262-9EB7-2640C9FD401F}" srcOrd="6" destOrd="0" parTransId="{A7620AB5-0A50-4894-B192-17E8DE7F7D91}" sibTransId="{6C6402EB-2175-45C4-99BC-084C08EDC23F}"/>
    <dgm:cxn modelId="{A388681C-358D-6641-8BD3-AFD16FA6E226}" type="presOf" srcId="{58D518F2-C64C-4F6F-9B60-EA14F677D786}" destId="{7817EE07-10CF-DC40-BFFC-1E2D49D429A0}" srcOrd="0" destOrd="0" presId="urn:microsoft.com/office/officeart/2005/8/layout/default"/>
    <dgm:cxn modelId="{E4055632-39AF-B24D-9BCF-82467F2FAB76}" type="presOf" srcId="{9CFF2D2D-2AFB-4C5C-83A4-1160F8F027C7}" destId="{021E1074-2641-A74C-BCA4-8C6A3BB1249F}" srcOrd="0" destOrd="0" presId="urn:microsoft.com/office/officeart/2005/8/layout/default"/>
    <dgm:cxn modelId="{F477F13C-2B84-4B39-9F53-5A1337903FDF}" srcId="{BE3BE1BB-9F46-4243-AEBB-8D18B0F91045}" destId="{ADACCAEB-173B-43F7-970C-BD17C5207EAE}" srcOrd="1" destOrd="0" parTransId="{891C1CC8-80DC-4AE4-B31D-AB6F2A82FDA4}" sibTransId="{CAF190F8-2380-4595-A3CE-9086D7858494}"/>
    <dgm:cxn modelId="{AC63B241-91BB-4CD6-93DE-44818D0FB1B4}" srcId="{BE3BE1BB-9F46-4243-AEBB-8D18B0F91045}" destId="{58D518F2-C64C-4F6F-9B60-EA14F677D786}" srcOrd="3" destOrd="0" parTransId="{7D8808D0-28DC-481E-99F4-AB2C9B8DA21B}" sibTransId="{A5368664-2918-4B59-8A17-A73E3238A1EB}"/>
    <dgm:cxn modelId="{56D8B463-A25C-40CD-8B86-B3F25AD7D457}" srcId="{BE3BE1BB-9F46-4243-AEBB-8D18B0F91045}" destId="{9CFF2D2D-2AFB-4C5C-83A4-1160F8F027C7}" srcOrd="2" destOrd="0" parTransId="{F0FBB73B-739B-4CC1-81BF-FC3184CC7BAC}" sibTransId="{FA6B3106-9C19-4DE1-9E0A-084133D58D5F}"/>
    <dgm:cxn modelId="{51AAD7A4-12E7-46CE-A72B-FCE05AE64151}" srcId="{BE3BE1BB-9F46-4243-AEBB-8D18B0F91045}" destId="{540B8DF3-761D-4A5A-988A-B114F62AF7A4}" srcOrd="0" destOrd="0" parTransId="{23EF3E82-CB15-442D-8EB8-20BA5582EE86}" sibTransId="{5BF6F38B-A6F7-49A3-98A1-5EE1567285D3}"/>
    <dgm:cxn modelId="{1C10FEB8-ADF3-1445-BD31-DDD41868A638}" type="presOf" srcId="{540B8DF3-761D-4A5A-988A-B114F62AF7A4}" destId="{CC3CE845-A086-1440-8ED9-F23F19407231}" srcOrd="0" destOrd="0" presId="urn:microsoft.com/office/officeart/2005/8/layout/default"/>
    <dgm:cxn modelId="{22636FC3-5FB7-424B-9DD7-273D40AC2119}" srcId="{BE3BE1BB-9F46-4243-AEBB-8D18B0F91045}" destId="{F0D99450-6C2B-40B6-BE42-080655E2D183}" srcOrd="5" destOrd="0" parTransId="{F931FE8C-DB00-4BF9-883B-665A0E0DF068}" sibTransId="{6EEF2079-3944-4E5E-9E54-7DA8EA81A343}"/>
    <dgm:cxn modelId="{DC993BCE-B7B9-164C-9613-53C91D03079E}" type="presOf" srcId="{F0D99450-6C2B-40B6-BE42-080655E2D183}" destId="{13C32833-DC2B-3F40-BDB6-AD7D0A4085CD}" srcOrd="0" destOrd="0" presId="urn:microsoft.com/office/officeart/2005/8/layout/default"/>
    <dgm:cxn modelId="{390372E2-B371-EC40-A70C-18CE20EE57F4}" type="presOf" srcId="{D918A918-50CB-4C2A-AC9B-DA07D64A5B6A}" destId="{1BCB6BCA-F7CB-F643-9409-7FD4BF2190E1}" srcOrd="0" destOrd="0" presId="urn:microsoft.com/office/officeart/2005/8/layout/default"/>
    <dgm:cxn modelId="{31AD33E7-214A-4F17-87A8-172DAC70CD44}" srcId="{BE3BE1BB-9F46-4243-AEBB-8D18B0F91045}" destId="{D918A918-50CB-4C2A-AC9B-DA07D64A5B6A}" srcOrd="4" destOrd="0" parTransId="{F536D67E-014B-4057-8D9E-21D02FB8F23A}" sibTransId="{68C15251-3004-4E10-8233-A811DC86507D}"/>
    <dgm:cxn modelId="{F1BFCA1E-9028-8949-94B5-07F322714245}" type="presParOf" srcId="{0A25FB8E-B334-9F48-B83E-14B5CEBE5FB3}" destId="{CC3CE845-A086-1440-8ED9-F23F19407231}" srcOrd="0" destOrd="0" presId="urn:microsoft.com/office/officeart/2005/8/layout/default"/>
    <dgm:cxn modelId="{D6535D56-BB04-A64E-B57A-6B5DC4CCCA9B}" type="presParOf" srcId="{0A25FB8E-B334-9F48-B83E-14B5CEBE5FB3}" destId="{0330E9D3-A3EF-BA4B-865D-7A08E7D6B2EA}" srcOrd="1" destOrd="0" presId="urn:microsoft.com/office/officeart/2005/8/layout/default"/>
    <dgm:cxn modelId="{043B8DE0-0828-5547-86D7-861BA2FA0DD2}" type="presParOf" srcId="{0A25FB8E-B334-9F48-B83E-14B5CEBE5FB3}" destId="{B0568D0C-FCC5-CE4A-8B0F-C66FD40A5F61}" srcOrd="2" destOrd="0" presId="urn:microsoft.com/office/officeart/2005/8/layout/default"/>
    <dgm:cxn modelId="{C24F1A23-2936-474E-A8EE-328AB797AD36}" type="presParOf" srcId="{0A25FB8E-B334-9F48-B83E-14B5CEBE5FB3}" destId="{3A6CE122-2FF6-324C-9FED-512A46102A30}" srcOrd="3" destOrd="0" presId="urn:microsoft.com/office/officeart/2005/8/layout/default"/>
    <dgm:cxn modelId="{B535E8E6-F651-4647-93A8-1A8F0ED2E8AC}" type="presParOf" srcId="{0A25FB8E-B334-9F48-B83E-14B5CEBE5FB3}" destId="{021E1074-2641-A74C-BCA4-8C6A3BB1249F}" srcOrd="4" destOrd="0" presId="urn:microsoft.com/office/officeart/2005/8/layout/default"/>
    <dgm:cxn modelId="{1E6637E9-C87C-5A4D-9BEC-EEAD38A3B58D}" type="presParOf" srcId="{0A25FB8E-B334-9F48-B83E-14B5CEBE5FB3}" destId="{08CF2697-997D-6443-A3EB-AECC3B23BE07}" srcOrd="5" destOrd="0" presId="urn:microsoft.com/office/officeart/2005/8/layout/default"/>
    <dgm:cxn modelId="{58FE5A88-FDC5-D54D-ACD2-00F3E5A222A9}" type="presParOf" srcId="{0A25FB8E-B334-9F48-B83E-14B5CEBE5FB3}" destId="{7817EE07-10CF-DC40-BFFC-1E2D49D429A0}" srcOrd="6" destOrd="0" presId="urn:microsoft.com/office/officeart/2005/8/layout/default"/>
    <dgm:cxn modelId="{57D0EADA-672A-0645-A1F3-182A57BCF6EF}" type="presParOf" srcId="{0A25FB8E-B334-9F48-B83E-14B5CEBE5FB3}" destId="{663CDA7B-1014-9C4F-AA77-2062ECB7BDF1}" srcOrd="7" destOrd="0" presId="urn:microsoft.com/office/officeart/2005/8/layout/default"/>
    <dgm:cxn modelId="{7E1B3BEA-F5C7-A14E-8291-AA967D07CCF4}" type="presParOf" srcId="{0A25FB8E-B334-9F48-B83E-14B5CEBE5FB3}" destId="{1BCB6BCA-F7CB-F643-9409-7FD4BF2190E1}" srcOrd="8" destOrd="0" presId="urn:microsoft.com/office/officeart/2005/8/layout/default"/>
    <dgm:cxn modelId="{19EA969E-7B06-284F-89A8-793595C3A6B2}" type="presParOf" srcId="{0A25FB8E-B334-9F48-B83E-14B5CEBE5FB3}" destId="{747A1DD7-1224-5945-963E-9E197284B803}" srcOrd="9" destOrd="0" presId="urn:microsoft.com/office/officeart/2005/8/layout/default"/>
    <dgm:cxn modelId="{398D6BFF-B719-284D-841D-C7ED08D31556}" type="presParOf" srcId="{0A25FB8E-B334-9F48-B83E-14B5CEBE5FB3}" destId="{13C32833-DC2B-3F40-BDB6-AD7D0A4085CD}" srcOrd="10" destOrd="0" presId="urn:microsoft.com/office/officeart/2005/8/layout/default"/>
    <dgm:cxn modelId="{8FB83192-FFA3-D049-9D1C-1BC58C85BC0E}" type="presParOf" srcId="{0A25FB8E-B334-9F48-B83E-14B5CEBE5FB3}" destId="{A14EB79B-49E0-B446-9425-DB899561623C}" srcOrd="11" destOrd="0" presId="urn:microsoft.com/office/officeart/2005/8/layout/default"/>
    <dgm:cxn modelId="{34813365-D665-5747-9F0A-3E658A2190FA}" type="presParOf" srcId="{0A25FB8E-B334-9F48-B83E-14B5CEBE5FB3}" destId="{A6B74FAB-F7BE-9A45-B1CF-005364F451CD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34A6F8-6495-C74B-B4ED-35D0C8F42F16}">
      <dsp:nvSpPr>
        <dsp:cNvPr id="0" name=""/>
        <dsp:cNvSpPr/>
      </dsp:nvSpPr>
      <dsp:spPr>
        <a:xfrm>
          <a:off x="0" y="511845"/>
          <a:ext cx="2846069" cy="180725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034E2A-0EFD-644F-9544-6C5C7C3D2C8E}">
      <dsp:nvSpPr>
        <dsp:cNvPr id="0" name=""/>
        <dsp:cNvSpPr/>
      </dsp:nvSpPr>
      <dsp:spPr>
        <a:xfrm>
          <a:off x="316230" y="812264"/>
          <a:ext cx="2846069" cy="180725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Terkait hobi</a:t>
          </a:r>
        </a:p>
      </dsp:txBody>
      <dsp:txXfrm>
        <a:off x="369163" y="865197"/>
        <a:ext cx="2740203" cy="1701388"/>
      </dsp:txXfrm>
    </dsp:sp>
    <dsp:sp modelId="{0944C416-E28A-F747-BF1E-8966F83D9C99}">
      <dsp:nvSpPr>
        <dsp:cNvPr id="0" name=""/>
        <dsp:cNvSpPr/>
      </dsp:nvSpPr>
      <dsp:spPr>
        <a:xfrm>
          <a:off x="3478529" y="511845"/>
          <a:ext cx="2846069" cy="180725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59D939-80AE-484C-B350-4F7D86CC720B}">
      <dsp:nvSpPr>
        <dsp:cNvPr id="0" name=""/>
        <dsp:cNvSpPr/>
      </dsp:nvSpPr>
      <dsp:spPr>
        <a:xfrm>
          <a:off x="3794759" y="812264"/>
          <a:ext cx="2846069" cy="180725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Terkait kebiasaan</a:t>
          </a:r>
        </a:p>
      </dsp:txBody>
      <dsp:txXfrm>
        <a:off x="3847692" y="865197"/>
        <a:ext cx="2740203" cy="1701388"/>
      </dsp:txXfrm>
    </dsp:sp>
    <dsp:sp modelId="{6AE76795-18B1-FB4F-A4BE-2EDE81286804}">
      <dsp:nvSpPr>
        <dsp:cNvPr id="0" name=""/>
        <dsp:cNvSpPr/>
      </dsp:nvSpPr>
      <dsp:spPr>
        <a:xfrm>
          <a:off x="6957059" y="511845"/>
          <a:ext cx="2846069" cy="180725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3EDB87-8A6F-FC44-AF2E-6B5DD8E1C4E9}">
      <dsp:nvSpPr>
        <dsp:cNvPr id="0" name=""/>
        <dsp:cNvSpPr/>
      </dsp:nvSpPr>
      <dsp:spPr>
        <a:xfrm>
          <a:off x="7273289" y="812264"/>
          <a:ext cx="2846069" cy="180725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Terkait usaha/bisnis</a:t>
          </a:r>
        </a:p>
      </dsp:txBody>
      <dsp:txXfrm>
        <a:off x="7326222" y="865197"/>
        <a:ext cx="2740203" cy="17013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CFD1D2-4E25-E24A-BF82-6C08FC2E48D3}">
      <dsp:nvSpPr>
        <dsp:cNvPr id="0" name=""/>
        <dsp:cNvSpPr/>
      </dsp:nvSpPr>
      <dsp:spPr>
        <a:xfrm>
          <a:off x="0" y="54064"/>
          <a:ext cx="10119359" cy="55165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Setiap hari</a:t>
          </a:r>
        </a:p>
      </dsp:txBody>
      <dsp:txXfrm>
        <a:off x="26930" y="80994"/>
        <a:ext cx="10065499" cy="497795"/>
      </dsp:txXfrm>
    </dsp:sp>
    <dsp:sp modelId="{7183636A-A3E5-C849-ACFE-8C9729AB96ED}">
      <dsp:nvSpPr>
        <dsp:cNvPr id="0" name=""/>
        <dsp:cNvSpPr/>
      </dsp:nvSpPr>
      <dsp:spPr>
        <a:xfrm>
          <a:off x="0" y="671959"/>
          <a:ext cx="10119359" cy="551655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Setiap minggu</a:t>
          </a:r>
        </a:p>
      </dsp:txBody>
      <dsp:txXfrm>
        <a:off x="26930" y="698889"/>
        <a:ext cx="10065499" cy="497795"/>
      </dsp:txXfrm>
    </dsp:sp>
    <dsp:sp modelId="{080F07A0-524E-B542-B3FE-C7FAC482D054}">
      <dsp:nvSpPr>
        <dsp:cNvPr id="0" name=""/>
        <dsp:cNvSpPr/>
      </dsp:nvSpPr>
      <dsp:spPr>
        <a:xfrm>
          <a:off x="0" y="1289854"/>
          <a:ext cx="10119359" cy="551655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Setiap bulan </a:t>
          </a:r>
        </a:p>
      </dsp:txBody>
      <dsp:txXfrm>
        <a:off x="26930" y="1316784"/>
        <a:ext cx="10065499" cy="497795"/>
      </dsp:txXfrm>
    </dsp:sp>
    <dsp:sp modelId="{53484E02-472D-CC45-A0F4-D3E17403788A}">
      <dsp:nvSpPr>
        <dsp:cNvPr id="0" name=""/>
        <dsp:cNvSpPr/>
      </dsp:nvSpPr>
      <dsp:spPr>
        <a:xfrm>
          <a:off x="0" y="1907749"/>
          <a:ext cx="10119359" cy="551655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Setiap tahun</a:t>
          </a:r>
        </a:p>
      </dsp:txBody>
      <dsp:txXfrm>
        <a:off x="26930" y="1934679"/>
        <a:ext cx="10065499" cy="497795"/>
      </dsp:txXfrm>
    </dsp:sp>
    <dsp:sp modelId="{3121FA7B-A27F-E847-BE89-ECC0A39618BC}">
      <dsp:nvSpPr>
        <dsp:cNvPr id="0" name=""/>
        <dsp:cNvSpPr/>
      </dsp:nvSpPr>
      <dsp:spPr>
        <a:xfrm>
          <a:off x="0" y="2525644"/>
          <a:ext cx="10119359" cy="55165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Buat analogi menarik</a:t>
          </a:r>
        </a:p>
      </dsp:txBody>
      <dsp:txXfrm>
        <a:off x="26930" y="2552574"/>
        <a:ext cx="10065499" cy="4977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3CE845-A086-1440-8ED9-F23F19407231}">
      <dsp:nvSpPr>
        <dsp:cNvPr id="0" name=""/>
        <dsp:cNvSpPr/>
      </dsp:nvSpPr>
      <dsp:spPr>
        <a:xfrm>
          <a:off x="2964" y="36907"/>
          <a:ext cx="2351960" cy="141117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Kampanye </a:t>
          </a:r>
        </a:p>
      </dsp:txBody>
      <dsp:txXfrm>
        <a:off x="2964" y="36907"/>
        <a:ext cx="2351960" cy="1411176"/>
      </dsp:txXfrm>
    </dsp:sp>
    <dsp:sp modelId="{B0568D0C-FCC5-CE4A-8B0F-C66FD40A5F61}">
      <dsp:nvSpPr>
        <dsp:cNvPr id="0" name=""/>
        <dsp:cNvSpPr/>
      </dsp:nvSpPr>
      <dsp:spPr>
        <a:xfrm>
          <a:off x="2590121" y="36907"/>
          <a:ext cx="2351960" cy="1411176"/>
        </a:xfrm>
        <a:prstGeom prst="rect">
          <a:avLst/>
        </a:prstGeom>
        <a:solidFill>
          <a:schemeClr val="accent5">
            <a:hueOff val="-1126424"/>
            <a:satOff val="-2903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Judul kampanye</a:t>
          </a:r>
        </a:p>
      </dsp:txBody>
      <dsp:txXfrm>
        <a:off x="2590121" y="36907"/>
        <a:ext cx="2351960" cy="1411176"/>
      </dsp:txXfrm>
    </dsp:sp>
    <dsp:sp modelId="{021E1074-2641-A74C-BCA4-8C6A3BB1249F}">
      <dsp:nvSpPr>
        <dsp:cNvPr id="0" name=""/>
        <dsp:cNvSpPr/>
      </dsp:nvSpPr>
      <dsp:spPr>
        <a:xfrm>
          <a:off x="5177278" y="36907"/>
          <a:ext cx="2351960" cy="1411176"/>
        </a:xfrm>
        <a:prstGeom prst="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Latar belakang</a:t>
          </a:r>
        </a:p>
      </dsp:txBody>
      <dsp:txXfrm>
        <a:off x="5177278" y="36907"/>
        <a:ext cx="2351960" cy="1411176"/>
      </dsp:txXfrm>
    </dsp:sp>
    <dsp:sp modelId="{7817EE07-10CF-DC40-BFFC-1E2D49D429A0}">
      <dsp:nvSpPr>
        <dsp:cNvPr id="0" name=""/>
        <dsp:cNvSpPr/>
      </dsp:nvSpPr>
      <dsp:spPr>
        <a:xfrm>
          <a:off x="7764434" y="36907"/>
          <a:ext cx="2351960" cy="1411176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Tujuan</a:t>
          </a:r>
        </a:p>
      </dsp:txBody>
      <dsp:txXfrm>
        <a:off x="7764434" y="36907"/>
        <a:ext cx="2351960" cy="1411176"/>
      </dsp:txXfrm>
    </dsp:sp>
    <dsp:sp modelId="{1BCB6BCA-F7CB-F643-9409-7FD4BF2190E1}">
      <dsp:nvSpPr>
        <dsp:cNvPr id="0" name=""/>
        <dsp:cNvSpPr/>
      </dsp:nvSpPr>
      <dsp:spPr>
        <a:xfrm>
          <a:off x="1296543" y="1683280"/>
          <a:ext cx="2351960" cy="1411176"/>
        </a:xfrm>
        <a:prstGeom prst="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Konsep</a:t>
          </a:r>
        </a:p>
      </dsp:txBody>
      <dsp:txXfrm>
        <a:off x="1296543" y="1683280"/>
        <a:ext cx="2351960" cy="1411176"/>
      </dsp:txXfrm>
    </dsp:sp>
    <dsp:sp modelId="{13C32833-DC2B-3F40-BDB6-AD7D0A4085CD}">
      <dsp:nvSpPr>
        <dsp:cNvPr id="0" name=""/>
        <dsp:cNvSpPr/>
      </dsp:nvSpPr>
      <dsp:spPr>
        <a:xfrm>
          <a:off x="3883699" y="1683280"/>
          <a:ext cx="2351960" cy="1411176"/>
        </a:xfrm>
        <a:prstGeom prst="rect">
          <a:avLst/>
        </a:prstGeom>
        <a:solidFill>
          <a:schemeClr val="accent5">
            <a:hueOff val="-5632119"/>
            <a:satOff val="-14516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Perencanaan detail</a:t>
          </a:r>
        </a:p>
      </dsp:txBody>
      <dsp:txXfrm>
        <a:off x="3883699" y="1683280"/>
        <a:ext cx="2351960" cy="1411176"/>
      </dsp:txXfrm>
    </dsp:sp>
    <dsp:sp modelId="{A6B74FAB-F7BE-9A45-B1CF-005364F451CD}">
      <dsp:nvSpPr>
        <dsp:cNvPr id="0" name=""/>
        <dsp:cNvSpPr/>
      </dsp:nvSpPr>
      <dsp:spPr>
        <a:xfrm>
          <a:off x="6470856" y="1683280"/>
          <a:ext cx="2351960" cy="1411176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Timeline </a:t>
          </a:r>
        </a:p>
      </dsp:txBody>
      <dsp:txXfrm>
        <a:off x="6470856" y="1683280"/>
        <a:ext cx="2351960" cy="14111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4A086-0DBA-F040-A84B-E7ABB301F6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DDB167-AD5E-E446-ADC3-C9E2FB0689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50738-F3E2-3947-B312-E585D9FE7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8E367-5B6C-6449-8DFF-8A521D831963}" type="datetimeFigureOut">
              <a:rPr lang="en-US" smtClean="0"/>
              <a:t>10/27/20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F5CA12-EEE6-4646-8455-FC972A7CC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896DD-67FF-634A-A0DC-D9272C025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7ACA-356B-5142-B51B-3B042BE9F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766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D4A3E-86F7-5F44-9DFB-5D45E8B70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88EAF2-FD56-744D-B661-A9E275F676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8803E1-F081-514C-8A7B-100AC48C5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8E367-5B6C-6449-8DFF-8A521D831963}" type="datetimeFigureOut">
              <a:rPr lang="en-US" smtClean="0"/>
              <a:t>10/27/20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EE0A3-351C-724C-8B7F-9447FE0A4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9CC95-6F34-3548-985F-4832080BA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7ACA-356B-5142-B51B-3B042BE9F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135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81BC6D-4B02-E943-BA45-5C8DB5D34E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F28272-E256-5745-8327-B0DE448D42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2314DA-F155-A44F-A33B-DE500E2F9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8E367-5B6C-6449-8DFF-8A521D831963}" type="datetimeFigureOut">
              <a:rPr lang="en-US" smtClean="0"/>
              <a:t>10/27/20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779CD-82BA-FF42-9748-4B03B3ADF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217C8-3180-684F-ACFF-2BCCB5DD8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7ACA-356B-5142-B51B-3B042BE9F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542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8187D-2066-CA47-8B46-4140ED754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CA696-2D33-B349-8C1F-D954D223E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7288DC-5985-7D43-BED5-031996544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8E367-5B6C-6449-8DFF-8A521D831963}" type="datetimeFigureOut">
              <a:rPr lang="en-US" smtClean="0"/>
              <a:t>10/27/20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B7363-F3E5-8443-8A5C-744F61A5A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1909BE-A9EC-F84F-8C6E-65AF15D82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7ACA-356B-5142-B51B-3B042BE9F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200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152B8-EF31-4B43-806E-7372D725B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5F474E-5650-5C46-BF51-66277051E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7E921-520E-7F46-BE8C-BDD39E80E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8E367-5B6C-6449-8DFF-8A521D831963}" type="datetimeFigureOut">
              <a:rPr lang="en-US" smtClean="0"/>
              <a:t>10/27/20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7A522C-B7E4-0147-BAE7-EAFD48E09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45B4E-D2CB-784E-B309-2FB56FB71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7ACA-356B-5142-B51B-3B042BE9F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9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09A5E-4224-764C-86BA-CC7AD7C67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93F140-426C-D141-BE38-517E2FBE89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145AE3-ABD1-944A-86A9-974FC949FB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B5181-DF87-5440-A77C-48020D9DB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8E367-5B6C-6449-8DFF-8A521D831963}" type="datetimeFigureOut">
              <a:rPr lang="en-US" smtClean="0"/>
              <a:t>10/27/20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7E11FA-1A85-E849-831D-79A7B877C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3BEB68-00D4-9549-A4F7-12F0A32F9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7ACA-356B-5142-B51B-3B042BE9F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82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A13B5-E45D-134C-B17D-952DF4F56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607C83-537A-064B-A8A4-0CF28279F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A61A1E-609E-4444-A4C5-6424931765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A8117A-EC02-A344-9ABB-2B2830C35B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AFD75A-2F6E-CB45-BE74-DFA1B459B4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A345B2-31A2-3D40-B6B1-DE67110AF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8E367-5B6C-6449-8DFF-8A521D831963}" type="datetimeFigureOut">
              <a:rPr lang="en-US" smtClean="0"/>
              <a:t>10/27/20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6D909-3A47-904E-967F-7D57D9A5F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3B6A8C-2E62-F643-A118-F48929B65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7ACA-356B-5142-B51B-3B042BE9F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317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C6CB3-1A1B-8F40-82D9-7504D843A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AEBCAD-685C-B140-9210-242DE0F92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8E367-5B6C-6449-8DFF-8A521D831963}" type="datetimeFigureOut">
              <a:rPr lang="en-US" smtClean="0"/>
              <a:t>10/27/20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395523-AFC5-A947-950D-82B43621B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2C33E1-3151-B54C-9F51-B51E12672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7ACA-356B-5142-B51B-3B042BE9F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52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BE289E-3527-1E46-AF90-9CA4472A2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8E367-5B6C-6449-8DFF-8A521D831963}" type="datetimeFigureOut">
              <a:rPr lang="en-US" smtClean="0"/>
              <a:t>10/27/20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D48AF1-4A59-6D49-8965-193BE14A9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498B15-1356-4943-845C-30F17FF93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7ACA-356B-5142-B51B-3B042BE9F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05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D969F-5132-A747-A3EF-2FDAD45F1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4AE94-3977-A040-9E4B-2DCB0C6FA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727545-39B5-CE4B-B8AF-CE54041104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C689D1-600D-5C42-8C33-75359FFEC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8E367-5B6C-6449-8DFF-8A521D831963}" type="datetimeFigureOut">
              <a:rPr lang="en-US" smtClean="0"/>
              <a:t>10/27/20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33DD3E-19AC-F64E-919E-B1CD27032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721A40-D462-214B-AB3C-86802B4AE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7ACA-356B-5142-B51B-3B042BE9F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272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9128F-196E-B141-80F2-B4560F00B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9088BA-87AE-0647-B809-CDC21D1BD7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3996DD-4851-314E-84E6-08FEF14F81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9E1114-A73F-7249-9DE7-7FBE60253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8E367-5B6C-6449-8DFF-8A521D831963}" type="datetimeFigureOut">
              <a:rPr lang="en-US" smtClean="0"/>
              <a:t>10/27/20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B6BA-173A-424F-85F4-CA95102A9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AEBFB7-AF78-A64C-977C-E73933326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7ACA-356B-5142-B51B-3B042BE9F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3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FC3D2C-944D-7347-BA76-5238D89F6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EEF65F-33AA-A64F-9B5D-FCB5CC963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C31971-B72D-1947-8754-C180A14E07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8E367-5B6C-6449-8DFF-8A521D831963}" type="datetimeFigureOut">
              <a:rPr lang="en-US" smtClean="0"/>
              <a:t>10/27/20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CFC70-DC3B-B347-A855-BAC6195743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E3E26-7E93-1A4B-9755-DA09658C50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F7ACA-356B-5142-B51B-3B042BE9F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492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DEFBDF-A126-D444-B720-CA5FA661E6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r>
              <a:rPr lang="en-US" sz="2000">
                <a:solidFill>
                  <a:srgbClr val="080808"/>
                </a:solidFill>
              </a:rPr>
              <a:t>Pertemuan 7: Perencanaan Kampanye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4D3AC9-01F6-E34C-A065-007D4E3D17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n-US" sz="3600">
                <a:solidFill>
                  <a:srgbClr val="080808"/>
                </a:solidFill>
              </a:rPr>
              <a:t>Komunikasi Lingkungan 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071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829950-B7A7-1341-93B3-EE10F807F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</a:rPr>
              <a:t>Kenali Potensi Sampah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243E320-CC46-456B-8424-41A8FD08AD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9831483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46945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1C7195-4010-8842-8068-A9D17BCC9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>
                <a:solidFill>
                  <a:srgbClr val="FFFFFF"/>
                </a:solidFill>
              </a:rPr>
              <a:t>Buat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estimasi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dampak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kerugian</a:t>
            </a:r>
            <a:endParaRPr lang="en-US" sz="4000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DD3786A-7347-4227-B9B5-FC14F11C68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431748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94633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7125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0242A2-C598-5040-9514-A560CB753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340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 sz="3100">
                <a:solidFill>
                  <a:srgbClr val="000000"/>
                </a:solidFill>
              </a:rPr>
              <a:t>Apa yang selama ini dilakukan dalam meminimalisasi potensi sampahmu?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9E6D0-155A-F242-90C6-B7A2187EE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7809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Reduce</a:t>
            </a:r>
          </a:p>
          <a:p>
            <a:r>
              <a:rPr lang="en-US" sz="2000">
                <a:solidFill>
                  <a:srgbClr val="000000"/>
                </a:solidFill>
              </a:rPr>
              <a:t>Reuse</a:t>
            </a:r>
          </a:p>
          <a:p>
            <a:r>
              <a:rPr lang="en-US" sz="2000">
                <a:solidFill>
                  <a:srgbClr val="000000"/>
                </a:solidFill>
              </a:rPr>
              <a:t>Recycle</a:t>
            </a:r>
          </a:p>
          <a:p>
            <a:r>
              <a:rPr lang="en-US" sz="2000">
                <a:solidFill>
                  <a:srgbClr val="000000"/>
                </a:solidFill>
              </a:rPr>
              <a:t>Atau hanya berakhir di TPA?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191562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Recycle Sign">
            <a:extLst>
              <a:ext uri="{FF2B5EF4-FFF2-40B4-BE49-F238E27FC236}">
                <a16:creationId xmlns:a16="http://schemas.microsoft.com/office/drawing/2014/main" id="{3BCE9C8C-7A71-4880-897D-70414CBEDA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21726" y="1629089"/>
            <a:ext cx="3620021" cy="362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402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79ABB9-EDEF-A24D-A2EC-B2690E9FD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</a:rPr>
              <a:t>Apa solusi yang ditawarkan?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0BE6E80-05DE-43A5-9C54-2BBCF5D612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5442933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19805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Macintosh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Komunikasi Lingkungan </vt:lpstr>
      <vt:lpstr>Kenali Potensi Sampah</vt:lpstr>
      <vt:lpstr>Buat estimasi dampak kerugian</vt:lpstr>
      <vt:lpstr>Apa yang selama ini dilakukan dalam meminimalisasi potensi sampahmu?</vt:lpstr>
      <vt:lpstr>Apa solusi yang ditawarkan?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Komunikasi Lingkungan </dc:title>
  <dc:creator>Emma  Aliudin</dc:creator>
  <cp:lastModifiedBy>Emma  Aliudin</cp:lastModifiedBy>
  <cp:revision>1</cp:revision>
  <dcterms:created xsi:type="dcterms:W3CDTF">2020-10-26T17:15:40Z</dcterms:created>
  <dcterms:modified xsi:type="dcterms:W3CDTF">2020-10-26T17:16:40Z</dcterms:modified>
</cp:coreProperties>
</file>