
<file path=[Content_Types].xml><?xml version="1.0" encoding="utf-8"?>
<Types xmlns="http://schemas.openxmlformats.org/package/2006/content-types">
  <Override PartName="/ppt/slides/slide41.xml" ContentType="application/vnd.openxmlformats-officedocument.presentationml.slide+xml"/>
  <Override PartName="/ppt/diagrams/layout20.xml" ContentType="application/vnd.openxmlformats-officedocument.drawingml.diagramLayout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slides/slide18.xml" ContentType="application/vnd.openxmlformats-officedocument.presentationml.slide+xml"/>
  <Override PartName="/ppt/diagrams/quickStyle16.xml" ContentType="application/vnd.openxmlformats-officedocument.drawingml.diagramStyle+xml"/>
  <Override PartName="/ppt/slides/slide28.xml" ContentType="application/vnd.openxmlformats-officedocument.presentationml.slide+xml"/>
  <Override PartName="/ppt/slides/slide37.xml" ContentType="application/vnd.openxmlformats-officedocument.presentationml.slide+xml"/>
  <Override PartName="/ppt/diagrams/layout16.xml" ContentType="application/vnd.openxmlformats-officedocument.drawingml.diagramLayout+xml"/>
  <Override PartName="/ppt/slides/slide9.xml" ContentType="application/vnd.openxmlformats-officedocument.presentationml.slide+xml"/>
  <Override PartName="/ppt/diagrams/quickStyle6.xml" ContentType="application/vnd.openxmlformats-officedocument.drawingml.diagramStyle+xml"/>
  <Override PartName="/ppt/diagrams/colors2.xml" ContentType="application/vnd.openxmlformats-officedocument.drawingml.diagramColors+xml"/>
  <Override PartName="/ppt/diagrams/drawing10.xml" ContentType="application/vnd.ms-office.drawingml.diagramDrawing+xml"/>
  <Override PartName="/ppt/diagrams/data18.xml" ContentType="application/vnd.openxmlformats-officedocument.drawingml.diagramData+xml"/>
  <Override PartName="/ppt/diagrams/drawing1.xml" ContentType="application/vnd.ms-office.drawingml.diagramDrawing+xml"/>
  <Override PartName="/ppt/theme/theme1.xml" ContentType="application/vnd.openxmlformats-officedocument.theme+xml"/>
  <Override PartName="/ppt/diagrams/colors15.xml" ContentType="application/vnd.openxmlformats-officedocument.drawingml.diagramColors+xml"/>
  <Override PartName="/ppt/diagrams/colors8.xml" ContentType="application/vnd.openxmlformats-officedocument.drawingml.diagramColors+xml"/>
  <Override PartName="/ppt/diagrams/drawing15.xml" ContentType="application/vnd.ms-office.drawingml.diagramDrawing+xml"/>
  <Override PartName="/ppt/diagrams/drawing7.xml" ContentType="application/vnd.ms-office.drawingml.diagramDrawing+xml"/>
  <Override PartName="/ppt/diagrams/data6.xml" ContentType="application/vnd.openxmlformats-officedocument.drawingml.diagramData+xml"/>
  <Default Extension="jpeg" ContentType="image/jpeg"/>
  <Override PartName="/ppt/diagrams/layout3.xml" ContentType="application/vnd.openxmlformats-officedocument.drawingml.diagramLayout+xml"/>
  <Override PartName="/ppt/slides/slide13.xml" ContentType="application/vnd.openxmlformats-officedocument.presentationml.slide+xml"/>
  <Override PartName="/ppt/diagrams/quickStyle11.xml" ContentType="application/vnd.openxmlformats-officedocument.drawingml.diagramStyle+xml"/>
  <Override PartName="/ppt/slides/slide23.xml" ContentType="application/vnd.openxmlformats-officedocument.presentationml.slide+xml"/>
  <Override PartName="/ppt/diagrams/quickStyle21.xml" ContentType="application/vnd.openxmlformats-officedocument.drawingml.diagramStyle+xml"/>
  <Override PartName="/ppt/slides/slide32.xml" ContentType="application/vnd.openxmlformats-officedocument.presentationml.slide+xml"/>
  <Override PartName="/ppt/slides/slide4.xml" ContentType="application/vnd.openxmlformats-officedocument.presentationml.slide+xml"/>
  <Override PartName="/ppt/diagrams/layout11.xml" ContentType="application/vnd.openxmlformats-officedocument.drawingml.diagramLayout+xml"/>
  <Override PartName="/ppt/slideLayouts/slideLayout5.xml" ContentType="application/vnd.openxmlformats-officedocument.presentationml.slideLayout+xml"/>
  <Override PartName="/ppt/diagrams/quickStyle1.xml" ContentType="application/vnd.openxmlformats-officedocument.drawingml.diagramStyle+xml"/>
  <Override PartName="/ppt/slides/slide42.xml" ContentType="application/vnd.openxmlformats-officedocument.presentationml.slide+xml"/>
  <Override PartName="/ppt/diagrams/layout21.xml" ContentType="application/vnd.openxmlformats-officedocument.drawingml.diagram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Override PartName="/ppt/slides/slide19.xml" ContentType="application/vnd.openxmlformats-officedocument.presentationml.slide+xml"/>
  <Override PartName="/ppt/diagrams/quickStyle17.xml" ContentType="application/vnd.openxmlformats-officedocument.drawingml.diagramStyle+xml"/>
  <Override PartName="/ppt/slideLayouts/slideLayout10.xml" ContentType="application/vnd.openxmlformats-officedocument.presentationml.slideLayout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diagrams/layout17.xml" ContentType="application/vnd.openxmlformats-officedocument.drawingml.diagramLayout+xml"/>
  <Override PartName="/ppt/diagrams/colors10.xml" ContentType="application/vnd.openxmlformats-officedocument.drawingml.diagramColors+xml"/>
  <Override PartName="/ppt/diagrams/quickStyle7.xml" ContentType="application/vnd.openxmlformats-officedocument.drawingml.diagramStyle+xml"/>
  <Override PartName="/ppt/diagrams/colors3.xml" ContentType="application/vnd.openxmlformats-officedocument.drawingml.diagramColors+xml"/>
  <Override PartName="/ppt/diagrams/drawing11.xml" ContentType="application/vnd.ms-office.drawingml.diagramDrawing+xml"/>
  <Override PartName="/ppt/diagrams/data19.xml" ContentType="application/vnd.openxmlformats-officedocument.drawingml.diagramData+xml"/>
  <Override PartName="/ppt/diagrams/drawing20.xml" ContentType="application/vnd.ms-office.drawingml.diagramDrawing+xml"/>
  <Override PartName="/ppt/diagrams/drawing2.xml" ContentType="application/vnd.ms-office.drawingml.diagramDrawing+xml"/>
  <Override PartName="/ppt/diagrams/data1.xml" ContentType="application/vnd.openxmlformats-officedocument.drawingml.diagramData+xml"/>
  <Override PartName="/ppt/diagrams/colors16.xml" ContentType="application/vnd.openxmlformats-officedocument.drawingml.diagramColors+xml"/>
  <Override PartName="/ppt/diagrams/colors9.xml" ContentType="application/vnd.openxmlformats-officedocument.drawingml.diagramColors+xml"/>
  <Override PartName="/ppt/diagrams/drawing16.xml" ContentType="application/vnd.ms-office.drawingml.diagramDrawing+xml"/>
  <Override PartName="/ppt/diagrams/drawing8.xml" ContentType="application/vnd.ms-office.drawingml.diagramDrawing+xml"/>
  <Override PartName="/ppt/diagrams/data7.xml" ContentType="application/vnd.openxmlformats-officedocument.drawingml.diagramData+xml"/>
  <Override PartName="/ppt/diagrams/layout4.xml" ContentType="application/vnd.openxmlformats-officedocument.drawingml.diagramLayout+xml"/>
  <Override PartName="/ppt/slides/slide14.xml" ContentType="application/vnd.openxmlformats-officedocument.presentationml.slide+xml"/>
  <Override PartName="/ppt/diagrams/quickStyle12.xml" ContentType="application/vnd.openxmlformats-officedocument.drawingml.diagramStyle+xml"/>
  <Override PartName="/ppt/slides/slide24.xml" ContentType="application/vnd.openxmlformats-officedocument.presentationml.slide+xml"/>
  <Default Extension="bin" ContentType="application/vnd.openxmlformats-officedocument.presentationml.printerSettings"/>
  <Override PartName="/ppt/slides/slide33.xml" ContentType="application/vnd.openxmlformats-officedocument.presentationml.slide+xml"/>
  <Override PartName="/ppt/diagrams/layout12.xml" ContentType="application/vnd.openxmlformats-officedocument.drawingml.diagramLayout+xml"/>
  <Override PartName="/ppt/slides/slide5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43.xml" ContentType="application/vnd.openxmlformats-officedocument.presentationml.slide+xml"/>
  <Default Extension="xml" ContentType="application/xml"/>
  <Override PartName="/ppt/tableStyles.xml" ContentType="application/vnd.openxmlformats-officedocument.presentationml.tableStyles+xml"/>
  <Override PartName="/ppt/diagrams/data14.xml" ContentType="application/vnd.openxmlformats-officedocument.drawingml.diagramData+xml"/>
  <Override PartName="/ppt/diagrams/quickStyle18.xml" ContentType="application/vnd.openxmlformats-officedocument.drawingml.diagramStyle+xml"/>
  <Override PartName="/ppt/slideLayouts/slideLayout11.xml" ContentType="application/vnd.openxmlformats-officedocument.presentationml.slideLayout+xml"/>
  <Override PartName="/docProps/app.xml" ContentType="application/vnd.openxmlformats-officedocument.extended-properties+xml"/>
  <Override PartName="/ppt/slides/slide39.xml" ContentType="application/vnd.openxmlformats-officedocument.presentationml.slide+xml"/>
  <Override PartName="/ppt/diagrams/layout1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11.xml" ContentType="application/vnd.openxmlformats-officedocument.drawingml.diagramColors+xml"/>
  <Override PartName="/ppt/diagrams/colors4.xml" ContentType="application/vnd.openxmlformats-officedocument.drawingml.diagramColors+xml"/>
  <Override PartName="/ppt/diagrams/colors20.xml" ContentType="application/vnd.openxmlformats-officedocument.drawingml.diagramColors+xml"/>
  <Override PartName="/docProps/core.xml" ContentType="application/vnd.openxmlformats-package.core-properties+xml"/>
  <Override PartName="/ppt/diagrams/drawing21.xml" ContentType="application/vnd.ms-office.drawingml.diagramDrawing+xml"/>
  <Override PartName="/ppt/diagrams/drawing3.xml" ContentType="application/vnd.ms-office.drawingml.diagramDrawing+xml"/>
  <Override PartName="/ppt/diagrams/data2.xml" ContentType="application/vnd.openxmlformats-officedocument.drawingml.diagramData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slideLayouts/slideLayout1.xml" ContentType="application/vnd.openxmlformats-officedocument.presentationml.slideLayout+xml"/>
  <Override PartName="/ppt/diagrams/drawing9.xml" ContentType="application/vnd.ms-office.drawingml.diagramDrawing+xml"/>
  <Override PartName="/ppt/diagrams/data8.xml" ContentType="application/vnd.openxmlformats-officedocument.drawingml.diagramData+xml"/>
  <Override PartName="/ppt/diagrams/layout5.xml" ContentType="application/vnd.openxmlformats-officedocument.drawingml.diagramLayout+xml"/>
  <Override PartName="/ppt/slides/slide15.xml" ContentType="application/vnd.openxmlformats-officedocument.presentationml.slide+xml"/>
  <Override PartName="/ppt/diagrams/quickStyle13.xml" ContentType="application/vnd.openxmlformats-officedocument.drawingml.diagramStyl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diagrams/layout13.xml" ContentType="application/vnd.openxmlformats-officedocument.drawingml.diagramLayout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quickStyle3.xml" ContentType="application/vnd.openxmlformats-officedocument.drawingml.diagramStyle+xml"/>
  <Default Extension="png" ContentType="image/png"/>
  <Override PartName="/ppt/diagrams/data15.xml" ContentType="application/vnd.openxmlformats-officedocument.drawingml.diagramData+xml"/>
  <Override PartName="/ppt/diagrams/quickStyle19.xml" ContentType="application/vnd.openxmlformats-officedocument.drawingml.diagramStyle+xml"/>
  <Override PartName="/ppt/diagrams/layout1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12.xml" ContentType="application/vnd.openxmlformats-officedocument.drawingml.diagramColors+xml"/>
  <Override PartName="/ppt/diagrams/colors5.xml" ContentType="application/vnd.openxmlformats-officedocument.drawingml.diagramColors+xml"/>
  <Override PartName="/ppt/diagrams/drawing12.xml" ContentType="application/vnd.ms-office.drawingml.diagramDrawing+xml"/>
  <Override PartName="/ppt/diagrams/colors21.xml" ContentType="application/vnd.openxmlformats-officedocument.drawingml.diagramColors+xml"/>
  <Override PartName="/ppt/diagrams/drawing4.xml" ContentType="application/vnd.ms-office.drawingml.diagramDrawing+xml"/>
  <Override PartName="/ppt/diagrams/data3.xml" ContentType="application/vnd.openxmlformats-officedocument.drawingml.diagramData+xml"/>
  <Override PartName="/ppt/slides/slide10.xml" ContentType="application/vnd.openxmlformats-officedocument.presentationml.slide+xml"/>
  <Override PartName="/ppt/diagrams/colors18.xml" ContentType="application/vnd.openxmlformats-officedocument.drawingml.diagramColors+xml"/>
  <Override PartName="/ppt/slides/slide20.xml" ContentType="application/vnd.openxmlformats-officedocument.presentationml.slide+xml"/>
  <Override PartName="/ppt/diagrams/drawing18.xml" ContentType="application/vnd.ms-office.drawingml.diagramDrawing+xml"/>
  <Override PartName="/ppt/slides/slide1.xml" ContentType="application/vnd.openxmlformats-officedocument.presentationml.slide+xml"/>
  <Override PartName="/ppt/slideLayouts/slideLayout2.xml" ContentType="application/vnd.openxmlformats-officedocument.presentationml.slideLayout+xml"/>
  <Override PartName="/ppt/diagrams/data9.xml" ContentType="application/vnd.openxmlformats-officedocument.drawingml.diagramData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ppt/slides/slide16.xml" ContentType="application/vnd.openxmlformats-officedocument.presentationml.slide+xml"/>
  <Override PartName="/ppt/viewProps.xml" ContentType="application/vnd.openxmlformats-officedocument.presentationml.viewProps+xml"/>
  <Override PartName="/ppt/diagrams/quickStyle14.xml" ContentType="application/vnd.openxmlformats-officedocument.drawingml.diagramStyle+xml"/>
  <Default Extension="rels" ContentType="application/vnd.openxmlformats-package.relationships+xml"/>
  <Override PartName="/ppt/slides/slide26.xml" ContentType="application/vnd.openxmlformats-officedocument.presentationml.slide+xml"/>
  <Override PartName="/ppt/diagrams/data20.xml" ContentType="application/vnd.openxmlformats-officedocument.drawingml.diagramData+xml"/>
  <Override PartName="/ppt/slides/slide35.xml" ContentType="application/vnd.openxmlformats-officedocument.presentationml.slide+xml"/>
  <Override PartName="/ppt/slides/slide7.xml" ContentType="application/vnd.openxmlformats-officedocument.presentationml.slide+xml"/>
  <Override PartName="/ppt/diagrams/layout14.xml" ContentType="application/vnd.openxmlformats-officedocument.drawingml.diagramLayout+xml"/>
  <Override PartName="/ppt/slideLayouts/slideLayout8.xml" ContentType="application/vnd.openxmlformats-officedocument.presentationml.slideLayout+xml"/>
  <Override PartName="/ppt/diagrams/quickStyle4.xml" ContentType="application/vnd.openxmlformats-officedocument.drawingml.diagramStyle+xml"/>
  <Override PartName="/ppt/diagrams/data16.xml" ContentType="application/vnd.openxmlformats-officedocument.drawingml.diagramData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diagrams/colors13.xml" ContentType="application/vnd.openxmlformats-officedocument.drawingml.diagramColors+xml"/>
  <Override PartName="/ppt/diagrams/colors6.xml" ContentType="application/vnd.openxmlformats-officedocument.drawingml.diagramColors+xml"/>
  <Override PartName="/ppt/diagrams/drawing13.xml" ContentType="application/vnd.ms-office.drawingml.diagramDrawing+xml"/>
  <Override PartName="/ppt/diagrams/drawing5.xml" ContentType="application/vnd.ms-office.drawingml.diagramDrawing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slides/slide11.xml" ContentType="application/vnd.openxmlformats-officedocument.presentationml.slide+xml"/>
  <Override PartName="/ppt/diagrams/colors19.xml" ContentType="application/vnd.openxmlformats-officedocument.drawingml.diagramColors+xml"/>
  <Override PartName="/ppt/slides/slide21.xml" ContentType="application/vnd.openxmlformats-officedocument.presentationml.slide+xml"/>
  <Override PartName="/ppt/diagrams/drawing19.xml" ContentType="application/vnd.ms-office.drawingml.diagramDrawing+xml"/>
  <Override PartName="/ppt/slides/slide30.xml" ContentType="application/vnd.openxmlformats-officedocument.presentationml.slide+xml"/>
  <Override PartName="/ppt/slides/slide2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40.xml" ContentType="application/vnd.openxmlformats-officedocument.presentationml.slide+xml"/>
  <Override PartName="/ppt/diagrams/layout7.xml" ContentType="application/vnd.openxmlformats-officedocument.drawingml.diagramLayout+xml"/>
  <Override PartName="/ppt/diagrams/quickStyle15.xml" ContentType="application/vnd.openxmlformats-officedocument.drawingml.diagramStyle+xml"/>
  <Override PartName="/ppt/diagrams/data11.xml" ContentType="application/vnd.openxmlformats-officedocument.drawingml.diagramData+xml"/>
  <Override PartName="/ppt/slides/slide17.xml" ContentType="application/vnd.openxmlformats-officedocument.presentationml.slide+xml"/>
  <Override PartName="/ppt/slides/slide27.xml" ContentType="application/vnd.openxmlformats-officedocument.presentationml.slide+xml"/>
  <Override PartName="/ppt/diagrams/data21.xml" ContentType="application/vnd.openxmlformats-officedocument.drawingml.diagramData+xml"/>
  <Override PartName="/ppt/slides/slide36.xml" ContentType="application/vnd.openxmlformats-officedocument.presentationml.slide+xml"/>
  <Override PartName="/ppt/diagrams/layout15.xml" ContentType="application/vnd.openxmlformats-officedocument.drawingml.diagramLayout+xml"/>
  <Override PartName="/ppt/slides/slide8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quickStyle5.xml" ContentType="application/vnd.openxmlformats-officedocument.drawingml.diagramStyle+xml"/>
  <Override PartName="/ppt/diagrams/colors1.xml" ContentType="application/vnd.openxmlformats-officedocument.drawingml.diagramColors+xml"/>
  <Override PartName="/ppt/diagrams/data17.xml" ContentType="application/vnd.openxmlformats-officedocument.drawingml.diagramData+xml"/>
  <Override PartName="/ppt/diagrams/colors14.xml" ContentType="application/vnd.openxmlformats-officedocument.drawingml.diagramColors+xml"/>
  <Override PartName="/ppt/diagrams/colors7.xml" ContentType="application/vnd.openxmlformats-officedocument.drawingml.diagramColors+xml"/>
  <Override PartName="/ppt/diagrams/drawing14.xml" ContentType="application/vnd.ms-office.drawingml.diagramDrawing+xml"/>
  <Override PartName="/ppt/diagrams/drawing6.xml" ContentType="application/vnd.ms-office.drawingml.diagramDrawing+xml"/>
  <Override PartName="/ppt/diagrams/data5.xml" ContentType="application/vnd.openxmlformats-officedocument.drawingml.diagramData+xml"/>
  <Override PartName="/ppt/diagrams/layout2.xml" ContentType="application/vnd.openxmlformats-officedocument.drawingml.diagramLayout+xml"/>
  <Override PartName="/ppt/slides/slide12.xml" ContentType="application/vnd.openxmlformats-officedocument.presentationml.slide+xml"/>
  <Override PartName="/ppt/diagrams/quickStyle10.xml" ContentType="application/vnd.openxmlformats-officedocument.drawingml.diagramStyle+xml"/>
  <Override PartName="/ppt/slides/slide22.xml" ContentType="application/vnd.openxmlformats-officedocument.presentationml.slide+xml"/>
  <Override PartName="/ppt/diagrams/quickStyle20.xml" ContentType="application/vnd.openxmlformats-officedocument.drawingml.diagramStyle+xml"/>
  <Override PartName="/ppt/slides/slide31.xml" ContentType="application/vnd.openxmlformats-officedocument.presentationml.slide+xml"/>
  <Override PartName="/ppt/slides/slide3.xml" ContentType="application/vnd.openxmlformats-officedocument.presentationml.slide+xml"/>
  <Override PartName="/ppt/diagrams/layout10.xml" ContentType="application/vnd.openxmlformats-officedocument.drawingml.diagram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92" r:id="rId3"/>
    <p:sldId id="257" r:id="rId4"/>
    <p:sldId id="258" r:id="rId5"/>
    <p:sldId id="259" r:id="rId6"/>
    <p:sldId id="260" r:id="rId7"/>
    <p:sldId id="289" r:id="rId8"/>
    <p:sldId id="266" r:id="rId9"/>
    <p:sldId id="290" r:id="rId10"/>
    <p:sldId id="267" r:id="rId11"/>
    <p:sldId id="268" r:id="rId12"/>
    <p:sldId id="269" r:id="rId13"/>
    <p:sldId id="271" r:id="rId14"/>
    <p:sldId id="270" r:id="rId15"/>
    <p:sldId id="291" r:id="rId16"/>
    <p:sldId id="272" r:id="rId17"/>
    <p:sldId id="261" r:id="rId18"/>
    <p:sldId id="293" r:id="rId19"/>
    <p:sldId id="274" r:id="rId20"/>
    <p:sldId id="273" r:id="rId21"/>
    <p:sldId id="276" r:id="rId22"/>
    <p:sldId id="275" r:id="rId23"/>
    <p:sldId id="294" r:id="rId24"/>
    <p:sldId id="277" r:id="rId25"/>
    <p:sldId id="278" r:id="rId26"/>
    <p:sldId id="279" r:id="rId27"/>
    <p:sldId id="298" r:id="rId28"/>
    <p:sldId id="299" r:id="rId29"/>
    <p:sldId id="262" r:id="rId30"/>
    <p:sldId id="295" r:id="rId31"/>
    <p:sldId id="280" r:id="rId32"/>
    <p:sldId id="284" r:id="rId33"/>
    <p:sldId id="285" r:id="rId34"/>
    <p:sldId id="286" r:id="rId35"/>
    <p:sldId id="287" r:id="rId36"/>
    <p:sldId id="288" r:id="rId37"/>
    <p:sldId id="296" r:id="rId38"/>
    <p:sldId id="281" r:id="rId39"/>
    <p:sldId id="282" r:id="rId40"/>
    <p:sldId id="297" r:id="rId41"/>
    <p:sldId id="263" r:id="rId42"/>
    <p:sldId id="283" r:id="rId43"/>
    <p:sldId id="264" r:id="rId4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84" d="100"/>
          <a:sy n="84" d="100"/>
        </p:scale>
        <p:origin x="-9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49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printerSettings" Target="printerSettings/printerSettings1.bin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23D7EC-B126-794E-A3EC-80CA1DD98203}" type="doc">
      <dgm:prSet loTypeId="urn:microsoft.com/office/officeart/2005/8/layout/chevron1" loCatId="process" qsTypeId="urn:microsoft.com/office/officeart/2005/8/quickstyle/simple4" qsCatId="simple" csTypeId="urn:microsoft.com/office/officeart/2005/8/colors/accent2_4" csCatId="accent2" phldr="1"/>
      <dgm:spPr/>
    </dgm:pt>
    <dgm:pt modelId="{1971B576-F4B7-F245-BAE5-8084BAFA6E7F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1. Analyzing the Situation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0CA7E35B-3CD8-084C-9691-18D767D34AD1}" type="parTrans" cxnId="{CC81D11B-CD8B-3D46-B39F-B71E2F1148B1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682624C5-3596-2543-BAA6-EAB4BF2155DC}" type="sibTrans" cxnId="{CC81D11B-CD8B-3D46-B39F-B71E2F1148B1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354E2EAB-68FE-874B-8BC0-07EA6FDB0700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2. Analyzing the Organization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09BB47AF-245A-334A-A7A6-5649FF1256EA}" type="parTrans" cxnId="{FEEEF0CB-FF46-FE43-A1E0-CF366E9B6DF3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D02D54DB-4072-6442-8569-0C16E040027F}" type="sibTrans" cxnId="{FEEEF0CB-FF46-FE43-A1E0-CF366E9B6DF3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F7FEECE4-C5C2-0841-8EAF-69FEEB0229CE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3. Analyzing the Public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AE50C027-198E-A148-A715-C1FFF30DEA42}" type="parTrans" cxnId="{488A0515-A836-0F45-8797-D985FB24570A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80640983-AEB9-444E-9F5C-88F6D4218B52}" type="sibTrans" cxnId="{488A0515-A836-0F45-8797-D985FB24570A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5AF88C71-0035-7240-9782-6703E05A2102}" type="pres">
      <dgm:prSet presAssocID="{D323D7EC-B126-794E-A3EC-80CA1DD98203}" presName="Name0" presStyleCnt="0">
        <dgm:presLayoutVars>
          <dgm:dir/>
          <dgm:animLvl val="lvl"/>
          <dgm:resizeHandles val="exact"/>
        </dgm:presLayoutVars>
      </dgm:prSet>
      <dgm:spPr/>
    </dgm:pt>
    <dgm:pt modelId="{9229FA2C-05FB-1F41-BD71-0DDBEA1E741C}" type="pres">
      <dgm:prSet presAssocID="{1971B576-F4B7-F245-BAE5-8084BAFA6E7F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966E4A-D83D-4842-9CDA-7906ADDD3E49}" type="pres">
      <dgm:prSet presAssocID="{682624C5-3596-2543-BAA6-EAB4BF2155DC}" presName="parTxOnlySpace" presStyleCnt="0"/>
      <dgm:spPr/>
    </dgm:pt>
    <dgm:pt modelId="{6EACC280-DA6F-BF49-B724-7702722E2C5E}" type="pres">
      <dgm:prSet presAssocID="{354E2EAB-68FE-874B-8BC0-07EA6FDB0700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AEC947-1D5B-F044-A247-81F154D72CDB}" type="pres">
      <dgm:prSet presAssocID="{D02D54DB-4072-6442-8569-0C16E040027F}" presName="parTxOnlySpace" presStyleCnt="0"/>
      <dgm:spPr/>
    </dgm:pt>
    <dgm:pt modelId="{0BE174F3-D6E1-1C48-BC4F-D22107D079B7}" type="pres">
      <dgm:prSet presAssocID="{F7FEECE4-C5C2-0841-8EAF-69FEEB0229CE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88A0515-A836-0F45-8797-D985FB24570A}" srcId="{D323D7EC-B126-794E-A3EC-80CA1DD98203}" destId="{F7FEECE4-C5C2-0841-8EAF-69FEEB0229CE}" srcOrd="2" destOrd="0" parTransId="{AE50C027-198E-A148-A715-C1FFF30DEA42}" sibTransId="{80640983-AEB9-444E-9F5C-88F6D4218B52}"/>
    <dgm:cxn modelId="{F91F6D0C-5934-9E4C-91C7-65F238560CA3}" type="presOf" srcId="{354E2EAB-68FE-874B-8BC0-07EA6FDB0700}" destId="{6EACC280-DA6F-BF49-B724-7702722E2C5E}" srcOrd="0" destOrd="0" presId="urn:microsoft.com/office/officeart/2005/8/layout/chevron1"/>
    <dgm:cxn modelId="{CC81D11B-CD8B-3D46-B39F-B71E2F1148B1}" srcId="{D323D7EC-B126-794E-A3EC-80CA1DD98203}" destId="{1971B576-F4B7-F245-BAE5-8084BAFA6E7F}" srcOrd="0" destOrd="0" parTransId="{0CA7E35B-3CD8-084C-9691-18D767D34AD1}" sibTransId="{682624C5-3596-2543-BAA6-EAB4BF2155DC}"/>
    <dgm:cxn modelId="{FEEEF0CB-FF46-FE43-A1E0-CF366E9B6DF3}" srcId="{D323D7EC-B126-794E-A3EC-80CA1DD98203}" destId="{354E2EAB-68FE-874B-8BC0-07EA6FDB0700}" srcOrd="1" destOrd="0" parTransId="{09BB47AF-245A-334A-A7A6-5649FF1256EA}" sibTransId="{D02D54DB-4072-6442-8569-0C16E040027F}"/>
    <dgm:cxn modelId="{FEF5B446-8A26-2D47-A1DC-D721BA3BF0C5}" type="presOf" srcId="{F7FEECE4-C5C2-0841-8EAF-69FEEB0229CE}" destId="{0BE174F3-D6E1-1C48-BC4F-D22107D079B7}" srcOrd="0" destOrd="0" presId="urn:microsoft.com/office/officeart/2005/8/layout/chevron1"/>
    <dgm:cxn modelId="{388ACB08-D6B0-CD48-9754-D219AA41F04D}" type="presOf" srcId="{D323D7EC-B126-794E-A3EC-80CA1DD98203}" destId="{5AF88C71-0035-7240-9782-6703E05A2102}" srcOrd="0" destOrd="0" presId="urn:microsoft.com/office/officeart/2005/8/layout/chevron1"/>
    <dgm:cxn modelId="{2DF9E627-F67C-684C-9E49-8B0B50CF5303}" type="presOf" srcId="{1971B576-F4B7-F245-BAE5-8084BAFA6E7F}" destId="{9229FA2C-05FB-1F41-BD71-0DDBEA1E741C}" srcOrd="0" destOrd="0" presId="urn:microsoft.com/office/officeart/2005/8/layout/chevron1"/>
    <dgm:cxn modelId="{4508E6B5-EA3E-DC48-A883-9B37EFD20477}" type="presParOf" srcId="{5AF88C71-0035-7240-9782-6703E05A2102}" destId="{9229FA2C-05FB-1F41-BD71-0DDBEA1E741C}" srcOrd="0" destOrd="0" presId="urn:microsoft.com/office/officeart/2005/8/layout/chevron1"/>
    <dgm:cxn modelId="{61FEE2E7-65A8-8B46-ABE6-09AEFA7DE407}" type="presParOf" srcId="{5AF88C71-0035-7240-9782-6703E05A2102}" destId="{DB966E4A-D83D-4842-9CDA-7906ADDD3E49}" srcOrd="1" destOrd="0" presId="urn:microsoft.com/office/officeart/2005/8/layout/chevron1"/>
    <dgm:cxn modelId="{32208AF8-51ED-CF40-B823-9E2085D40696}" type="presParOf" srcId="{5AF88C71-0035-7240-9782-6703E05A2102}" destId="{6EACC280-DA6F-BF49-B724-7702722E2C5E}" srcOrd="2" destOrd="0" presId="urn:microsoft.com/office/officeart/2005/8/layout/chevron1"/>
    <dgm:cxn modelId="{6347F6BB-6E5A-3748-8ADA-7CB65DBDE15F}" type="presParOf" srcId="{5AF88C71-0035-7240-9782-6703E05A2102}" destId="{23AEC947-1D5B-F044-A247-81F154D72CDB}" srcOrd="3" destOrd="0" presId="urn:microsoft.com/office/officeart/2005/8/layout/chevron1"/>
    <dgm:cxn modelId="{3D65EC49-491F-E84E-B691-34FD8672B181}" type="presParOf" srcId="{5AF88C71-0035-7240-9782-6703E05A2102}" destId="{0BE174F3-D6E1-1C48-BC4F-D22107D079B7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FB4CE44-6899-2540-9367-A05248008082}" type="doc">
      <dgm:prSet loTypeId="urn:microsoft.com/office/officeart/2005/8/layout/vList2" loCatId="list" qsTypeId="urn:microsoft.com/office/officeart/2005/8/quickstyle/simple4" qsCatId="simple" csTypeId="urn:microsoft.com/office/officeart/2005/8/colors/accent6_3" csCatId="accent6" phldr="1"/>
      <dgm:spPr/>
      <dgm:t>
        <a:bodyPr/>
        <a:lstStyle/>
        <a:p>
          <a:endParaRPr lang="en-US"/>
        </a:p>
      </dgm:t>
    </dgm:pt>
    <dgm:pt modelId="{0DD5A05A-8524-3940-AAF1-818887A94AC7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A. Proactive Strategy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608D42D8-1AF0-8246-9A3F-E0EA29C3BF89}" type="parTrans" cxnId="{FE792230-D3D1-7A41-940A-8847FD82C7A5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09EE3C86-7D01-A84C-972A-3EFA3D8EF913}" type="sibTrans" cxnId="{FE792230-D3D1-7A41-940A-8847FD82C7A5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0F19444A-3796-834A-BCA4-A03053392713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Program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komunikasi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yang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dilakukan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sesuai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dengan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timeline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perencanaan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untuk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mencapai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tujuan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organisasi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37D7FE46-0837-8F49-B0A2-A4542E50FAB2}" type="parTrans" cxnId="{2A066292-2BE2-9046-A46C-8928B97CC333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3D388186-3477-1643-AF07-BE38CF3F4756}" type="sibTrans" cxnId="{2A066292-2BE2-9046-A46C-8928B97CC333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840E8EDA-6593-8949-862D-D522BB629B18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B. Reactive Strategy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4D52E21F-0D8C-9A4A-8918-7C933C426BE9}" type="parTrans" cxnId="{85395052-AE7C-4543-9DE8-F2CA8C88553C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133E9BBE-4572-334B-8CAE-48A532A73333}" type="sibTrans" cxnId="{85395052-AE7C-4543-9DE8-F2CA8C88553C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E3533864-287B-9F4F-9EE4-D42BC526A594}">
      <dgm:prSet phldrT="[Text]"/>
      <dgm:spPr/>
      <dgm:t>
        <a:bodyPr/>
        <a:lstStyle/>
        <a:p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Strategi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reaktif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bertujuan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untuk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menanggapi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efek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dari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pelaksanaan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program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komunikasi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51DAB74C-329F-8648-A767-DDED77765C68}" type="parTrans" cxnId="{DA05612B-7F1D-484C-9C89-D96A1B31E7B4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D8A229C6-B2F2-2648-ABD3-5FFC65AF4811}" type="sibTrans" cxnId="{DA05612B-7F1D-484C-9C89-D96A1B31E7B4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BF9F1EE3-4FF3-7240-84A2-48D36A17D094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Program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dilaksanakan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bukan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berdasarkan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kebutuhan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untuk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merespons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tekanan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dan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ekspektasi/harapan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dari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luar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organisasi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329C7E9F-9AAF-1C48-871F-3DDD38BD46E4}" type="parTrans" cxnId="{80A85EE2-232F-2A4E-93DE-38D0137CB3DB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BE5481AD-A188-984F-9F94-0EA7E67B8C7B}" type="sibTrans" cxnId="{80A85EE2-232F-2A4E-93DE-38D0137CB3DB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79BFA3AA-492B-0B48-8D20-49FAEB7A9BE5}">
      <dgm:prSet phldrT="[Text]"/>
      <dgm:spPr/>
      <dgm:t>
        <a:bodyPr/>
        <a:lstStyle/>
        <a:p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Fokus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pada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proses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komunikasi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yang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transparan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12F7F321-3051-834B-AEB7-3F1F6A15FB64}" type="parTrans" cxnId="{DAEBA530-B813-5A4A-AF11-A1725A092BAB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8A5E10CA-8793-DE47-9D9E-BA3D860C233F}" type="sibTrans" cxnId="{DAEBA530-B813-5A4A-AF11-A1725A092BAB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736F9E48-DC5C-6C41-9F42-2A93E35EAF8F}">
      <dgm:prSet phldrT="[Text]"/>
      <dgm:spPr/>
      <dgm:t>
        <a:bodyPr/>
        <a:lstStyle/>
        <a:p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Berfungsi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memperbaiki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reputasi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organisasi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melalui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berbagai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alternative program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639AD23D-DF75-5046-BFD6-B899AE98F6E7}" type="parTrans" cxnId="{A3F7E747-1063-A541-8CEF-D062E82C2411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6BEFB900-3157-0D43-81B2-D6162EE76362}" type="sibTrans" cxnId="{A3F7E747-1063-A541-8CEF-D062E82C2411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E1E29FE7-07EF-4C49-851E-4CD956A85F70}" type="pres">
      <dgm:prSet presAssocID="{5FB4CE44-6899-2540-9367-A0524800808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8D4FC33-F2E5-2249-A6F5-9E095A1AC0FB}" type="pres">
      <dgm:prSet presAssocID="{0DD5A05A-8524-3940-AAF1-818887A94AC7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A8BC27-4281-6146-B951-1A15C029B86B}" type="pres">
      <dgm:prSet presAssocID="{0DD5A05A-8524-3940-AAF1-818887A94AC7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47186B-313E-CA4C-9F4F-3DDC74428268}" type="pres">
      <dgm:prSet presAssocID="{840E8EDA-6593-8949-862D-D522BB629B18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64A870-8062-8541-95EC-210C4CA4CF7B}" type="pres">
      <dgm:prSet presAssocID="{840E8EDA-6593-8949-862D-D522BB629B18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E792230-D3D1-7A41-940A-8847FD82C7A5}" srcId="{5FB4CE44-6899-2540-9367-A05248008082}" destId="{0DD5A05A-8524-3940-AAF1-818887A94AC7}" srcOrd="0" destOrd="0" parTransId="{608D42D8-1AF0-8246-9A3F-E0EA29C3BF89}" sibTransId="{09EE3C86-7D01-A84C-972A-3EFA3D8EF913}"/>
    <dgm:cxn modelId="{80A85EE2-232F-2A4E-93DE-38D0137CB3DB}" srcId="{0DD5A05A-8524-3940-AAF1-818887A94AC7}" destId="{BF9F1EE3-4FF3-7240-84A2-48D36A17D094}" srcOrd="1" destOrd="0" parTransId="{329C7E9F-9AAF-1C48-871F-3DDD38BD46E4}" sibTransId="{BE5481AD-A188-984F-9F94-0EA7E67B8C7B}"/>
    <dgm:cxn modelId="{A002232D-B64F-2545-85F3-1FDFBF38D3C1}" type="presOf" srcId="{0F19444A-3796-834A-BCA4-A03053392713}" destId="{55A8BC27-4281-6146-B951-1A15C029B86B}" srcOrd="0" destOrd="0" presId="urn:microsoft.com/office/officeart/2005/8/layout/vList2"/>
    <dgm:cxn modelId="{92D4C268-16EB-5E49-A8BC-0917B40ECEF4}" type="presOf" srcId="{736F9E48-DC5C-6C41-9F42-2A93E35EAF8F}" destId="{AB64A870-8062-8541-95EC-210C4CA4CF7B}" srcOrd="0" destOrd="1" presId="urn:microsoft.com/office/officeart/2005/8/layout/vList2"/>
    <dgm:cxn modelId="{A3F7E747-1063-A541-8CEF-D062E82C2411}" srcId="{840E8EDA-6593-8949-862D-D522BB629B18}" destId="{736F9E48-DC5C-6C41-9F42-2A93E35EAF8F}" srcOrd="1" destOrd="0" parTransId="{639AD23D-DF75-5046-BFD6-B899AE98F6E7}" sibTransId="{6BEFB900-3157-0D43-81B2-D6162EE76362}"/>
    <dgm:cxn modelId="{534F985F-7B88-EB4F-A00B-ED96771AE03C}" type="presOf" srcId="{79BFA3AA-492B-0B48-8D20-49FAEB7A9BE5}" destId="{55A8BC27-4281-6146-B951-1A15C029B86B}" srcOrd="0" destOrd="2" presId="urn:microsoft.com/office/officeart/2005/8/layout/vList2"/>
    <dgm:cxn modelId="{18D519AE-2E85-6F48-ACB3-3A844DDBDB6A}" type="presOf" srcId="{0DD5A05A-8524-3940-AAF1-818887A94AC7}" destId="{58D4FC33-F2E5-2249-A6F5-9E095A1AC0FB}" srcOrd="0" destOrd="0" presId="urn:microsoft.com/office/officeart/2005/8/layout/vList2"/>
    <dgm:cxn modelId="{DA05612B-7F1D-484C-9C89-D96A1B31E7B4}" srcId="{840E8EDA-6593-8949-862D-D522BB629B18}" destId="{E3533864-287B-9F4F-9EE4-D42BC526A594}" srcOrd="0" destOrd="0" parTransId="{51DAB74C-329F-8648-A767-DDED77765C68}" sibTransId="{D8A229C6-B2F2-2648-ABD3-5FFC65AF4811}"/>
    <dgm:cxn modelId="{16558A35-DB75-9946-A68C-0D8B74D48669}" type="presOf" srcId="{5FB4CE44-6899-2540-9367-A05248008082}" destId="{E1E29FE7-07EF-4C49-851E-4CD956A85F70}" srcOrd="0" destOrd="0" presId="urn:microsoft.com/office/officeart/2005/8/layout/vList2"/>
    <dgm:cxn modelId="{85395052-AE7C-4543-9DE8-F2CA8C88553C}" srcId="{5FB4CE44-6899-2540-9367-A05248008082}" destId="{840E8EDA-6593-8949-862D-D522BB629B18}" srcOrd="1" destOrd="0" parTransId="{4D52E21F-0D8C-9A4A-8918-7C933C426BE9}" sibTransId="{133E9BBE-4572-334B-8CAE-48A532A73333}"/>
    <dgm:cxn modelId="{B3FCFFD9-CD41-AF49-B1A2-6374D74DE781}" type="presOf" srcId="{BF9F1EE3-4FF3-7240-84A2-48D36A17D094}" destId="{55A8BC27-4281-6146-B951-1A15C029B86B}" srcOrd="0" destOrd="1" presId="urn:microsoft.com/office/officeart/2005/8/layout/vList2"/>
    <dgm:cxn modelId="{DAEBA530-B813-5A4A-AF11-A1725A092BAB}" srcId="{0DD5A05A-8524-3940-AAF1-818887A94AC7}" destId="{79BFA3AA-492B-0B48-8D20-49FAEB7A9BE5}" srcOrd="2" destOrd="0" parTransId="{12F7F321-3051-834B-AEB7-3F1F6A15FB64}" sibTransId="{8A5E10CA-8793-DE47-9D9E-BA3D860C233F}"/>
    <dgm:cxn modelId="{63C9550F-61F5-2A44-A5DA-8161ABB1FBB5}" type="presOf" srcId="{E3533864-287B-9F4F-9EE4-D42BC526A594}" destId="{AB64A870-8062-8541-95EC-210C4CA4CF7B}" srcOrd="0" destOrd="0" presId="urn:microsoft.com/office/officeart/2005/8/layout/vList2"/>
    <dgm:cxn modelId="{2A066292-2BE2-9046-A46C-8928B97CC333}" srcId="{0DD5A05A-8524-3940-AAF1-818887A94AC7}" destId="{0F19444A-3796-834A-BCA4-A03053392713}" srcOrd="0" destOrd="0" parTransId="{37D7FE46-0837-8F49-B0A2-A4542E50FAB2}" sibTransId="{3D388186-3477-1643-AF07-BE38CF3F4756}"/>
    <dgm:cxn modelId="{8D82C992-50BE-A941-9805-5E90CF5F105B}" type="presOf" srcId="{840E8EDA-6593-8949-862D-D522BB629B18}" destId="{C147186B-313E-CA4C-9F4F-3DDC74428268}" srcOrd="0" destOrd="0" presId="urn:microsoft.com/office/officeart/2005/8/layout/vList2"/>
    <dgm:cxn modelId="{69811A33-4EF7-8E47-ACAB-9CF4AA874F8F}" type="presParOf" srcId="{E1E29FE7-07EF-4C49-851E-4CD956A85F70}" destId="{58D4FC33-F2E5-2249-A6F5-9E095A1AC0FB}" srcOrd="0" destOrd="0" presId="urn:microsoft.com/office/officeart/2005/8/layout/vList2"/>
    <dgm:cxn modelId="{8A653FD7-C171-7749-9F6B-CD3BDA7BC7E3}" type="presParOf" srcId="{E1E29FE7-07EF-4C49-851E-4CD956A85F70}" destId="{55A8BC27-4281-6146-B951-1A15C029B86B}" srcOrd="1" destOrd="0" presId="urn:microsoft.com/office/officeart/2005/8/layout/vList2"/>
    <dgm:cxn modelId="{A675C59A-9E5B-5447-B002-767E2233DDCA}" type="presParOf" srcId="{E1E29FE7-07EF-4C49-851E-4CD956A85F70}" destId="{C147186B-313E-CA4C-9F4F-3DDC74428268}" srcOrd="2" destOrd="0" presId="urn:microsoft.com/office/officeart/2005/8/layout/vList2"/>
    <dgm:cxn modelId="{18FC064C-9088-8547-985D-C4C476C7E20D}" type="presParOf" srcId="{E1E29FE7-07EF-4C49-851E-4CD956A85F70}" destId="{AB64A870-8062-8541-95EC-210C4CA4CF7B}" srcOrd="3" destOrd="0" presId="urn:microsoft.com/office/officeart/2005/8/layout/vList2"/>
  </dgm:cxnLst>
  <dgm:bg>
    <a:solidFill>
      <a:srgbClr val="FFFFFF">
        <a:alpha val="85000"/>
      </a:srgbClr>
    </a:soli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50C65BB-94A5-9E4D-821B-2795D044363F}" type="doc">
      <dgm:prSet loTypeId="urn:microsoft.com/office/officeart/2005/8/layout/hList1" loCatId="list" qsTypeId="urn:microsoft.com/office/officeart/2005/8/quickstyle/simple4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AD866033-3289-D24D-8E26-8DB347EAFAFB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Action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EDB73135-CD27-DE4D-9A4F-3802EBAC6926}" type="parTrans" cxnId="{F81CAB2B-8AD6-2548-BDF7-F9BE827DB449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4AE8BA3B-C999-1D47-ADD3-DA57C74589B0}" type="sibTrans" cxnId="{F81CAB2B-8AD6-2548-BDF7-F9BE827DB449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76E22BDF-AE53-CC45-9731-2924A4E97943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Organizational Performance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EB138A6F-218F-2647-A19D-55D8E4D061EB}" type="parTrans" cxnId="{05D699D1-F751-5448-8AE9-547750F65D82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FD22CE2D-9298-8C41-B5A8-58185A4C5765}" type="sibTrans" cxnId="{05D699D1-F751-5448-8AE9-547750F65D82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7FA0EDAB-20BC-A447-9F6E-18B75880C3B4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Alliance &amp; Coalition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A273D59B-E9E9-8F45-9508-EE7DF9909614}" type="parTrans" cxnId="{B735B91D-FFC7-3F41-95B9-20DED916F1DB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51FC455A-AC7C-6745-AC5B-8E37C5DDEDA7}" type="sibTrans" cxnId="{B735B91D-FFC7-3F41-95B9-20DED916F1DB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57EC440C-D325-224A-B64E-B027ECCBF7F7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Communication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EC740517-EBBA-8A46-BADD-B7D542B1946F}" type="parTrans" cxnId="{1CCE341A-75D3-844E-95EF-7DA2D6422EDE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51C59A28-7A33-A446-B203-D697AB249D6C}" type="sibTrans" cxnId="{1CCE341A-75D3-844E-95EF-7DA2D6422EDE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E1603755-A340-714A-8473-A228CA89CDD6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Publicity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8EC3C089-0016-714F-9E54-4E6FD61BB4AF}" type="parTrans" cxnId="{F61E7CCD-9EB5-904F-BCD2-8662FD9725CB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14F2183E-CC73-B34F-A187-C0C4DD2A4CDE}" type="sibTrans" cxnId="{F61E7CCD-9EB5-904F-BCD2-8662FD9725CB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5F68480F-998F-B441-9FB3-646E99F4E3C3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Newsworthy Information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D7954B02-E3E0-E843-B969-9289739CF744}" type="parTrans" cxnId="{E1647724-14A2-9E4D-8850-99339DBB74B7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3249449D-D777-BB4C-8565-453DEF12F941}" type="sibTrans" cxnId="{E1647724-14A2-9E4D-8850-99339DBB74B7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54FF7E1F-08CB-F246-A378-7710126D227C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Audience Engagement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D4ED7682-0B6F-F148-9C9B-0695FE631AE5}" type="parTrans" cxnId="{FF14FA6A-4FCD-8C41-B3D6-D79CBDD7CF8E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28910616-EE9D-9549-93D1-170110874289}" type="sibTrans" cxnId="{FF14FA6A-4FCD-8C41-B3D6-D79CBDD7CF8E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E9398FF8-2356-9543-85B4-BF79FBE33BA3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Special Event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9E3A9DBC-B843-CF4E-9438-2C8D29DC0F23}" type="parTrans" cxnId="{CCE083EB-96E0-8E4B-8F47-5AEED81FD5DB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6BD8714D-62B8-044D-900F-A1D1D5A738B8}" type="sibTrans" cxnId="{CCE083EB-96E0-8E4B-8F47-5AEED81FD5DB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EBD428F5-9ABE-1F46-975A-1A0A91ED68F6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Strategic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Philanthrophy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67E56268-0019-AD48-BEC6-60E8BE42A554}" type="parTrans" cxnId="{4124B828-F84D-A94E-A387-6D325AD13EB0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D6C63122-EE51-564A-B961-85A19FA35BC2}" type="sibTrans" cxnId="{4124B828-F84D-A94E-A387-6D325AD13EB0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1F11DE30-1B91-3440-9E06-19BBCB6A108A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Corporate Social Responsibility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8BAE2404-0C5E-9744-90F5-4F635D05C1BF}" type="parTrans" cxnId="{9D8610DD-11E0-3244-ADC9-DCE240BC3602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DA344005-0A23-F64C-93E9-BAC4818EFD06}" type="sibTrans" cxnId="{9D8610DD-11E0-3244-ADC9-DCE240BC3602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B15653DF-55D9-9E4E-BFB3-5FACAECFF72E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Volunteerism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71AE42A0-172D-A844-8A28-F8CB1C624B44}" type="parTrans" cxnId="{A3E876D1-AA58-2A4A-85AB-AFB20423CA05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E23E5B59-3FCD-764D-AA14-964AC4986343}" type="sibTrans" cxnId="{A3E876D1-AA58-2A4A-85AB-AFB20423CA05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87D91C4E-F1B6-A845-8101-3F470F911F99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Activism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C450C427-A359-E644-8221-A8468AAA2267}" type="parTrans" cxnId="{68272375-E042-5047-BCA9-55CD63CFDFB6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B602A3F4-D478-A643-B242-727501BB7CE6}" type="sibTrans" cxnId="{68272375-E042-5047-BCA9-55CD63CFDFB6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1D015519-76F2-834C-B082-07A9216CFAA6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Generating News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96308638-DDE5-2B46-A9EE-6EF4E3CEBCFD}" type="parTrans" cxnId="{E8C64596-EAAC-9344-A98F-48DE1CF73DB5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DA4386FC-767C-F642-9191-30BD5D3C4B1D}" type="sibTrans" cxnId="{E8C64596-EAAC-9344-A98F-48DE1CF73DB5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0A0F36A8-DAD1-6E4D-83E8-716DA66FFC86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Transparent Communication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D537901C-C97B-3E43-8296-D674475F1024}" type="parTrans" cxnId="{1748C93C-990C-8545-BB42-685F9366B772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7F56574F-7EEE-BC49-A52D-ABCF15325631}" type="sibTrans" cxnId="{1748C93C-990C-8545-BB42-685F9366B772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B3130B36-AC8A-E741-A8BC-D48EC5F147E7}" type="pres">
      <dgm:prSet presAssocID="{A50C65BB-94A5-9E4D-821B-2795D044363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EBE9480-7662-0548-9453-BC64E03DB019}" type="pres">
      <dgm:prSet presAssocID="{AD866033-3289-D24D-8E26-8DB347EAFAFB}" presName="composite" presStyleCnt="0"/>
      <dgm:spPr/>
      <dgm:t>
        <a:bodyPr/>
        <a:lstStyle/>
        <a:p>
          <a:endParaRPr lang="en-US"/>
        </a:p>
      </dgm:t>
    </dgm:pt>
    <dgm:pt modelId="{216C055F-8691-CD43-8701-4F097C5A4AC1}" type="pres">
      <dgm:prSet presAssocID="{AD866033-3289-D24D-8E26-8DB347EAFAFB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D8A823-590B-EE49-90F8-9A0F3D959BD9}" type="pres">
      <dgm:prSet presAssocID="{AD866033-3289-D24D-8E26-8DB347EAFAFB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FC08DB-5A51-7440-B8D3-F14AEC49F711}" type="pres">
      <dgm:prSet presAssocID="{4AE8BA3B-C999-1D47-ADD3-DA57C74589B0}" presName="space" presStyleCnt="0"/>
      <dgm:spPr/>
      <dgm:t>
        <a:bodyPr/>
        <a:lstStyle/>
        <a:p>
          <a:endParaRPr lang="en-US"/>
        </a:p>
      </dgm:t>
    </dgm:pt>
    <dgm:pt modelId="{9B397055-40F3-CD47-862B-84001F7FF261}" type="pres">
      <dgm:prSet presAssocID="{57EC440C-D325-224A-B64E-B027ECCBF7F7}" presName="composite" presStyleCnt="0"/>
      <dgm:spPr/>
      <dgm:t>
        <a:bodyPr/>
        <a:lstStyle/>
        <a:p>
          <a:endParaRPr lang="en-US"/>
        </a:p>
      </dgm:t>
    </dgm:pt>
    <dgm:pt modelId="{A7AABFC6-7CFE-CA49-BA2B-67AEE8160B31}" type="pres">
      <dgm:prSet presAssocID="{57EC440C-D325-224A-B64E-B027ECCBF7F7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C679CF-C69B-AB4B-A154-E509734CA541}" type="pres">
      <dgm:prSet presAssocID="{57EC440C-D325-224A-B64E-B027ECCBF7F7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124B828-F84D-A94E-A387-6D325AD13EB0}" srcId="{AD866033-3289-D24D-8E26-8DB347EAFAFB}" destId="{EBD428F5-9ABE-1F46-975A-1A0A91ED68F6}" srcOrd="4" destOrd="0" parTransId="{67E56268-0019-AD48-BEC6-60E8BE42A554}" sibTransId="{D6C63122-EE51-564A-B961-85A19FA35BC2}"/>
    <dgm:cxn modelId="{1748C93C-990C-8545-BB42-685F9366B772}" srcId="{57EC440C-D325-224A-B64E-B027ECCBF7F7}" destId="{0A0F36A8-DAD1-6E4D-83E8-716DA66FFC86}" srcOrd="3" destOrd="0" parTransId="{D537901C-C97B-3E43-8296-D674475F1024}" sibTransId="{7F56574F-7EEE-BC49-A52D-ABCF15325631}"/>
    <dgm:cxn modelId="{A195F741-F342-9347-9088-22B82E1F19CF}" type="presOf" srcId="{1F11DE30-1B91-3440-9E06-19BBCB6A108A}" destId="{A1D8A823-590B-EE49-90F8-9A0F3D959BD9}" srcOrd="0" destOrd="5" presId="urn:microsoft.com/office/officeart/2005/8/layout/hList1"/>
    <dgm:cxn modelId="{68272375-E042-5047-BCA9-55CD63CFDFB6}" srcId="{AD866033-3289-D24D-8E26-8DB347EAFAFB}" destId="{87D91C4E-F1B6-A845-8101-3F470F911F99}" srcOrd="7" destOrd="0" parTransId="{C450C427-A359-E644-8221-A8468AAA2267}" sibTransId="{B602A3F4-D478-A643-B242-727501BB7CE6}"/>
    <dgm:cxn modelId="{61328482-95E3-0742-BC18-1A0ECFCC22F8}" type="presOf" srcId="{E9398FF8-2356-9543-85B4-BF79FBE33BA3}" destId="{A1D8A823-590B-EE49-90F8-9A0F3D959BD9}" srcOrd="0" destOrd="2" presId="urn:microsoft.com/office/officeart/2005/8/layout/hList1"/>
    <dgm:cxn modelId="{73AF0416-3F54-224F-8BF0-5AC8AC743011}" type="presOf" srcId="{A50C65BB-94A5-9E4D-821B-2795D044363F}" destId="{B3130B36-AC8A-E741-A8BC-D48EC5F147E7}" srcOrd="0" destOrd="0" presId="urn:microsoft.com/office/officeart/2005/8/layout/hList1"/>
    <dgm:cxn modelId="{BE2B84F7-AC0C-AB46-8753-A0592FF00FE7}" type="presOf" srcId="{54FF7E1F-08CB-F246-A378-7710126D227C}" destId="{A1D8A823-590B-EE49-90F8-9A0F3D959BD9}" srcOrd="0" destOrd="1" presId="urn:microsoft.com/office/officeart/2005/8/layout/hList1"/>
    <dgm:cxn modelId="{CE5DB407-3E96-A947-A1F6-4954994B6D4B}" type="presOf" srcId="{B15653DF-55D9-9E4E-BFB3-5FACAECFF72E}" destId="{A1D8A823-590B-EE49-90F8-9A0F3D959BD9}" srcOrd="0" destOrd="6" presId="urn:microsoft.com/office/officeart/2005/8/layout/hList1"/>
    <dgm:cxn modelId="{DE2172B3-1B1E-994C-837B-9681E7DD9F27}" type="presOf" srcId="{5F68480F-998F-B441-9FB3-646E99F4E3C3}" destId="{CAC679CF-C69B-AB4B-A154-E509734CA541}" srcOrd="0" destOrd="1" presId="urn:microsoft.com/office/officeart/2005/8/layout/hList1"/>
    <dgm:cxn modelId="{1C251C5E-64AF-D34B-95F8-AA837E6BABF6}" type="presOf" srcId="{87D91C4E-F1B6-A845-8101-3F470F911F99}" destId="{A1D8A823-590B-EE49-90F8-9A0F3D959BD9}" srcOrd="0" destOrd="7" presId="urn:microsoft.com/office/officeart/2005/8/layout/hList1"/>
    <dgm:cxn modelId="{7F1A441F-2FA8-EE45-B2EE-C05634F8D175}" type="presOf" srcId="{76E22BDF-AE53-CC45-9731-2924A4E97943}" destId="{A1D8A823-590B-EE49-90F8-9A0F3D959BD9}" srcOrd="0" destOrd="0" presId="urn:microsoft.com/office/officeart/2005/8/layout/hList1"/>
    <dgm:cxn modelId="{05D699D1-F751-5448-8AE9-547750F65D82}" srcId="{AD866033-3289-D24D-8E26-8DB347EAFAFB}" destId="{76E22BDF-AE53-CC45-9731-2924A4E97943}" srcOrd="0" destOrd="0" parTransId="{EB138A6F-218F-2647-A19D-55D8E4D061EB}" sibTransId="{FD22CE2D-9298-8C41-B5A8-58185A4C5765}"/>
    <dgm:cxn modelId="{A3E876D1-AA58-2A4A-85AB-AFB20423CA05}" srcId="{AD866033-3289-D24D-8E26-8DB347EAFAFB}" destId="{B15653DF-55D9-9E4E-BFB3-5FACAECFF72E}" srcOrd="6" destOrd="0" parTransId="{71AE42A0-172D-A844-8A28-F8CB1C624B44}" sibTransId="{E23E5B59-3FCD-764D-AA14-964AC4986343}"/>
    <dgm:cxn modelId="{99FD3C4F-DD39-7140-8782-54D9539E55F2}" type="presOf" srcId="{AD866033-3289-D24D-8E26-8DB347EAFAFB}" destId="{216C055F-8691-CD43-8701-4F097C5A4AC1}" srcOrd="0" destOrd="0" presId="urn:microsoft.com/office/officeart/2005/8/layout/hList1"/>
    <dgm:cxn modelId="{04D45150-1943-124B-A7C4-226F106DD8F3}" type="presOf" srcId="{7FA0EDAB-20BC-A447-9F6E-18B75880C3B4}" destId="{A1D8A823-590B-EE49-90F8-9A0F3D959BD9}" srcOrd="0" destOrd="3" presId="urn:microsoft.com/office/officeart/2005/8/layout/hList1"/>
    <dgm:cxn modelId="{9D8610DD-11E0-3244-ADC9-DCE240BC3602}" srcId="{AD866033-3289-D24D-8E26-8DB347EAFAFB}" destId="{1F11DE30-1B91-3440-9E06-19BBCB6A108A}" srcOrd="5" destOrd="0" parTransId="{8BAE2404-0C5E-9744-90F5-4F635D05C1BF}" sibTransId="{DA344005-0A23-F64C-93E9-BAC4818EFD06}"/>
    <dgm:cxn modelId="{F61E7CCD-9EB5-904F-BCD2-8662FD9725CB}" srcId="{57EC440C-D325-224A-B64E-B027ECCBF7F7}" destId="{E1603755-A340-714A-8473-A228CA89CDD6}" srcOrd="0" destOrd="0" parTransId="{8EC3C089-0016-714F-9E54-4E6FD61BB4AF}" sibTransId="{14F2183E-CC73-B34F-A187-C0C4DD2A4CDE}"/>
    <dgm:cxn modelId="{A8CEE261-BAD6-9A49-8884-851CA37B2345}" type="presOf" srcId="{E1603755-A340-714A-8473-A228CA89CDD6}" destId="{CAC679CF-C69B-AB4B-A154-E509734CA541}" srcOrd="0" destOrd="0" presId="urn:microsoft.com/office/officeart/2005/8/layout/hList1"/>
    <dgm:cxn modelId="{2A5B4441-91D4-AD46-B383-0A7D5C2D189F}" type="presOf" srcId="{57EC440C-D325-224A-B64E-B027ECCBF7F7}" destId="{A7AABFC6-7CFE-CA49-BA2B-67AEE8160B31}" srcOrd="0" destOrd="0" presId="urn:microsoft.com/office/officeart/2005/8/layout/hList1"/>
    <dgm:cxn modelId="{B735B91D-FFC7-3F41-95B9-20DED916F1DB}" srcId="{AD866033-3289-D24D-8E26-8DB347EAFAFB}" destId="{7FA0EDAB-20BC-A447-9F6E-18B75880C3B4}" srcOrd="3" destOrd="0" parTransId="{A273D59B-E9E9-8F45-9508-EE7DF9909614}" sibTransId="{51FC455A-AC7C-6745-AC5B-8E37C5DDEDA7}"/>
    <dgm:cxn modelId="{89CEA632-8534-B14A-AA66-D9C4F5DB5E71}" type="presOf" srcId="{1D015519-76F2-834C-B082-07A9216CFAA6}" destId="{CAC679CF-C69B-AB4B-A154-E509734CA541}" srcOrd="0" destOrd="2" presId="urn:microsoft.com/office/officeart/2005/8/layout/hList1"/>
    <dgm:cxn modelId="{E1647724-14A2-9E4D-8850-99339DBB74B7}" srcId="{57EC440C-D325-224A-B64E-B027ECCBF7F7}" destId="{5F68480F-998F-B441-9FB3-646E99F4E3C3}" srcOrd="1" destOrd="0" parTransId="{D7954B02-E3E0-E843-B969-9289739CF744}" sibTransId="{3249449D-D777-BB4C-8565-453DEF12F941}"/>
    <dgm:cxn modelId="{CCE083EB-96E0-8E4B-8F47-5AEED81FD5DB}" srcId="{AD866033-3289-D24D-8E26-8DB347EAFAFB}" destId="{E9398FF8-2356-9543-85B4-BF79FBE33BA3}" srcOrd="2" destOrd="0" parTransId="{9E3A9DBC-B843-CF4E-9438-2C8D29DC0F23}" sibTransId="{6BD8714D-62B8-044D-900F-A1D1D5A738B8}"/>
    <dgm:cxn modelId="{1CCE341A-75D3-844E-95EF-7DA2D6422EDE}" srcId="{A50C65BB-94A5-9E4D-821B-2795D044363F}" destId="{57EC440C-D325-224A-B64E-B027ECCBF7F7}" srcOrd="1" destOrd="0" parTransId="{EC740517-EBBA-8A46-BADD-B7D542B1946F}" sibTransId="{51C59A28-7A33-A446-B203-D697AB249D6C}"/>
    <dgm:cxn modelId="{833283E8-88D0-E140-9C2B-A16671CA0917}" type="presOf" srcId="{0A0F36A8-DAD1-6E4D-83E8-716DA66FFC86}" destId="{CAC679CF-C69B-AB4B-A154-E509734CA541}" srcOrd="0" destOrd="3" presId="urn:microsoft.com/office/officeart/2005/8/layout/hList1"/>
    <dgm:cxn modelId="{F81CAB2B-8AD6-2548-BDF7-F9BE827DB449}" srcId="{A50C65BB-94A5-9E4D-821B-2795D044363F}" destId="{AD866033-3289-D24D-8E26-8DB347EAFAFB}" srcOrd="0" destOrd="0" parTransId="{EDB73135-CD27-DE4D-9A4F-3802EBAC6926}" sibTransId="{4AE8BA3B-C999-1D47-ADD3-DA57C74589B0}"/>
    <dgm:cxn modelId="{FF14FA6A-4FCD-8C41-B3D6-D79CBDD7CF8E}" srcId="{AD866033-3289-D24D-8E26-8DB347EAFAFB}" destId="{54FF7E1F-08CB-F246-A378-7710126D227C}" srcOrd="1" destOrd="0" parTransId="{D4ED7682-0B6F-F148-9C9B-0695FE631AE5}" sibTransId="{28910616-EE9D-9549-93D1-170110874289}"/>
    <dgm:cxn modelId="{E7CA1766-FF14-7543-A077-9D652C9EB1F2}" type="presOf" srcId="{EBD428F5-9ABE-1F46-975A-1A0A91ED68F6}" destId="{A1D8A823-590B-EE49-90F8-9A0F3D959BD9}" srcOrd="0" destOrd="4" presId="urn:microsoft.com/office/officeart/2005/8/layout/hList1"/>
    <dgm:cxn modelId="{E8C64596-EAAC-9344-A98F-48DE1CF73DB5}" srcId="{57EC440C-D325-224A-B64E-B027ECCBF7F7}" destId="{1D015519-76F2-834C-B082-07A9216CFAA6}" srcOrd="2" destOrd="0" parTransId="{96308638-DDE5-2B46-A9EE-6EF4E3CEBCFD}" sibTransId="{DA4386FC-767C-F642-9191-30BD5D3C4B1D}"/>
    <dgm:cxn modelId="{49F8E1BC-23DC-BF49-AED0-8AB96D199A58}" type="presParOf" srcId="{B3130B36-AC8A-E741-A8BC-D48EC5F147E7}" destId="{FEBE9480-7662-0548-9453-BC64E03DB019}" srcOrd="0" destOrd="0" presId="urn:microsoft.com/office/officeart/2005/8/layout/hList1"/>
    <dgm:cxn modelId="{BF0A5484-0945-B540-AEFE-908B707A7E24}" type="presParOf" srcId="{FEBE9480-7662-0548-9453-BC64E03DB019}" destId="{216C055F-8691-CD43-8701-4F097C5A4AC1}" srcOrd="0" destOrd="0" presId="urn:microsoft.com/office/officeart/2005/8/layout/hList1"/>
    <dgm:cxn modelId="{083245F2-A98F-DE47-A3C1-7036B0823B6D}" type="presParOf" srcId="{FEBE9480-7662-0548-9453-BC64E03DB019}" destId="{A1D8A823-590B-EE49-90F8-9A0F3D959BD9}" srcOrd="1" destOrd="0" presId="urn:microsoft.com/office/officeart/2005/8/layout/hList1"/>
    <dgm:cxn modelId="{6D71284E-52DD-B24E-B69D-6E2F7F277DEF}" type="presParOf" srcId="{B3130B36-AC8A-E741-A8BC-D48EC5F147E7}" destId="{1BFC08DB-5A51-7440-B8D3-F14AEC49F711}" srcOrd="1" destOrd="0" presId="urn:microsoft.com/office/officeart/2005/8/layout/hList1"/>
    <dgm:cxn modelId="{19AB694B-3713-F643-B026-C7F61ED6FB23}" type="presParOf" srcId="{B3130B36-AC8A-E741-A8BC-D48EC5F147E7}" destId="{9B397055-40F3-CD47-862B-84001F7FF261}" srcOrd="2" destOrd="0" presId="urn:microsoft.com/office/officeart/2005/8/layout/hList1"/>
    <dgm:cxn modelId="{1DCD9C39-470E-724D-BEEF-7999A7B4248A}" type="presParOf" srcId="{9B397055-40F3-CD47-862B-84001F7FF261}" destId="{A7AABFC6-7CFE-CA49-BA2B-67AEE8160B31}" srcOrd="0" destOrd="0" presId="urn:microsoft.com/office/officeart/2005/8/layout/hList1"/>
    <dgm:cxn modelId="{5B6B8734-A8BC-2C4E-989B-9D9E7A985D83}" type="presParOf" srcId="{9B397055-40F3-CD47-862B-84001F7FF261}" destId="{CAC679CF-C69B-AB4B-A154-E509734CA54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A50C65BB-94A5-9E4D-821B-2795D044363F}" type="doc">
      <dgm:prSet loTypeId="urn:microsoft.com/office/officeart/2005/8/layout/hList1" loCatId="list" qsTypeId="urn:microsoft.com/office/officeart/2005/8/quickstyle/simple4" qsCatId="simple" csTypeId="urn:microsoft.com/office/officeart/2005/8/colors/accent6_4" csCatId="accent6" phldr="1"/>
      <dgm:spPr/>
      <dgm:t>
        <a:bodyPr/>
        <a:lstStyle/>
        <a:p>
          <a:endParaRPr lang="en-US"/>
        </a:p>
      </dgm:t>
    </dgm:pt>
    <dgm:pt modelId="{AD866033-3289-D24D-8E26-8DB347EAFAFB}">
      <dgm:prSet phldrT="[Text]"/>
      <dgm:spPr/>
      <dgm:t>
        <a:bodyPr/>
        <a:lstStyle/>
        <a:p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Jenis-Jenis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Strategi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Reaktif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EDB73135-CD27-DE4D-9A4F-3802EBAC6926}" type="parTrans" cxnId="{F81CAB2B-8AD6-2548-BDF7-F9BE827DB449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4AE8BA3B-C999-1D47-ADD3-DA57C74589B0}" type="sibTrans" cxnId="{F81CAB2B-8AD6-2548-BDF7-F9BE827DB449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76E22BDF-AE53-CC45-9731-2924A4E97943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Reactive Strategy 1 : Pre-emptive Action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EB138A6F-218F-2647-A19D-55D8E4D061EB}" type="parTrans" cxnId="{05D699D1-F751-5448-8AE9-547750F65D82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FD22CE2D-9298-8C41-B5A8-58185A4C5765}" type="sibTrans" cxnId="{05D699D1-F751-5448-8AE9-547750F65D82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830F76E4-3E25-B74A-8D80-34BB5EF01CAC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Reactive Strategy 2: Offensive Response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0D01CFD2-B1DF-A94F-8D34-FF774AA1B9C0}" type="parTrans" cxnId="{D914210A-9A60-7741-8F62-CE70A37939D1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BE964582-7A75-5E4C-8A14-BFE45DAAB7A6}" type="sibTrans" cxnId="{D914210A-9A60-7741-8F62-CE70A37939D1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78F8ABA8-4863-3645-ABDB-BACD545276ED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Reactive Strategy 3: Defensive Response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31DCB79E-7649-734C-B9FD-6CF0972C0491}" type="parTrans" cxnId="{704E9D3F-FA2D-514D-95B1-17DA064F8379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2AAD31CE-CF52-D740-9D3D-538B58250972}" type="sibTrans" cxnId="{704E9D3F-FA2D-514D-95B1-17DA064F8379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608616EB-39A9-1A40-8508-C8E9D9FD4322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Reactive Strategy 4: Diversion Response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CEA13C1A-A18F-1041-A577-5A9C3FCA9809}" type="parTrans" cxnId="{9AC44CF4-C64B-4144-8FFA-0F8D2EF38B56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92521E37-77ED-F747-99DC-4AFCC8690860}" type="sibTrans" cxnId="{9AC44CF4-C64B-4144-8FFA-0F8D2EF38B56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7298E497-D0F8-0349-95C0-A7DF4BCEA028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Reactive Strategy 5: Vocal Commiseration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04BCB236-7405-0548-89C2-6687E30FA57A}" type="parTrans" cxnId="{D363D57E-5765-444C-BA53-C6126EE915BF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D99CA854-02AA-E843-A7FD-E3960209C7F3}" type="sibTrans" cxnId="{D363D57E-5765-444C-BA53-C6126EE915BF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7FE73589-BF2D-B044-934C-B3B3B6212B6D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Reactive Strategy 6: Rectifying Behavior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D9F97E7B-8825-E74A-84C8-7357E4DF6CCF}" type="parTrans" cxnId="{8A2FCDBD-161A-B942-A358-2F37178689FC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2640206B-DBDA-EF40-A209-6750B51AB148}" type="sibTrans" cxnId="{8A2FCDBD-161A-B942-A358-2F37178689FC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4DF256CF-A18F-5F4D-A566-613A1F8CFA57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Reactive Strategy 7: Deliberate Inaction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99E35023-5274-E94A-94B8-F3E8ECFC71DA}" type="parTrans" cxnId="{9BF05324-1E02-A342-BF06-DBCE1F555622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2AA43ADA-0752-2D44-98AD-99705D71A919}" type="sibTrans" cxnId="{9BF05324-1E02-A342-BF06-DBCE1F555622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B3130B36-AC8A-E741-A8BC-D48EC5F147E7}" type="pres">
      <dgm:prSet presAssocID="{A50C65BB-94A5-9E4D-821B-2795D044363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EBE9480-7662-0548-9453-BC64E03DB019}" type="pres">
      <dgm:prSet presAssocID="{AD866033-3289-D24D-8E26-8DB347EAFAFB}" presName="composite" presStyleCnt="0"/>
      <dgm:spPr/>
      <dgm:t>
        <a:bodyPr/>
        <a:lstStyle/>
        <a:p>
          <a:endParaRPr lang="en-US"/>
        </a:p>
      </dgm:t>
    </dgm:pt>
    <dgm:pt modelId="{216C055F-8691-CD43-8701-4F097C5A4AC1}" type="pres">
      <dgm:prSet presAssocID="{AD866033-3289-D24D-8E26-8DB347EAFAFB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D8A823-590B-EE49-90F8-9A0F3D959BD9}" type="pres">
      <dgm:prSet presAssocID="{AD866033-3289-D24D-8E26-8DB347EAFAFB}" presName="desTx" presStyleLbl="alignAccFollowNode1" presStyleIdx="0" presStyleCnt="1" custLinFactNeighborX="3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AC44CF4-C64B-4144-8FFA-0F8D2EF38B56}" srcId="{AD866033-3289-D24D-8E26-8DB347EAFAFB}" destId="{608616EB-39A9-1A40-8508-C8E9D9FD4322}" srcOrd="3" destOrd="0" parTransId="{CEA13C1A-A18F-1041-A577-5A9C3FCA9809}" sibTransId="{92521E37-77ED-F747-99DC-4AFCC8690860}"/>
    <dgm:cxn modelId="{83ADAE14-5335-DC42-A644-9FB4700CCC0A}" type="presOf" srcId="{78F8ABA8-4863-3645-ABDB-BACD545276ED}" destId="{A1D8A823-590B-EE49-90F8-9A0F3D959BD9}" srcOrd="0" destOrd="2" presId="urn:microsoft.com/office/officeart/2005/8/layout/hList1"/>
    <dgm:cxn modelId="{A77AD8EA-BD5F-1B4F-AA2F-469547B241C8}" type="presOf" srcId="{830F76E4-3E25-B74A-8D80-34BB5EF01CAC}" destId="{A1D8A823-590B-EE49-90F8-9A0F3D959BD9}" srcOrd="0" destOrd="1" presId="urn:microsoft.com/office/officeart/2005/8/layout/hList1"/>
    <dgm:cxn modelId="{704E9D3F-FA2D-514D-95B1-17DA064F8379}" srcId="{AD866033-3289-D24D-8E26-8DB347EAFAFB}" destId="{78F8ABA8-4863-3645-ABDB-BACD545276ED}" srcOrd="2" destOrd="0" parTransId="{31DCB79E-7649-734C-B9FD-6CF0972C0491}" sibTransId="{2AAD31CE-CF52-D740-9D3D-538B58250972}"/>
    <dgm:cxn modelId="{F81CAB2B-8AD6-2548-BDF7-F9BE827DB449}" srcId="{A50C65BB-94A5-9E4D-821B-2795D044363F}" destId="{AD866033-3289-D24D-8E26-8DB347EAFAFB}" srcOrd="0" destOrd="0" parTransId="{EDB73135-CD27-DE4D-9A4F-3802EBAC6926}" sibTransId="{4AE8BA3B-C999-1D47-ADD3-DA57C74589B0}"/>
    <dgm:cxn modelId="{9BF05324-1E02-A342-BF06-DBCE1F555622}" srcId="{AD866033-3289-D24D-8E26-8DB347EAFAFB}" destId="{4DF256CF-A18F-5F4D-A566-613A1F8CFA57}" srcOrd="6" destOrd="0" parTransId="{99E35023-5274-E94A-94B8-F3E8ECFC71DA}" sibTransId="{2AA43ADA-0752-2D44-98AD-99705D71A919}"/>
    <dgm:cxn modelId="{D914210A-9A60-7741-8F62-CE70A37939D1}" srcId="{AD866033-3289-D24D-8E26-8DB347EAFAFB}" destId="{830F76E4-3E25-B74A-8D80-34BB5EF01CAC}" srcOrd="1" destOrd="0" parTransId="{0D01CFD2-B1DF-A94F-8D34-FF774AA1B9C0}" sibTransId="{BE964582-7A75-5E4C-8A14-BFE45DAAB7A6}"/>
    <dgm:cxn modelId="{8A2FCDBD-161A-B942-A358-2F37178689FC}" srcId="{AD866033-3289-D24D-8E26-8DB347EAFAFB}" destId="{7FE73589-BF2D-B044-934C-B3B3B6212B6D}" srcOrd="5" destOrd="0" parTransId="{D9F97E7B-8825-E74A-84C8-7357E4DF6CCF}" sibTransId="{2640206B-DBDA-EF40-A209-6750B51AB148}"/>
    <dgm:cxn modelId="{7B6E91A1-C07E-D04B-9CF7-52460EDA3D1C}" type="presOf" srcId="{A50C65BB-94A5-9E4D-821B-2795D044363F}" destId="{B3130B36-AC8A-E741-A8BC-D48EC5F147E7}" srcOrd="0" destOrd="0" presId="urn:microsoft.com/office/officeart/2005/8/layout/hList1"/>
    <dgm:cxn modelId="{9224F880-B481-CB4E-91C3-3D3E461C3B8F}" type="presOf" srcId="{7298E497-D0F8-0349-95C0-A7DF4BCEA028}" destId="{A1D8A823-590B-EE49-90F8-9A0F3D959BD9}" srcOrd="0" destOrd="4" presId="urn:microsoft.com/office/officeart/2005/8/layout/hList1"/>
    <dgm:cxn modelId="{8C2F80E8-FCB0-B244-B6F8-3BB2A74FF8E2}" type="presOf" srcId="{AD866033-3289-D24D-8E26-8DB347EAFAFB}" destId="{216C055F-8691-CD43-8701-4F097C5A4AC1}" srcOrd="0" destOrd="0" presId="urn:microsoft.com/office/officeart/2005/8/layout/hList1"/>
    <dgm:cxn modelId="{6EB4691F-BFF3-5A44-959A-B8A5C2932013}" type="presOf" srcId="{608616EB-39A9-1A40-8508-C8E9D9FD4322}" destId="{A1D8A823-590B-EE49-90F8-9A0F3D959BD9}" srcOrd="0" destOrd="3" presId="urn:microsoft.com/office/officeart/2005/8/layout/hList1"/>
    <dgm:cxn modelId="{05D699D1-F751-5448-8AE9-547750F65D82}" srcId="{AD866033-3289-D24D-8E26-8DB347EAFAFB}" destId="{76E22BDF-AE53-CC45-9731-2924A4E97943}" srcOrd="0" destOrd="0" parTransId="{EB138A6F-218F-2647-A19D-55D8E4D061EB}" sibTransId="{FD22CE2D-9298-8C41-B5A8-58185A4C5765}"/>
    <dgm:cxn modelId="{D363D57E-5765-444C-BA53-C6126EE915BF}" srcId="{AD866033-3289-D24D-8E26-8DB347EAFAFB}" destId="{7298E497-D0F8-0349-95C0-A7DF4BCEA028}" srcOrd="4" destOrd="0" parTransId="{04BCB236-7405-0548-89C2-6687E30FA57A}" sibTransId="{D99CA854-02AA-E843-A7FD-E3960209C7F3}"/>
    <dgm:cxn modelId="{5090E4B2-8D33-194E-BC90-7D421A52BBCF}" type="presOf" srcId="{7FE73589-BF2D-B044-934C-B3B3B6212B6D}" destId="{A1D8A823-590B-EE49-90F8-9A0F3D959BD9}" srcOrd="0" destOrd="5" presId="urn:microsoft.com/office/officeart/2005/8/layout/hList1"/>
    <dgm:cxn modelId="{D4763021-54AA-AA41-AD77-A7D1F1F21D5D}" type="presOf" srcId="{4DF256CF-A18F-5F4D-A566-613A1F8CFA57}" destId="{A1D8A823-590B-EE49-90F8-9A0F3D959BD9}" srcOrd="0" destOrd="6" presId="urn:microsoft.com/office/officeart/2005/8/layout/hList1"/>
    <dgm:cxn modelId="{31E0A54A-E396-DA4C-885E-ADAC39ED6838}" type="presOf" srcId="{76E22BDF-AE53-CC45-9731-2924A4E97943}" destId="{A1D8A823-590B-EE49-90F8-9A0F3D959BD9}" srcOrd="0" destOrd="0" presId="urn:microsoft.com/office/officeart/2005/8/layout/hList1"/>
    <dgm:cxn modelId="{46E9BE28-FCF8-4947-A2D0-B67332C6226D}" type="presParOf" srcId="{B3130B36-AC8A-E741-A8BC-D48EC5F147E7}" destId="{FEBE9480-7662-0548-9453-BC64E03DB019}" srcOrd="0" destOrd="0" presId="urn:microsoft.com/office/officeart/2005/8/layout/hList1"/>
    <dgm:cxn modelId="{9166D113-A6C0-0045-BBAD-DF9BC1FC88B1}" type="presParOf" srcId="{FEBE9480-7662-0548-9453-BC64E03DB019}" destId="{216C055F-8691-CD43-8701-4F097C5A4AC1}" srcOrd="0" destOrd="0" presId="urn:microsoft.com/office/officeart/2005/8/layout/hList1"/>
    <dgm:cxn modelId="{750E1147-8F59-2548-8279-8740985BE083}" type="presParOf" srcId="{FEBE9480-7662-0548-9453-BC64E03DB019}" destId="{A1D8A823-590B-EE49-90F8-9A0F3D959BD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698AF850-084B-4D4C-9187-FFD137732FB7}" type="doc">
      <dgm:prSet loTypeId="urn:microsoft.com/office/officeart/2005/8/layout/default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77DD5A1-C0CE-4846-910A-E454FCB4A648}">
      <dgm:prSet phldrT="[Text]"/>
      <dgm:spPr/>
      <dgm:t>
        <a:bodyPr/>
        <a:lstStyle/>
        <a:p>
          <a:r>
            <a:rPr lang="en-US" dirty="0" smtClean="0">
              <a:latin typeface="Times New Roman"/>
              <a:cs typeface="Times New Roman"/>
            </a:rPr>
            <a:t>Ethos</a:t>
          </a:r>
          <a:endParaRPr lang="en-US" dirty="0">
            <a:latin typeface="Times New Roman"/>
            <a:cs typeface="Times New Roman"/>
          </a:endParaRPr>
        </a:p>
      </dgm:t>
    </dgm:pt>
    <dgm:pt modelId="{152A9B9B-18A1-F34C-B789-858F14B4069C}" type="parTrans" cxnId="{CDB37558-69F1-374D-8DB9-C4E505401216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9CA13A3B-2F92-2D4B-9334-A0FE8679201A}" type="sibTrans" cxnId="{CDB37558-69F1-374D-8DB9-C4E505401216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A4A69B20-A151-2A44-84AB-1B7DE0AAD613}">
      <dgm:prSet phldrT="[Text]"/>
      <dgm:spPr/>
      <dgm:t>
        <a:bodyPr/>
        <a:lstStyle/>
        <a:p>
          <a:r>
            <a:rPr lang="en-US" dirty="0" smtClean="0">
              <a:latin typeface="Times New Roman"/>
              <a:cs typeface="Times New Roman"/>
            </a:rPr>
            <a:t>Logos</a:t>
          </a:r>
          <a:endParaRPr lang="en-US" dirty="0">
            <a:latin typeface="Times New Roman"/>
            <a:cs typeface="Times New Roman"/>
          </a:endParaRPr>
        </a:p>
      </dgm:t>
    </dgm:pt>
    <dgm:pt modelId="{64EFE4E6-2E7B-B94B-9245-5553E6768846}" type="parTrans" cxnId="{DB398702-0D21-F04A-81DA-92E66AECB357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302562F2-A4BB-CB48-95A6-28ACF8182CC0}" type="sibTrans" cxnId="{DB398702-0D21-F04A-81DA-92E66AECB357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259D62A1-E9FE-1244-A12B-AA3DBB74ED6A}">
      <dgm:prSet phldrT="[Text]"/>
      <dgm:spPr/>
      <dgm:t>
        <a:bodyPr/>
        <a:lstStyle/>
        <a:p>
          <a:r>
            <a:rPr lang="en-US" dirty="0" smtClean="0">
              <a:latin typeface="Times New Roman"/>
              <a:cs typeface="Times New Roman"/>
            </a:rPr>
            <a:t>Pathos</a:t>
          </a:r>
          <a:endParaRPr lang="en-US" dirty="0">
            <a:latin typeface="Times New Roman"/>
            <a:cs typeface="Times New Roman"/>
          </a:endParaRPr>
        </a:p>
      </dgm:t>
    </dgm:pt>
    <dgm:pt modelId="{359C6416-C8FE-5040-92F5-34548E9B23B2}" type="parTrans" cxnId="{0FF16921-76CE-D944-90FE-0A98EC93455C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0AA1F50C-4D95-634C-90DE-48D19B56F3F0}" type="sibTrans" cxnId="{0FF16921-76CE-D944-90FE-0A98EC93455C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90E95741-924C-F543-A376-D17284877F89}">
      <dgm:prSet phldrT="[Text]"/>
      <dgm:spPr/>
      <dgm:t>
        <a:bodyPr/>
        <a:lstStyle/>
        <a:p>
          <a:r>
            <a:rPr lang="en-US" dirty="0" smtClean="0">
              <a:latin typeface="Times New Roman"/>
              <a:cs typeface="Times New Roman"/>
            </a:rPr>
            <a:t>Verbal Communication</a:t>
          </a:r>
          <a:endParaRPr lang="en-US" dirty="0">
            <a:latin typeface="Times New Roman"/>
            <a:cs typeface="Times New Roman"/>
          </a:endParaRPr>
        </a:p>
      </dgm:t>
    </dgm:pt>
    <dgm:pt modelId="{5F6135A5-DB24-0F40-B537-09AA488C3B6D}" type="parTrans" cxnId="{263E0528-4945-864F-B683-5068BC84EE25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13F1CA5A-9EE3-1245-9D4E-0744DDD2C50F}" type="sibTrans" cxnId="{263E0528-4945-864F-B683-5068BC84EE25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D5E7269F-90BC-9A4A-A318-7E315A2646E0}">
      <dgm:prSet phldrT="[Text]"/>
      <dgm:spPr/>
      <dgm:t>
        <a:bodyPr/>
        <a:lstStyle/>
        <a:p>
          <a:r>
            <a:rPr lang="en-US" dirty="0" smtClean="0">
              <a:latin typeface="Times New Roman"/>
              <a:cs typeface="Times New Roman"/>
            </a:rPr>
            <a:t>Ethical Language</a:t>
          </a:r>
          <a:endParaRPr lang="en-US" dirty="0">
            <a:latin typeface="Times New Roman"/>
            <a:cs typeface="Times New Roman"/>
          </a:endParaRPr>
        </a:p>
      </dgm:t>
    </dgm:pt>
    <dgm:pt modelId="{10040433-3612-F54C-B60F-961353C49FBC}" type="parTrans" cxnId="{466B5A10-AD89-6445-AA06-6EA429E76DBC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0387A475-F8FB-714B-8182-14EF8D3C7C67}" type="sibTrans" cxnId="{466B5A10-AD89-6445-AA06-6EA429E76DBC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19C3004D-31E9-7649-B2E9-0D5549B008A9}">
      <dgm:prSet phldrT="[Text]"/>
      <dgm:spPr/>
      <dgm:t>
        <a:bodyPr/>
        <a:lstStyle/>
        <a:p>
          <a:r>
            <a:rPr lang="en-US" dirty="0" smtClean="0">
              <a:latin typeface="Times New Roman"/>
              <a:cs typeface="Times New Roman"/>
            </a:rPr>
            <a:t>Nonverbal Communication</a:t>
          </a:r>
          <a:endParaRPr lang="en-US" dirty="0">
            <a:latin typeface="Times New Roman"/>
            <a:cs typeface="Times New Roman"/>
          </a:endParaRPr>
        </a:p>
      </dgm:t>
    </dgm:pt>
    <dgm:pt modelId="{E96F40F8-7F05-3E40-B5A3-AE72C08421E7}" type="parTrans" cxnId="{F6383687-7932-CD4A-B662-EB8EE318AD1F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957FB474-A279-2D49-A7C8-62F0FA4F53CF}" type="sibTrans" cxnId="{F6383687-7932-CD4A-B662-EB8EE318AD1F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0C60D859-0B56-A848-9430-E811B68D4718}">
      <dgm:prSet phldrT="[Text]"/>
      <dgm:spPr/>
      <dgm:t>
        <a:bodyPr/>
        <a:lstStyle/>
        <a:p>
          <a:r>
            <a:rPr lang="en-US" dirty="0" smtClean="0">
              <a:latin typeface="Times New Roman"/>
              <a:cs typeface="Times New Roman"/>
            </a:rPr>
            <a:t>Visual &amp; Aural Communication</a:t>
          </a:r>
          <a:endParaRPr lang="en-US" dirty="0">
            <a:latin typeface="Times New Roman"/>
            <a:cs typeface="Times New Roman"/>
          </a:endParaRPr>
        </a:p>
      </dgm:t>
    </dgm:pt>
    <dgm:pt modelId="{D1B6DD71-DA50-EE47-8D76-43DB026B9D11}" type="parTrans" cxnId="{FB2F0237-A447-A845-AD71-F89C3076500C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BA85EDAB-D093-3E4D-903C-CDB6BB3DAD0D}" type="sibTrans" cxnId="{FB2F0237-A447-A845-AD71-F89C3076500C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AE75FEF2-CB16-EE4A-8A13-ECD1638784C5}">
      <dgm:prSet phldrT="[Text]"/>
      <dgm:spPr/>
      <dgm:t>
        <a:bodyPr/>
        <a:lstStyle/>
        <a:p>
          <a:r>
            <a:rPr lang="en-US" dirty="0" smtClean="0">
              <a:latin typeface="Times New Roman"/>
              <a:cs typeface="Times New Roman"/>
            </a:rPr>
            <a:t>Branding</a:t>
          </a:r>
          <a:endParaRPr lang="en-US" dirty="0">
            <a:latin typeface="Times New Roman"/>
            <a:cs typeface="Times New Roman"/>
          </a:endParaRPr>
        </a:p>
      </dgm:t>
    </dgm:pt>
    <dgm:pt modelId="{72826572-F998-AE44-8FD2-8A9F811E74D3}" type="parTrans" cxnId="{99B03C16-12E7-B740-9E67-D406C0B860FD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DE9EA264-426B-A242-AA43-BA02AFAE1A2D}" type="sibTrans" cxnId="{99B03C16-12E7-B740-9E67-D406C0B860FD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48BA841B-1EC3-A445-B6F2-98DCA71EAC0B}" type="pres">
      <dgm:prSet presAssocID="{698AF850-084B-4D4C-9187-FFD137732FB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77C8704-4816-F34D-84DC-B28F34647803}" type="pres">
      <dgm:prSet presAssocID="{777DD5A1-C0CE-4846-910A-E454FCB4A648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DECF24-0FD5-EF41-9E76-2CC8F0A9C5D1}" type="pres">
      <dgm:prSet presAssocID="{9CA13A3B-2F92-2D4B-9334-A0FE8679201A}" presName="sibTrans" presStyleCnt="0"/>
      <dgm:spPr/>
    </dgm:pt>
    <dgm:pt modelId="{DE2E1FEB-363D-6543-A61D-1DA48A4F01D8}" type="pres">
      <dgm:prSet presAssocID="{A4A69B20-A151-2A44-84AB-1B7DE0AAD613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0EC630-59AA-7040-9E2E-EC26D4C1244C}" type="pres">
      <dgm:prSet presAssocID="{302562F2-A4BB-CB48-95A6-28ACF8182CC0}" presName="sibTrans" presStyleCnt="0"/>
      <dgm:spPr/>
    </dgm:pt>
    <dgm:pt modelId="{C806F2E4-CC13-4D40-BCE0-A10C133F3CF4}" type="pres">
      <dgm:prSet presAssocID="{259D62A1-E9FE-1244-A12B-AA3DBB74ED6A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F7AFB7-7078-B94D-A0D5-ACE65BCA3C95}" type="pres">
      <dgm:prSet presAssocID="{0AA1F50C-4D95-634C-90DE-48D19B56F3F0}" presName="sibTrans" presStyleCnt="0"/>
      <dgm:spPr/>
    </dgm:pt>
    <dgm:pt modelId="{3F787230-EDED-F54C-917F-E6127AD9D235}" type="pres">
      <dgm:prSet presAssocID="{90E95741-924C-F543-A376-D17284877F89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178BA2-69BD-0746-8EF6-1CDE2BC3EC05}" type="pres">
      <dgm:prSet presAssocID="{13F1CA5A-9EE3-1245-9D4E-0744DDD2C50F}" presName="sibTrans" presStyleCnt="0"/>
      <dgm:spPr/>
    </dgm:pt>
    <dgm:pt modelId="{234EA7C1-EEE7-E04F-AB93-DD20BA6295DE}" type="pres">
      <dgm:prSet presAssocID="{D5E7269F-90BC-9A4A-A318-7E315A2646E0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00E85E-84F2-BB4D-BC46-C33777372E7B}" type="pres">
      <dgm:prSet presAssocID="{0387A475-F8FB-714B-8182-14EF8D3C7C67}" presName="sibTrans" presStyleCnt="0"/>
      <dgm:spPr/>
    </dgm:pt>
    <dgm:pt modelId="{89BFB3AD-F6DC-314B-A195-64D9E49DFE1E}" type="pres">
      <dgm:prSet presAssocID="{19C3004D-31E9-7649-B2E9-0D5549B008A9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4B370D-0DC6-3940-8C82-1F52F3575A4B}" type="pres">
      <dgm:prSet presAssocID="{957FB474-A279-2D49-A7C8-62F0FA4F53CF}" presName="sibTrans" presStyleCnt="0"/>
      <dgm:spPr/>
    </dgm:pt>
    <dgm:pt modelId="{60AF27DD-1F61-E945-8526-B516A499BAB6}" type="pres">
      <dgm:prSet presAssocID="{0C60D859-0B56-A848-9430-E811B68D4718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BA8EBB-681D-1741-AD4E-26823CDB8238}" type="pres">
      <dgm:prSet presAssocID="{BA85EDAB-D093-3E4D-903C-CDB6BB3DAD0D}" presName="sibTrans" presStyleCnt="0"/>
      <dgm:spPr/>
    </dgm:pt>
    <dgm:pt modelId="{AE168C79-7C53-F743-B460-950A059682D2}" type="pres">
      <dgm:prSet presAssocID="{AE75FEF2-CB16-EE4A-8A13-ECD1638784C5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304C962-6B04-3A46-95AB-D2A4FF7B3D8A}" type="presOf" srcId="{698AF850-084B-4D4C-9187-FFD137732FB7}" destId="{48BA841B-1EC3-A445-B6F2-98DCA71EAC0B}" srcOrd="0" destOrd="0" presId="urn:microsoft.com/office/officeart/2005/8/layout/default"/>
    <dgm:cxn modelId="{F6383687-7932-CD4A-B662-EB8EE318AD1F}" srcId="{698AF850-084B-4D4C-9187-FFD137732FB7}" destId="{19C3004D-31E9-7649-B2E9-0D5549B008A9}" srcOrd="5" destOrd="0" parTransId="{E96F40F8-7F05-3E40-B5A3-AE72C08421E7}" sibTransId="{957FB474-A279-2D49-A7C8-62F0FA4F53CF}"/>
    <dgm:cxn modelId="{059852B3-C8CE-C447-AFC3-EAEB10CB4635}" type="presOf" srcId="{A4A69B20-A151-2A44-84AB-1B7DE0AAD613}" destId="{DE2E1FEB-363D-6543-A61D-1DA48A4F01D8}" srcOrd="0" destOrd="0" presId="urn:microsoft.com/office/officeart/2005/8/layout/default"/>
    <dgm:cxn modelId="{0FF16921-76CE-D944-90FE-0A98EC93455C}" srcId="{698AF850-084B-4D4C-9187-FFD137732FB7}" destId="{259D62A1-E9FE-1244-A12B-AA3DBB74ED6A}" srcOrd="2" destOrd="0" parTransId="{359C6416-C8FE-5040-92F5-34548E9B23B2}" sibTransId="{0AA1F50C-4D95-634C-90DE-48D19B56F3F0}"/>
    <dgm:cxn modelId="{2288EFC8-E0AF-BA49-87A9-B58FE056E026}" type="presOf" srcId="{D5E7269F-90BC-9A4A-A318-7E315A2646E0}" destId="{234EA7C1-EEE7-E04F-AB93-DD20BA6295DE}" srcOrd="0" destOrd="0" presId="urn:microsoft.com/office/officeart/2005/8/layout/default"/>
    <dgm:cxn modelId="{99B03C16-12E7-B740-9E67-D406C0B860FD}" srcId="{698AF850-084B-4D4C-9187-FFD137732FB7}" destId="{AE75FEF2-CB16-EE4A-8A13-ECD1638784C5}" srcOrd="7" destOrd="0" parTransId="{72826572-F998-AE44-8FD2-8A9F811E74D3}" sibTransId="{DE9EA264-426B-A242-AA43-BA02AFAE1A2D}"/>
    <dgm:cxn modelId="{263E0528-4945-864F-B683-5068BC84EE25}" srcId="{698AF850-084B-4D4C-9187-FFD137732FB7}" destId="{90E95741-924C-F543-A376-D17284877F89}" srcOrd="3" destOrd="0" parTransId="{5F6135A5-DB24-0F40-B537-09AA488C3B6D}" sibTransId="{13F1CA5A-9EE3-1245-9D4E-0744DDD2C50F}"/>
    <dgm:cxn modelId="{CDB37558-69F1-374D-8DB9-C4E505401216}" srcId="{698AF850-084B-4D4C-9187-FFD137732FB7}" destId="{777DD5A1-C0CE-4846-910A-E454FCB4A648}" srcOrd="0" destOrd="0" parTransId="{152A9B9B-18A1-F34C-B789-858F14B4069C}" sibTransId="{9CA13A3B-2F92-2D4B-9334-A0FE8679201A}"/>
    <dgm:cxn modelId="{4C7C6238-E9D7-D949-87FF-9BCCA8C2FB25}" type="presOf" srcId="{259D62A1-E9FE-1244-A12B-AA3DBB74ED6A}" destId="{C806F2E4-CC13-4D40-BCE0-A10C133F3CF4}" srcOrd="0" destOrd="0" presId="urn:microsoft.com/office/officeart/2005/8/layout/default"/>
    <dgm:cxn modelId="{CF48872C-0B91-F546-9A79-5C840A771BA5}" type="presOf" srcId="{777DD5A1-C0CE-4846-910A-E454FCB4A648}" destId="{877C8704-4816-F34D-84DC-B28F34647803}" srcOrd="0" destOrd="0" presId="urn:microsoft.com/office/officeart/2005/8/layout/default"/>
    <dgm:cxn modelId="{FB2F0237-A447-A845-AD71-F89C3076500C}" srcId="{698AF850-084B-4D4C-9187-FFD137732FB7}" destId="{0C60D859-0B56-A848-9430-E811B68D4718}" srcOrd="6" destOrd="0" parTransId="{D1B6DD71-DA50-EE47-8D76-43DB026B9D11}" sibTransId="{BA85EDAB-D093-3E4D-903C-CDB6BB3DAD0D}"/>
    <dgm:cxn modelId="{DB398702-0D21-F04A-81DA-92E66AECB357}" srcId="{698AF850-084B-4D4C-9187-FFD137732FB7}" destId="{A4A69B20-A151-2A44-84AB-1B7DE0AAD613}" srcOrd="1" destOrd="0" parTransId="{64EFE4E6-2E7B-B94B-9245-5553E6768846}" sibTransId="{302562F2-A4BB-CB48-95A6-28ACF8182CC0}"/>
    <dgm:cxn modelId="{AE0AD584-CCD8-5F4F-A1CE-8571967E0973}" type="presOf" srcId="{90E95741-924C-F543-A376-D17284877F89}" destId="{3F787230-EDED-F54C-917F-E6127AD9D235}" srcOrd="0" destOrd="0" presId="urn:microsoft.com/office/officeart/2005/8/layout/default"/>
    <dgm:cxn modelId="{8DC8E857-1091-ED44-B266-3E0B639D92F3}" type="presOf" srcId="{AE75FEF2-CB16-EE4A-8A13-ECD1638784C5}" destId="{AE168C79-7C53-F743-B460-950A059682D2}" srcOrd="0" destOrd="0" presId="urn:microsoft.com/office/officeart/2005/8/layout/default"/>
    <dgm:cxn modelId="{466B5A10-AD89-6445-AA06-6EA429E76DBC}" srcId="{698AF850-084B-4D4C-9187-FFD137732FB7}" destId="{D5E7269F-90BC-9A4A-A318-7E315A2646E0}" srcOrd="4" destOrd="0" parTransId="{10040433-3612-F54C-B60F-961353C49FBC}" sibTransId="{0387A475-F8FB-714B-8182-14EF8D3C7C67}"/>
    <dgm:cxn modelId="{C940978F-05C6-D542-B8E5-514F9D72F23B}" type="presOf" srcId="{0C60D859-0B56-A848-9430-E811B68D4718}" destId="{60AF27DD-1F61-E945-8526-B516A499BAB6}" srcOrd="0" destOrd="0" presId="urn:microsoft.com/office/officeart/2005/8/layout/default"/>
    <dgm:cxn modelId="{3032B7E8-C7A9-8543-ACA4-4092FB42451B}" type="presOf" srcId="{19C3004D-31E9-7649-B2E9-0D5549B008A9}" destId="{89BFB3AD-F6DC-314B-A195-64D9E49DFE1E}" srcOrd="0" destOrd="0" presId="urn:microsoft.com/office/officeart/2005/8/layout/default"/>
    <dgm:cxn modelId="{30829B7D-5898-B847-ADC0-FBB1F55F2E11}" type="presParOf" srcId="{48BA841B-1EC3-A445-B6F2-98DCA71EAC0B}" destId="{877C8704-4816-F34D-84DC-B28F34647803}" srcOrd="0" destOrd="0" presId="urn:microsoft.com/office/officeart/2005/8/layout/default"/>
    <dgm:cxn modelId="{C674C111-F091-314B-B1E2-7FC9B85EACCC}" type="presParOf" srcId="{48BA841B-1EC3-A445-B6F2-98DCA71EAC0B}" destId="{40DECF24-0FD5-EF41-9E76-2CC8F0A9C5D1}" srcOrd="1" destOrd="0" presId="urn:microsoft.com/office/officeart/2005/8/layout/default"/>
    <dgm:cxn modelId="{3C5F3080-6916-6049-B301-D33EAE0FA905}" type="presParOf" srcId="{48BA841B-1EC3-A445-B6F2-98DCA71EAC0B}" destId="{DE2E1FEB-363D-6543-A61D-1DA48A4F01D8}" srcOrd="2" destOrd="0" presId="urn:microsoft.com/office/officeart/2005/8/layout/default"/>
    <dgm:cxn modelId="{3B877378-4242-9F4C-A35A-8D49A45D6EBB}" type="presParOf" srcId="{48BA841B-1EC3-A445-B6F2-98DCA71EAC0B}" destId="{140EC630-59AA-7040-9E2E-EC26D4C1244C}" srcOrd="3" destOrd="0" presId="urn:microsoft.com/office/officeart/2005/8/layout/default"/>
    <dgm:cxn modelId="{DBCB7803-A19D-014B-B423-B3BE448CC5D3}" type="presParOf" srcId="{48BA841B-1EC3-A445-B6F2-98DCA71EAC0B}" destId="{C806F2E4-CC13-4D40-BCE0-A10C133F3CF4}" srcOrd="4" destOrd="0" presId="urn:microsoft.com/office/officeart/2005/8/layout/default"/>
    <dgm:cxn modelId="{53914BD1-A06B-B94F-8B35-76B030F419D9}" type="presParOf" srcId="{48BA841B-1EC3-A445-B6F2-98DCA71EAC0B}" destId="{0CF7AFB7-7078-B94D-A0D5-ACE65BCA3C95}" srcOrd="5" destOrd="0" presId="urn:microsoft.com/office/officeart/2005/8/layout/default"/>
    <dgm:cxn modelId="{72AEED36-BE12-2A41-9727-83334EDC5A8C}" type="presParOf" srcId="{48BA841B-1EC3-A445-B6F2-98DCA71EAC0B}" destId="{3F787230-EDED-F54C-917F-E6127AD9D235}" srcOrd="6" destOrd="0" presId="urn:microsoft.com/office/officeart/2005/8/layout/default"/>
    <dgm:cxn modelId="{0B9FECC2-4935-8E4D-A300-CEE54E0934D3}" type="presParOf" srcId="{48BA841B-1EC3-A445-B6F2-98DCA71EAC0B}" destId="{58178BA2-69BD-0746-8EF6-1CDE2BC3EC05}" srcOrd="7" destOrd="0" presId="urn:microsoft.com/office/officeart/2005/8/layout/default"/>
    <dgm:cxn modelId="{F2DCF42F-1412-354D-8B7E-B478C7D395EA}" type="presParOf" srcId="{48BA841B-1EC3-A445-B6F2-98DCA71EAC0B}" destId="{234EA7C1-EEE7-E04F-AB93-DD20BA6295DE}" srcOrd="8" destOrd="0" presId="urn:microsoft.com/office/officeart/2005/8/layout/default"/>
    <dgm:cxn modelId="{EF7064E6-9C2A-FB46-8AF3-4FECDFF5B2CA}" type="presParOf" srcId="{48BA841B-1EC3-A445-B6F2-98DCA71EAC0B}" destId="{7B00E85E-84F2-BB4D-BC46-C33777372E7B}" srcOrd="9" destOrd="0" presId="urn:microsoft.com/office/officeart/2005/8/layout/default"/>
    <dgm:cxn modelId="{2C3EE4A3-4855-3444-8620-D26C010CE644}" type="presParOf" srcId="{48BA841B-1EC3-A445-B6F2-98DCA71EAC0B}" destId="{89BFB3AD-F6DC-314B-A195-64D9E49DFE1E}" srcOrd="10" destOrd="0" presId="urn:microsoft.com/office/officeart/2005/8/layout/default"/>
    <dgm:cxn modelId="{8C2F2535-F732-684D-8FB4-E58850A12DA8}" type="presParOf" srcId="{48BA841B-1EC3-A445-B6F2-98DCA71EAC0B}" destId="{D34B370D-0DC6-3940-8C82-1F52F3575A4B}" srcOrd="11" destOrd="0" presId="urn:microsoft.com/office/officeart/2005/8/layout/default"/>
    <dgm:cxn modelId="{5EE1581D-5BA2-D949-BA82-FEA9C56197AB}" type="presParOf" srcId="{48BA841B-1EC3-A445-B6F2-98DCA71EAC0B}" destId="{60AF27DD-1F61-E945-8526-B516A499BAB6}" srcOrd="12" destOrd="0" presId="urn:microsoft.com/office/officeart/2005/8/layout/default"/>
    <dgm:cxn modelId="{3D0D7F2D-8360-B74A-A11C-EF284A0DAEFC}" type="presParOf" srcId="{48BA841B-1EC3-A445-B6F2-98DCA71EAC0B}" destId="{92BA8EBB-681D-1741-AD4E-26823CDB8238}" srcOrd="13" destOrd="0" presId="urn:microsoft.com/office/officeart/2005/8/layout/default"/>
    <dgm:cxn modelId="{9E5EB557-C423-D944-B5AB-67AC364101DD}" type="presParOf" srcId="{48BA841B-1EC3-A445-B6F2-98DCA71EAC0B}" destId="{AE168C79-7C53-F743-B460-950A059682D2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41933981-5399-0A43-B48C-ABE09E441759}" type="doc">
      <dgm:prSet loTypeId="urn:microsoft.com/office/officeart/2005/8/layout/hProcess6" loCatId="process" qsTypeId="urn:microsoft.com/office/officeart/2005/8/quickstyle/simple4" qsCatId="simple" csTypeId="urn:microsoft.com/office/officeart/2005/8/colors/accent2_4" csCatId="accent2" phldr="1"/>
      <dgm:spPr/>
      <dgm:t>
        <a:bodyPr/>
        <a:lstStyle/>
        <a:p>
          <a:endParaRPr lang="en-US"/>
        </a:p>
      </dgm:t>
    </dgm:pt>
    <dgm:pt modelId="{563FE6A5-EA70-4F41-8DC0-502DE2A1D336}">
      <dgm:prSet phldrT="[Text]" custT="1"/>
      <dgm:spPr/>
      <dgm:t>
        <a:bodyPr/>
        <a:lstStyle/>
        <a:p>
          <a:r>
            <a:rPr lang="en-US" sz="1900" b="1" dirty="0" smtClean="0">
              <a:solidFill>
                <a:srgbClr val="000000"/>
              </a:solidFill>
              <a:latin typeface="Times New Roman"/>
              <a:cs typeface="Times New Roman"/>
            </a:rPr>
            <a:t>1</a:t>
          </a:r>
          <a:endParaRPr lang="en-US" sz="1900" b="1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88A4C619-5CB0-ED44-B739-0A03B9BF0F2D}" type="parTrans" cxnId="{98A4A0B1-F847-DB4F-8CA9-58B5CC5649CC}">
      <dgm:prSet/>
      <dgm:spPr/>
      <dgm:t>
        <a:bodyPr/>
        <a:lstStyle/>
        <a:p>
          <a:endParaRPr lang="en-US" sz="190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CE482F59-7871-CC49-BE34-74A829B491C3}" type="sibTrans" cxnId="{98A4A0B1-F847-DB4F-8CA9-58B5CC5649CC}">
      <dgm:prSet/>
      <dgm:spPr/>
      <dgm:t>
        <a:bodyPr/>
        <a:lstStyle/>
        <a:p>
          <a:endParaRPr lang="en-US" sz="190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F675C4D8-AAF2-0240-B38A-8DE2AFD00266}">
      <dgm:prSet phldrT="[Text]" custT="1"/>
      <dgm:spPr/>
      <dgm:t>
        <a:bodyPr/>
        <a:lstStyle/>
        <a:p>
          <a:r>
            <a:rPr lang="en-US" sz="1900" b="1" dirty="0" smtClean="0">
              <a:solidFill>
                <a:srgbClr val="000000"/>
              </a:solidFill>
              <a:latin typeface="Times New Roman"/>
              <a:cs typeface="Times New Roman"/>
            </a:rPr>
            <a:t>Choosing Communication Tactics</a:t>
          </a:r>
          <a:endParaRPr lang="en-US" sz="1900" b="1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3A85C3F1-8E34-E445-B45D-6EA8C9EE9A5A}" type="parTrans" cxnId="{A3AD8759-5CDD-AC42-B572-84DA5777FFA0}">
      <dgm:prSet/>
      <dgm:spPr/>
      <dgm:t>
        <a:bodyPr/>
        <a:lstStyle/>
        <a:p>
          <a:endParaRPr lang="en-US" sz="190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4F393BE3-AACF-9944-B62B-2D3F9AD4271F}" type="sibTrans" cxnId="{A3AD8759-5CDD-AC42-B572-84DA5777FFA0}">
      <dgm:prSet/>
      <dgm:spPr/>
      <dgm:t>
        <a:bodyPr/>
        <a:lstStyle/>
        <a:p>
          <a:endParaRPr lang="en-US" sz="190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D34C7E9E-D531-0B43-B282-07CD0D6E1C3A}">
      <dgm:prSet phldrT="[Text]" custT="1"/>
      <dgm:spPr/>
      <dgm:t>
        <a:bodyPr/>
        <a:lstStyle/>
        <a:p>
          <a:r>
            <a:rPr lang="en-US" sz="1900" b="1" dirty="0" smtClean="0">
              <a:solidFill>
                <a:srgbClr val="000000"/>
              </a:solidFill>
              <a:latin typeface="Times New Roman"/>
              <a:cs typeface="Times New Roman"/>
            </a:rPr>
            <a:t>2</a:t>
          </a:r>
          <a:endParaRPr lang="en-US" sz="1900" b="1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151E1B54-EBD6-DD4D-BD6D-85A9548B1959}" type="parTrans" cxnId="{E064DCC7-CBB1-574D-8CF0-963FC2B7BE3A}">
      <dgm:prSet/>
      <dgm:spPr/>
      <dgm:t>
        <a:bodyPr/>
        <a:lstStyle/>
        <a:p>
          <a:endParaRPr lang="en-US" sz="190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DBC3C862-728E-9C45-A05E-CE5D27D976D1}" type="sibTrans" cxnId="{E064DCC7-CBB1-574D-8CF0-963FC2B7BE3A}">
      <dgm:prSet/>
      <dgm:spPr/>
      <dgm:t>
        <a:bodyPr/>
        <a:lstStyle/>
        <a:p>
          <a:endParaRPr lang="en-US" sz="190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AFDFB841-2C68-F047-96CD-33ADBB777687}">
      <dgm:prSet phldrT="[Text]" custT="1"/>
      <dgm:spPr/>
      <dgm:t>
        <a:bodyPr/>
        <a:lstStyle/>
        <a:p>
          <a:r>
            <a:rPr lang="en-US" sz="1900" b="1" dirty="0" smtClean="0">
              <a:solidFill>
                <a:srgbClr val="000000"/>
              </a:solidFill>
              <a:latin typeface="Times New Roman"/>
              <a:cs typeface="Times New Roman"/>
            </a:rPr>
            <a:t>Implementing the Strategic Plan</a:t>
          </a:r>
          <a:endParaRPr lang="en-US" sz="1900" b="1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4BA942FD-1CBF-274E-814D-F1F17EC35630}" type="parTrans" cxnId="{4FB6F1B0-31A9-684D-AF53-A870F7A17001}">
      <dgm:prSet/>
      <dgm:spPr/>
      <dgm:t>
        <a:bodyPr/>
        <a:lstStyle/>
        <a:p>
          <a:endParaRPr lang="en-US" sz="190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BEB23327-09BE-AD48-87FC-4F5CBC7E73F7}" type="sibTrans" cxnId="{4FB6F1B0-31A9-684D-AF53-A870F7A17001}">
      <dgm:prSet/>
      <dgm:spPr/>
      <dgm:t>
        <a:bodyPr/>
        <a:lstStyle/>
        <a:p>
          <a:endParaRPr lang="en-US" sz="190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CF92B95C-8CFA-FD4E-AF92-5459B7B7DDF5}" type="pres">
      <dgm:prSet presAssocID="{41933981-5399-0A43-B48C-ABE09E441759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44E22EC-FD49-234B-A3FC-9D5BB1F17BB6}" type="pres">
      <dgm:prSet presAssocID="{563FE6A5-EA70-4F41-8DC0-502DE2A1D336}" presName="compNode" presStyleCnt="0"/>
      <dgm:spPr/>
      <dgm:t>
        <a:bodyPr/>
        <a:lstStyle/>
        <a:p>
          <a:endParaRPr lang="en-US"/>
        </a:p>
      </dgm:t>
    </dgm:pt>
    <dgm:pt modelId="{1213BE09-E8A3-0247-B63B-5D42F6148801}" type="pres">
      <dgm:prSet presAssocID="{563FE6A5-EA70-4F41-8DC0-502DE2A1D336}" presName="noGeometry" presStyleCnt="0"/>
      <dgm:spPr/>
      <dgm:t>
        <a:bodyPr/>
        <a:lstStyle/>
        <a:p>
          <a:endParaRPr lang="en-US"/>
        </a:p>
      </dgm:t>
    </dgm:pt>
    <dgm:pt modelId="{6AA90A39-49A3-2E4A-9114-8755F1DC39A4}" type="pres">
      <dgm:prSet presAssocID="{563FE6A5-EA70-4F41-8DC0-502DE2A1D336}" presName="childTextVisible" presStyleLbl="bgAccFollowNode1" presStyleIdx="0" presStyleCnt="2" custScaleX="1314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359CBB-53FA-8E4B-B8DB-7A2B8E49298D}" type="pres">
      <dgm:prSet presAssocID="{563FE6A5-EA70-4F41-8DC0-502DE2A1D336}" presName="childTextHidden" presStyleLbl="bgAccFollowNode1" presStyleIdx="0" presStyleCnt="2"/>
      <dgm:spPr/>
      <dgm:t>
        <a:bodyPr/>
        <a:lstStyle/>
        <a:p>
          <a:endParaRPr lang="en-US"/>
        </a:p>
      </dgm:t>
    </dgm:pt>
    <dgm:pt modelId="{0E2AEBFD-4D72-CD46-A452-27207251DA32}" type="pres">
      <dgm:prSet presAssocID="{563FE6A5-EA70-4F41-8DC0-502DE2A1D336}" presName="parentText" presStyleLbl="node1" presStyleIdx="0" presStyleCnt="2" custScaleX="70929" custScaleY="7099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78D890-A71B-D842-9D50-31BF0E0181ED}" type="pres">
      <dgm:prSet presAssocID="{563FE6A5-EA70-4F41-8DC0-502DE2A1D336}" presName="aSpace" presStyleCnt="0"/>
      <dgm:spPr/>
      <dgm:t>
        <a:bodyPr/>
        <a:lstStyle/>
        <a:p>
          <a:endParaRPr lang="en-US"/>
        </a:p>
      </dgm:t>
    </dgm:pt>
    <dgm:pt modelId="{6E00C783-71B3-B245-B912-85D28C60F3AA}" type="pres">
      <dgm:prSet presAssocID="{D34C7E9E-D531-0B43-B282-07CD0D6E1C3A}" presName="compNode" presStyleCnt="0"/>
      <dgm:spPr/>
      <dgm:t>
        <a:bodyPr/>
        <a:lstStyle/>
        <a:p>
          <a:endParaRPr lang="en-US"/>
        </a:p>
      </dgm:t>
    </dgm:pt>
    <dgm:pt modelId="{0365DD27-4CA3-2D44-AD4B-EDBA4A309CF9}" type="pres">
      <dgm:prSet presAssocID="{D34C7E9E-D531-0B43-B282-07CD0D6E1C3A}" presName="noGeometry" presStyleCnt="0"/>
      <dgm:spPr/>
      <dgm:t>
        <a:bodyPr/>
        <a:lstStyle/>
        <a:p>
          <a:endParaRPr lang="en-US"/>
        </a:p>
      </dgm:t>
    </dgm:pt>
    <dgm:pt modelId="{6A39A06C-1B85-5D4B-93BC-E5A64B761239}" type="pres">
      <dgm:prSet presAssocID="{D34C7E9E-D531-0B43-B282-07CD0D6E1C3A}" presName="childTextVisible" presStyleLbl="bgAccFollowNode1" presStyleIdx="1" presStyleCnt="2" custScaleX="1314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D2379A-1C8C-6445-8F12-8867E034D9FE}" type="pres">
      <dgm:prSet presAssocID="{D34C7E9E-D531-0B43-B282-07CD0D6E1C3A}" presName="childTextHidden" presStyleLbl="bgAccFollowNode1" presStyleIdx="1" presStyleCnt="2"/>
      <dgm:spPr/>
      <dgm:t>
        <a:bodyPr/>
        <a:lstStyle/>
        <a:p>
          <a:endParaRPr lang="en-US"/>
        </a:p>
      </dgm:t>
    </dgm:pt>
    <dgm:pt modelId="{92BA5588-4586-2B43-B5E0-0079FC3058FE}" type="pres">
      <dgm:prSet presAssocID="{D34C7E9E-D531-0B43-B282-07CD0D6E1C3A}" presName="parentText" presStyleLbl="node1" presStyleIdx="1" presStyleCnt="2" custScaleX="70929" custScaleY="7099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FB6F1B0-31A9-684D-AF53-A870F7A17001}" srcId="{D34C7E9E-D531-0B43-B282-07CD0D6E1C3A}" destId="{AFDFB841-2C68-F047-96CD-33ADBB777687}" srcOrd="0" destOrd="0" parTransId="{4BA942FD-1CBF-274E-814D-F1F17EC35630}" sibTransId="{BEB23327-09BE-AD48-87FC-4F5CBC7E73F7}"/>
    <dgm:cxn modelId="{7B54B58E-5FDF-6842-A379-88448DFECDD6}" type="presOf" srcId="{563FE6A5-EA70-4F41-8DC0-502DE2A1D336}" destId="{0E2AEBFD-4D72-CD46-A452-27207251DA32}" srcOrd="0" destOrd="0" presId="urn:microsoft.com/office/officeart/2005/8/layout/hProcess6"/>
    <dgm:cxn modelId="{98A4A0B1-F847-DB4F-8CA9-58B5CC5649CC}" srcId="{41933981-5399-0A43-B48C-ABE09E441759}" destId="{563FE6A5-EA70-4F41-8DC0-502DE2A1D336}" srcOrd="0" destOrd="0" parTransId="{88A4C619-5CB0-ED44-B739-0A03B9BF0F2D}" sibTransId="{CE482F59-7871-CC49-BE34-74A829B491C3}"/>
    <dgm:cxn modelId="{97E30A42-86D7-D640-B376-F8B60687C96F}" type="presOf" srcId="{D34C7E9E-D531-0B43-B282-07CD0D6E1C3A}" destId="{92BA5588-4586-2B43-B5E0-0079FC3058FE}" srcOrd="0" destOrd="0" presId="urn:microsoft.com/office/officeart/2005/8/layout/hProcess6"/>
    <dgm:cxn modelId="{4860095D-13FF-9E4F-A63F-637436A4A14A}" type="presOf" srcId="{41933981-5399-0A43-B48C-ABE09E441759}" destId="{CF92B95C-8CFA-FD4E-AF92-5459B7B7DDF5}" srcOrd="0" destOrd="0" presId="urn:microsoft.com/office/officeart/2005/8/layout/hProcess6"/>
    <dgm:cxn modelId="{E064DCC7-CBB1-574D-8CF0-963FC2B7BE3A}" srcId="{41933981-5399-0A43-B48C-ABE09E441759}" destId="{D34C7E9E-D531-0B43-B282-07CD0D6E1C3A}" srcOrd="1" destOrd="0" parTransId="{151E1B54-EBD6-DD4D-BD6D-85A9548B1959}" sibTransId="{DBC3C862-728E-9C45-A05E-CE5D27D976D1}"/>
    <dgm:cxn modelId="{A3AD8759-5CDD-AC42-B572-84DA5777FFA0}" srcId="{563FE6A5-EA70-4F41-8DC0-502DE2A1D336}" destId="{F675C4D8-AAF2-0240-B38A-8DE2AFD00266}" srcOrd="0" destOrd="0" parTransId="{3A85C3F1-8E34-E445-B45D-6EA8C9EE9A5A}" sibTransId="{4F393BE3-AACF-9944-B62B-2D3F9AD4271F}"/>
    <dgm:cxn modelId="{4E0D4AC2-A71E-B544-9AF5-CAFB4C8BB339}" type="presOf" srcId="{AFDFB841-2C68-F047-96CD-33ADBB777687}" destId="{6A39A06C-1B85-5D4B-93BC-E5A64B761239}" srcOrd="0" destOrd="0" presId="urn:microsoft.com/office/officeart/2005/8/layout/hProcess6"/>
    <dgm:cxn modelId="{01550231-929E-7F45-BCC0-D84B1A4CB4C1}" type="presOf" srcId="{F675C4D8-AAF2-0240-B38A-8DE2AFD00266}" destId="{41359CBB-53FA-8E4B-B8DB-7A2B8E49298D}" srcOrd="1" destOrd="0" presId="urn:microsoft.com/office/officeart/2005/8/layout/hProcess6"/>
    <dgm:cxn modelId="{18369A68-0FF3-6F41-A048-9CA1D9964E3C}" type="presOf" srcId="{F675C4D8-AAF2-0240-B38A-8DE2AFD00266}" destId="{6AA90A39-49A3-2E4A-9114-8755F1DC39A4}" srcOrd="0" destOrd="0" presId="urn:microsoft.com/office/officeart/2005/8/layout/hProcess6"/>
    <dgm:cxn modelId="{8B9B3492-4532-D34D-B601-DD06052167A2}" type="presOf" srcId="{AFDFB841-2C68-F047-96CD-33ADBB777687}" destId="{49D2379A-1C8C-6445-8F12-8867E034D9FE}" srcOrd="1" destOrd="0" presId="urn:microsoft.com/office/officeart/2005/8/layout/hProcess6"/>
    <dgm:cxn modelId="{2232E174-7896-AC4A-8E21-F59A269A87E9}" type="presParOf" srcId="{CF92B95C-8CFA-FD4E-AF92-5459B7B7DDF5}" destId="{A44E22EC-FD49-234B-A3FC-9D5BB1F17BB6}" srcOrd="0" destOrd="0" presId="urn:microsoft.com/office/officeart/2005/8/layout/hProcess6"/>
    <dgm:cxn modelId="{4CF4C851-A990-434D-89A9-FE169B5C468E}" type="presParOf" srcId="{A44E22EC-FD49-234B-A3FC-9D5BB1F17BB6}" destId="{1213BE09-E8A3-0247-B63B-5D42F6148801}" srcOrd="0" destOrd="0" presId="urn:microsoft.com/office/officeart/2005/8/layout/hProcess6"/>
    <dgm:cxn modelId="{4B387CC2-9A41-EA40-8B77-1F96DCCC466A}" type="presParOf" srcId="{A44E22EC-FD49-234B-A3FC-9D5BB1F17BB6}" destId="{6AA90A39-49A3-2E4A-9114-8755F1DC39A4}" srcOrd="1" destOrd="0" presId="urn:microsoft.com/office/officeart/2005/8/layout/hProcess6"/>
    <dgm:cxn modelId="{A54667D2-779B-B042-9732-85ABA80DF785}" type="presParOf" srcId="{A44E22EC-FD49-234B-A3FC-9D5BB1F17BB6}" destId="{41359CBB-53FA-8E4B-B8DB-7A2B8E49298D}" srcOrd="2" destOrd="0" presId="urn:microsoft.com/office/officeart/2005/8/layout/hProcess6"/>
    <dgm:cxn modelId="{955A010C-C9DB-9E4C-80E9-120DFEB94722}" type="presParOf" srcId="{A44E22EC-FD49-234B-A3FC-9D5BB1F17BB6}" destId="{0E2AEBFD-4D72-CD46-A452-27207251DA32}" srcOrd="3" destOrd="0" presId="urn:microsoft.com/office/officeart/2005/8/layout/hProcess6"/>
    <dgm:cxn modelId="{0059B317-864C-F642-ACB2-4AC3D9D1F278}" type="presParOf" srcId="{CF92B95C-8CFA-FD4E-AF92-5459B7B7DDF5}" destId="{A478D890-A71B-D842-9D50-31BF0E0181ED}" srcOrd="1" destOrd="0" presId="urn:microsoft.com/office/officeart/2005/8/layout/hProcess6"/>
    <dgm:cxn modelId="{AE30E8F2-5734-5A42-A3AD-F3BD2D1B699A}" type="presParOf" srcId="{CF92B95C-8CFA-FD4E-AF92-5459B7B7DDF5}" destId="{6E00C783-71B3-B245-B912-85D28C60F3AA}" srcOrd="2" destOrd="0" presId="urn:microsoft.com/office/officeart/2005/8/layout/hProcess6"/>
    <dgm:cxn modelId="{6AAF247F-80D3-694D-A8B6-287ADF102C12}" type="presParOf" srcId="{6E00C783-71B3-B245-B912-85D28C60F3AA}" destId="{0365DD27-4CA3-2D44-AD4B-EDBA4A309CF9}" srcOrd="0" destOrd="0" presId="urn:microsoft.com/office/officeart/2005/8/layout/hProcess6"/>
    <dgm:cxn modelId="{5D9F05F1-0CC0-C44A-9F89-AE099DB2526B}" type="presParOf" srcId="{6E00C783-71B3-B245-B912-85D28C60F3AA}" destId="{6A39A06C-1B85-5D4B-93BC-E5A64B761239}" srcOrd="1" destOrd="0" presId="urn:microsoft.com/office/officeart/2005/8/layout/hProcess6"/>
    <dgm:cxn modelId="{8A0D85F2-B13E-104C-9336-8E8F65F2E5F4}" type="presParOf" srcId="{6E00C783-71B3-B245-B912-85D28C60F3AA}" destId="{49D2379A-1C8C-6445-8F12-8867E034D9FE}" srcOrd="2" destOrd="0" presId="urn:microsoft.com/office/officeart/2005/8/layout/hProcess6"/>
    <dgm:cxn modelId="{9F8C8B6B-84D3-9F49-AC9A-67DCE6058477}" type="presParOf" srcId="{6E00C783-71B3-B245-B912-85D28C60F3AA}" destId="{92BA5588-4586-2B43-B5E0-0079FC3058FE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730DADA8-BCD7-254A-B000-1784B73640A3}" type="doc">
      <dgm:prSet loTypeId="urn:microsoft.com/office/officeart/2005/8/layout/vList2" loCatId="list" qsTypeId="urn:microsoft.com/office/officeart/2005/8/quickstyle/simple4" qsCatId="simple" csTypeId="urn:microsoft.com/office/officeart/2005/8/colors/accent3_4" csCatId="accent3" phldr="1"/>
      <dgm:spPr/>
      <dgm:t>
        <a:bodyPr/>
        <a:lstStyle/>
        <a:p>
          <a:endParaRPr lang="en-US"/>
        </a:p>
      </dgm:t>
    </dgm:pt>
    <dgm:pt modelId="{87CC8371-D3A4-AD4C-AFA7-6C2F889FBA2F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A. Interpersonal Communication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23215005-64A8-0A44-83F7-218086C23772}" type="parTrans" cxnId="{C509CAB0-51F7-DD4F-8911-C94B46D8D508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B853F7FD-5BAD-3B4A-BE57-A6139E58B841}" type="sibTrans" cxnId="{C509CAB0-51F7-DD4F-8911-C94B46D8D508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A57E9CA5-3C23-7842-8AE0-66B82A59D215}">
      <dgm:prSet phldrT="[Text]"/>
      <dgm:spPr/>
      <dgm:t>
        <a:bodyPr/>
        <a:lstStyle/>
        <a:p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Melalui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media-media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terkait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hubungan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interpersonal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C6FDC914-81E3-3748-81EB-CF82429455C2}" type="parTrans" cxnId="{0D201C4A-5594-1045-83A7-FEDA15F4CBC2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148BBF31-9142-0249-BD38-427A68EB1448}" type="sibTrans" cxnId="{0D201C4A-5594-1045-83A7-FEDA15F4CBC2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0AF655F9-B541-914A-8D8D-A5ABB57C73C0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B. Organizational Media 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A4028EC7-398F-854B-8DA2-6B017D40B1DF}" type="parTrans" cxnId="{D986AC29-9363-C741-BA6C-36C57B4B9F64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D7121516-7584-EA46-99E9-3F61C86D0EEB}" type="sibTrans" cxnId="{D986AC29-9363-C741-BA6C-36C57B4B9F64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06B6FB89-200C-EE4E-8DD9-10F2AB8D1C96}">
      <dgm:prSet phldrT="[Text]"/>
      <dgm:spPr/>
      <dgm:t>
        <a:bodyPr/>
        <a:lstStyle/>
        <a:p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Menggunakan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media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sendiri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milik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organisasi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1A1B99E3-69B6-CA44-942A-C73D9C7259D1}" type="parTrans" cxnId="{6A38FC59-F775-B74F-95F2-419F8DCE5F98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DEA0D8BC-537A-6745-9B28-B08BC99964D6}" type="sibTrans" cxnId="{6A38FC59-F775-B74F-95F2-419F8DCE5F98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D43B9759-5F15-3444-B134-F85B1BA20C47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C. News Media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336D3CE7-8126-6045-B804-B6922C12BB42}" type="parTrans" cxnId="{E5147A79-48FC-D445-99C9-9C6497FC1B7F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FD6D9F72-9054-6E45-A7F9-0E68BAB4C7A9}" type="sibTrans" cxnId="{E5147A79-48FC-D445-99C9-9C6497FC1B7F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5DC099D5-C910-AA4E-AC70-4F425F57CB90}">
      <dgm:prSet phldrT="[Text]"/>
      <dgm:spPr/>
      <dgm:t>
        <a:bodyPr/>
        <a:lstStyle/>
        <a:p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Menggunakan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media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massa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3D5D3D88-4423-B04A-906F-AFC671C7BBAB}" type="parTrans" cxnId="{6F0531B5-01C1-1140-87F5-F20DCAE0E808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3A115BE8-8660-D844-AA39-797DB40D104E}" type="sibTrans" cxnId="{6F0531B5-01C1-1140-87F5-F20DCAE0E808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8E4BBABD-A95F-7346-AECF-E4714CDE8482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D. Advertising &amp; Promotional Media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46DA67C1-8F36-7D44-8478-6E5B5DE853F0}" type="parTrans" cxnId="{AF7B833E-78DF-4442-B710-F8070AAE02D9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979E39EF-04B8-B64E-98E8-8E7B6397BF7A}" type="sibTrans" cxnId="{AF7B833E-78DF-4442-B710-F8070AAE02D9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119043A0-7835-4F42-A059-84418D2766AB}">
      <dgm:prSet phldrT="[Text]"/>
      <dgm:spPr/>
      <dgm:t>
        <a:bodyPr/>
        <a:lstStyle/>
        <a:p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Menggunakan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media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iklan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berbayar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dan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en-US" dirty="0" err="1" smtClean="0">
              <a:solidFill>
                <a:srgbClr val="000000"/>
              </a:solidFill>
              <a:latin typeface="Times New Roman"/>
              <a:cs typeface="Times New Roman"/>
            </a:rPr>
            <a:t>promosi</a:t>
          </a:r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 media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93E76817-5E38-D14E-9A26-A9E989B5A57A}" type="parTrans" cxnId="{0B488281-2CC2-0C40-AF92-71B17E966291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6031FC27-4EC1-F341-A346-2D5F21B605F2}" type="sibTrans" cxnId="{0B488281-2CC2-0C40-AF92-71B17E966291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F92CF800-F4C0-D646-9B98-642078F63885}" type="pres">
      <dgm:prSet presAssocID="{730DADA8-BCD7-254A-B000-1784B73640A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6C8D9C3-5F3C-7E4E-86CD-33C0E6E77A9C}" type="pres">
      <dgm:prSet presAssocID="{87CC8371-D3A4-AD4C-AFA7-6C2F889FBA2F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65D0D7-071D-5147-843E-4AEF3656D450}" type="pres">
      <dgm:prSet presAssocID="{87CC8371-D3A4-AD4C-AFA7-6C2F889FBA2F}" presName="childTex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83E3DA-41AF-C548-98C1-758E82250A75}" type="pres">
      <dgm:prSet presAssocID="{0AF655F9-B541-914A-8D8D-A5ABB57C73C0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3A457B-FF22-5742-95F0-2AB3104BDF08}" type="pres">
      <dgm:prSet presAssocID="{0AF655F9-B541-914A-8D8D-A5ABB57C73C0}" presName="childTex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3419BC-2FB5-FA4B-8A2E-F75EE6494264}" type="pres">
      <dgm:prSet presAssocID="{D43B9759-5F15-3444-B134-F85B1BA20C47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7D9166-5A7C-874E-9080-FE5A8B61AFE3}" type="pres">
      <dgm:prSet presAssocID="{D43B9759-5F15-3444-B134-F85B1BA20C47}" presName="childTex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BA1FF2-A63D-8445-B470-5BFF903F2FC2}" type="pres">
      <dgm:prSet presAssocID="{8E4BBABD-A95F-7346-AECF-E4714CDE8482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BDEE4D-AA44-A24C-8BF6-BBCE01BB7EC4}" type="pres">
      <dgm:prSet presAssocID="{8E4BBABD-A95F-7346-AECF-E4714CDE8482}" presName="childTex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3B3F5CE-4FF3-6C4F-B62F-FC809FEF7148}" type="presOf" srcId="{D43B9759-5F15-3444-B134-F85B1BA20C47}" destId="{2C3419BC-2FB5-FA4B-8A2E-F75EE6494264}" srcOrd="0" destOrd="0" presId="urn:microsoft.com/office/officeart/2005/8/layout/vList2"/>
    <dgm:cxn modelId="{C858F576-5CB8-4F4D-8445-87AF0B143832}" type="presOf" srcId="{119043A0-7835-4F42-A059-84418D2766AB}" destId="{47BDEE4D-AA44-A24C-8BF6-BBCE01BB7EC4}" srcOrd="0" destOrd="0" presId="urn:microsoft.com/office/officeart/2005/8/layout/vList2"/>
    <dgm:cxn modelId="{5DF5F5C1-6951-5143-A61D-570858C783BF}" type="presOf" srcId="{730DADA8-BCD7-254A-B000-1784B73640A3}" destId="{F92CF800-F4C0-D646-9B98-642078F63885}" srcOrd="0" destOrd="0" presId="urn:microsoft.com/office/officeart/2005/8/layout/vList2"/>
    <dgm:cxn modelId="{BC112472-CA71-DC4C-9A19-33EAB0FF6207}" type="presOf" srcId="{87CC8371-D3A4-AD4C-AFA7-6C2F889FBA2F}" destId="{46C8D9C3-5F3C-7E4E-86CD-33C0E6E77A9C}" srcOrd="0" destOrd="0" presId="urn:microsoft.com/office/officeart/2005/8/layout/vList2"/>
    <dgm:cxn modelId="{C509CAB0-51F7-DD4F-8911-C94B46D8D508}" srcId="{730DADA8-BCD7-254A-B000-1784B73640A3}" destId="{87CC8371-D3A4-AD4C-AFA7-6C2F889FBA2F}" srcOrd="0" destOrd="0" parTransId="{23215005-64A8-0A44-83F7-218086C23772}" sibTransId="{B853F7FD-5BAD-3B4A-BE57-A6139E58B841}"/>
    <dgm:cxn modelId="{D986AC29-9363-C741-BA6C-36C57B4B9F64}" srcId="{730DADA8-BCD7-254A-B000-1784B73640A3}" destId="{0AF655F9-B541-914A-8D8D-A5ABB57C73C0}" srcOrd="1" destOrd="0" parTransId="{A4028EC7-398F-854B-8DA2-6B017D40B1DF}" sibTransId="{D7121516-7584-EA46-99E9-3F61C86D0EEB}"/>
    <dgm:cxn modelId="{64F0930C-703A-DD4B-8996-646B24D20835}" type="presOf" srcId="{0AF655F9-B541-914A-8D8D-A5ABB57C73C0}" destId="{3083E3DA-41AF-C548-98C1-758E82250A75}" srcOrd="0" destOrd="0" presId="urn:microsoft.com/office/officeart/2005/8/layout/vList2"/>
    <dgm:cxn modelId="{2497D31F-322C-0644-89A2-2502D22C245A}" type="presOf" srcId="{06B6FB89-200C-EE4E-8DD9-10F2AB8D1C96}" destId="{F33A457B-FF22-5742-95F0-2AB3104BDF08}" srcOrd="0" destOrd="0" presId="urn:microsoft.com/office/officeart/2005/8/layout/vList2"/>
    <dgm:cxn modelId="{DD179D4F-0037-3B47-A418-BA04AE91A35F}" type="presOf" srcId="{5DC099D5-C910-AA4E-AC70-4F425F57CB90}" destId="{BE7D9166-5A7C-874E-9080-FE5A8B61AFE3}" srcOrd="0" destOrd="0" presId="urn:microsoft.com/office/officeart/2005/8/layout/vList2"/>
    <dgm:cxn modelId="{6A38FC59-F775-B74F-95F2-419F8DCE5F98}" srcId="{0AF655F9-B541-914A-8D8D-A5ABB57C73C0}" destId="{06B6FB89-200C-EE4E-8DD9-10F2AB8D1C96}" srcOrd="0" destOrd="0" parTransId="{1A1B99E3-69B6-CA44-942A-C73D9C7259D1}" sibTransId="{DEA0D8BC-537A-6745-9B28-B08BC99964D6}"/>
    <dgm:cxn modelId="{AF7B833E-78DF-4442-B710-F8070AAE02D9}" srcId="{730DADA8-BCD7-254A-B000-1784B73640A3}" destId="{8E4BBABD-A95F-7346-AECF-E4714CDE8482}" srcOrd="3" destOrd="0" parTransId="{46DA67C1-8F36-7D44-8478-6E5B5DE853F0}" sibTransId="{979E39EF-04B8-B64E-98E8-8E7B6397BF7A}"/>
    <dgm:cxn modelId="{0D201C4A-5594-1045-83A7-FEDA15F4CBC2}" srcId="{87CC8371-D3A4-AD4C-AFA7-6C2F889FBA2F}" destId="{A57E9CA5-3C23-7842-8AE0-66B82A59D215}" srcOrd="0" destOrd="0" parTransId="{C6FDC914-81E3-3748-81EB-CF82429455C2}" sibTransId="{148BBF31-9142-0249-BD38-427A68EB1448}"/>
    <dgm:cxn modelId="{0B488281-2CC2-0C40-AF92-71B17E966291}" srcId="{8E4BBABD-A95F-7346-AECF-E4714CDE8482}" destId="{119043A0-7835-4F42-A059-84418D2766AB}" srcOrd="0" destOrd="0" parTransId="{93E76817-5E38-D14E-9A26-A9E989B5A57A}" sibTransId="{6031FC27-4EC1-F341-A346-2D5F21B605F2}"/>
    <dgm:cxn modelId="{6EEED259-A543-8841-9433-DDB55459734E}" type="presOf" srcId="{A57E9CA5-3C23-7842-8AE0-66B82A59D215}" destId="{F065D0D7-071D-5147-843E-4AEF3656D450}" srcOrd="0" destOrd="0" presId="urn:microsoft.com/office/officeart/2005/8/layout/vList2"/>
    <dgm:cxn modelId="{E5147A79-48FC-D445-99C9-9C6497FC1B7F}" srcId="{730DADA8-BCD7-254A-B000-1784B73640A3}" destId="{D43B9759-5F15-3444-B134-F85B1BA20C47}" srcOrd="2" destOrd="0" parTransId="{336D3CE7-8126-6045-B804-B6922C12BB42}" sibTransId="{FD6D9F72-9054-6E45-A7F9-0E68BAB4C7A9}"/>
    <dgm:cxn modelId="{6F0531B5-01C1-1140-87F5-F20DCAE0E808}" srcId="{D43B9759-5F15-3444-B134-F85B1BA20C47}" destId="{5DC099D5-C910-AA4E-AC70-4F425F57CB90}" srcOrd="0" destOrd="0" parTransId="{3D5D3D88-4423-B04A-906F-AFC671C7BBAB}" sibTransId="{3A115BE8-8660-D844-AA39-797DB40D104E}"/>
    <dgm:cxn modelId="{4903B7B6-9E69-4A44-836D-B3E84D4A1E10}" type="presOf" srcId="{8E4BBABD-A95F-7346-AECF-E4714CDE8482}" destId="{71BA1FF2-A63D-8445-B470-5BFF903F2FC2}" srcOrd="0" destOrd="0" presId="urn:microsoft.com/office/officeart/2005/8/layout/vList2"/>
    <dgm:cxn modelId="{B6FA66FD-20A0-7A47-98E0-8CA5EDF64667}" type="presParOf" srcId="{F92CF800-F4C0-D646-9B98-642078F63885}" destId="{46C8D9C3-5F3C-7E4E-86CD-33C0E6E77A9C}" srcOrd="0" destOrd="0" presId="urn:microsoft.com/office/officeart/2005/8/layout/vList2"/>
    <dgm:cxn modelId="{DBDB6579-8403-A64E-A4B4-FBA521505B9A}" type="presParOf" srcId="{F92CF800-F4C0-D646-9B98-642078F63885}" destId="{F065D0D7-071D-5147-843E-4AEF3656D450}" srcOrd="1" destOrd="0" presId="urn:microsoft.com/office/officeart/2005/8/layout/vList2"/>
    <dgm:cxn modelId="{FAC3B0F8-F0B1-AC4A-8E96-D48B28EB05BC}" type="presParOf" srcId="{F92CF800-F4C0-D646-9B98-642078F63885}" destId="{3083E3DA-41AF-C548-98C1-758E82250A75}" srcOrd="2" destOrd="0" presId="urn:microsoft.com/office/officeart/2005/8/layout/vList2"/>
    <dgm:cxn modelId="{B376B563-C793-AE4A-A98A-235EE4298C4F}" type="presParOf" srcId="{F92CF800-F4C0-D646-9B98-642078F63885}" destId="{F33A457B-FF22-5742-95F0-2AB3104BDF08}" srcOrd="3" destOrd="0" presId="urn:microsoft.com/office/officeart/2005/8/layout/vList2"/>
    <dgm:cxn modelId="{9D6CC98B-2DBF-D94C-AC2F-8C7E01314F41}" type="presParOf" srcId="{F92CF800-F4C0-D646-9B98-642078F63885}" destId="{2C3419BC-2FB5-FA4B-8A2E-F75EE6494264}" srcOrd="4" destOrd="0" presId="urn:microsoft.com/office/officeart/2005/8/layout/vList2"/>
    <dgm:cxn modelId="{E0C2B0D8-067D-874C-A978-F5E839F80C84}" type="presParOf" srcId="{F92CF800-F4C0-D646-9B98-642078F63885}" destId="{BE7D9166-5A7C-874E-9080-FE5A8B61AFE3}" srcOrd="5" destOrd="0" presId="urn:microsoft.com/office/officeart/2005/8/layout/vList2"/>
    <dgm:cxn modelId="{97329A6B-16C9-024F-8D6E-682073E3F4CB}" type="presParOf" srcId="{F92CF800-F4C0-D646-9B98-642078F63885}" destId="{71BA1FF2-A63D-8445-B470-5BFF903F2FC2}" srcOrd="6" destOrd="0" presId="urn:microsoft.com/office/officeart/2005/8/layout/vList2"/>
    <dgm:cxn modelId="{14F90899-C4F0-E848-BE11-2E809D8E56FE}" type="presParOf" srcId="{F92CF800-F4C0-D646-9B98-642078F63885}" destId="{47BDEE4D-AA44-A24C-8BF6-BBCE01BB7EC4}" srcOrd="7" destOrd="0" presId="urn:microsoft.com/office/officeart/2005/8/layout/vList2"/>
  </dgm:cxnLst>
  <dgm:bg>
    <a:solidFill>
      <a:srgbClr val="FFFFFF">
        <a:alpha val="85000"/>
      </a:srgbClr>
    </a:soli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0AB91692-45F2-4847-9E44-82B7CEF46570}" type="doc">
      <dgm:prSet loTypeId="urn:microsoft.com/office/officeart/2005/8/layout/hList6" loCatId="list" qsTypeId="urn:microsoft.com/office/officeart/2005/8/quickstyle/simple4" qsCatId="simple" csTypeId="urn:microsoft.com/office/officeart/2005/8/colors/accent3_4" csCatId="accent3" phldr="1"/>
      <dgm:spPr/>
      <dgm:t>
        <a:bodyPr/>
        <a:lstStyle/>
        <a:p>
          <a:endParaRPr lang="en-US"/>
        </a:p>
      </dgm:t>
    </dgm:pt>
    <dgm:pt modelId="{156F4994-2A02-FD4A-8135-6451934E3CED}">
      <dgm:prSet phldrT="[Text]"/>
      <dgm:spPr/>
      <dgm:t>
        <a:bodyPr/>
        <a:lstStyle/>
        <a:p>
          <a:r>
            <a:rPr lang="en-US" b="1" u="sng" dirty="0" smtClean="0">
              <a:solidFill>
                <a:srgbClr val="000000"/>
              </a:solidFill>
              <a:latin typeface="Times New Roman"/>
              <a:cs typeface="Times New Roman"/>
            </a:rPr>
            <a:t>Personal Involvement</a:t>
          </a:r>
          <a:endParaRPr lang="en-US" b="1" u="sng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B2664187-8382-B24C-9527-A6F96200767C}" type="parTrans" cxnId="{BF904C95-4B51-A943-AECC-5DA5F4AD8270}">
      <dgm:prSet/>
      <dgm:spPr/>
      <dgm:t>
        <a:bodyPr/>
        <a:lstStyle/>
        <a:p>
          <a:endParaRPr lang="en-US" b="1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7CBE9ABC-848A-E147-8D45-5862DA3AD395}" type="sibTrans" cxnId="{BF904C95-4B51-A943-AECC-5DA5F4AD8270}">
      <dgm:prSet/>
      <dgm:spPr/>
      <dgm:t>
        <a:bodyPr/>
        <a:lstStyle/>
        <a:p>
          <a:endParaRPr lang="en-US" b="1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50B07452-6196-ED41-9F2B-0EF43BCCCA21}">
      <dgm:prSet phldrT="[Text]"/>
      <dgm:spPr/>
      <dgm:t>
        <a:bodyPr/>
        <a:lstStyle/>
        <a:p>
          <a:r>
            <a:rPr lang="en-US" b="1" dirty="0" smtClean="0">
              <a:solidFill>
                <a:srgbClr val="000000"/>
              </a:solidFill>
              <a:latin typeface="Times New Roman"/>
              <a:cs typeface="Times New Roman"/>
            </a:rPr>
            <a:t>Organizational-Site Involvement</a:t>
          </a:r>
          <a:endParaRPr lang="en-US" b="1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54ECE99E-F89B-F843-AF7B-FE9A8B8A2DBF}" type="parTrans" cxnId="{71B87FC2-E2D5-284A-9B11-98EB2DE96811}">
      <dgm:prSet/>
      <dgm:spPr/>
      <dgm:t>
        <a:bodyPr/>
        <a:lstStyle/>
        <a:p>
          <a:endParaRPr lang="en-US" b="1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9A0BF1DD-C29F-EE4C-A668-E3C23D8709A7}" type="sibTrans" cxnId="{71B87FC2-E2D5-284A-9B11-98EB2DE96811}">
      <dgm:prSet/>
      <dgm:spPr/>
      <dgm:t>
        <a:bodyPr/>
        <a:lstStyle/>
        <a:p>
          <a:endParaRPr lang="en-US" b="1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6973AD0C-B3ED-F342-A4AD-E3DC7E56030F}">
      <dgm:prSet phldrT="[Text]"/>
      <dgm:spPr/>
      <dgm:t>
        <a:bodyPr/>
        <a:lstStyle/>
        <a:p>
          <a:r>
            <a:rPr lang="en-US" b="1" dirty="0" smtClean="0">
              <a:solidFill>
                <a:srgbClr val="000000"/>
              </a:solidFill>
              <a:latin typeface="Times New Roman"/>
              <a:cs typeface="Times New Roman"/>
            </a:rPr>
            <a:t>Audience-Site Involvement</a:t>
          </a:r>
          <a:endParaRPr lang="en-US" b="1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05BA7382-3C77-B545-8E54-9F327363AC16}" type="parTrans" cxnId="{0DD5D9F4-851D-F540-A88B-9DFBD2A7D511}">
      <dgm:prSet/>
      <dgm:spPr/>
      <dgm:t>
        <a:bodyPr/>
        <a:lstStyle/>
        <a:p>
          <a:endParaRPr lang="en-US" b="1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F114526F-ECEF-F348-94CD-F4B363E4CA75}" type="sibTrans" cxnId="{0DD5D9F4-851D-F540-A88B-9DFBD2A7D511}">
      <dgm:prSet/>
      <dgm:spPr/>
      <dgm:t>
        <a:bodyPr/>
        <a:lstStyle/>
        <a:p>
          <a:endParaRPr lang="en-US" b="1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68E5614E-570E-FB4F-9B9E-2886CF373325}">
      <dgm:prSet phldrT="[Text]"/>
      <dgm:spPr/>
      <dgm:t>
        <a:bodyPr/>
        <a:lstStyle/>
        <a:p>
          <a:r>
            <a:rPr lang="en-US" b="1" u="sng" dirty="0" smtClean="0">
              <a:solidFill>
                <a:srgbClr val="000000"/>
              </a:solidFill>
              <a:latin typeface="Times New Roman"/>
              <a:cs typeface="Times New Roman"/>
            </a:rPr>
            <a:t>Information Exchange</a:t>
          </a:r>
          <a:endParaRPr lang="en-US" b="1" u="sng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AB07EF6E-8279-9F44-84C1-9BCD41D100A1}" type="parTrans" cxnId="{50CD27E2-B8FB-154E-AA4B-6B5B4E316AA7}">
      <dgm:prSet/>
      <dgm:spPr/>
      <dgm:t>
        <a:bodyPr/>
        <a:lstStyle/>
        <a:p>
          <a:endParaRPr lang="en-US" b="1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062B6A09-ABB3-224A-B46F-B8C84144B491}" type="sibTrans" cxnId="{50CD27E2-B8FB-154E-AA4B-6B5B4E316AA7}">
      <dgm:prSet/>
      <dgm:spPr/>
      <dgm:t>
        <a:bodyPr/>
        <a:lstStyle/>
        <a:p>
          <a:endParaRPr lang="en-US" b="1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36722D64-F4A1-0A40-8AEB-F6912A90EEC6}">
      <dgm:prSet phldrT="[Text]"/>
      <dgm:spPr/>
      <dgm:t>
        <a:bodyPr/>
        <a:lstStyle/>
        <a:p>
          <a:r>
            <a:rPr lang="en-US" b="1" dirty="0" smtClean="0">
              <a:solidFill>
                <a:srgbClr val="000000"/>
              </a:solidFill>
              <a:latin typeface="Times New Roman"/>
              <a:cs typeface="Times New Roman"/>
            </a:rPr>
            <a:t>Educational Gathering</a:t>
          </a:r>
          <a:endParaRPr lang="en-US" b="1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E4E36DD9-5D9A-974D-B8B2-3B07E6C6C06F}" type="parTrans" cxnId="{0E14D5DD-6BE3-AD4A-A4E0-70C51E1B6C91}">
      <dgm:prSet/>
      <dgm:spPr/>
      <dgm:t>
        <a:bodyPr/>
        <a:lstStyle/>
        <a:p>
          <a:endParaRPr lang="en-US" b="1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213EC962-ED68-1A4A-8EEC-E4401C477BE2}" type="sibTrans" cxnId="{0E14D5DD-6BE3-AD4A-A4E0-70C51E1B6C91}">
      <dgm:prSet/>
      <dgm:spPr/>
      <dgm:t>
        <a:bodyPr/>
        <a:lstStyle/>
        <a:p>
          <a:endParaRPr lang="en-US" b="1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07BD336C-28CE-0343-BFF6-72B59314BAB3}">
      <dgm:prSet phldrT="[Text]"/>
      <dgm:spPr/>
      <dgm:t>
        <a:bodyPr/>
        <a:lstStyle/>
        <a:p>
          <a:r>
            <a:rPr lang="en-US" b="1" dirty="0" smtClean="0">
              <a:solidFill>
                <a:srgbClr val="000000"/>
              </a:solidFill>
              <a:latin typeface="Times New Roman"/>
              <a:cs typeface="Times New Roman"/>
            </a:rPr>
            <a:t>Product Exhibition</a:t>
          </a:r>
          <a:endParaRPr lang="en-US" b="1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4DBC0266-9E14-F847-99A0-867F1FC31896}" type="parTrans" cxnId="{252E58BC-5DDC-B844-8F7B-8A44677243F6}">
      <dgm:prSet/>
      <dgm:spPr/>
      <dgm:t>
        <a:bodyPr/>
        <a:lstStyle/>
        <a:p>
          <a:endParaRPr lang="en-US" b="1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2A099743-0F08-3649-9CB2-F55858D6F6F5}" type="sibTrans" cxnId="{252E58BC-5DDC-B844-8F7B-8A44677243F6}">
      <dgm:prSet/>
      <dgm:spPr/>
      <dgm:t>
        <a:bodyPr/>
        <a:lstStyle/>
        <a:p>
          <a:endParaRPr lang="en-US" b="1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646F6328-1C12-044E-840F-7BE5E53674B0}">
      <dgm:prSet phldrT="[Text]"/>
      <dgm:spPr/>
      <dgm:t>
        <a:bodyPr/>
        <a:lstStyle/>
        <a:p>
          <a:r>
            <a:rPr lang="en-US" b="1" u="sng" dirty="0" smtClean="0">
              <a:solidFill>
                <a:srgbClr val="000000"/>
              </a:solidFill>
              <a:latin typeface="Times New Roman"/>
              <a:cs typeface="Times New Roman"/>
            </a:rPr>
            <a:t>Special Events</a:t>
          </a:r>
          <a:endParaRPr lang="en-US" b="1" u="sng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77F0F1D7-C84C-7A44-8997-B7697FBBFB0C}" type="parTrans" cxnId="{5840EA89-2320-DF42-84B3-72BAB23278B9}">
      <dgm:prSet/>
      <dgm:spPr/>
      <dgm:t>
        <a:bodyPr/>
        <a:lstStyle/>
        <a:p>
          <a:endParaRPr lang="en-US" b="1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43959F41-4925-3042-AC9F-69D442FB39B0}" type="sibTrans" cxnId="{5840EA89-2320-DF42-84B3-72BAB23278B9}">
      <dgm:prSet/>
      <dgm:spPr/>
      <dgm:t>
        <a:bodyPr/>
        <a:lstStyle/>
        <a:p>
          <a:endParaRPr lang="en-US" b="1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D1CAF153-8EC0-5A4B-8042-468EE242160C}">
      <dgm:prSet phldrT="[Text]"/>
      <dgm:spPr/>
      <dgm:t>
        <a:bodyPr/>
        <a:lstStyle/>
        <a:p>
          <a:r>
            <a:rPr lang="en-US" b="1" dirty="0" smtClean="0">
              <a:solidFill>
                <a:srgbClr val="000000"/>
              </a:solidFill>
              <a:latin typeface="Times New Roman"/>
              <a:cs typeface="Times New Roman"/>
            </a:rPr>
            <a:t>Civic Events</a:t>
          </a:r>
          <a:endParaRPr lang="en-US" b="1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BDBC583A-88DF-174B-83D9-7E4599FF7125}" type="parTrans" cxnId="{7EC35B53-8D9D-BA4E-ADE8-72317432E147}">
      <dgm:prSet/>
      <dgm:spPr/>
      <dgm:t>
        <a:bodyPr/>
        <a:lstStyle/>
        <a:p>
          <a:endParaRPr lang="en-US" b="1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BDFED22A-BAA1-D54D-9AAF-B7516FBE190A}" type="sibTrans" cxnId="{7EC35B53-8D9D-BA4E-ADE8-72317432E147}">
      <dgm:prSet/>
      <dgm:spPr/>
      <dgm:t>
        <a:bodyPr/>
        <a:lstStyle/>
        <a:p>
          <a:endParaRPr lang="en-US" b="1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60741183-8E66-C841-BD52-CA5019081AD7}">
      <dgm:prSet phldrT="[Text]"/>
      <dgm:spPr/>
      <dgm:t>
        <a:bodyPr/>
        <a:lstStyle/>
        <a:p>
          <a:r>
            <a:rPr lang="en-US" b="1" dirty="0" smtClean="0">
              <a:solidFill>
                <a:srgbClr val="000000"/>
              </a:solidFill>
              <a:latin typeface="Times New Roman"/>
              <a:cs typeface="Times New Roman"/>
            </a:rPr>
            <a:t>Meeting</a:t>
          </a:r>
          <a:endParaRPr lang="en-US" b="1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53D8A319-EA32-3842-B242-B4C8905A2E0A}" type="parTrans" cxnId="{B70FCD65-BE15-E74E-85DB-3CD2C6DE65B7}">
      <dgm:prSet/>
      <dgm:spPr/>
      <dgm:t>
        <a:bodyPr/>
        <a:lstStyle/>
        <a:p>
          <a:endParaRPr lang="en-US" b="1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78F05282-F489-BC4D-BD0B-C1098429ADCA}" type="sibTrans" cxnId="{B70FCD65-BE15-E74E-85DB-3CD2C6DE65B7}">
      <dgm:prSet/>
      <dgm:spPr/>
      <dgm:t>
        <a:bodyPr/>
        <a:lstStyle/>
        <a:p>
          <a:endParaRPr lang="en-US" b="1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845C75FB-D8F6-E447-AFC3-B1E3B9990529}">
      <dgm:prSet phldrT="[Text]"/>
      <dgm:spPr/>
      <dgm:t>
        <a:bodyPr/>
        <a:lstStyle/>
        <a:p>
          <a:r>
            <a:rPr lang="en-US" b="1" dirty="0" smtClean="0">
              <a:solidFill>
                <a:srgbClr val="000000"/>
              </a:solidFill>
              <a:latin typeface="Times New Roman"/>
              <a:cs typeface="Times New Roman"/>
            </a:rPr>
            <a:t>Public Demonstration</a:t>
          </a:r>
          <a:endParaRPr lang="en-US" b="1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FC212E5E-9CF4-7445-852A-D9E8F8428F3E}" type="parTrans" cxnId="{85E2DCEA-72F1-334C-86D5-C3EC4F1C937E}">
      <dgm:prSet/>
      <dgm:spPr/>
      <dgm:t>
        <a:bodyPr/>
        <a:lstStyle/>
        <a:p>
          <a:endParaRPr lang="en-US" b="1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315B8FED-6334-2D4C-BC70-66B19113EB14}" type="sibTrans" cxnId="{85E2DCEA-72F1-334C-86D5-C3EC4F1C937E}">
      <dgm:prSet/>
      <dgm:spPr/>
      <dgm:t>
        <a:bodyPr/>
        <a:lstStyle/>
        <a:p>
          <a:endParaRPr lang="en-US" b="1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556FA9F6-8443-9747-BC68-7892CADFF6AA}">
      <dgm:prSet phldrT="[Text]"/>
      <dgm:spPr/>
      <dgm:t>
        <a:bodyPr/>
        <a:lstStyle/>
        <a:p>
          <a:r>
            <a:rPr lang="en-US" b="1" dirty="0" smtClean="0">
              <a:solidFill>
                <a:srgbClr val="000000"/>
              </a:solidFill>
              <a:latin typeface="Times New Roman"/>
              <a:cs typeface="Times New Roman"/>
            </a:rPr>
            <a:t>Speech</a:t>
          </a:r>
          <a:endParaRPr lang="en-US" b="1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7D85C852-38FE-B94C-8E57-18AD13F23199}" type="parTrans" cxnId="{0070469B-B037-8F4F-A6D3-AA6F197A9DF5}">
      <dgm:prSet/>
      <dgm:spPr/>
      <dgm:t>
        <a:bodyPr/>
        <a:lstStyle/>
        <a:p>
          <a:endParaRPr lang="en-US" b="1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F1521CB8-FC9C-A44F-AFCE-F71FE4C7EDBA}" type="sibTrans" cxnId="{0070469B-B037-8F4F-A6D3-AA6F197A9DF5}">
      <dgm:prSet/>
      <dgm:spPr/>
      <dgm:t>
        <a:bodyPr/>
        <a:lstStyle/>
        <a:p>
          <a:endParaRPr lang="en-US" b="1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57AD7093-66CD-8746-9C33-C9361C5A486D}">
      <dgm:prSet phldrT="[Text]"/>
      <dgm:spPr/>
      <dgm:t>
        <a:bodyPr/>
        <a:lstStyle/>
        <a:p>
          <a:r>
            <a:rPr lang="en-US" b="1" dirty="0" smtClean="0">
              <a:solidFill>
                <a:srgbClr val="000000"/>
              </a:solidFill>
              <a:latin typeface="Times New Roman"/>
              <a:cs typeface="Times New Roman"/>
            </a:rPr>
            <a:t>Sporting Events</a:t>
          </a:r>
          <a:endParaRPr lang="en-US" b="1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51E4C980-3E81-2F49-BB6F-DB07DC386085}" type="parTrans" cxnId="{B79FEBEF-D088-9E4C-9EAA-8296314F89C4}">
      <dgm:prSet/>
      <dgm:spPr/>
      <dgm:t>
        <a:bodyPr/>
        <a:lstStyle/>
        <a:p>
          <a:endParaRPr lang="en-US" b="1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FDA391F1-4E5E-104C-99B4-363ABAB54602}" type="sibTrans" cxnId="{B79FEBEF-D088-9E4C-9EAA-8296314F89C4}">
      <dgm:prSet/>
      <dgm:spPr/>
      <dgm:t>
        <a:bodyPr/>
        <a:lstStyle/>
        <a:p>
          <a:endParaRPr lang="en-US" b="1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C4D6A1A4-2F65-8A41-A175-88A0E8739554}">
      <dgm:prSet phldrT="[Text]"/>
      <dgm:spPr/>
      <dgm:t>
        <a:bodyPr/>
        <a:lstStyle/>
        <a:p>
          <a:r>
            <a:rPr lang="en-US" b="1" dirty="0" smtClean="0">
              <a:solidFill>
                <a:srgbClr val="000000"/>
              </a:solidFill>
              <a:latin typeface="Times New Roman"/>
              <a:cs typeface="Times New Roman"/>
            </a:rPr>
            <a:t>Contest</a:t>
          </a:r>
          <a:endParaRPr lang="en-US" b="1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D61FE5F3-69A8-BF4F-A6E5-5C79F6A5748F}" type="parTrans" cxnId="{C1BF6AF4-D5D5-D947-97BE-4EEEB73A072A}">
      <dgm:prSet/>
      <dgm:spPr/>
      <dgm:t>
        <a:bodyPr/>
        <a:lstStyle/>
        <a:p>
          <a:endParaRPr lang="en-US" b="1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FB2CA253-5BD1-2949-B92C-7391D3455903}" type="sibTrans" cxnId="{C1BF6AF4-D5D5-D947-97BE-4EEEB73A072A}">
      <dgm:prSet/>
      <dgm:spPr/>
      <dgm:t>
        <a:bodyPr/>
        <a:lstStyle/>
        <a:p>
          <a:endParaRPr lang="en-US" b="1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FDDC4EA6-E045-AF4B-A0A2-9B1F489B8A2A}">
      <dgm:prSet phldrT="[Text]"/>
      <dgm:spPr/>
      <dgm:t>
        <a:bodyPr/>
        <a:lstStyle/>
        <a:p>
          <a:r>
            <a:rPr lang="en-US" b="1" dirty="0" smtClean="0">
              <a:solidFill>
                <a:srgbClr val="000000"/>
              </a:solidFill>
              <a:latin typeface="Times New Roman"/>
              <a:cs typeface="Times New Roman"/>
            </a:rPr>
            <a:t>Holiday Events</a:t>
          </a:r>
          <a:endParaRPr lang="en-US" b="1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0CA5E623-F13E-D443-8AE6-E8BCB6C0B6B8}" type="parTrans" cxnId="{54DCA572-7BA9-3141-9197-5A2C461CB7D7}">
      <dgm:prSet/>
      <dgm:spPr/>
      <dgm:t>
        <a:bodyPr/>
        <a:lstStyle/>
        <a:p>
          <a:endParaRPr lang="en-US" b="1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18F6BB82-F7CC-2940-B0D5-339F17844076}" type="sibTrans" cxnId="{54DCA572-7BA9-3141-9197-5A2C461CB7D7}">
      <dgm:prSet/>
      <dgm:spPr/>
      <dgm:t>
        <a:bodyPr/>
        <a:lstStyle/>
        <a:p>
          <a:endParaRPr lang="en-US" b="1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DBEC74C1-3C0D-6D40-9C5A-57B0901DEE09}">
      <dgm:prSet phldrT="[Text]"/>
      <dgm:spPr/>
      <dgm:t>
        <a:bodyPr/>
        <a:lstStyle/>
        <a:p>
          <a:r>
            <a:rPr lang="en-US" b="1" dirty="0" smtClean="0">
              <a:solidFill>
                <a:srgbClr val="000000"/>
              </a:solidFill>
              <a:latin typeface="Times New Roman"/>
              <a:cs typeface="Times New Roman"/>
            </a:rPr>
            <a:t>Progress-Oriented Event</a:t>
          </a:r>
          <a:endParaRPr lang="en-US" b="1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1F2BFE6A-E433-4143-AD40-E405C738EE83}" type="parTrans" cxnId="{09DAE524-1F07-CD4D-A4EE-5E7155D52FB3}">
      <dgm:prSet/>
      <dgm:spPr/>
      <dgm:t>
        <a:bodyPr/>
        <a:lstStyle/>
        <a:p>
          <a:endParaRPr lang="en-US" b="1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FEAC3FE0-531B-EE4E-8C16-9CF13FA54755}" type="sibTrans" cxnId="{09DAE524-1F07-CD4D-A4EE-5E7155D52FB3}">
      <dgm:prSet/>
      <dgm:spPr/>
      <dgm:t>
        <a:bodyPr/>
        <a:lstStyle/>
        <a:p>
          <a:endParaRPr lang="en-US" b="1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8AC5A103-EEA4-CC43-B5CD-C969C35EAD14}">
      <dgm:prSet phldrT="[Text]"/>
      <dgm:spPr/>
      <dgm:t>
        <a:bodyPr/>
        <a:lstStyle/>
        <a:p>
          <a:r>
            <a:rPr lang="en-US" b="1" dirty="0" smtClean="0">
              <a:solidFill>
                <a:srgbClr val="000000"/>
              </a:solidFill>
              <a:latin typeface="Times New Roman"/>
              <a:cs typeface="Times New Roman"/>
            </a:rPr>
            <a:t>Historic Commemoration</a:t>
          </a:r>
          <a:endParaRPr lang="en-US" b="1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9DC5C719-379C-CA47-8F71-CCA3943DDB07}" type="parTrans" cxnId="{61187C3B-2D62-C941-A0EF-DF19742EE711}">
      <dgm:prSet/>
      <dgm:spPr/>
      <dgm:t>
        <a:bodyPr/>
        <a:lstStyle/>
        <a:p>
          <a:endParaRPr lang="en-US" b="1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D5BC9169-F332-B047-A8E8-9ED003B24635}" type="sibTrans" cxnId="{61187C3B-2D62-C941-A0EF-DF19742EE711}">
      <dgm:prSet/>
      <dgm:spPr/>
      <dgm:t>
        <a:bodyPr/>
        <a:lstStyle/>
        <a:p>
          <a:endParaRPr lang="en-US" b="1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81708D46-7028-284F-96A2-17DB60AE3F6E}">
      <dgm:prSet phldrT="[Text]"/>
      <dgm:spPr/>
      <dgm:t>
        <a:bodyPr/>
        <a:lstStyle/>
        <a:p>
          <a:r>
            <a:rPr lang="en-US" b="1" dirty="0" smtClean="0">
              <a:solidFill>
                <a:srgbClr val="000000"/>
              </a:solidFill>
              <a:latin typeface="Times New Roman"/>
              <a:cs typeface="Times New Roman"/>
            </a:rPr>
            <a:t>Social Event</a:t>
          </a:r>
          <a:endParaRPr lang="en-US" b="1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0A62DEFF-C0E8-C44A-AF4A-58EDC2CE85D4}" type="parTrans" cxnId="{1AF31B92-2916-D743-BD3D-AC98751F339C}">
      <dgm:prSet/>
      <dgm:spPr/>
      <dgm:t>
        <a:bodyPr/>
        <a:lstStyle/>
        <a:p>
          <a:endParaRPr lang="en-US" b="1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67BBD4A8-A879-304A-A0BF-2011619DEAB8}" type="sibTrans" cxnId="{1AF31B92-2916-D743-BD3D-AC98751F339C}">
      <dgm:prSet/>
      <dgm:spPr/>
      <dgm:t>
        <a:bodyPr/>
        <a:lstStyle/>
        <a:p>
          <a:endParaRPr lang="en-US" b="1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F6CA7DCC-457D-5843-B3DB-9141F19AB0DC}">
      <dgm:prSet phldrT="[Text]"/>
      <dgm:spPr/>
      <dgm:t>
        <a:bodyPr/>
        <a:lstStyle/>
        <a:p>
          <a:r>
            <a:rPr lang="en-US" b="1" dirty="0" smtClean="0">
              <a:solidFill>
                <a:srgbClr val="000000"/>
              </a:solidFill>
              <a:latin typeface="Times New Roman"/>
              <a:cs typeface="Times New Roman"/>
            </a:rPr>
            <a:t>Artistic Event</a:t>
          </a:r>
          <a:endParaRPr lang="en-US" b="1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6308F0B6-F0BD-A145-93D4-2C5460003E83}" type="parTrans" cxnId="{864BFE79-67A7-C145-9394-57D168531A1D}">
      <dgm:prSet/>
      <dgm:spPr/>
      <dgm:t>
        <a:bodyPr/>
        <a:lstStyle/>
        <a:p>
          <a:endParaRPr lang="en-US" b="1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F06E8DED-D3A3-744A-ADC8-19939EB2D5B0}" type="sibTrans" cxnId="{864BFE79-67A7-C145-9394-57D168531A1D}">
      <dgm:prSet/>
      <dgm:spPr/>
      <dgm:t>
        <a:bodyPr/>
        <a:lstStyle/>
        <a:p>
          <a:endParaRPr lang="en-US" b="1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7957CB81-6820-A248-B2C8-2CA301773098}">
      <dgm:prSet phldrT="[Text]"/>
      <dgm:spPr/>
      <dgm:t>
        <a:bodyPr/>
        <a:lstStyle/>
        <a:p>
          <a:r>
            <a:rPr lang="en-US" b="1" dirty="0" smtClean="0">
              <a:solidFill>
                <a:srgbClr val="000000"/>
              </a:solidFill>
              <a:latin typeface="Times New Roman"/>
              <a:cs typeface="Times New Roman"/>
            </a:rPr>
            <a:t>Fundraising Event</a:t>
          </a:r>
          <a:endParaRPr lang="en-US" b="1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8F1E9320-ACA5-C143-BA9D-D796888BA8AE}" type="parTrans" cxnId="{52E54A85-2B38-884C-9869-1E1A4C24B05F}">
      <dgm:prSet/>
      <dgm:spPr/>
      <dgm:t>
        <a:bodyPr/>
        <a:lstStyle/>
        <a:p>
          <a:endParaRPr lang="en-US" b="1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47089740-27FD-8C43-8186-07DF36D30ECF}" type="sibTrans" cxnId="{52E54A85-2B38-884C-9869-1E1A4C24B05F}">
      <dgm:prSet/>
      <dgm:spPr/>
      <dgm:t>
        <a:bodyPr/>
        <a:lstStyle/>
        <a:p>
          <a:endParaRPr lang="en-US" b="1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8A06495C-77E5-1C4B-9519-F24CC1D61A5B}">
      <dgm:prSet phldrT="[Text]"/>
      <dgm:spPr/>
      <dgm:t>
        <a:bodyPr/>
        <a:lstStyle/>
        <a:p>
          <a:r>
            <a:rPr lang="en-US" b="1" dirty="0" smtClean="0">
              <a:solidFill>
                <a:srgbClr val="000000"/>
              </a:solidFill>
              <a:latin typeface="Times New Roman"/>
              <a:cs typeface="Times New Roman"/>
            </a:rPr>
            <a:t>Publicity Event</a:t>
          </a:r>
          <a:endParaRPr lang="en-US" b="1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A6E496DE-F278-8446-9C87-F05543EB8094}" type="parTrans" cxnId="{D19BB2AF-3770-A640-9B19-CEE904786F0E}">
      <dgm:prSet/>
      <dgm:spPr/>
      <dgm:t>
        <a:bodyPr/>
        <a:lstStyle/>
        <a:p>
          <a:endParaRPr lang="en-US" b="1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E3936C7F-9522-1B4D-BC64-148D59EAFC21}" type="sibTrans" cxnId="{D19BB2AF-3770-A640-9B19-CEE904786F0E}">
      <dgm:prSet/>
      <dgm:spPr/>
      <dgm:t>
        <a:bodyPr/>
        <a:lstStyle/>
        <a:p>
          <a:endParaRPr lang="en-US" b="1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645DA5FC-284A-344C-BB4C-E03431076C48}" type="pres">
      <dgm:prSet presAssocID="{0AB91692-45F2-4847-9E44-82B7CEF4657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1574E6B-4F15-894B-8B52-F35E4A9E4AD3}" type="pres">
      <dgm:prSet presAssocID="{156F4994-2A02-FD4A-8135-6451934E3CED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175FDC-6735-B94A-B352-A6893F835D1F}" type="pres">
      <dgm:prSet presAssocID="{7CBE9ABC-848A-E147-8D45-5862DA3AD395}" presName="sibTrans" presStyleCnt="0"/>
      <dgm:spPr/>
      <dgm:t>
        <a:bodyPr/>
        <a:lstStyle/>
        <a:p>
          <a:endParaRPr lang="en-US"/>
        </a:p>
      </dgm:t>
    </dgm:pt>
    <dgm:pt modelId="{CCB54F79-6F1A-8946-8F94-ED22F4A4F0AA}" type="pres">
      <dgm:prSet presAssocID="{68E5614E-570E-FB4F-9B9E-2886CF373325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C6CE50-C517-914E-BF88-5324AD830AD2}" type="pres">
      <dgm:prSet presAssocID="{062B6A09-ABB3-224A-B46F-B8C84144B491}" presName="sibTrans" presStyleCnt="0"/>
      <dgm:spPr/>
      <dgm:t>
        <a:bodyPr/>
        <a:lstStyle/>
        <a:p>
          <a:endParaRPr lang="en-US"/>
        </a:p>
      </dgm:t>
    </dgm:pt>
    <dgm:pt modelId="{79521AF6-8C81-6049-BFB2-977EDF52410C}" type="pres">
      <dgm:prSet presAssocID="{646F6328-1C12-044E-840F-7BE5E53674B0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EC35B53-8D9D-BA4E-ADE8-72317432E147}" srcId="{646F6328-1C12-044E-840F-7BE5E53674B0}" destId="{D1CAF153-8EC0-5A4B-8042-468EE242160C}" srcOrd="0" destOrd="0" parTransId="{BDBC583A-88DF-174B-83D9-7E4599FF7125}" sibTransId="{BDFED22A-BAA1-D54D-9AAF-B7516FBE190A}"/>
    <dgm:cxn modelId="{0070469B-B037-8F4F-A6D3-AA6F197A9DF5}" srcId="{68E5614E-570E-FB4F-9B9E-2886CF373325}" destId="{556FA9F6-8443-9747-BC68-7892CADFF6AA}" srcOrd="4" destOrd="0" parTransId="{7D85C852-38FE-B94C-8E57-18AD13F23199}" sibTransId="{F1521CB8-FC9C-A44F-AFCE-F71FE4C7EDBA}"/>
    <dgm:cxn modelId="{B933A2F4-184F-0745-A23C-5309A2FBBB42}" type="presOf" srcId="{8AC5A103-EEA4-CC43-B5CD-C969C35EAD14}" destId="{79521AF6-8C81-6049-BFB2-977EDF52410C}" srcOrd="0" destOrd="6" presId="urn:microsoft.com/office/officeart/2005/8/layout/hList6"/>
    <dgm:cxn modelId="{61187C3B-2D62-C941-A0EF-DF19742EE711}" srcId="{646F6328-1C12-044E-840F-7BE5E53674B0}" destId="{8AC5A103-EEA4-CC43-B5CD-C969C35EAD14}" srcOrd="5" destOrd="0" parTransId="{9DC5C719-379C-CA47-8F71-CCA3943DDB07}" sibTransId="{D5BC9169-F332-B047-A8E8-9ED003B24635}"/>
    <dgm:cxn modelId="{864BFE79-67A7-C145-9394-57D168531A1D}" srcId="{646F6328-1C12-044E-840F-7BE5E53674B0}" destId="{F6CA7DCC-457D-5843-B3DB-9141F19AB0DC}" srcOrd="7" destOrd="0" parTransId="{6308F0B6-F0BD-A145-93D4-2C5460003E83}" sibTransId="{F06E8DED-D3A3-744A-ADC8-19939EB2D5B0}"/>
    <dgm:cxn modelId="{79CA6EDE-EB08-9D4B-B3FD-D2F4717EFB39}" type="presOf" srcId="{57AD7093-66CD-8746-9C33-C9361C5A486D}" destId="{79521AF6-8C81-6049-BFB2-977EDF52410C}" srcOrd="0" destOrd="2" presId="urn:microsoft.com/office/officeart/2005/8/layout/hList6"/>
    <dgm:cxn modelId="{8B3E90E6-73A3-B645-ACCC-2C298AA605D9}" type="presOf" srcId="{60741183-8E66-C841-BD52-CA5019081AD7}" destId="{CCB54F79-6F1A-8946-8F94-ED22F4A4F0AA}" srcOrd="0" destOrd="3" presId="urn:microsoft.com/office/officeart/2005/8/layout/hList6"/>
    <dgm:cxn modelId="{639B20C2-0F31-024E-B5B3-C6DF3241C32A}" type="presOf" srcId="{F6CA7DCC-457D-5843-B3DB-9141F19AB0DC}" destId="{79521AF6-8C81-6049-BFB2-977EDF52410C}" srcOrd="0" destOrd="8" presId="urn:microsoft.com/office/officeart/2005/8/layout/hList6"/>
    <dgm:cxn modelId="{50CD27E2-B8FB-154E-AA4B-6B5B4E316AA7}" srcId="{0AB91692-45F2-4847-9E44-82B7CEF46570}" destId="{68E5614E-570E-FB4F-9B9E-2886CF373325}" srcOrd="1" destOrd="0" parTransId="{AB07EF6E-8279-9F44-84C1-9BCD41D100A1}" sibTransId="{062B6A09-ABB3-224A-B46F-B8C84144B491}"/>
    <dgm:cxn modelId="{9C7B8808-D2E8-AD4F-B56C-F9C604AE6F32}" type="presOf" srcId="{81708D46-7028-284F-96A2-17DB60AE3F6E}" destId="{79521AF6-8C81-6049-BFB2-977EDF52410C}" srcOrd="0" destOrd="7" presId="urn:microsoft.com/office/officeart/2005/8/layout/hList6"/>
    <dgm:cxn modelId="{8164166C-2BAE-9C47-973E-E1EEC88E5EC5}" type="presOf" srcId="{7957CB81-6820-A248-B2C8-2CA301773098}" destId="{79521AF6-8C81-6049-BFB2-977EDF52410C}" srcOrd="0" destOrd="9" presId="urn:microsoft.com/office/officeart/2005/8/layout/hList6"/>
    <dgm:cxn modelId="{D41628D2-A06C-CF4F-B8D6-DA99B2256125}" type="presOf" srcId="{C4D6A1A4-2F65-8A41-A175-88A0E8739554}" destId="{79521AF6-8C81-6049-BFB2-977EDF52410C}" srcOrd="0" destOrd="3" presId="urn:microsoft.com/office/officeart/2005/8/layout/hList6"/>
    <dgm:cxn modelId="{D19BB2AF-3770-A640-9B19-CEE904786F0E}" srcId="{646F6328-1C12-044E-840F-7BE5E53674B0}" destId="{8A06495C-77E5-1C4B-9519-F24CC1D61A5B}" srcOrd="9" destOrd="0" parTransId="{A6E496DE-F278-8446-9C87-F05543EB8094}" sibTransId="{E3936C7F-9522-1B4D-BC64-148D59EAFC21}"/>
    <dgm:cxn modelId="{9586460B-A510-DD47-8ADA-018C22170D92}" type="presOf" srcId="{DBEC74C1-3C0D-6D40-9C5A-57B0901DEE09}" destId="{79521AF6-8C81-6049-BFB2-977EDF52410C}" srcOrd="0" destOrd="5" presId="urn:microsoft.com/office/officeart/2005/8/layout/hList6"/>
    <dgm:cxn modelId="{B79FEBEF-D088-9E4C-9EAA-8296314F89C4}" srcId="{646F6328-1C12-044E-840F-7BE5E53674B0}" destId="{57AD7093-66CD-8746-9C33-C9361C5A486D}" srcOrd="1" destOrd="0" parTransId="{51E4C980-3E81-2F49-BB6F-DB07DC386085}" sibTransId="{FDA391F1-4E5E-104C-99B4-363ABAB54602}"/>
    <dgm:cxn modelId="{8BE190AD-E5BF-B548-90BC-2F8F4134959E}" type="presOf" srcId="{556FA9F6-8443-9747-BC68-7892CADFF6AA}" destId="{CCB54F79-6F1A-8946-8F94-ED22F4A4F0AA}" srcOrd="0" destOrd="5" presId="urn:microsoft.com/office/officeart/2005/8/layout/hList6"/>
    <dgm:cxn modelId="{54DCA572-7BA9-3141-9197-5A2C461CB7D7}" srcId="{646F6328-1C12-044E-840F-7BE5E53674B0}" destId="{FDDC4EA6-E045-AF4B-A0A2-9B1F489B8A2A}" srcOrd="3" destOrd="0" parTransId="{0CA5E623-F13E-D443-8AE6-E8BCB6C0B6B8}" sibTransId="{18F6BB82-F7CC-2940-B0D5-339F17844076}"/>
    <dgm:cxn modelId="{C35885FF-51DE-8E4A-BE15-05AC86C03E44}" type="presOf" srcId="{8A06495C-77E5-1C4B-9519-F24CC1D61A5B}" destId="{79521AF6-8C81-6049-BFB2-977EDF52410C}" srcOrd="0" destOrd="10" presId="urn:microsoft.com/office/officeart/2005/8/layout/hList6"/>
    <dgm:cxn modelId="{3F1C4733-E2EE-2347-8E27-0DE8DE4612FA}" type="presOf" srcId="{6973AD0C-B3ED-F342-A4AD-E3DC7E56030F}" destId="{71574E6B-4F15-894B-8B52-F35E4A9E4AD3}" srcOrd="0" destOrd="2" presId="urn:microsoft.com/office/officeart/2005/8/layout/hList6"/>
    <dgm:cxn modelId="{DF26FD2A-70B3-0548-9BD0-9FDAD3A5E956}" type="presOf" srcId="{50B07452-6196-ED41-9F2B-0EF43BCCCA21}" destId="{71574E6B-4F15-894B-8B52-F35E4A9E4AD3}" srcOrd="0" destOrd="1" presId="urn:microsoft.com/office/officeart/2005/8/layout/hList6"/>
    <dgm:cxn modelId="{0DD5D9F4-851D-F540-A88B-9DFBD2A7D511}" srcId="{156F4994-2A02-FD4A-8135-6451934E3CED}" destId="{6973AD0C-B3ED-F342-A4AD-E3DC7E56030F}" srcOrd="1" destOrd="0" parTransId="{05BA7382-3C77-B545-8E54-9F327363AC16}" sibTransId="{F114526F-ECEF-F348-94CD-F4B363E4CA75}"/>
    <dgm:cxn modelId="{B70FCD65-BE15-E74E-85DB-3CD2C6DE65B7}" srcId="{68E5614E-570E-FB4F-9B9E-2886CF373325}" destId="{60741183-8E66-C841-BD52-CA5019081AD7}" srcOrd="2" destOrd="0" parTransId="{53D8A319-EA32-3842-B242-B4C8905A2E0A}" sibTransId="{78F05282-F489-BC4D-BD0B-C1098429ADCA}"/>
    <dgm:cxn modelId="{85E2DCEA-72F1-334C-86D5-C3EC4F1C937E}" srcId="{68E5614E-570E-FB4F-9B9E-2886CF373325}" destId="{845C75FB-D8F6-E447-AFC3-B1E3B9990529}" srcOrd="3" destOrd="0" parTransId="{FC212E5E-9CF4-7445-852A-D9E8F8428F3E}" sibTransId="{315B8FED-6334-2D4C-BC70-66B19113EB14}"/>
    <dgm:cxn modelId="{AF85B382-F650-654D-A219-F60210634DC8}" type="presOf" srcId="{646F6328-1C12-044E-840F-7BE5E53674B0}" destId="{79521AF6-8C81-6049-BFB2-977EDF52410C}" srcOrd="0" destOrd="0" presId="urn:microsoft.com/office/officeart/2005/8/layout/hList6"/>
    <dgm:cxn modelId="{71B87FC2-E2D5-284A-9B11-98EB2DE96811}" srcId="{156F4994-2A02-FD4A-8135-6451934E3CED}" destId="{50B07452-6196-ED41-9F2B-0EF43BCCCA21}" srcOrd="0" destOrd="0" parTransId="{54ECE99E-F89B-F843-AF7B-FE9A8B8A2DBF}" sibTransId="{9A0BF1DD-C29F-EE4C-A668-E3C23D8709A7}"/>
    <dgm:cxn modelId="{0E14D5DD-6BE3-AD4A-A4E0-70C51E1B6C91}" srcId="{68E5614E-570E-FB4F-9B9E-2886CF373325}" destId="{36722D64-F4A1-0A40-8AEB-F6912A90EEC6}" srcOrd="0" destOrd="0" parTransId="{E4E36DD9-5D9A-974D-B8B2-3B07E6C6C06F}" sibTransId="{213EC962-ED68-1A4A-8EEC-E4401C477BE2}"/>
    <dgm:cxn modelId="{7BED062E-B30A-0E46-9731-BA3F474D075A}" type="presOf" srcId="{FDDC4EA6-E045-AF4B-A0A2-9B1F489B8A2A}" destId="{79521AF6-8C81-6049-BFB2-977EDF52410C}" srcOrd="0" destOrd="4" presId="urn:microsoft.com/office/officeart/2005/8/layout/hList6"/>
    <dgm:cxn modelId="{252E58BC-5DDC-B844-8F7B-8A44677243F6}" srcId="{68E5614E-570E-FB4F-9B9E-2886CF373325}" destId="{07BD336C-28CE-0343-BFF6-72B59314BAB3}" srcOrd="1" destOrd="0" parTransId="{4DBC0266-9E14-F847-99A0-867F1FC31896}" sibTransId="{2A099743-0F08-3649-9CB2-F55858D6F6F5}"/>
    <dgm:cxn modelId="{3CC26E0E-CF90-994F-AB28-1E06905C4C37}" type="presOf" srcId="{07BD336C-28CE-0343-BFF6-72B59314BAB3}" destId="{CCB54F79-6F1A-8946-8F94-ED22F4A4F0AA}" srcOrd="0" destOrd="2" presId="urn:microsoft.com/office/officeart/2005/8/layout/hList6"/>
    <dgm:cxn modelId="{F9DA4904-C524-5C45-A5EC-A6091298950D}" type="presOf" srcId="{156F4994-2A02-FD4A-8135-6451934E3CED}" destId="{71574E6B-4F15-894B-8B52-F35E4A9E4AD3}" srcOrd="0" destOrd="0" presId="urn:microsoft.com/office/officeart/2005/8/layout/hList6"/>
    <dgm:cxn modelId="{9541BC86-EE5B-C84D-B687-95B8C38B6957}" type="presOf" srcId="{68E5614E-570E-FB4F-9B9E-2886CF373325}" destId="{CCB54F79-6F1A-8946-8F94-ED22F4A4F0AA}" srcOrd="0" destOrd="0" presId="urn:microsoft.com/office/officeart/2005/8/layout/hList6"/>
    <dgm:cxn modelId="{52E54A85-2B38-884C-9869-1E1A4C24B05F}" srcId="{646F6328-1C12-044E-840F-7BE5E53674B0}" destId="{7957CB81-6820-A248-B2C8-2CA301773098}" srcOrd="8" destOrd="0" parTransId="{8F1E9320-ACA5-C143-BA9D-D796888BA8AE}" sibTransId="{47089740-27FD-8C43-8186-07DF36D30ECF}"/>
    <dgm:cxn modelId="{A9DF7B7B-2A15-8F47-B201-3A39E25E9298}" type="presOf" srcId="{0AB91692-45F2-4847-9E44-82B7CEF46570}" destId="{645DA5FC-284A-344C-BB4C-E03431076C48}" srcOrd="0" destOrd="0" presId="urn:microsoft.com/office/officeart/2005/8/layout/hList6"/>
    <dgm:cxn modelId="{5840EA89-2320-DF42-84B3-72BAB23278B9}" srcId="{0AB91692-45F2-4847-9E44-82B7CEF46570}" destId="{646F6328-1C12-044E-840F-7BE5E53674B0}" srcOrd="2" destOrd="0" parTransId="{77F0F1D7-C84C-7A44-8997-B7697FBBFB0C}" sibTransId="{43959F41-4925-3042-AC9F-69D442FB39B0}"/>
    <dgm:cxn modelId="{722CBDCB-2018-D34B-8560-8243AA2666C6}" type="presOf" srcId="{D1CAF153-8EC0-5A4B-8042-468EE242160C}" destId="{79521AF6-8C81-6049-BFB2-977EDF52410C}" srcOrd="0" destOrd="1" presId="urn:microsoft.com/office/officeart/2005/8/layout/hList6"/>
    <dgm:cxn modelId="{BF904C95-4B51-A943-AECC-5DA5F4AD8270}" srcId="{0AB91692-45F2-4847-9E44-82B7CEF46570}" destId="{156F4994-2A02-FD4A-8135-6451934E3CED}" srcOrd="0" destOrd="0" parTransId="{B2664187-8382-B24C-9527-A6F96200767C}" sibTransId="{7CBE9ABC-848A-E147-8D45-5862DA3AD395}"/>
    <dgm:cxn modelId="{B15CA628-911A-8B45-81B8-158237AFCDC0}" type="presOf" srcId="{36722D64-F4A1-0A40-8AEB-F6912A90EEC6}" destId="{CCB54F79-6F1A-8946-8F94-ED22F4A4F0AA}" srcOrd="0" destOrd="1" presId="urn:microsoft.com/office/officeart/2005/8/layout/hList6"/>
    <dgm:cxn modelId="{D34A312F-D983-8E4D-87E4-069E65EEA8E8}" type="presOf" srcId="{845C75FB-D8F6-E447-AFC3-B1E3B9990529}" destId="{CCB54F79-6F1A-8946-8F94-ED22F4A4F0AA}" srcOrd="0" destOrd="4" presId="urn:microsoft.com/office/officeart/2005/8/layout/hList6"/>
    <dgm:cxn modelId="{09DAE524-1F07-CD4D-A4EE-5E7155D52FB3}" srcId="{646F6328-1C12-044E-840F-7BE5E53674B0}" destId="{DBEC74C1-3C0D-6D40-9C5A-57B0901DEE09}" srcOrd="4" destOrd="0" parTransId="{1F2BFE6A-E433-4143-AD40-E405C738EE83}" sibTransId="{FEAC3FE0-531B-EE4E-8C16-9CF13FA54755}"/>
    <dgm:cxn modelId="{1AF31B92-2916-D743-BD3D-AC98751F339C}" srcId="{646F6328-1C12-044E-840F-7BE5E53674B0}" destId="{81708D46-7028-284F-96A2-17DB60AE3F6E}" srcOrd="6" destOrd="0" parTransId="{0A62DEFF-C0E8-C44A-AF4A-58EDC2CE85D4}" sibTransId="{67BBD4A8-A879-304A-A0BF-2011619DEAB8}"/>
    <dgm:cxn modelId="{C1BF6AF4-D5D5-D947-97BE-4EEEB73A072A}" srcId="{646F6328-1C12-044E-840F-7BE5E53674B0}" destId="{C4D6A1A4-2F65-8A41-A175-88A0E8739554}" srcOrd="2" destOrd="0" parTransId="{D61FE5F3-69A8-BF4F-A6E5-5C79F6A5748F}" sibTransId="{FB2CA253-5BD1-2949-B92C-7391D3455903}"/>
    <dgm:cxn modelId="{76D0D25D-009B-304C-89D0-DFB760272826}" type="presParOf" srcId="{645DA5FC-284A-344C-BB4C-E03431076C48}" destId="{71574E6B-4F15-894B-8B52-F35E4A9E4AD3}" srcOrd="0" destOrd="0" presId="urn:microsoft.com/office/officeart/2005/8/layout/hList6"/>
    <dgm:cxn modelId="{F49B4353-2222-CC47-95E6-0D3BB35A2B05}" type="presParOf" srcId="{645DA5FC-284A-344C-BB4C-E03431076C48}" destId="{FB175FDC-6735-B94A-B352-A6893F835D1F}" srcOrd="1" destOrd="0" presId="urn:microsoft.com/office/officeart/2005/8/layout/hList6"/>
    <dgm:cxn modelId="{7A28EBDF-09C0-4745-9374-7CB2106AB455}" type="presParOf" srcId="{645DA5FC-284A-344C-BB4C-E03431076C48}" destId="{CCB54F79-6F1A-8946-8F94-ED22F4A4F0AA}" srcOrd="2" destOrd="0" presId="urn:microsoft.com/office/officeart/2005/8/layout/hList6"/>
    <dgm:cxn modelId="{40B3AE2D-7635-F54A-9071-4AD86E166330}" type="presParOf" srcId="{645DA5FC-284A-344C-BB4C-E03431076C48}" destId="{F3C6CE50-C517-914E-BF88-5324AD830AD2}" srcOrd="3" destOrd="0" presId="urn:microsoft.com/office/officeart/2005/8/layout/hList6"/>
    <dgm:cxn modelId="{3C8F3381-06DD-1749-9ECD-B98CF8570E40}" type="presParOf" srcId="{645DA5FC-284A-344C-BB4C-E03431076C48}" destId="{79521AF6-8C81-6049-BFB2-977EDF52410C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48F7DF07-6225-5E48-8611-A1B2954846A6}" type="doc">
      <dgm:prSet loTypeId="urn:microsoft.com/office/officeart/2005/8/layout/default" loCatId="list" qsTypeId="urn:microsoft.com/office/officeart/2005/8/quickstyle/simple4" qsCatId="simple" csTypeId="urn:microsoft.com/office/officeart/2005/8/colors/accent3_4" csCatId="accent3" phldr="1"/>
      <dgm:spPr/>
      <dgm:t>
        <a:bodyPr/>
        <a:lstStyle/>
        <a:p>
          <a:endParaRPr lang="en-US"/>
        </a:p>
      </dgm:t>
    </dgm:pt>
    <dgm:pt modelId="{9414AE93-CDB1-334C-AC48-4367620D9B1B}">
      <dgm:prSet phldrT="[Text]"/>
      <dgm:spPr/>
      <dgm:t>
        <a:bodyPr anchor="ctr"/>
        <a:lstStyle/>
        <a:p>
          <a:pPr algn="ctr"/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General Publications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DD643C73-D70E-E64C-960A-2C78CEF14200}" type="parTrans" cxnId="{FE8CD9F2-7982-B04D-B690-A9339F290458}">
      <dgm:prSet/>
      <dgm:spPr/>
      <dgm:t>
        <a:bodyPr/>
        <a:lstStyle/>
        <a:p>
          <a:pPr algn="ctr"/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449470E6-CB5C-0549-A50B-B03CDF343690}" type="sibTrans" cxnId="{FE8CD9F2-7982-B04D-B690-A9339F290458}">
      <dgm:prSet/>
      <dgm:spPr/>
      <dgm:t>
        <a:bodyPr/>
        <a:lstStyle/>
        <a:p>
          <a:pPr algn="ctr"/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08B91B7C-60D3-E34F-9525-AA1722D2ED8F}">
      <dgm:prSet phldrT="[Text]"/>
      <dgm:spPr/>
      <dgm:t>
        <a:bodyPr/>
        <a:lstStyle/>
        <a:p>
          <a:pPr algn="ctr"/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Electronic Media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3A4D90A2-9835-1244-BEA7-31B3BCD7FF60}" type="parTrans" cxnId="{81896B10-CDA8-E54A-AAD9-E29D7C2F6210}">
      <dgm:prSet/>
      <dgm:spPr/>
      <dgm:t>
        <a:bodyPr/>
        <a:lstStyle/>
        <a:p>
          <a:pPr algn="ctr"/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EC37766E-0034-FD44-AA5D-71833027D70D}" type="sibTrans" cxnId="{81896B10-CDA8-E54A-AAD9-E29D7C2F6210}">
      <dgm:prSet/>
      <dgm:spPr/>
      <dgm:t>
        <a:bodyPr/>
        <a:lstStyle/>
        <a:p>
          <a:pPr algn="ctr"/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48CD5562-A4C1-9345-B020-A555E20DA174}">
      <dgm:prSet phldrT="[Text]"/>
      <dgm:spPr/>
      <dgm:t>
        <a:bodyPr anchor="ctr"/>
        <a:lstStyle/>
        <a:p>
          <a:pPr algn="ctr"/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Direct Mail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8F9E7103-F34F-E94E-B65E-95519C2B180F}" type="parTrans" cxnId="{E6AD87B9-1F98-CE41-9E97-C6F93A0B702A}">
      <dgm:prSet/>
      <dgm:spPr/>
      <dgm:t>
        <a:bodyPr/>
        <a:lstStyle/>
        <a:p>
          <a:pPr algn="ctr"/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19B92689-38E4-FE49-AB38-1A66E6BDB138}" type="sibTrans" cxnId="{E6AD87B9-1F98-CE41-9E97-C6F93A0B702A}">
      <dgm:prSet/>
      <dgm:spPr/>
      <dgm:t>
        <a:bodyPr/>
        <a:lstStyle/>
        <a:p>
          <a:pPr algn="ctr"/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856EF8F9-5CC0-854D-996D-F67C1C76C7FE}">
      <dgm:prSet phldrT="[Text]"/>
      <dgm:spPr/>
      <dgm:t>
        <a:bodyPr/>
        <a:lstStyle/>
        <a:p>
          <a:pPr algn="ctr"/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Social Media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1FE2D588-A877-8045-8AAA-CDEB46C6413B}" type="parTrans" cxnId="{179C4787-BAFE-5041-BB69-F183F4BD7ADF}">
      <dgm:prSet/>
      <dgm:spPr/>
      <dgm:t>
        <a:bodyPr/>
        <a:lstStyle/>
        <a:p>
          <a:pPr algn="ctr"/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473153B0-6215-5B45-A581-BFA3A3867E6C}" type="sibTrans" cxnId="{179C4787-BAFE-5041-BB69-F183F4BD7ADF}">
      <dgm:prSet/>
      <dgm:spPr/>
      <dgm:t>
        <a:bodyPr/>
        <a:lstStyle/>
        <a:p>
          <a:pPr algn="ctr"/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83AD3A91-44B0-5945-B02E-3BDC3ADD0402}">
      <dgm:prSet phldrT="[Text]"/>
      <dgm:spPr/>
      <dgm:t>
        <a:bodyPr anchor="ctr"/>
        <a:lstStyle/>
        <a:p>
          <a:pPr algn="ctr"/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9F39CAAD-C40B-9641-BBFE-69C7C85EC725}" type="parTrans" cxnId="{560D696D-B807-3C4F-ACC4-29D6FCD1B427}">
      <dgm:prSet/>
      <dgm:spPr/>
      <dgm:t>
        <a:bodyPr/>
        <a:lstStyle/>
        <a:p>
          <a:pPr algn="ctr"/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C2A57A0D-F438-D242-B2DD-E228791FD0DB}" type="sibTrans" cxnId="{560D696D-B807-3C4F-ACC4-29D6FCD1B427}">
      <dgm:prSet/>
      <dgm:spPr/>
      <dgm:t>
        <a:bodyPr/>
        <a:lstStyle/>
        <a:p>
          <a:pPr algn="ctr"/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614D31B5-7EC5-1B4B-A55F-B4B792856E0A}">
      <dgm:prSet phldrT="[Text]"/>
      <dgm:spPr/>
      <dgm:t>
        <a:bodyPr anchor="ctr"/>
        <a:lstStyle/>
        <a:p>
          <a:pPr algn="ctr"/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141162AE-E385-EC49-B29A-B83C94594DEC}" type="parTrans" cxnId="{D10DAFA0-1FBB-5148-851F-4ABBAA22B845}">
      <dgm:prSet/>
      <dgm:spPr/>
      <dgm:t>
        <a:bodyPr/>
        <a:lstStyle/>
        <a:p>
          <a:pPr algn="ctr"/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22022F32-4187-064B-827A-9BE027C41816}" type="sibTrans" cxnId="{D10DAFA0-1FBB-5148-851F-4ABBAA22B845}">
      <dgm:prSet/>
      <dgm:spPr/>
      <dgm:t>
        <a:bodyPr/>
        <a:lstStyle/>
        <a:p>
          <a:pPr algn="ctr"/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1CFCA11F-8F11-CC4A-8FB7-D488D35FA103}">
      <dgm:prSet phldrT="[Text]"/>
      <dgm:spPr/>
      <dgm:t>
        <a:bodyPr/>
        <a:lstStyle/>
        <a:p>
          <a:pPr algn="ctr"/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0EC68AA8-4277-2B4A-B656-929036F7B8C1}" type="parTrans" cxnId="{0F03AC59-BF34-DC42-9AE1-845EA3D743C4}">
      <dgm:prSet/>
      <dgm:spPr/>
      <dgm:t>
        <a:bodyPr/>
        <a:lstStyle/>
        <a:p>
          <a:pPr algn="ctr"/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8AB7A700-711A-684B-9632-2E424806C48F}" type="sibTrans" cxnId="{0F03AC59-BF34-DC42-9AE1-845EA3D743C4}">
      <dgm:prSet/>
      <dgm:spPr/>
      <dgm:t>
        <a:bodyPr/>
        <a:lstStyle/>
        <a:p>
          <a:pPr algn="ctr"/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76B215A6-3D50-5943-8DF6-D107C7701379}">
      <dgm:prSet phldrT="[Text]"/>
      <dgm:spPr/>
      <dgm:t>
        <a:bodyPr/>
        <a:lstStyle/>
        <a:p>
          <a:pPr algn="ctr"/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55081DFA-00A4-C945-83DF-3B7C3777BB33}" type="parTrans" cxnId="{F4093547-0986-9447-8B49-A519A8C27103}">
      <dgm:prSet/>
      <dgm:spPr/>
      <dgm:t>
        <a:bodyPr/>
        <a:lstStyle/>
        <a:p>
          <a:pPr algn="ctr"/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BA1DB2E2-E618-A54C-AA7A-AB5381CD9BF8}" type="sibTrans" cxnId="{F4093547-0986-9447-8B49-A519A8C27103}">
      <dgm:prSet/>
      <dgm:spPr/>
      <dgm:t>
        <a:bodyPr/>
        <a:lstStyle/>
        <a:p>
          <a:pPr algn="ctr"/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64089341-B69E-7F44-A519-BA3C42A72587}" type="pres">
      <dgm:prSet presAssocID="{48F7DF07-6225-5E48-8611-A1B2954846A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D871FC9-8F1E-B14A-B69B-A120C95E70AC}" type="pres">
      <dgm:prSet presAssocID="{9414AE93-CDB1-334C-AC48-4367620D9B1B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52F875-5C96-7D4D-9C22-9BFB9757A469}" type="pres">
      <dgm:prSet presAssocID="{449470E6-CB5C-0549-A50B-B03CDF343690}" presName="sibTrans" presStyleCnt="0"/>
      <dgm:spPr/>
      <dgm:t>
        <a:bodyPr/>
        <a:lstStyle/>
        <a:p>
          <a:endParaRPr lang="en-US"/>
        </a:p>
      </dgm:t>
    </dgm:pt>
    <dgm:pt modelId="{9A2EE681-217B-D443-856F-3D79EAE5A804}" type="pres">
      <dgm:prSet presAssocID="{48CD5562-A4C1-9345-B020-A555E20DA174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B4FA96-7C0A-6446-852C-B937C5862920}" type="pres">
      <dgm:prSet presAssocID="{19B92689-38E4-FE49-AB38-1A66E6BDB138}" presName="sibTrans" presStyleCnt="0"/>
      <dgm:spPr/>
      <dgm:t>
        <a:bodyPr/>
        <a:lstStyle/>
        <a:p>
          <a:endParaRPr lang="en-US"/>
        </a:p>
      </dgm:t>
    </dgm:pt>
    <dgm:pt modelId="{4D5BF0AB-A686-1F49-ADDF-6779411C5B21}" type="pres">
      <dgm:prSet presAssocID="{08B91B7C-60D3-E34F-9525-AA1722D2ED8F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073308-8346-994E-87F2-DC571CFCAD05}" type="pres">
      <dgm:prSet presAssocID="{EC37766E-0034-FD44-AA5D-71833027D70D}" presName="sibTrans" presStyleCnt="0"/>
      <dgm:spPr/>
      <dgm:t>
        <a:bodyPr/>
        <a:lstStyle/>
        <a:p>
          <a:endParaRPr lang="en-US"/>
        </a:p>
      </dgm:t>
    </dgm:pt>
    <dgm:pt modelId="{8521DAC3-F6BB-FC4C-B69D-23AF6FFE5513}" type="pres">
      <dgm:prSet presAssocID="{856EF8F9-5CC0-854D-996D-F67C1C76C7FE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FDA5314-D1DB-AD40-A4FE-576EA0B81425}" type="presOf" srcId="{83AD3A91-44B0-5945-B02E-3BDC3ADD0402}" destId="{AD871FC9-8F1E-B14A-B69B-A120C95E70AC}" srcOrd="0" destOrd="1" presId="urn:microsoft.com/office/officeart/2005/8/layout/default"/>
    <dgm:cxn modelId="{0F03AC59-BF34-DC42-9AE1-845EA3D743C4}" srcId="{08B91B7C-60D3-E34F-9525-AA1722D2ED8F}" destId="{1CFCA11F-8F11-CC4A-8FB7-D488D35FA103}" srcOrd="0" destOrd="0" parTransId="{0EC68AA8-4277-2B4A-B656-929036F7B8C1}" sibTransId="{8AB7A700-711A-684B-9632-2E424806C48F}"/>
    <dgm:cxn modelId="{3E4D3157-03D1-2845-9325-D62BA2B86CEC}" type="presOf" srcId="{856EF8F9-5CC0-854D-996D-F67C1C76C7FE}" destId="{8521DAC3-F6BB-FC4C-B69D-23AF6FFE5513}" srcOrd="0" destOrd="0" presId="urn:microsoft.com/office/officeart/2005/8/layout/default"/>
    <dgm:cxn modelId="{179C4787-BAFE-5041-BB69-F183F4BD7ADF}" srcId="{48F7DF07-6225-5E48-8611-A1B2954846A6}" destId="{856EF8F9-5CC0-854D-996D-F67C1C76C7FE}" srcOrd="3" destOrd="0" parTransId="{1FE2D588-A877-8045-8AAA-CDEB46C6413B}" sibTransId="{473153B0-6215-5B45-A581-BFA3A3867E6C}"/>
    <dgm:cxn modelId="{D10DAFA0-1FBB-5148-851F-4ABBAA22B845}" srcId="{48CD5562-A4C1-9345-B020-A555E20DA174}" destId="{614D31B5-7EC5-1B4B-A55F-B4B792856E0A}" srcOrd="0" destOrd="0" parTransId="{141162AE-E385-EC49-B29A-B83C94594DEC}" sibTransId="{22022F32-4187-064B-827A-9BE027C41816}"/>
    <dgm:cxn modelId="{C925A2E1-83F4-0C47-89B3-E0F302A16BEC}" type="presOf" srcId="{48CD5562-A4C1-9345-B020-A555E20DA174}" destId="{9A2EE681-217B-D443-856F-3D79EAE5A804}" srcOrd="0" destOrd="0" presId="urn:microsoft.com/office/officeart/2005/8/layout/default"/>
    <dgm:cxn modelId="{E6AD87B9-1F98-CE41-9E97-C6F93A0B702A}" srcId="{48F7DF07-6225-5E48-8611-A1B2954846A6}" destId="{48CD5562-A4C1-9345-B020-A555E20DA174}" srcOrd="1" destOrd="0" parTransId="{8F9E7103-F34F-E94E-B65E-95519C2B180F}" sibTransId="{19B92689-38E4-FE49-AB38-1A66E6BDB138}"/>
    <dgm:cxn modelId="{FBD28A51-1848-EC4D-8272-0B894B09BCD0}" type="presOf" srcId="{48F7DF07-6225-5E48-8611-A1B2954846A6}" destId="{64089341-B69E-7F44-A519-BA3C42A72587}" srcOrd="0" destOrd="0" presId="urn:microsoft.com/office/officeart/2005/8/layout/default"/>
    <dgm:cxn modelId="{560D696D-B807-3C4F-ACC4-29D6FCD1B427}" srcId="{9414AE93-CDB1-334C-AC48-4367620D9B1B}" destId="{83AD3A91-44B0-5945-B02E-3BDC3ADD0402}" srcOrd="0" destOrd="0" parTransId="{9F39CAAD-C40B-9641-BBFE-69C7C85EC725}" sibTransId="{C2A57A0D-F438-D242-B2DD-E228791FD0DB}"/>
    <dgm:cxn modelId="{80EA8520-9D0B-874E-AD57-EE57504D3C2F}" type="presOf" srcId="{08B91B7C-60D3-E34F-9525-AA1722D2ED8F}" destId="{4D5BF0AB-A686-1F49-ADDF-6779411C5B21}" srcOrd="0" destOrd="0" presId="urn:microsoft.com/office/officeart/2005/8/layout/default"/>
    <dgm:cxn modelId="{81896B10-CDA8-E54A-AAD9-E29D7C2F6210}" srcId="{48F7DF07-6225-5E48-8611-A1B2954846A6}" destId="{08B91B7C-60D3-E34F-9525-AA1722D2ED8F}" srcOrd="2" destOrd="0" parTransId="{3A4D90A2-9835-1244-BEA7-31B3BCD7FF60}" sibTransId="{EC37766E-0034-FD44-AA5D-71833027D70D}"/>
    <dgm:cxn modelId="{22630E8F-4121-9B4C-B9D9-C27BF3D6FF6A}" type="presOf" srcId="{614D31B5-7EC5-1B4B-A55F-B4B792856E0A}" destId="{9A2EE681-217B-D443-856F-3D79EAE5A804}" srcOrd="0" destOrd="1" presId="urn:microsoft.com/office/officeart/2005/8/layout/default"/>
    <dgm:cxn modelId="{1FF1BCF2-F3F7-9749-9AB8-7DEB8E076B6D}" type="presOf" srcId="{76B215A6-3D50-5943-8DF6-D107C7701379}" destId="{8521DAC3-F6BB-FC4C-B69D-23AF6FFE5513}" srcOrd="0" destOrd="1" presId="urn:microsoft.com/office/officeart/2005/8/layout/default"/>
    <dgm:cxn modelId="{FE8CD9F2-7982-B04D-B690-A9339F290458}" srcId="{48F7DF07-6225-5E48-8611-A1B2954846A6}" destId="{9414AE93-CDB1-334C-AC48-4367620D9B1B}" srcOrd="0" destOrd="0" parTransId="{DD643C73-D70E-E64C-960A-2C78CEF14200}" sibTransId="{449470E6-CB5C-0549-A50B-B03CDF343690}"/>
    <dgm:cxn modelId="{EDE0B3C6-A869-C242-9A0C-B94E538877A7}" type="presOf" srcId="{1CFCA11F-8F11-CC4A-8FB7-D488D35FA103}" destId="{4D5BF0AB-A686-1F49-ADDF-6779411C5B21}" srcOrd="0" destOrd="1" presId="urn:microsoft.com/office/officeart/2005/8/layout/default"/>
    <dgm:cxn modelId="{F4093547-0986-9447-8B49-A519A8C27103}" srcId="{856EF8F9-5CC0-854D-996D-F67C1C76C7FE}" destId="{76B215A6-3D50-5943-8DF6-D107C7701379}" srcOrd="0" destOrd="0" parTransId="{55081DFA-00A4-C945-83DF-3B7C3777BB33}" sibTransId="{BA1DB2E2-E618-A54C-AA7A-AB5381CD9BF8}"/>
    <dgm:cxn modelId="{7FEC6228-D074-7147-AE3B-B797A35837DC}" type="presOf" srcId="{9414AE93-CDB1-334C-AC48-4367620D9B1B}" destId="{AD871FC9-8F1E-B14A-B69B-A120C95E70AC}" srcOrd="0" destOrd="0" presId="urn:microsoft.com/office/officeart/2005/8/layout/default"/>
    <dgm:cxn modelId="{9B53A311-054B-1D41-8BB6-7C3D4932FF18}" type="presParOf" srcId="{64089341-B69E-7F44-A519-BA3C42A72587}" destId="{AD871FC9-8F1E-B14A-B69B-A120C95E70AC}" srcOrd="0" destOrd="0" presId="urn:microsoft.com/office/officeart/2005/8/layout/default"/>
    <dgm:cxn modelId="{E00591A3-F344-7F48-8816-E87F550EFCDB}" type="presParOf" srcId="{64089341-B69E-7F44-A519-BA3C42A72587}" destId="{DF52F875-5C96-7D4D-9C22-9BFB9757A469}" srcOrd="1" destOrd="0" presId="urn:microsoft.com/office/officeart/2005/8/layout/default"/>
    <dgm:cxn modelId="{DC24F704-30D8-5747-B06A-55DDFBA514C3}" type="presParOf" srcId="{64089341-B69E-7F44-A519-BA3C42A72587}" destId="{9A2EE681-217B-D443-856F-3D79EAE5A804}" srcOrd="2" destOrd="0" presId="urn:microsoft.com/office/officeart/2005/8/layout/default"/>
    <dgm:cxn modelId="{D26D6E4B-CBFE-2445-9B7D-20515B6F536D}" type="presParOf" srcId="{64089341-B69E-7F44-A519-BA3C42A72587}" destId="{EBB4FA96-7C0A-6446-852C-B937C5862920}" srcOrd="3" destOrd="0" presId="urn:microsoft.com/office/officeart/2005/8/layout/default"/>
    <dgm:cxn modelId="{DAE1DD17-D810-714E-8634-EF01BC1FC591}" type="presParOf" srcId="{64089341-B69E-7F44-A519-BA3C42A72587}" destId="{4D5BF0AB-A686-1F49-ADDF-6779411C5B21}" srcOrd="4" destOrd="0" presId="urn:microsoft.com/office/officeart/2005/8/layout/default"/>
    <dgm:cxn modelId="{C6F1C45A-D126-0045-B13B-18EC9EAF22F7}" type="presParOf" srcId="{64089341-B69E-7F44-A519-BA3C42A72587}" destId="{97073308-8346-994E-87F2-DC571CFCAD05}" srcOrd="5" destOrd="0" presId="urn:microsoft.com/office/officeart/2005/8/layout/default"/>
    <dgm:cxn modelId="{D6080717-C456-DB45-868C-7A79384854E6}" type="presParOf" srcId="{64089341-B69E-7F44-A519-BA3C42A72587}" destId="{8521DAC3-F6BB-FC4C-B69D-23AF6FFE5513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BA7D30F7-A650-9944-BE25-B209096C4E78}" type="doc">
      <dgm:prSet loTypeId="urn:microsoft.com/office/officeart/2005/8/layout/hList6" loCatId="list" qsTypeId="urn:microsoft.com/office/officeart/2005/8/quickstyle/simple4" qsCatId="simple" csTypeId="urn:microsoft.com/office/officeart/2005/8/colors/accent3_4" csCatId="accent3" phldr="1"/>
      <dgm:spPr/>
      <dgm:t>
        <a:bodyPr/>
        <a:lstStyle/>
        <a:p>
          <a:endParaRPr lang="en-US"/>
        </a:p>
      </dgm:t>
    </dgm:pt>
    <dgm:pt modelId="{85372152-7671-6D45-B400-890E610C0469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News Media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69E60DD5-0879-DF43-A83E-E6B172162D1C}" type="parTrans" cxnId="{D17E6C0A-ABBD-314B-8B9D-AAF2351E582B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C09C38E3-6DD7-4E40-B942-F51058DEF624}" type="sibTrans" cxnId="{D17E6C0A-ABBD-314B-8B9D-AAF2351E582B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42F2AD24-5E4D-0C42-B76B-A9BBB09D3AAC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Newspaper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349B01AA-A6E5-4042-9C70-9AF54A7C6135}" type="parTrans" cxnId="{FBFED3E9-8170-054E-8816-5FA229F0B02F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134F7AAF-F8BF-6047-915C-D2D4E9459B18}" type="sibTrans" cxnId="{FBFED3E9-8170-054E-8816-5FA229F0B02F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AA01E952-2A96-AE4B-9B1D-6B579F24DBB5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Radio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ED66B9C4-BAF7-B344-B5B8-1D8992B4316A}" type="parTrans" cxnId="{B51C279F-94B8-144D-8F9B-B6FB107C5FF2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B94C7063-9FB5-6041-BDBE-2FB4C059C381}" type="sibTrans" cxnId="{B51C279F-94B8-144D-8F9B-B6FB107C5FF2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E8201E14-1102-F94D-88CC-CB1C5111079E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Magazine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D82A7725-A2EE-6146-B1E0-E4B77F3C0DF7}" type="parTrans" cxnId="{66948C13-1E84-124D-8986-8529D0202575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0835E276-705D-434A-8949-F0963BD8BA9A}" type="sibTrans" cxnId="{66948C13-1E84-124D-8986-8529D0202575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6CC77DED-9C5D-6741-BF7B-130E006FAA28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Television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F4D8F44F-EE87-B149-88EB-E7672B283F26}" type="parTrans" cxnId="{2BA5CFFF-314D-8841-9786-18ED4750C523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5E540686-93D1-2144-802C-D6274B1332D9}" type="sibTrans" cxnId="{2BA5CFFF-314D-8841-9786-18ED4750C523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B896D9E1-5D22-8A4A-96C1-4A832739CC72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Direct News Material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3BAD64AD-B59F-E844-8904-C95D7DF6DA30}" type="parTrans" cxnId="{3A037428-B7E1-494D-A417-A84AD05F1CB1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BA5CE6D0-EA79-1E4C-BB6F-622E1A05A6E3}" type="sibTrans" cxnId="{3A037428-B7E1-494D-A417-A84AD05F1CB1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2A0EBD35-525C-7E49-892C-11E7F4316C01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Indirect News Material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CBA21676-0F64-F043-808E-3C874164A5D2}" type="parTrans" cxnId="{599DA491-1968-3D41-8524-4A88E5979F39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E78368CA-262F-4440-965F-366D195D9629}" type="sibTrans" cxnId="{599DA491-1968-3D41-8524-4A88E5979F39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5711F91D-3AC8-854F-9FE4-A5FDA83FC2E6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Opinion Material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EF61D00C-3928-3B4A-8A9E-7741CA586486}" type="parTrans" cxnId="{E7C3AFB3-B4B3-BC4D-A080-90B71EDB5C7F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4BB01869-B844-D946-BB8A-304FB474EE5B}" type="sibTrans" cxnId="{E7C3AFB3-B4B3-BC4D-A080-90B71EDB5C7F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C17806EE-223B-BF49-8427-15EDEB83B306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Interactive News Opportunity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DD046B2D-29F7-A44E-89DB-647B58A70E9B}" type="parTrans" cxnId="{3EE9F6FB-994A-0446-94D9-6A3094C56B6A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C3FE7742-4DA3-114A-92FC-32FCA756DFB2}" type="sibTrans" cxnId="{3EE9F6FB-994A-0446-94D9-6A3094C56B6A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61362FC7-C3E1-AC4C-B0BD-5A9CDBF719C3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News Blog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83781CE4-70E4-D148-9894-39DA4B5CCBAB}" type="parTrans" cxnId="{F7FBDECE-056A-1849-B457-152AA0B1E6ED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227B7683-5BA9-C046-A67D-2350F2D77E18}" type="sibTrans" cxnId="{F7FBDECE-056A-1849-B457-152AA0B1E6ED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74B07F07-34C0-E049-81A0-DBFA54A97F25}" type="pres">
      <dgm:prSet presAssocID="{BA7D30F7-A650-9944-BE25-B209096C4E7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F58C9DC-E230-2143-BC49-9BB0E2E98D7F}" type="pres">
      <dgm:prSet presAssocID="{85372152-7671-6D45-B400-890E610C0469}" presName="node" presStyleLbl="node1" presStyleIdx="0" presStyleCnt="1" custLinFactNeighborX="-4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4D86CFB-DC01-B648-8547-7389DD8BBB92}" type="presOf" srcId="{C17806EE-223B-BF49-8427-15EDEB83B306}" destId="{8F58C9DC-E230-2143-BC49-9BB0E2E98D7F}" srcOrd="0" destOrd="9" presId="urn:microsoft.com/office/officeart/2005/8/layout/hList6"/>
    <dgm:cxn modelId="{98CD4E61-0B54-4D42-95C1-57AD84F7A339}" type="presOf" srcId="{61362FC7-C3E1-AC4C-B0BD-5A9CDBF719C3}" destId="{8F58C9DC-E230-2143-BC49-9BB0E2E98D7F}" srcOrd="0" destOrd="3" presId="urn:microsoft.com/office/officeart/2005/8/layout/hList6"/>
    <dgm:cxn modelId="{E7C3AFB3-B4B3-BC4D-A080-90B71EDB5C7F}" srcId="{85372152-7671-6D45-B400-890E610C0469}" destId="{5711F91D-3AC8-854F-9FE4-A5FDA83FC2E6}" srcOrd="7" destOrd="0" parTransId="{EF61D00C-3928-3B4A-8A9E-7741CA586486}" sibTransId="{4BB01869-B844-D946-BB8A-304FB474EE5B}"/>
    <dgm:cxn modelId="{F7FBDECE-056A-1849-B457-152AA0B1E6ED}" srcId="{85372152-7671-6D45-B400-890E610C0469}" destId="{61362FC7-C3E1-AC4C-B0BD-5A9CDBF719C3}" srcOrd="2" destOrd="0" parTransId="{83781CE4-70E4-D148-9894-39DA4B5CCBAB}" sibTransId="{227B7683-5BA9-C046-A67D-2350F2D77E18}"/>
    <dgm:cxn modelId="{2BA5CFFF-314D-8841-9786-18ED4750C523}" srcId="{85372152-7671-6D45-B400-890E610C0469}" destId="{6CC77DED-9C5D-6741-BF7B-130E006FAA28}" srcOrd="4" destOrd="0" parTransId="{F4D8F44F-EE87-B149-88EB-E7672B283F26}" sibTransId="{5E540686-93D1-2144-802C-D6274B1332D9}"/>
    <dgm:cxn modelId="{3A037428-B7E1-494D-A417-A84AD05F1CB1}" srcId="{85372152-7671-6D45-B400-890E610C0469}" destId="{B896D9E1-5D22-8A4A-96C1-4A832739CC72}" srcOrd="5" destOrd="0" parTransId="{3BAD64AD-B59F-E844-8904-C95D7DF6DA30}" sibTransId="{BA5CE6D0-EA79-1E4C-BB6F-622E1A05A6E3}"/>
    <dgm:cxn modelId="{D17E6C0A-ABBD-314B-8B9D-AAF2351E582B}" srcId="{BA7D30F7-A650-9944-BE25-B209096C4E78}" destId="{85372152-7671-6D45-B400-890E610C0469}" srcOrd="0" destOrd="0" parTransId="{69E60DD5-0879-DF43-A83E-E6B172162D1C}" sibTransId="{C09C38E3-6DD7-4E40-B942-F51058DEF624}"/>
    <dgm:cxn modelId="{DC1E0977-8C4A-1547-BCE4-F6C47A6FADAB}" type="presOf" srcId="{42F2AD24-5E4D-0C42-B76B-A9BBB09D3AAC}" destId="{8F58C9DC-E230-2143-BC49-9BB0E2E98D7F}" srcOrd="0" destOrd="1" presId="urn:microsoft.com/office/officeart/2005/8/layout/hList6"/>
    <dgm:cxn modelId="{B51C279F-94B8-144D-8F9B-B6FB107C5FF2}" srcId="{85372152-7671-6D45-B400-890E610C0469}" destId="{AA01E952-2A96-AE4B-9B1D-6B579F24DBB5}" srcOrd="3" destOrd="0" parTransId="{ED66B9C4-BAF7-B344-B5B8-1D8992B4316A}" sibTransId="{B94C7063-9FB5-6041-BDBE-2FB4C059C381}"/>
    <dgm:cxn modelId="{72A3674E-50D4-384F-B998-DCCF1BA46B57}" type="presOf" srcId="{AA01E952-2A96-AE4B-9B1D-6B579F24DBB5}" destId="{8F58C9DC-E230-2143-BC49-9BB0E2E98D7F}" srcOrd="0" destOrd="4" presId="urn:microsoft.com/office/officeart/2005/8/layout/hList6"/>
    <dgm:cxn modelId="{42596A7B-07B4-D248-BF2B-0FED77C0B772}" type="presOf" srcId="{2A0EBD35-525C-7E49-892C-11E7F4316C01}" destId="{8F58C9DC-E230-2143-BC49-9BB0E2E98D7F}" srcOrd="0" destOrd="7" presId="urn:microsoft.com/office/officeart/2005/8/layout/hList6"/>
    <dgm:cxn modelId="{459C308E-4830-E441-9E42-4CC0489B0FD4}" type="presOf" srcId="{B896D9E1-5D22-8A4A-96C1-4A832739CC72}" destId="{8F58C9DC-E230-2143-BC49-9BB0E2E98D7F}" srcOrd="0" destOrd="6" presId="urn:microsoft.com/office/officeart/2005/8/layout/hList6"/>
    <dgm:cxn modelId="{599DA491-1968-3D41-8524-4A88E5979F39}" srcId="{85372152-7671-6D45-B400-890E610C0469}" destId="{2A0EBD35-525C-7E49-892C-11E7F4316C01}" srcOrd="6" destOrd="0" parTransId="{CBA21676-0F64-F043-808E-3C874164A5D2}" sibTransId="{E78368CA-262F-4440-965F-366D195D9629}"/>
    <dgm:cxn modelId="{678C2741-B856-8049-9003-D3AE02A73B67}" type="presOf" srcId="{5711F91D-3AC8-854F-9FE4-A5FDA83FC2E6}" destId="{8F58C9DC-E230-2143-BC49-9BB0E2E98D7F}" srcOrd="0" destOrd="8" presId="urn:microsoft.com/office/officeart/2005/8/layout/hList6"/>
    <dgm:cxn modelId="{AF80BEEE-9357-D94C-8D42-82692A12FB90}" type="presOf" srcId="{BA7D30F7-A650-9944-BE25-B209096C4E78}" destId="{74B07F07-34C0-E049-81A0-DBFA54A97F25}" srcOrd="0" destOrd="0" presId="urn:microsoft.com/office/officeart/2005/8/layout/hList6"/>
    <dgm:cxn modelId="{FBFED3E9-8170-054E-8816-5FA229F0B02F}" srcId="{85372152-7671-6D45-B400-890E610C0469}" destId="{42F2AD24-5E4D-0C42-B76B-A9BBB09D3AAC}" srcOrd="0" destOrd="0" parTransId="{349B01AA-A6E5-4042-9C70-9AF54A7C6135}" sibTransId="{134F7AAF-F8BF-6047-915C-D2D4E9459B18}"/>
    <dgm:cxn modelId="{66948C13-1E84-124D-8986-8529D0202575}" srcId="{85372152-7671-6D45-B400-890E610C0469}" destId="{E8201E14-1102-F94D-88CC-CB1C5111079E}" srcOrd="1" destOrd="0" parTransId="{D82A7725-A2EE-6146-B1E0-E4B77F3C0DF7}" sibTransId="{0835E276-705D-434A-8949-F0963BD8BA9A}"/>
    <dgm:cxn modelId="{1B735922-AA35-E941-BA26-BFD97B98DB90}" type="presOf" srcId="{E8201E14-1102-F94D-88CC-CB1C5111079E}" destId="{8F58C9DC-E230-2143-BC49-9BB0E2E98D7F}" srcOrd="0" destOrd="2" presId="urn:microsoft.com/office/officeart/2005/8/layout/hList6"/>
    <dgm:cxn modelId="{8E0C2A44-526E-0042-A1FA-FBA6E50B97BA}" type="presOf" srcId="{6CC77DED-9C5D-6741-BF7B-130E006FAA28}" destId="{8F58C9DC-E230-2143-BC49-9BB0E2E98D7F}" srcOrd="0" destOrd="5" presId="urn:microsoft.com/office/officeart/2005/8/layout/hList6"/>
    <dgm:cxn modelId="{3EE9F6FB-994A-0446-94D9-6A3094C56B6A}" srcId="{85372152-7671-6D45-B400-890E610C0469}" destId="{C17806EE-223B-BF49-8427-15EDEB83B306}" srcOrd="8" destOrd="0" parTransId="{DD046B2D-29F7-A44E-89DB-647B58A70E9B}" sibTransId="{C3FE7742-4DA3-114A-92FC-32FCA756DFB2}"/>
    <dgm:cxn modelId="{01F5FE12-8D7A-1C4A-828F-5988F6AC4358}" type="presOf" srcId="{85372152-7671-6D45-B400-890E610C0469}" destId="{8F58C9DC-E230-2143-BC49-9BB0E2E98D7F}" srcOrd="0" destOrd="0" presId="urn:microsoft.com/office/officeart/2005/8/layout/hList6"/>
    <dgm:cxn modelId="{8248194F-5651-DF45-BA30-38F8A22A75A5}" type="presParOf" srcId="{74B07F07-34C0-E049-81A0-DBFA54A97F25}" destId="{8F58C9DC-E230-2143-BC49-9BB0E2E98D7F}" srcOrd="0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8DBE63E2-8C02-274F-9959-E5483AE44C5D}" type="doc">
      <dgm:prSet loTypeId="urn:microsoft.com/office/officeart/2005/8/layout/hList1" loCatId="list" qsTypeId="urn:microsoft.com/office/officeart/2005/8/quickstyle/simple4" qsCatId="simple" csTypeId="urn:microsoft.com/office/officeart/2005/8/colors/accent3_4" csCatId="accent3" phldr="1"/>
      <dgm:spPr/>
      <dgm:t>
        <a:bodyPr/>
        <a:lstStyle/>
        <a:p>
          <a:endParaRPr lang="en-US"/>
        </a:p>
      </dgm:t>
    </dgm:pt>
    <dgm:pt modelId="{545143AD-8951-344E-82E1-6901A9F785C0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1. PRINT ADVERTISING MEDIA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BFD0B346-A0D3-234F-A0BF-4A33E78C80D0}" type="parTrans" cxnId="{B3652BE3-CFF3-8248-A3EB-B9776A4CEBDF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57DEA3FA-C85C-C04C-9C3C-942902BF4C6A}" type="sibTrans" cxnId="{B3652BE3-CFF3-8248-A3EB-B9776A4CEBDF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4F44763E-65A9-004A-9FE0-85ACA32DF6DA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Magazine Advertising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818255C2-2151-9E4C-8269-2FE3148DDEB7}" type="parTrans" cxnId="{07029FE4-533D-4244-B8DE-B85F7EB3FF86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E5FAFC4A-534E-4340-8BD4-B848DBA72D24}" type="sibTrans" cxnId="{07029FE4-533D-4244-B8DE-B85F7EB3FF86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E682A826-9CE1-3449-8C5B-5263C2A27512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2. ELECTRONIC MEDIA ADVERTISING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00E0D3C6-B90B-4949-9734-D5E81BD58627}" type="parTrans" cxnId="{0081CB8C-93B1-5341-84AB-2AAA5AEC2425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DCA1AAE9-B260-CA4A-AAB5-686AA8975D2E}" type="sibTrans" cxnId="{0081CB8C-93B1-5341-84AB-2AAA5AEC2425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1717DFF0-BF81-9248-BB89-63A6259CCCE9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Television Commercials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7D60FC32-D135-444F-853E-82A7EC2437A5}" type="parTrans" cxnId="{DA3ACB0E-56D8-F749-B207-56CBC6E275FA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B3EE1B18-B52D-F34D-B69D-466AEBE2ABE3}" type="sibTrans" cxnId="{DA3ACB0E-56D8-F749-B207-56CBC6E275FA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3E05F908-F3C6-FA48-A01E-D095B7CFB111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Newspaper Advertising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C49A8CE5-A88E-1249-AAF4-C9F63D88A840}" type="parTrans" cxnId="{389A61AB-F2FC-7A4C-BAE9-EDC3D6B559F0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CFB0A793-CE37-004F-B0D6-C94C1495D497}" type="sibTrans" cxnId="{389A61AB-F2FC-7A4C-BAE9-EDC3D6B559F0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7DB7855C-4BE1-074B-AD8F-E382BC10ACCA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Directory Advertising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9B6C19D5-324A-CB49-AA4E-129061AC1883}" type="parTrans" cxnId="{F3670A67-C528-CC4F-A748-F152E6C81342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2E76BF77-BF76-B848-9D6A-B6725C951D8F}" type="sibTrans" cxnId="{F3670A67-C528-CC4F-A748-F152E6C81342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17533D77-E2EE-694C-A35B-A7F458B50468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House Ads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004DC49E-C0D2-904A-99C3-8B3FDB63152E}" type="parTrans" cxnId="{F4879A40-FF8C-0A4F-80BB-89D59DB07AAD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3B91855E-8560-6041-9C14-BA302780D94B}" type="sibTrans" cxnId="{F4879A40-FF8C-0A4F-80BB-89D59DB07AAD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3DCEB81B-E8D4-6C48-89BA-C255466B91AF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Cable Television Advertising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7997042C-BE0A-FE48-815F-AC86B19E22A5}" type="parTrans" cxnId="{08655FB7-B3DB-3948-BAFD-7C06622BDD85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B9D0E69E-A848-3345-A40C-A48CA8E8CD62}" type="sibTrans" cxnId="{08655FB7-B3DB-3948-BAFD-7C06622BDD85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AAD27E63-64B0-9042-B5F3-B052759A3584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Radio Commercials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09C90905-33DD-D443-8EF3-E709B6FB8B97}" type="parTrans" cxnId="{F3B0AB9D-6CB7-DC4B-9472-9630B90AEA46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F6745F3C-5ADA-AC48-8E30-3ABE70F21970}" type="sibTrans" cxnId="{F3B0AB9D-6CB7-DC4B-9472-9630B90AEA46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DE5D444E-843E-AF45-A096-4CDDCAFC3247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Computer Media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360A54BF-0904-654A-8694-38721EEA53BF}" type="parTrans" cxnId="{1EF7534F-7538-3142-B2BB-F53CBFC7DA88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135C77FF-D4F2-DE4C-A87C-CD733C4D0BA0}" type="sibTrans" cxnId="{1EF7534F-7538-3142-B2BB-F53CBFC7DA88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22A2AE08-438B-4543-9F71-F787035D2242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Social Media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20F823E7-FF71-7144-B315-86C5610358BB}" type="parTrans" cxnId="{989340D2-A8CA-7A45-8493-5D15389EB60F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4074159D-BB11-D643-989F-0BBCD991D251}" type="sibTrans" cxnId="{989340D2-A8CA-7A45-8493-5D15389EB60F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9DCC9E6E-0662-414B-B941-2693CE7DF802}" type="pres">
      <dgm:prSet presAssocID="{8DBE63E2-8C02-274F-9959-E5483AE44C5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2752998-3BF4-D34C-A89A-CBD8F3A1B3DC}" type="pres">
      <dgm:prSet presAssocID="{545143AD-8951-344E-82E1-6901A9F785C0}" presName="composite" presStyleCnt="0"/>
      <dgm:spPr/>
      <dgm:t>
        <a:bodyPr/>
        <a:lstStyle/>
        <a:p>
          <a:endParaRPr lang="en-US"/>
        </a:p>
      </dgm:t>
    </dgm:pt>
    <dgm:pt modelId="{A6D7392C-4071-6147-8490-464C171EA7A5}" type="pres">
      <dgm:prSet presAssocID="{545143AD-8951-344E-82E1-6901A9F785C0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D293C3-77B5-EC43-A19C-B76BA2EC8082}" type="pres">
      <dgm:prSet presAssocID="{545143AD-8951-344E-82E1-6901A9F785C0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65EF66-6EE6-2D46-8072-536AC76EAB5B}" type="pres">
      <dgm:prSet presAssocID="{57DEA3FA-C85C-C04C-9C3C-942902BF4C6A}" presName="space" presStyleCnt="0"/>
      <dgm:spPr/>
      <dgm:t>
        <a:bodyPr/>
        <a:lstStyle/>
        <a:p>
          <a:endParaRPr lang="en-US"/>
        </a:p>
      </dgm:t>
    </dgm:pt>
    <dgm:pt modelId="{EB163CB4-DC43-B043-A368-BDD8E3B3C342}" type="pres">
      <dgm:prSet presAssocID="{E682A826-9CE1-3449-8C5B-5263C2A27512}" presName="composite" presStyleCnt="0"/>
      <dgm:spPr/>
      <dgm:t>
        <a:bodyPr/>
        <a:lstStyle/>
        <a:p>
          <a:endParaRPr lang="en-US"/>
        </a:p>
      </dgm:t>
    </dgm:pt>
    <dgm:pt modelId="{73ABC66D-606E-6D4D-A6A0-B9D4A073A9C5}" type="pres">
      <dgm:prSet presAssocID="{E682A826-9CE1-3449-8C5B-5263C2A27512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FFBD4F-1204-D348-94F7-5C6F2A033A2F}" type="pres">
      <dgm:prSet presAssocID="{E682A826-9CE1-3449-8C5B-5263C2A27512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3670A67-C528-CC4F-A748-F152E6C81342}" srcId="{545143AD-8951-344E-82E1-6901A9F785C0}" destId="{7DB7855C-4BE1-074B-AD8F-E382BC10ACCA}" srcOrd="2" destOrd="0" parTransId="{9B6C19D5-324A-CB49-AA4E-129061AC1883}" sibTransId="{2E76BF77-BF76-B848-9D6A-B6725C951D8F}"/>
    <dgm:cxn modelId="{C69F3085-C1A0-A94D-85F5-EFF6F9F8B5F6}" type="presOf" srcId="{DE5D444E-843E-AF45-A096-4CDDCAFC3247}" destId="{27FFBD4F-1204-D348-94F7-5C6F2A033A2F}" srcOrd="0" destOrd="3" presId="urn:microsoft.com/office/officeart/2005/8/layout/hList1"/>
    <dgm:cxn modelId="{E650D398-CC6A-7246-9C13-960325115B81}" type="presOf" srcId="{22A2AE08-438B-4543-9F71-F787035D2242}" destId="{27FFBD4F-1204-D348-94F7-5C6F2A033A2F}" srcOrd="0" destOrd="4" presId="urn:microsoft.com/office/officeart/2005/8/layout/hList1"/>
    <dgm:cxn modelId="{08655FB7-B3DB-3948-BAFD-7C06622BDD85}" srcId="{E682A826-9CE1-3449-8C5B-5263C2A27512}" destId="{3DCEB81B-E8D4-6C48-89BA-C255466B91AF}" srcOrd="1" destOrd="0" parTransId="{7997042C-BE0A-FE48-815F-AC86B19E22A5}" sibTransId="{B9D0E69E-A848-3345-A40C-A48CA8E8CD62}"/>
    <dgm:cxn modelId="{1099077C-2DB6-EC46-9794-402031B78FEB}" type="presOf" srcId="{E682A826-9CE1-3449-8C5B-5263C2A27512}" destId="{73ABC66D-606E-6D4D-A6A0-B9D4A073A9C5}" srcOrd="0" destOrd="0" presId="urn:microsoft.com/office/officeart/2005/8/layout/hList1"/>
    <dgm:cxn modelId="{B3652BE3-CFF3-8248-A3EB-B9776A4CEBDF}" srcId="{8DBE63E2-8C02-274F-9959-E5483AE44C5D}" destId="{545143AD-8951-344E-82E1-6901A9F785C0}" srcOrd="0" destOrd="0" parTransId="{BFD0B346-A0D3-234F-A0BF-4A33E78C80D0}" sibTransId="{57DEA3FA-C85C-C04C-9C3C-942902BF4C6A}"/>
    <dgm:cxn modelId="{389A61AB-F2FC-7A4C-BAE9-EDC3D6B559F0}" srcId="{545143AD-8951-344E-82E1-6901A9F785C0}" destId="{3E05F908-F3C6-FA48-A01E-D095B7CFB111}" srcOrd="1" destOrd="0" parTransId="{C49A8CE5-A88E-1249-AAF4-C9F63D88A840}" sibTransId="{CFB0A793-CE37-004F-B0D6-C94C1495D497}"/>
    <dgm:cxn modelId="{1EF7534F-7538-3142-B2BB-F53CBFC7DA88}" srcId="{E682A826-9CE1-3449-8C5B-5263C2A27512}" destId="{DE5D444E-843E-AF45-A096-4CDDCAFC3247}" srcOrd="3" destOrd="0" parTransId="{360A54BF-0904-654A-8694-38721EEA53BF}" sibTransId="{135C77FF-D4F2-DE4C-A87C-CD733C4D0BA0}"/>
    <dgm:cxn modelId="{DC47A5CF-9891-8C42-87F9-B8486DA875CF}" type="presOf" srcId="{1717DFF0-BF81-9248-BB89-63A6259CCCE9}" destId="{27FFBD4F-1204-D348-94F7-5C6F2A033A2F}" srcOrd="0" destOrd="0" presId="urn:microsoft.com/office/officeart/2005/8/layout/hList1"/>
    <dgm:cxn modelId="{6B0D4622-4396-8347-8F6E-87DAD645DD37}" type="presOf" srcId="{4F44763E-65A9-004A-9FE0-85ACA32DF6DA}" destId="{73D293C3-77B5-EC43-A19C-B76BA2EC8082}" srcOrd="0" destOrd="0" presId="urn:microsoft.com/office/officeart/2005/8/layout/hList1"/>
    <dgm:cxn modelId="{DA3ACB0E-56D8-F749-B207-56CBC6E275FA}" srcId="{E682A826-9CE1-3449-8C5B-5263C2A27512}" destId="{1717DFF0-BF81-9248-BB89-63A6259CCCE9}" srcOrd="0" destOrd="0" parTransId="{7D60FC32-D135-444F-853E-82A7EC2437A5}" sibTransId="{B3EE1B18-B52D-F34D-B69D-466AEBE2ABE3}"/>
    <dgm:cxn modelId="{87F49604-521B-854B-B49F-768CB8122DFD}" type="presOf" srcId="{8DBE63E2-8C02-274F-9959-E5483AE44C5D}" destId="{9DCC9E6E-0662-414B-B941-2693CE7DF802}" srcOrd="0" destOrd="0" presId="urn:microsoft.com/office/officeart/2005/8/layout/hList1"/>
    <dgm:cxn modelId="{0081CB8C-93B1-5341-84AB-2AAA5AEC2425}" srcId="{8DBE63E2-8C02-274F-9959-E5483AE44C5D}" destId="{E682A826-9CE1-3449-8C5B-5263C2A27512}" srcOrd="1" destOrd="0" parTransId="{00E0D3C6-B90B-4949-9734-D5E81BD58627}" sibTransId="{DCA1AAE9-B260-CA4A-AAB5-686AA8975D2E}"/>
    <dgm:cxn modelId="{01C2508F-F8B2-9A4F-A530-F79398B686BC}" type="presOf" srcId="{3DCEB81B-E8D4-6C48-89BA-C255466B91AF}" destId="{27FFBD4F-1204-D348-94F7-5C6F2A033A2F}" srcOrd="0" destOrd="1" presId="urn:microsoft.com/office/officeart/2005/8/layout/hList1"/>
    <dgm:cxn modelId="{5C0334C0-BF1B-3E47-9721-26280BB6A2F4}" type="presOf" srcId="{7DB7855C-4BE1-074B-AD8F-E382BC10ACCA}" destId="{73D293C3-77B5-EC43-A19C-B76BA2EC8082}" srcOrd="0" destOrd="2" presId="urn:microsoft.com/office/officeart/2005/8/layout/hList1"/>
    <dgm:cxn modelId="{989340D2-A8CA-7A45-8493-5D15389EB60F}" srcId="{E682A826-9CE1-3449-8C5B-5263C2A27512}" destId="{22A2AE08-438B-4543-9F71-F787035D2242}" srcOrd="4" destOrd="0" parTransId="{20F823E7-FF71-7144-B315-86C5610358BB}" sibTransId="{4074159D-BB11-D643-989F-0BBCD991D251}"/>
    <dgm:cxn modelId="{F4879A40-FF8C-0A4F-80BB-89D59DB07AAD}" srcId="{545143AD-8951-344E-82E1-6901A9F785C0}" destId="{17533D77-E2EE-694C-A35B-A7F458B50468}" srcOrd="3" destOrd="0" parTransId="{004DC49E-C0D2-904A-99C3-8B3FDB63152E}" sibTransId="{3B91855E-8560-6041-9C14-BA302780D94B}"/>
    <dgm:cxn modelId="{F3B0AB9D-6CB7-DC4B-9472-9630B90AEA46}" srcId="{E682A826-9CE1-3449-8C5B-5263C2A27512}" destId="{AAD27E63-64B0-9042-B5F3-B052759A3584}" srcOrd="2" destOrd="0" parTransId="{09C90905-33DD-D443-8EF3-E709B6FB8B97}" sibTransId="{F6745F3C-5ADA-AC48-8E30-3ABE70F21970}"/>
    <dgm:cxn modelId="{72F42AC4-E0C1-5746-8C0B-F4852C1CF2BF}" type="presOf" srcId="{17533D77-E2EE-694C-A35B-A7F458B50468}" destId="{73D293C3-77B5-EC43-A19C-B76BA2EC8082}" srcOrd="0" destOrd="3" presId="urn:microsoft.com/office/officeart/2005/8/layout/hList1"/>
    <dgm:cxn modelId="{D236205B-FE32-3B49-ACDB-B586D7A15111}" type="presOf" srcId="{AAD27E63-64B0-9042-B5F3-B052759A3584}" destId="{27FFBD4F-1204-D348-94F7-5C6F2A033A2F}" srcOrd="0" destOrd="2" presId="urn:microsoft.com/office/officeart/2005/8/layout/hList1"/>
    <dgm:cxn modelId="{2C7AD414-C6EA-414D-9F27-8AC1ED19D595}" type="presOf" srcId="{545143AD-8951-344E-82E1-6901A9F785C0}" destId="{A6D7392C-4071-6147-8490-464C171EA7A5}" srcOrd="0" destOrd="0" presId="urn:microsoft.com/office/officeart/2005/8/layout/hList1"/>
    <dgm:cxn modelId="{07029FE4-533D-4244-B8DE-B85F7EB3FF86}" srcId="{545143AD-8951-344E-82E1-6901A9F785C0}" destId="{4F44763E-65A9-004A-9FE0-85ACA32DF6DA}" srcOrd="0" destOrd="0" parTransId="{818255C2-2151-9E4C-8269-2FE3148DDEB7}" sibTransId="{E5FAFC4A-534E-4340-8BD4-B848DBA72D24}"/>
    <dgm:cxn modelId="{D96926F3-FFBB-6246-9D90-0A33845DAAA4}" type="presOf" srcId="{3E05F908-F3C6-FA48-A01E-D095B7CFB111}" destId="{73D293C3-77B5-EC43-A19C-B76BA2EC8082}" srcOrd="0" destOrd="1" presId="urn:microsoft.com/office/officeart/2005/8/layout/hList1"/>
    <dgm:cxn modelId="{67FBF608-8DF5-5F46-A462-41AD9745F41C}" type="presParOf" srcId="{9DCC9E6E-0662-414B-B941-2693CE7DF802}" destId="{12752998-3BF4-D34C-A89A-CBD8F3A1B3DC}" srcOrd="0" destOrd="0" presId="urn:microsoft.com/office/officeart/2005/8/layout/hList1"/>
    <dgm:cxn modelId="{C33A1EED-70BC-3548-AB54-9898ACD2EF0A}" type="presParOf" srcId="{12752998-3BF4-D34C-A89A-CBD8F3A1B3DC}" destId="{A6D7392C-4071-6147-8490-464C171EA7A5}" srcOrd="0" destOrd="0" presId="urn:microsoft.com/office/officeart/2005/8/layout/hList1"/>
    <dgm:cxn modelId="{68E93E55-8884-F144-A40F-BB6358349D75}" type="presParOf" srcId="{12752998-3BF4-D34C-A89A-CBD8F3A1B3DC}" destId="{73D293C3-77B5-EC43-A19C-B76BA2EC8082}" srcOrd="1" destOrd="0" presId="urn:microsoft.com/office/officeart/2005/8/layout/hList1"/>
    <dgm:cxn modelId="{E12B552A-53B4-6D42-9A62-65C174190066}" type="presParOf" srcId="{9DCC9E6E-0662-414B-B941-2693CE7DF802}" destId="{A165EF66-6EE6-2D46-8072-536AC76EAB5B}" srcOrd="1" destOrd="0" presId="urn:microsoft.com/office/officeart/2005/8/layout/hList1"/>
    <dgm:cxn modelId="{1FD42E18-4EA4-404D-B2F3-17A1EAD5F308}" type="presParOf" srcId="{9DCC9E6E-0662-414B-B941-2693CE7DF802}" destId="{EB163CB4-DC43-B043-A368-BDD8E3B3C342}" srcOrd="2" destOrd="0" presId="urn:microsoft.com/office/officeart/2005/8/layout/hList1"/>
    <dgm:cxn modelId="{927EBF8D-55BD-CD40-98CE-5887823D6E34}" type="presParOf" srcId="{EB163CB4-DC43-B043-A368-BDD8E3B3C342}" destId="{73ABC66D-606E-6D4D-A6A0-B9D4A073A9C5}" srcOrd="0" destOrd="0" presId="urn:microsoft.com/office/officeart/2005/8/layout/hList1"/>
    <dgm:cxn modelId="{91A85F7E-AA3D-854D-9967-19E95D349D1E}" type="presParOf" srcId="{EB163CB4-DC43-B043-A368-BDD8E3B3C342}" destId="{27FFBD4F-1204-D348-94F7-5C6F2A033A2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1BACACB-2A4F-3944-95A9-2D3C9279C16A}" type="doc">
      <dgm:prSet loTypeId="urn:microsoft.com/office/officeart/2005/8/layout/vList2" loCatId="list" qsTypeId="urn:microsoft.com/office/officeart/2005/8/quickstyle/simple4" qsCatId="simple" csTypeId="urn:microsoft.com/office/officeart/2005/8/colors/accent2_4" csCatId="accent2" phldr="1"/>
      <dgm:spPr/>
      <dgm:t>
        <a:bodyPr/>
        <a:lstStyle/>
        <a:p>
          <a:endParaRPr lang="en-US"/>
        </a:p>
      </dgm:t>
    </dgm:pt>
    <dgm:pt modelId="{9115F404-99F8-A443-B0CE-1FD8F8FD4CD3}">
      <dgm:prSet/>
      <dgm:spPr/>
      <dgm:t>
        <a:bodyPr/>
        <a:lstStyle/>
        <a:p>
          <a:pPr rtl="0"/>
          <a:r>
            <a:rPr lang="en-US" smtClean="0">
              <a:solidFill>
                <a:schemeClr val="tx1"/>
              </a:solidFill>
              <a:latin typeface="Times New Roman"/>
              <a:cs typeface="Times New Roman"/>
            </a:rPr>
            <a:t>Fokus Formative Research</a:t>
          </a:r>
          <a:endParaRPr lang="en-US" dirty="0">
            <a:solidFill>
              <a:schemeClr val="tx1"/>
            </a:solidFill>
            <a:latin typeface="Times New Roman"/>
            <a:cs typeface="Times New Roman"/>
          </a:endParaRPr>
        </a:p>
      </dgm:t>
    </dgm:pt>
    <dgm:pt modelId="{EDFA2EF4-C3D8-7D43-BAA6-1E92EF1C0D2A}" type="parTrans" cxnId="{EAA1B7CF-2B45-9440-9FE3-CB33937355C2}">
      <dgm:prSet/>
      <dgm:spPr/>
      <dgm:t>
        <a:bodyPr/>
        <a:lstStyle/>
        <a:p>
          <a:endParaRPr lang="en-US">
            <a:solidFill>
              <a:schemeClr val="tx1"/>
            </a:solidFill>
            <a:latin typeface="Times New Roman"/>
            <a:cs typeface="Times New Roman"/>
          </a:endParaRPr>
        </a:p>
      </dgm:t>
    </dgm:pt>
    <dgm:pt modelId="{09DDC68C-DEA9-284A-A0B2-EBB4955DF55B}" type="sibTrans" cxnId="{EAA1B7CF-2B45-9440-9FE3-CB33937355C2}">
      <dgm:prSet/>
      <dgm:spPr/>
      <dgm:t>
        <a:bodyPr/>
        <a:lstStyle/>
        <a:p>
          <a:endParaRPr lang="en-US">
            <a:solidFill>
              <a:schemeClr val="tx1"/>
            </a:solidFill>
            <a:latin typeface="Times New Roman"/>
            <a:cs typeface="Times New Roman"/>
          </a:endParaRPr>
        </a:p>
      </dgm:t>
    </dgm:pt>
    <dgm:pt modelId="{886D9A3D-1560-9340-8BF7-8009FFFC1FBC}">
      <dgm:prSet/>
      <dgm:spPr/>
      <dgm:t>
        <a:bodyPr/>
        <a:lstStyle/>
        <a:p>
          <a:pPr rtl="0"/>
          <a:r>
            <a:rPr lang="en-US" smtClean="0">
              <a:solidFill>
                <a:schemeClr val="tx1"/>
              </a:solidFill>
              <a:latin typeface="Times New Roman"/>
              <a:cs typeface="Times New Roman"/>
            </a:rPr>
            <a:t>Terfokus pada strategi dimana analisis situasi yang komprehensif diperlukan untuk mengambil keputusan yang tepat</a:t>
          </a:r>
          <a:endParaRPr lang="en-US" dirty="0">
            <a:solidFill>
              <a:schemeClr val="tx1"/>
            </a:solidFill>
            <a:latin typeface="Times New Roman"/>
            <a:cs typeface="Times New Roman"/>
          </a:endParaRPr>
        </a:p>
      </dgm:t>
    </dgm:pt>
    <dgm:pt modelId="{F7FAA5C1-9E77-CE46-AEC4-0C612C203005}" type="parTrans" cxnId="{08D14CE6-BDF5-7848-A755-E998F36CAF4A}">
      <dgm:prSet/>
      <dgm:spPr/>
      <dgm:t>
        <a:bodyPr/>
        <a:lstStyle/>
        <a:p>
          <a:endParaRPr lang="en-US">
            <a:solidFill>
              <a:schemeClr val="tx1"/>
            </a:solidFill>
            <a:latin typeface="Times New Roman"/>
            <a:cs typeface="Times New Roman"/>
          </a:endParaRPr>
        </a:p>
      </dgm:t>
    </dgm:pt>
    <dgm:pt modelId="{B2914221-CF98-3F48-A3CA-795204FFDCDE}" type="sibTrans" cxnId="{08D14CE6-BDF5-7848-A755-E998F36CAF4A}">
      <dgm:prSet/>
      <dgm:spPr/>
      <dgm:t>
        <a:bodyPr/>
        <a:lstStyle/>
        <a:p>
          <a:endParaRPr lang="en-US">
            <a:solidFill>
              <a:schemeClr val="tx1"/>
            </a:solidFill>
            <a:latin typeface="Times New Roman"/>
            <a:cs typeface="Times New Roman"/>
          </a:endParaRPr>
        </a:p>
      </dgm:t>
    </dgm:pt>
    <dgm:pt modelId="{D919C5F7-16E9-7C4C-8D9C-25DE89EB1022}">
      <dgm:prSet/>
      <dgm:spPr/>
      <dgm:t>
        <a:bodyPr/>
        <a:lstStyle/>
        <a:p>
          <a:pPr rtl="0"/>
          <a:r>
            <a:rPr lang="en-US" smtClean="0">
              <a:solidFill>
                <a:schemeClr val="tx1"/>
              </a:solidFill>
              <a:latin typeface="Times New Roman"/>
              <a:cs typeface="Times New Roman"/>
            </a:rPr>
            <a:t>Data</a:t>
          </a:r>
          <a:r>
            <a:rPr lang="en-US" baseline="0" smtClean="0">
              <a:solidFill>
                <a:schemeClr val="tx1"/>
              </a:solidFill>
              <a:latin typeface="Times New Roman"/>
              <a:cs typeface="Times New Roman"/>
            </a:rPr>
            <a:t> yang Digunakan dalam Formative Research</a:t>
          </a:r>
          <a:endParaRPr lang="en-US" dirty="0">
            <a:solidFill>
              <a:schemeClr val="tx1"/>
            </a:solidFill>
            <a:latin typeface="Times New Roman"/>
            <a:cs typeface="Times New Roman"/>
          </a:endParaRPr>
        </a:p>
      </dgm:t>
    </dgm:pt>
    <dgm:pt modelId="{A48A8B89-BCBF-1143-919E-90851A6A0642}" type="parTrans" cxnId="{D4FC06B2-2D07-B64F-9C51-FA143B94406B}">
      <dgm:prSet/>
      <dgm:spPr/>
      <dgm:t>
        <a:bodyPr/>
        <a:lstStyle/>
        <a:p>
          <a:endParaRPr lang="en-US">
            <a:solidFill>
              <a:schemeClr val="tx1"/>
            </a:solidFill>
            <a:latin typeface="Times New Roman"/>
            <a:cs typeface="Times New Roman"/>
          </a:endParaRPr>
        </a:p>
      </dgm:t>
    </dgm:pt>
    <dgm:pt modelId="{FD76A06E-FB1F-0740-AE30-958F0FC6798F}" type="sibTrans" cxnId="{D4FC06B2-2D07-B64F-9C51-FA143B94406B}">
      <dgm:prSet/>
      <dgm:spPr/>
      <dgm:t>
        <a:bodyPr/>
        <a:lstStyle/>
        <a:p>
          <a:endParaRPr lang="en-US">
            <a:solidFill>
              <a:schemeClr val="tx1"/>
            </a:solidFill>
            <a:latin typeface="Times New Roman"/>
            <a:cs typeface="Times New Roman"/>
          </a:endParaRPr>
        </a:p>
      </dgm:t>
    </dgm:pt>
    <dgm:pt modelId="{A8D6E4A5-0A12-7345-A08F-A033EF5371A9}">
      <dgm:prSet/>
      <dgm:spPr/>
      <dgm:t>
        <a:bodyPr/>
        <a:lstStyle/>
        <a:p>
          <a:pPr rtl="0"/>
          <a:r>
            <a:rPr lang="en-US" smtClean="0">
              <a:solidFill>
                <a:schemeClr val="tx1"/>
              </a:solidFill>
              <a:latin typeface="Times New Roman"/>
              <a:cs typeface="Times New Roman"/>
            </a:rPr>
            <a:t>Mengumpulkan isu publik yang berkaitan dengan program komunikasi yang dapat memengaruhi organisasi</a:t>
          </a:r>
          <a:endParaRPr lang="en-US" dirty="0">
            <a:solidFill>
              <a:schemeClr val="tx1"/>
            </a:solidFill>
            <a:latin typeface="Times New Roman"/>
            <a:cs typeface="Times New Roman"/>
          </a:endParaRPr>
        </a:p>
      </dgm:t>
    </dgm:pt>
    <dgm:pt modelId="{2BA41C48-C84E-684D-A65D-D81728788AB2}" type="parTrans" cxnId="{0D7C046B-8184-1548-8F12-395A1E80A16D}">
      <dgm:prSet/>
      <dgm:spPr/>
      <dgm:t>
        <a:bodyPr/>
        <a:lstStyle/>
        <a:p>
          <a:endParaRPr lang="en-US">
            <a:solidFill>
              <a:schemeClr val="tx1"/>
            </a:solidFill>
            <a:latin typeface="Times New Roman"/>
            <a:cs typeface="Times New Roman"/>
          </a:endParaRPr>
        </a:p>
      </dgm:t>
    </dgm:pt>
    <dgm:pt modelId="{3B4EC0F7-5ECB-194D-AD41-0983DC6CC757}" type="sibTrans" cxnId="{0D7C046B-8184-1548-8F12-395A1E80A16D}">
      <dgm:prSet/>
      <dgm:spPr/>
      <dgm:t>
        <a:bodyPr/>
        <a:lstStyle/>
        <a:p>
          <a:endParaRPr lang="en-US">
            <a:solidFill>
              <a:schemeClr val="tx1"/>
            </a:solidFill>
            <a:latin typeface="Times New Roman"/>
            <a:cs typeface="Times New Roman"/>
          </a:endParaRPr>
        </a:p>
      </dgm:t>
    </dgm:pt>
    <dgm:pt modelId="{F69B4EF2-CD34-8745-BD8B-1B5475A20F30}">
      <dgm:prSet/>
      <dgm:spPr/>
      <dgm:t>
        <a:bodyPr/>
        <a:lstStyle/>
        <a:p>
          <a:pPr rtl="0"/>
          <a:r>
            <a:rPr lang="en-US" cap="none" smtClean="0">
              <a:solidFill>
                <a:schemeClr val="tx1"/>
              </a:solidFill>
              <a:latin typeface="Times New Roman"/>
              <a:cs typeface="Times New Roman"/>
            </a:rPr>
            <a:t>Komunikasi</a:t>
          </a:r>
          <a:r>
            <a:rPr lang="en-US" cap="none" baseline="0" smtClean="0">
              <a:solidFill>
                <a:schemeClr val="tx1"/>
              </a:solidFill>
              <a:latin typeface="Times New Roman"/>
              <a:cs typeface="Times New Roman"/>
            </a:rPr>
            <a:t> dalam Formative Research (Two Way Communication)</a:t>
          </a:r>
          <a:endParaRPr lang="en-US" cap="none" dirty="0">
            <a:solidFill>
              <a:schemeClr val="tx1"/>
            </a:solidFill>
            <a:latin typeface="Times New Roman"/>
            <a:cs typeface="Times New Roman"/>
          </a:endParaRPr>
        </a:p>
      </dgm:t>
    </dgm:pt>
    <dgm:pt modelId="{FA4AA568-4B93-4D4F-8FE6-D84F24782F14}" type="parTrans" cxnId="{AF95CDB4-6761-B041-9CFC-2639FB77CA57}">
      <dgm:prSet/>
      <dgm:spPr/>
      <dgm:t>
        <a:bodyPr/>
        <a:lstStyle/>
        <a:p>
          <a:endParaRPr lang="en-US">
            <a:solidFill>
              <a:schemeClr val="tx1"/>
            </a:solidFill>
            <a:latin typeface="Times New Roman"/>
            <a:cs typeface="Times New Roman"/>
          </a:endParaRPr>
        </a:p>
      </dgm:t>
    </dgm:pt>
    <dgm:pt modelId="{2E85D5A0-7F9A-5549-BBA2-2D02885DF6C0}" type="sibTrans" cxnId="{AF95CDB4-6761-B041-9CFC-2639FB77CA57}">
      <dgm:prSet/>
      <dgm:spPr/>
      <dgm:t>
        <a:bodyPr/>
        <a:lstStyle/>
        <a:p>
          <a:endParaRPr lang="en-US">
            <a:solidFill>
              <a:schemeClr val="tx1"/>
            </a:solidFill>
            <a:latin typeface="Times New Roman"/>
            <a:cs typeface="Times New Roman"/>
          </a:endParaRPr>
        </a:p>
      </dgm:t>
    </dgm:pt>
    <dgm:pt modelId="{AE3D0672-A505-2847-87A8-C345F2545CAD}">
      <dgm:prSet/>
      <dgm:spPr/>
      <dgm:t>
        <a:bodyPr/>
        <a:lstStyle/>
        <a:p>
          <a:pPr rtl="0"/>
          <a:r>
            <a:rPr lang="en-US" smtClean="0">
              <a:solidFill>
                <a:schemeClr val="tx1"/>
              </a:solidFill>
              <a:latin typeface="Times New Roman"/>
              <a:cs typeface="Times New Roman"/>
            </a:rPr>
            <a:t>Komunikasi dua arah antara organisasi dan publik</a:t>
          </a:r>
          <a:endParaRPr lang="en-US" dirty="0">
            <a:solidFill>
              <a:schemeClr val="tx1"/>
            </a:solidFill>
            <a:latin typeface="Times New Roman"/>
            <a:cs typeface="Times New Roman"/>
          </a:endParaRPr>
        </a:p>
      </dgm:t>
    </dgm:pt>
    <dgm:pt modelId="{C7AF106E-2F99-EB47-846B-675595497C77}" type="parTrans" cxnId="{AD60EBD8-50D9-D342-A544-1E591DA93332}">
      <dgm:prSet/>
      <dgm:spPr/>
      <dgm:t>
        <a:bodyPr/>
        <a:lstStyle/>
        <a:p>
          <a:endParaRPr lang="en-US">
            <a:solidFill>
              <a:schemeClr val="tx1"/>
            </a:solidFill>
            <a:latin typeface="Times New Roman"/>
            <a:cs typeface="Times New Roman"/>
          </a:endParaRPr>
        </a:p>
      </dgm:t>
    </dgm:pt>
    <dgm:pt modelId="{6A863C9A-31FB-0543-B617-0352DB5A3202}" type="sibTrans" cxnId="{AD60EBD8-50D9-D342-A544-1E591DA93332}">
      <dgm:prSet/>
      <dgm:spPr/>
      <dgm:t>
        <a:bodyPr/>
        <a:lstStyle/>
        <a:p>
          <a:endParaRPr lang="en-US">
            <a:solidFill>
              <a:schemeClr val="tx1"/>
            </a:solidFill>
            <a:latin typeface="Times New Roman"/>
            <a:cs typeface="Times New Roman"/>
          </a:endParaRPr>
        </a:p>
      </dgm:t>
    </dgm:pt>
    <dgm:pt modelId="{3DF82603-81FE-534C-90A6-52F233A3181F}" type="pres">
      <dgm:prSet presAssocID="{21BACACB-2A4F-3944-95A9-2D3C9279C16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7D632F1-77FE-2748-A312-C80C30916B20}" type="pres">
      <dgm:prSet presAssocID="{9115F404-99F8-A443-B0CE-1FD8F8FD4CD3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8C1BCB-D7F2-844F-B4E4-1061C1B598A3}" type="pres">
      <dgm:prSet presAssocID="{9115F404-99F8-A443-B0CE-1FD8F8FD4CD3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30A02D-449F-264A-AE65-4C2973D75E2D}" type="pres">
      <dgm:prSet presAssocID="{D919C5F7-16E9-7C4C-8D9C-25DE89EB1022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FCCA1D-E0B8-6245-9DE7-827A84BE7C83}" type="pres">
      <dgm:prSet presAssocID="{D919C5F7-16E9-7C4C-8D9C-25DE89EB1022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FE41AC-457A-B84E-A505-7BF42EB6C630}" type="pres">
      <dgm:prSet presAssocID="{F69B4EF2-CD34-8745-BD8B-1B5475A20F30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18D17E-CD27-C842-BC88-8AD28BEBD41E}" type="pres">
      <dgm:prSet presAssocID="{F69B4EF2-CD34-8745-BD8B-1B5475A20F30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4FC06B2-2D07-B64F-9C51-FA143B94406B}" srcId="{21BACACB-2A4F-3944-95A9-2D3C9279C16A}" destId="{D919C5F7-16E9-7C4C-8D9C-25DE89EB1022}" srcOrd="1" destOrd="0" parTransId="{A48A8B89-BCBF-1143-919E-90851A6A0642}" sibTransId="{FD76A06E-FB1F-0740-AE30-958F0FC6798F}"/>
    <dgm:cxn modelId="{42982BF2-3CE3-5946-B0A4-519FC085F183}" type="presOf" srcId="{21BACACB-2A4F-3944-95A9-2D3C9279C16A}" destId="{3DF82603-81FE-534C-90A6-52F233A3181F}" srcOrd="0" destOrd="0" presId="urn:microsoft.com/office/officeart/2005/8/layout/vList2"/>
    <dgm:cxn modelId="{08D14CE6-BDF5-7848-A755-E998F36CAF4A}" srcId="{9115F404-99F8-A443-B0CE-1FD8F8FD4CD3}" destId="{886D9A3D-1560-9340-8BF7-8009FFFC1FBC}" srcOrd="0" destOrd="0" parTransId="{F7FAA5C1-9E77-CE46-AEC4-0C612C203005}" sibTransId="{B2914221-CF98-3F48-A3CA-795204FFDCDE}"/>
    <dgm:cxn modelId="{826B5148-97B9-C24E-A698-2839A8FAC733}" type="presOf" srcId="{886D9A3D-1560-9340-8BF7-8009FFFC1FBC}" destId="{F18C1BCB-D7F2-844F-B4E4-1061C1B598A3}" srcOrd="0" destOrd="0" presId="urn:microsoft.com/office/officeart/2005/8/layout/vList2"/>
    <dgm:cxn modelId="{AF95CDB4-6761-B041-9CFC-2639FB77CA57}" srcId="{21BACACB-2A4F-3944-95A9-2D3C9279C16A}" destId="{F69B4EF2-CD34-8745-BD8B-1B5475A20F30}" srcOrd="2" destOrd="0" parTransId="{FA4AA568-4B93-4D4F-8FE6-D84F24782F14}" sibTransId="{2E85D5A0-7F9A-5549-BBA2-2D02885DF6C0}"/>
    <dgm:cxn modelId="{39B3E9D0-C2D1-504D-A159-606B49976B6D}" type="presOf" srcId="{D919C5F7-16E9-7C4C-8D9C-25DE89EB1022}" destId="{9A30A02D-449F-264A-AE65-4C2973D75E2D}" srcOrd="0" destOrd="0" presId="urn:microsoft.com/office/officeart/2005/8/layout/vList2"/>
    <dgm:cxn modelId="{5D1FFBEF-E26E-A74A-8F25-78C60A27D5C4}" type="presOf" srcId="{A8D6E4A5-0A12-7345-A08F-A033EF5371A9}" destId="{EDFCCA1D-E0B8-6245-9DE7-827A84BE7C83}" srcOrd="0" destOrd="0" presId="urn:microsoft.com/office/officeart/2005/8/layout/vList2"/>
    <dgm:cxn modelId="{406497AF-9E4E-B447-B67C-9A8A5C5368D2}" type="presOf" srcId="{9115F404-99F8-A443-B0CE-1FD8F8FD4CD3}" destId="{C7D632F1-77FE-2748-A312-C80C30916B20}" srcOrd="0" destOrd="0" presId="urn:microsoft.com/office/officeart/2005/8/layout/vList2"/>
    <dgm:cxn modelId="{EAA1B7CF-2B45-9440-9FE3-CB33937355C2}" srcId="{21BACACB-2A4F-3944-95A9-2D3C9279C16A}" destId="{9115F404-99F8-A443-B0CE-1FD8F8FD4CD3}" srcOrd="0" destOrd="0" parTransId="{EDFA2EF4-C3D8-7D43-BAA6-1E92EF1C0D2A}" sibTransId="{09DDC68C-DEA9-284A-A0B2-EBB4955DF55B}"/>
    <dgm:cxn modelId="{AD60EBD8-50D9-D342-A544-1E591DA93332}" srcId="{F69B4EF2-CD34-8745-BD8B-1B5475A20F30}" destId="{AE3D0672-A505-2847-87A8-C345F2545CAD}" srcOrd="0" destOrd="0" parTransId="{C7AF106E-2F99-EB47-846B-675595497C77}" sibTransId="{6A863C9A-31FB-0543-B617-0352DB5A3202}"/>
    <dgm:cxn modelId="{DA8AF70E-8801-284C-A416-DBB8DD7B1C65}" type="presOf" srcId="{F69B4EF2-CD34-8745-BD8B-1B5475A20F30}" destId="{E6FE41AC-457A-B84E-A505-7BF42EB6C630}" srcOrd="0" destOrd="0" presId="urn:microsoft.com/office/officeart/2005/8/layout/vList2"/>
    <dgm:cxn modelId="{F6A61211-3DE0-7B4A-BFF7-7B3046952948}" type="presOf" srcId="{AE3D0672-A505-2847-87A8-C345F2545CAD}" destId="{2418D17E-CD27-C842-BC88-8AD28BEBD41E}" srcOrd="0" destOrd="0" presId="urn:microsoft.com/office/officeart/2005/8/layout/vList2"/>
    <dgm:cxn modelId="{0D7C046B-8184-1548-8F12-395A1E80A16D}" srcId="{D919C5F7-16E9-7C4C-8D9C-25DE89EB1022}" destId="{A8D6E4A5-0A12-7345-A08F-A033EF5371A9}" srcOrd="0" destOrd="0" parTransId="{2BA41C48-C84E-684D-A65D-D81728788AB2}" sibTransId="{3B4EC0F7-5ECB-194D-AD41-0983DC6CC757}"/>
    <dgm:cxn modelId="{27919583-7C6F-0F4F-A011-0D3943A681DC}" type="presParOf" srcId="{3DF82603-81FE-534C-90A6-52F233A3181F}" destId="{C7D632F1-77FE-2748-A312-C80C30916B20}" srcOrd="0" destOrd="0" presId="urn:microsoft.com/office/officeart/2005/8/layout/vList2"/>
    <dgm:cxn modelId="{62503989-13E4-A344-92EF-F6934F4ABE4F}" type="presParOf" srcId="{3DF82603-81FE-534C-90A6-52F233A3181F}" destId="{F18C1BCB-D7F2-844F-B4E4-1061C1B598A3}" srcOrd="1" destOrd="0" presId="urn:microsoft.com/office/officeart/2005/8/layout/vList2"/>
    <dgm:cxn modelId="{45039B73-8A6F-4E4A-ADDE-642E84D3745E}" type="presParOf" srcId="{3DF82603-81FE-534C-90A6-52F233A3181F}" destId="{9A30A02D-449F-264A-AE65-4C2973D75E2D}" srcOrd="2" destOrd="0" presId="urn:microsoft.com/office/officeart/2005/8/layout/vList2"/>
    <dgm:cxn modelId="{7112787C-96EA-514E-BCB1-5B025B21AF7F}" type="presParOf" srcId="{3DF82603-81FE-534C-90A6-52F233A3181F}" destId="{EDFCCA1D-E0B8-6245-9DE7-827A84BE7C83}" srcOrd="3" destOrd="0" presId="urn:microsoft.com/office/officeart/2005/8/layout/vList2"/>
    <dgm:cxn modelId="{733A654E-7AE1-C640-8673-BF29956B2D8B}" type="presParOf" srcId="{3DF82603-81FE-534C-90A6-52F233A3181F}" destId="{E6FE41AC-457A-B84E-A505-7BF42EB6C630}" srcOrd="4" destOrd="0" presId="urn:microsoft.com/office/officeart/2005/8/layout/vList2"/>
    <dgm:cxn modelId="{7F500DF9-6E5A-7B4F-9235-375846FE90E0}" type="presParOf" srcId="{3DF82603-81FE-534C-90A6-52F233A3181F}" destId="{2418D17E-CD27-C842-BC88-8AD28BEBD41E}" srcOrd="5" destOrd="0" presId="urn:microsoft.com/office/officeart/2005/8/layout/vList2"/>
  </dgm:cxnLst>
  <dgm:bg>
    <a:solidFill>
      <a:schemeClr val="bg1">
        <a:alpha val="85000"/>
      </a:schemeClr>
    </a:soli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73F6E841-5E81-C945-AD7A-52D2604A8AC3}" type="doc">
      <dgm:prSet loTypeId="urn:microsoft.com/office/officeart/2005/8/layout/hList1" loCatId="list" qsTypeId="urn:microsoft.com/office/officeart/2005/8/quickstyle/simple4" qsCatId="simple" csTypeId="urn:microsoft.com/office/officeart/2005/8/colors/accent3_4" csCatId="accent3" phldr="1"/>
      <dgm:spPr/>
      <dgm:t>
        <a:bodyPr/>
        <a:lstStyle/>
        <a:p>
          <a:endParaRPr lang="en-US"/>
        </a:p>
      </dgm:t>
    </dgm:pt>
    <dgm:pt modelId="{BED1CCCA-D3FE-E447-9962-55F9EC5CB7AF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3. OUT-OF HOME ADVERTISING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B97003F9-74B5-D94E-A4D2-CDA4B482744D}" type="parTrans" cxnId="{F29B99D7-5F81-5F4D-98CE-B6E9AE03DA5F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8114BAC3-29C2-8841-86B0-CCEF18FB4949}" type="sibTrans" cxnId="{F29B99D7-5F81-5F4D-98CE-B6E9AE03DA5F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2517CD12-1974-DC46-8FA8-E65C53252D6A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Outdoor Posters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08BA00B5-C0C4-4345-996A-7C764729CA0D}" type="parTrans" cxnId="{ECF4D741-DA0C-3142-8856-D6D69F2C415C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5DF4DE92-DA88-BB40-B804-3795F5B85B38}" type="sibTrans" cxnId="{ECF4D741-DA0C-3142-8856-D6D69F2C415C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A1DB2694-C9D3-1546-A732-3B2F1E7497A6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4. PROMOTIONAL ITEMS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6E96841A-DFB6-2849-92E6-0F6E0F62162D}" type="parTrans" cxnId="{8A2779C0-67E4-6845-B188-D595DFCBBC37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49376CB1-1AFE-2549-A67C-00669F1883CD}" type="sibTrans" cxnId="{8A2779C0-67E4-6845-B188-D595DFCBBC37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93EA1AD8-BC62-6641-AFFF-D4D4B78A3880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Promotional Clothing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CDA88244-DFB3-4E42-B056-483B07F38B6B}" type="parTrans" cxnId="{11AEA645-242F-C84F-82A5-E9C6602F9E53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50141DFC-8FDF-4049-ABD2-D513F76D0EC0}" type="sibTrans" cxnId="{11AEA645-242F-C84F-82A5-E9C6602F9E53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152D70E5-709F-9742-A6EC-05708A143DDD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Arena Posters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CBFA801F-618F-3D46-926E-7DFE106D37AF}" type="parTrans" cxnId="{32D2C06F-6257-0745-A72F-BCF5947B2DC1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A9CC80E9-F8C8-6447-8202-9C574345EC00}" type="sibTrans" cxnId="{32D2C06F-6257-0745-A72F-BCF5947B2DC1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11786972-9A31-9648-ACCA-CB274EC74B63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Signage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8B81300D-5888-2F45-81FE-76713F867ECB}" type="parTrans" cxnId="{15A7EE18-7789-8849-ADF5-56A275B568B2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A220CC90-8BB6-CC4A-A3F6-590B6F9E080B}" type="sibTrans" cxnId="{15A7EE18-7789-8849-ADF5-56A275B568B2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FFA6DD35-D49C-E74B-9523-548D4EDFE4E1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Out-of-Home Video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DB4A2161-1E77-EA45-AA18-B02373C0FA15}" type="parTrans" cxnId="{D5EDAE15-C546-6E4C-82F8-EA52FA928E05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C001B0DB-EBF2-6542-92F5-2507262C31E4}" type="sibTrans" cxnId="{D5EDAE15-C546-6E4C-82F8-EA52FA928E05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07C67C02-3DF5-D545-9057-0B73BBC271B6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Transit Advertising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017CC089-875A-F64C-BE74-54E3723DF118}" type="parTrans" cxnId="{FEA27DC0-F081-EA45-9E35-3CA47EADA725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EBD2C2E3-328B-8042-974D-FE69B934B75C}" type="sibTrans" cxnId="{FEA27DC0-F081-EA45-9E35-3CA47EADA725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D20A50BF-78E6-DE4E-B0B3-929457E5551D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Aerial Advertising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6D59F142-39DD-CF4D-A85B-A6F26441CDD0}" type="parTrans" cxnId="{C34DF198-B067-D64B-B684-9769A7F14708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2D4CC34D-1883-8743-8F64-854338822EEB}" type="sibTrans" cxnId="{C34DF198-B067-D64B-B684-9769A7F14708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22EA8D22-CC38-6048-A547-18F3C024E686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Inflatable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7C42257A-F335-584C-8DC3-02B042867B9B}" type="parTrans" cxnId="{C811F707-18B3-F145-8E1F-AE964E0F9C33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72C986E5-8109-D742-838E-24FD873C2E60}" type="sibTrans" cxnId="{C811F707-18B3-F145-8E1F-AE964E0F9C33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46158724-E400-A64A-BBAA-19712012E041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Costumes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A891CC70-A521-204D-AD1D-08873BE7549D}" type="parTrans" cxnId="{F058BB9A-8A0B-A549-8E03-47F64DE74603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29C7D8F9-1D5C-CC4F-84A7-7832FC30A14E}" type="sibTrans" cxnId="{F058BB9A-8A0B-A549-8E03-47F64DE74603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531774C8-5462-3843-9CF3-26154AA6E6E6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Office Accessories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28842CEB-4445-CC45-8CCC-CF27A30508C6}" type="parTrans" cxnId="{2E2AE753-0E63-124A-870B-05B56B913533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1DDA08A8-478C-6A49-BD78-AE931921B29C}" type="sibTrans" cxnId="{2E2AE753-0E63-124A-870B-05B56B913533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D6E3B6BB-5D45-694B-A5FF-5E13BBA77929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Uniforms</a:t>
          </a:r>
          <a:endParaRPr lang="en-US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221BD003-5892-164D-B754-B71B4974B801}" type="parTrans" cxnId="{9C2D2AC8-5CE3-0C46-B951-7FDEDED80D57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AEA80C20-8348-4D48-9321-9443CB06D6FA}" type="sibTrans" cxnId="{9C2D2AC8-5CE3-0C46-B951-7FDEDED80D57}">
      <dgm:prSet/>
      <dgm:spPr/>
      <dgm:t>
        <a:bodyPr/>
        <a:lstStyle/>
        <a:p>
          <a:endParaRPr lang="en-US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377C6847-FED3-004D-9A53-7E2017E9679C}" type="pres">
      <dgm:prSet presAssocID="{73F6E841-5E81-C945-AD7A-52D2604A8AC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B8A466C-53E4-0548-B40C-E14D84DC26AB}" type="pres">
      <dgm:prSet presAssocID="{BED1CCCA-D3FE-E447-9962-55F9EC5CB7AF}" presName="composite" presStyleCnt="0"/>
      <dgm:spPr/>
      <dgm:t>
        <a:bodyPr/>
        <a:lstStyle/>
        <a:p>
          <a:endParaRPr lang="en-US"/>
        </a:p>
      </dgm:t>
    </dgm:pt>
    <dgm:pt modelId="{2379B3B0-BF7C-6E48-9BAA-321EF41133DF}" type="pres">
      <dgm:prSet presAssocID="{BED1CCCA-D3FE-E447-9962-55F9EC5CB7AF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7B34D7-361B-A940-A506-DEAFB1109F36}" type="pres">
      <dgm:prSet presAssocID="{BED1CCCA-D3FE-E447-9962-55F9EC5CB7AF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29A4F1-2B9F-8E4B-9B63-F50D1ED77A0F}" type="pres">
      <dgm:prSet presAssocID="{8114BAC3-29C2-8841-86B0-CCEF18FB4949}" presName="space" presStyleCnt="0"/>
      <dgm:spPr/>
      <dgm:t>
        <a:bodyPr/>
        <a:lstStyle/>
        <a:p>
          <a:endParaRPr lang="en-US"/>
        </a:p>
      </dgm:t>
    </dgm:pt>
    <dgm:pt modelId="{9BE8E121-F9E7-664E-9E67-B38EF11E8535}" type="pres">
      <dgm:prSet presAssocID="{A1DB2694-C9D3-1546-A732-3B2F1E7497A6}" presName="composite" presStyleCnt="0"/>
      <dgm:spPr/>
      <dgm:t>
        <a:bodyPr/>
        <a:lstStyle/>
        <a:p>
          <a:endParaRPr lang="en-US"/>
        </a:p>
      </dgm:t>
    </dgm:pt>
    <dgm:pt modelId="{9D126E08-FD4A-5240-96E5-951C16335131}" type="pres">
      <dgm:prSet presAssocID="{A1DB2694-C9D3-1546-A732-3B2F1E7497A6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CEDFBB-87E5-0343-B4BD-0BF15B0A5BF6}" type="pres">
      <dgm:prSet presAssocID="{A1DB2694-C9D3-1546-A732-3B2F1E7497A6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29B99D7-5F81-5F4D-98CE-B6E9AE03DA5F}" srcId="{73F6E841-5E81-C945-AD7A-52D2604A8AC3}" destId="{BED1CCCA-D3FE-E447-9962-55F9EC5CB7AF}" srcOrd="0" destOrd="0" parTransId="{B97003F9-74B5-D94E-A4D2-CDA4B482744D}" sibTransId="{8114BAC3-29C2-8841-86B0-CCEF18FB4949}"/>
    <dgm:cxn modelId="{D5EDAE15-C546-6E4C-82F8-EA52FA928E05}" srcId="{BED1CCCA-D3FE-E447-9962-55F9EC5CB7AF}" destId="{FFA6DD35-D49C-E74B-9523-548D4EDFE4E1}" srcOrd="3" destOrd="0" parTransId="{DB4A2161-1E77-EA45-AA18-B02373C0FA15}" sibTransId="{C001B0DB-EBF2-6542-92F5-2507262C31E4}"/>
    <dgm:cxn modelId="{15A7EE18-7789-8849-ADF5-56A275B568B2}" srcId="{BED1CCCA-D3FE-E447-9962-55F9EC5CB7AF}" destId="{11786972-9A31-9648-ACCA-CB274EC74B63}" srcOrd="2" destOrd="0" parTransId="{8B81300D-5888-2F45-81FE-76713F867ECB}" sibTransId="{A220CC90-8BB6-CC4A-A3F6-590B6F9E080B}"/>
    <dgm:cxn modelId="{2742F412-437E-9E48-A9D3-485BA5F5E5BC}" type="presOf" srcId="{A1DB2694-C9D3-1546-A732-3B2F1E7497A6}" destId="{9D126E08-FD4A-5240-96E5-951C16335131}" srcOrd="0" destOrd="0" presId="urn:microsoft.com/office/officeart/2005/8/layout/hList1"/>
    <dgm:cxn modelId="{8A2779C0-67E4-6845-B188-D595DFCBBC37}" srcId="{73F6E841-5E81-C945-AD7A-52D2604A8AC3}" destId="{A1DB2694-C9D3-1546-A732-3B2F1E7497A6}" srcOrd="1" destOrd="0" parTransId="{6E96841A-DFB6-2849-92E6-0F6E0F62162D}" sibTransId="{49376CB1-1AFE-2549-A67C-00669F1883CD}"/>
    <dgm:cxn modelId="{11AEA645-242F-C84F-82A5-E9C6602F9E53}" srcId="{A1DB2694-C9D3-1546-A732-3B2F1E7497A6}" destId="{93EA1AD8-BC62-6641-AFFF-D4D4B78A3880}" srcOrd="0" destOrd="0" parTransId="{CDA88244-DFB3-4E42-B056-483B07F38B6B}" sibTransId="{50141DFC-8FDF-4049-ABD2-D513F76D0EC0}"/>
    <dgm:cxn modelId="{3798C364-22AE-1B4B-917E-9BAC5C86A768}" type="presOf" srcId="{531774C8-5462-3843-9CF3-26154AA6E6E6}" destId="{C8CEDFBB-87E5-0343-B4BD-0BF15B0A5BF6}" srcOrd="0" destOrd="2" presId="urn:microsoft.com/office/officeart/2005/8/layout/hList1"/>
    <dgm:cxn modelId="{ECF4D741-DA0C-3142-8856-D6D69F2C415C}" srcId="{BED1CCCA-D3FE-E447-9962-55F9EC5CB7AF}" destId="{2517CD12-1974-DC46-8FA8-E65C53252D6A}" srcOrd="0" destOrd="0" parTransId="{08BA00B5-C0C4-4345-996A-7C764729CA0D}" sibTransId="{5DF4DE92-DA88-BB40-B804-3795F5B85B38}"/>
    <dgm:cxn modelId="{32D2C06F-6257-0745-A72F-BCF5947B2DC1}" srcId="{BED1CCCA-D3FE-E447-9962-55F9EC5CB7AF}" destId="{152D70E5-709F-9742-A6EC-05708A143DDD}" srcOrd="1" destOrd="0" parTransId="{CBFA801F-618F-3D46-926E-7DFE106D37AF}" sibTransId="{A9CC80E9-F8C8-6447-8202-9C574345EC00}"/>
    <dgm:cxn modelId="{E14F4C5C-77C6-A245-A530-97500053E446}" type="presOf" srcId="{FFA6DD35-D49C-E74B-9523-548D4EDFE4E1}" destId="{D37B34D7-361B-A940-A506-DEAFB1109F36}" srcOrd="0" destOrd="3" presId="urn:microsoft.com/office/officeart/2005/8/layout/hList1"/>
    <dgm:cxn modelId="{B147CE4B-C9C2-0F4F-A412-E64E8B42FC00}" type="presOf" srcId="{07C67C02-3DF5-D545-9057-0B73BBC271B6}" destId="{D37B34D7-361B-A940-A506-DEAFB1109F36}" srcOrd="0" destOrd="4" presId="urn:microsoft.com/office/officeart/2005/8/layout/hList1"/>
    <dgm:cxn modelId="{97F5D712-EE5D-2943-AD8F-2109EFAACD87}" type="presOf" srcId="{46158724-E400-A64A-BBAA-19712012E041}" destId="{C8CEDFBB-87E5-0343-B4BD-0BF15B0A5BF6}" srcOrd="0" destOrd="1" presId="urn:microsoft.com/office/officeart/2005/8/layout/hList1"/>
    <dgm:cxn modelId="{C34DF198-B067-D64B-B684-9769A7F14708}" srcId="{BED1CCCA-D3FE-E447-9962-55F9EC5CB7AF}" destId="{D20A50BF-78E6-DE4E-B0B3-929457E5551D}" srcOrd="5" destOrd="0" parTransId="{6D59F142-39DD-CF4D-A85B-A6F26441CDD0}" sibTransId="{2D4CC34D-1883-8743-8F64-854338822EEB}"/>
    <dgm:cxn modelId="{FEA27DC0-F081-EA45-9E35-3CA47EADA725}" srcId="{BED1CCCA-D3FE-E447-9962-55F9EC5CB7AF}" destId="{07C67C02-3DF5-D545-9057-0B73BBC271B6}" srcOrd="4" destOrd="0" parTransId="{017CC089-875A-F64C-BE74-54E3723DF118}" sibTransId="{EBD2C2E3-328B-8042-974D-FE69B934B75C}"/>
    <dgm:cxn modelId="{AAD67CF2-2A32-DC43-AD9F-9B64A3D05487}" type="presOf" srcId="{152D70E5-709F-9742-A6EC-05708A143DDD}" destId="{D37B34D7-361B-A940-A506-DEAFB1109F36}" srcOrd="0" destOrd="1" presId="urn:microsoft.com/office/officeart/2005/8/layout/hList1"/>
    <dgm:cxn modelId="{F058BB9A-8A0B-A549-8E03-47F64DE74603}" srcId="{A1DB2694-C9D3-1546-A732-3B2F1E7497A6}" destId="{46158724-E400-A64A-BBAA-19712012E041}" srcOrd="1" destOrd="0" parTransId="{A891CC70-A521-204D-AD1D-08873BE7549D}" sibTransId="{29C7D8F9-1D5C-CC4F-84A7-7832FC30A14E}"/>
    <dgm:cxn modelId="{B1B0C6D1-98A0-6F40-A859-B4C380302C37}" type="presOf" srcId="{2517CD12-1974-DC46-8FA8-E65C53252D6A}" destId="{D37B34D7-361B-A940-A506-DEAFB1109F36}" srcOrd="0" destOrd="0" presId="urn:microsoft.com/office/officeart/2005/8/layout/hList1"/>
    <dgm:cxn modelId="{2E2AE753-0E63-124A-870B-05B56B913533}" srcId="{A1DB2694-C9D3-1546-A732-3B2F1E7497A6}" destId="{531774C8-5462-3843-9CF3-26154AA6E6E6}" srcOrd="2" destOrd="0" parTransId="{28842CEB-4445-CC45-8CCC-CF27A30508C6}" sibTransId="{1DDA08A8-478C-6A49-BD78-AE931921B29C}"/>
    <dgm:cxn modelId="{9C2D2AC8-5CE3-0C46-B951-7FDEDED80D57}" srcId="{A1DB2694-C9D3-1546-A732-3B2F1E7497A6}" destId="{D6E3B6BB-5D45-694B-A5FF-5E13BBA77929}" srcOrd="3" destOrd="0" parTransId="{221BD003-5892-164D-B754-B71B4974B801}" sibTransId="{AEA80C20-8348-4D48-9321-9443CB06D6FA}"/>
    <dgm:cxn modelId="{7AB540A7-88E9-CB41-8A4D-D7CAED007319}" type="presOf" srcId="{22EA8D22-CC38-6048-A547-18F3C024E686}" destId="{D37B34D7-361B-A940-A506-DEAFB1109F36}" srcOrd="0" destOrd="6" presId="urn:microsoft.com/office/officeart/2005/8/layout/hList1"/>
    <dgm:cxn modelId="{545597C7-0C4A-3243-AFAC-1BCE09873ABA}" type="presOf" srcId="{D20A50BF-78E6-DE4E-B0B3-929457E5551D}" destId="{D37B34D7-361B-A940-A506-DEAFB1109F36}" srcOrd="0" destOrd="5" presId="urn:microsoft.com/office/officeart/2005/8/layout/hList1"/>
    <dgm:cxn modelId="{7ED27431-651A-814C-B617-A39467C70962}" type="presOf" srcId="{BED1CCCA-D3FE-E447-9962-55F9EC5CB7AF}" destId="{2379B3B0-BF7C-6E48-9BAA-321EF41133DF}" srcOrd="0" destOrd="0" presId="urn:microsoft.com/office/officeart/2005/8/layout/hList1"/>
    <dgm:cxn modelId="{37778146-85D4-D544-8184-B7254BFA6536}" type="presOf" srcId="{11786972-9A31-9648-ACCA-CB274EC74B63}" destId="{D37B34D7-361B-A940-A506-DEAFB1109F36}" srcOrd="0" destOrd="2" presId="urn:microsoft.com/office/officeart/2005/8/layout/hList1"/>
    <dgm:cxn modelId="{AFA84034-CE82-B249-A163-A55A2F4C432E}" type="presOf" srcId="{D6E3B6BB-5D45-694B-A5FF-5E13BBA77929}" destId="{C8CEDFBB-87E5-0343-B4BD-0BF15B0A5BF6}" srcOrd="0" destOrd="3" presId="urn:microsoft.com/office/officeart/2005/8/layout/hList1"/>
    <dgm:cxn modelId="{C811F707-18B3-F145-8E1F-AE964E0F9C33}" srcId="{BED1CCCA-D3FE-E447-9962-55F9EC5CB7AF}" destId="{22EA8D22-CC38-6048-A547-18F3C024E686}" srcOrd="6" destOrd="0" parTransId="{7C42257A-F335-584C-8DC3-02B042867B9B}" sibTransId="{72C986E5-8109-D742-838E-24FD873C2E60}"/>
    <dgm:cxn modelId="{81098A2A-DF60-2046-A80F-676330FF7C51}" type="presOf" srcId="{73F6E841-5E81-C945-AD7A-52D2604A8AC3}" destId="{377C6847-FED3-004D-9A53-7E2017E9679C}" srcOrd="0" destOrd="0" presId="urn:microsoft.com/office/officeart/2005/8/layout/hList1"/>
    <dgm:cxn modelId="{EA192239-1CAF-1A40-BBB1-05CE1F9A2D75}" type="presOf" srcId="{93EA1AD8-BC62-6641-AFFF-D4D4B78A3880}" destId="{C8CEDFBB-87E5-0343-B4BD-0BF15B0A5BF6}" srcOrd="0" destOrd="0" presId="urn:microsoft.com/office/officeart/2005/8/layout/hList1"/>
    <dgm:cxn modelId="{92CDD15B-5272-1743-A7B0-D47F6593080D}" type="presParOf" srcId="{377C6847-FED3-004D-9A53-7E2017E9679C}" destId="{FB8A466C-53E4-0548-B40C-E14D84DC26AB}" srcOrd="0" destOrd="0" presId="urn:microsoft.com/office/officeart/2005/8/layout/hList1"/>
    <dgm:cxn modelId="{4C4B4108-D5C0-EF45-95F2-542635BC4EE1}" type="presParOf" srcId="{FB8A466C-53E4-0548-B40C-E14D84DC26AB}" destId="{2379B3B0-BF7C-6E48-9BAA-321EF41133DF}" srcOrd="0" destOrd="0" presId="urn:microsoft.com/office/officeart/2005/8/layout/hList1"/>
    <dgm:cxn modelId="{0AAC0877-F269-1141-AD98-C080EE4C7E06}" type="presParOf" srcId="{FB8A466C-53E4-0548-B40C-E14D84DC26AB}" destId="{D37B34D7-361B-A940-A506-DEAFB1109F36}" srcOrd="1" destOrd="0" presId="urn:microsoft.com/office/officeart/2005/8/layout/hList1"/>
    <dgm:cxn modelId="{8AA1D59B-29C7-7748-B132-5B6CF1A131FD}" type="presParOf" srcId="{377C6847-FED3-004D-9A53-7E2017E9679C}" destId="{A029A4F1-2B9F-8E4B-9B63-F50D1ED77A0F}" srcOrd="1" destOrd="0" presId="urn:microsoft.com/office/officeart/2005/8/layout/hList1"/>
    <dgm:cxn modelId="{2BBC12F3-7049-1F43-A1E4-78523CFE45FD}" type="presParOf" srcId="{377C6847-FED3-004D-9A53-7E2017E9679C}" destId="{9BE8E121-F9E7-664E-9E67-B38EF11E8535}" srcOrd="2" destOrd="0" presId="urn:microsoft.com/office/officeart/2005/8/layout/hList1"/>
    <dgm:cxn modelId="{AAF415B4-B26F-0F4A-8D21-0283A9B4CB12}" type="presParOf" srcId="{9BE8E121-F9E7-664E-9E67-B38EF11E8535}" destId="{9D126E08-FD4A-5240-96E5-951C16335131}" srcOrd="0" destOrd="0" presId="urn:microsoft.com/office/officeart/2005/8/layout/hList1"/>
    <dgm:cxn modelId="{98AC6567-EE7A-D04F-A676-7CC6B124633B}" type="presParOf" srcId="{9BE8E121-F9E7-664E-9E67-B38EF11E8535}" destId="{C8CEDFBB-87E5-0343-B4BD-0BF15B0A5BF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DBA14BF3-A56F-F045-98CE-04349D204213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69063A0-C26F-E442-859E-405EB89A1CCA}">
      <dgm:prSet phldrT="[Text]"/>
      <dgm:spPr/>
      <dgm:t>
        <a:bodyPr/>
        <a:lstStyle/>
        <a:p>
          <a:r>
            <a:rPr lang="en-US" dirty="0" err="1" smtClean="0">
              <a:latin typeface="Times New Roman"/>
              <a:cs typeface="Times New Roman"/>
            </a:rPr>
            <a:t>Personel</a:t>
          </a:r>
          <a:endParaRPr lang="en-US" dirty="0">
            <a:latin typeface="Times New Roman"/>
            <a:cs typeface="Times New Roman"/>
          </a:endParaRPr>
        </a:p>
      </dgm:t>
    </dgm:pt>
    <dgm:pt modelId="{BA737F90-254E-7D44-A894-129FD705A03A}" type="parTrans" cxnId="{B7E09CD6-74C6-6B4A-853D-B535E7A62ED8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A7A6ABB8-3497-7D43-94D4-3EE24F096242}" type="sibTrans" cxnId="{B7E09CD6-74C6-6B4A-853D-B535E7A62ED8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8ED20C39-01DE-8F46-AD65-31EEC2910224}">
      <dgm:prSet phldrT="[Text]"/>
      <dgm:spPr/>
      <dgm:t>
        <a:bodyPr/>
        <a:lstStyle/>
        <a:p>
          <a:r>
            <a:rPr lang="en-US" dirty="0" err="1" smtClean="0">
              <a:latin typeface="Times New Roman"/>
              <a:cs typeface="Times New Roman"/>
            </a:rPr>
            <a:t>Jumlah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orang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dan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waktu</a:t>
          </a:r>
          <a:r>
            <a:rPr lang="en-US" dirty="0" smtClean="0">
              <a:latin typeface="Times New Roman"/>
              <a:cs typeface="Times New Roman"/>
            </a:rPr>
            <a:t> yang </a:t>
          </a:r>
          <a:r>
            <a:rPr lang="en-US" dirty="0" err="1" smtClean="0">
              <a:latin typeface="Times New Roman"/>
              <a:cs typeface="Times New Roman"/>
            </a:rPr>
            <a:t>dibutuhkan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untuk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menjalankan</a:t>
          </a:r>
          <a:r>
            <a:rPr lang="en-US" dirty="0" smtClean="0">
              <a:latin typeface="Times New Roman"/>
              <a:cs typeface="Times New Roman"/>
            </a:rPr>
            <a:t> program. (Staff, </a:t>
          </a:r>
          <a:r>
            <a:rPr lang="en-US" dirty="0" err="1" smtClean="0">
              <a:latin typeface="Times New Roman"/>
              <a:cs typeface="Times New Roman"/>
            </a:rPr>
            <a:t>tenaga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ahli</a:t>
          </a:r>
          <a:r>
            <a:rPr lang="en-US" dirty="0" smtClean="0">
              <a:latin typeface="Times New Roman"/>
              <a:cs typeface="Times New Roman"/>
            </a:rPr>
            <a:t>, editor, designer, </a:t>
          </a:r>
          <a:r>
            <a:rPr lang="en-US" dirty="0" err="1" smtClean="0">
              <a:latin typeface="Times New Roman"/>
              <a:cs typeface="Times New Roman"/>
            </a:rPr>
            <a:t>dll</a:t>
          </a:r>
          <a:r>
            <a:rPr lang="en-US" dirty="0" smtClean="0">
              <a:latin typeface="Times New Roman"/>
              <a:cs typeface="Times New Roman"/>
            </a:rPr>
            <a:t>)</a:t>
          </a:r>
          <a:endParaRPr lang="en-US" dirty="0">
            <a:latin typeface="Times New Roman"/>
            <a:cs typeface="Times New Roman"/>
          </a:endParaRPr>
        </a:p>
      </dgm:t>
    </dgm:pt>
    <dgm:pt modelId="{1CF9BD76-2E51-0E4F-B351-A5261867EE5C}" type="parTrans" cxnId="{2AA4D395-E9E7-FC4C-A682-B6007F8CD18C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825E0476-3188-4648-AC37-B745AC2340B5}" type="sibTrans" cxnId="{2AA4D395-E9E7-FC4C-A682-B6007F8CD18C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D89852C0-D107-8545-BA7E-BEA1BC961B1B}">
      <dgm:prSet phldrT="[Text]"/>
      <dgm:spPr/>
      <dgm:t>
        <a:bodyPr/>
        <a:lstStyle/>
        <a:p>
          <a:r>
            <a:rPr lang="en-US" dirty="0" smtClean="0">
              <a:latin typeface="Times New Roman"/>
              <a:cs typeface="Times New Roman"/>
            </a:rPr>
            <a:t>Material</a:t>
          </a:r>
          <a:endParaRPr lang="en-US" dirty="0">
            <a:latin typeface="Times New Roman"/>
            <a:cs typeface="Times New Roman"/>
          </a:endParaRPr>
        </a:p>
      </dgm:t>
    </dgm:pt>
    <dgm:pt modelId="{497F7A16-D4CB-1944-B943-55372ADF8C51}" type="parTrans" cxnId="{6DDE9192-B98B-2B4D-85C2-1DD48583F552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58DF3444-CFC9-104C-951A-7E0565B4E8C5}" type="sibTrans" cxnId="{6DDE9192-B98B-2B4D-85C2-1DD48583F552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5264C9BB-263C-8A45-8512-9A1A6330F1F8}">
      <dgm:prSet phldrT="[Text]"/>
      <dgm:spPr/>
      <dgm:t>
        <a:bodyPr/>
        <a:lstStyle/>
        <a:p>
          <a:r>
            <a:rPr lang="en-US" dirty="0" smtClean="0">
              <a:latin typeface="Times New Roman"/>
              <a:cs typeface="Times New Roman"/>
            </a:rPr>
            <a:t>Material </a:t>
          </a:r>
          <a:r>
            <a:rPr lang="en-US" dirty="0" err="1" smtClean="0">
              <a:latin typeface="Times New Roman"/>
              <a:cs typeface="Times New Roman"/>
            </a:rPr>
            <a:t>untuk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membuat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iklan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cetak</a:t>
          </a:r>
          <a:r>
            <a:rPr lang="en-US" dirty="0" smtClean="0">
              <a:latin typeface="Times New Roman"/>
              <a:cs typeface="Times New Roman"/>
            </a:rPr>
            <a:t>, press kit, </a:t>
          </a:r>
          <a:r>
            <a:rPr lang="en-US" dirty="0" err="1" smtClean="0">
              <a:latin typeface="Times New Roman"/>
              <a:cs typeface="Times New Roman"/>
            </a:rPr>
            <a:t>kuesioner</a:t>
          </a:r>
          <a:r>
            <a:rPr lang="en-US" dirty="0" smtClean="0">
              <a:latin typeface="Times New Roman"/>
              <a:cs typeface="Times New Roman"/>
            </a:rPr>
            <a:t>, </a:t>
          </a:r>
          <a:r>
            <a:rPr lang="en-US" dirty="0" err="1" smtClean="0">
              <a:latin typeface="Times New Roman"/>
              <a:cs typeface="Times New Roman"/>
            </a:rPr>
            <a:t>dll</a:t>
          </a:r>
          <a:endParaRPr lang="en-US" dirty="0">
            <a:latin typeface="Times New Roman"/>
            <a:cs typeface="Times New Roman"/>
          </a:endParaRPr>
        </a:p>
      </dgm:t>
    </dgm:pt>
    <dgm:pt modelId="{A4C33323-0C6E-3844-9D18-EF4B42052F8D}" type="parTrans" cxnId="{DEE738E7-6068-8740-8DBE-7DAD047F15ED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514C3C8B-829B-524D-B315-91791D9E131A}" type="sibTrans" cxnId="{DEE738E7-6068-8740-8DBE-7DAD047F15ED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80E0A605-8348-0040-A76F-4183E3777F88}">
      <dgm:prSet phldrT="[Text]"/>
      <dgm:spPr/>
      <dgm:t>
        <a:bodyPr/>
        <a:lstStyle/>
        <a:p>
          <a:r>
            <a:rPr lang="en-US" dirty="0" err="1" smtClean="0">
              <a:latin typeface="Times New Roman"/>
              <a:cs typeface="Times New Roman"/>
            </a:rPr>
            <a:t>Untuk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mendukung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kegiatan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publikasi</a:t>
          </a:r>
          <a:r>
            <a:rPr lang="en-US" dirty="0" smtClean="0">
              <a:latin typeface="Times New Roman"/>
              <a:cs typeface="Times New Roman"/>
            </a:rPr>
            <a:t> media. (</a:t>
          </a:r>
          <a:r>
            <a:rPr lang="en-US" dirty="0" err="1" smtClean="0">
              <a:latin typeface="Times New Roman"/>
              <a:cs typeface="Times New Roman"/>
            </a:rPr>
            <a:t>Biaya</a:t>
          </a:r>
          <a:r>
            <a:rPr lang="en-US" dirty="0" smtClean="0">
              <a:latin typeface="Times New Roman"/>
              <a:cs typeface="Times New Roman"/>
            </a:rPr>
            <a:t> press conference, media gathering, </a:t>
          </a:r>
          <a:r>
            <a:rPr lang="en-US" dirty="0" err="1" smtClean="0">
              <a:latin typeface="Times New Roman"/>
              <a:cs typeface="Times New Roman"/>
            </a:rPr>
            <a:t>dll</a:t>
          </a:r>
          <a:r>
            <a:rPr lang="en-US" dirty="0" smtClean="0">
              <a:latin typeface="Times New Roman"/>
              <a:cs typeface="Times New Roman"/>
            </a:rPr>
            <a:t>)</a:t>
          </a:r>
          <a:endParaRPr lang="en-US" dirty="0">
            <a:latin typeface="Times New Roman"/>
            <a:cs typeface="Times New Roman"/>
          </a:endParaRPr>
        </a:p>
      </dgm:t>
    </dgm:pt>
    <dgm:pt modelId="{2F2D3EFE-5341-754A-A64A-83B674978E41}" type="parTrans" cxnId="{8CC0A343-4A4D-9743-8C2B-D78D99AD8AE9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ADE6B632-406E-8C4A-A807-DAAA3F886288}" type="sibTrans" cxnId="{8CC0A343-4A4D-9743-8C2B-D78D99AD8AE9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048C18D1-7C00-2D47-ACED-32672E9591C4}">
      <dgm:prSet phldrT="[Text]"/>
      <dgm:spPr/>
      <dgm:t>
        <a:bodyPr/>
        <a:lstStyle/>
        <a:p>
          <a:r>
            <a:rPr lang="en-US" dirty="0" smtClean="0">
              <a:latin typeface="Times New Roman"/>
              <a:cs typeface="Times New Roman"/>
            </a:rPr>
            <a:t>Equipment and Facilities</a:t>
          </a:r>
          <a:endParaRPr lang="en-US" dirty="0">
            <a:latin typeface="Times New Roman"/>
            <a:cs typeface="Times New Roman"/>
          </a:endParaRPr>
        </a:p>
      </dgm:t>
    </dgm:pt>
    <dgm:pt modelId="{8071DE19-B0FF-D644-9E77-1BFB6202CCAC}" type="parTrans" cxnId="{A12039E4-86B1-0940-8642-C72BDDA146EE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1B1F771E-C936-064E-AFDC-D0E478099DD1}" type="sibTrans" cxnId="{A12039E4-86B1-0940-8642-C72BDDA146EE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FB5BB9B6-7F62-0D4E-B26E-5867EB0D665A}">
      <dgm:prSet phldrT="[Text]"/>
      <dgm:spPr/>
      <dgm:t>
        <a:bodyPr/>
        <a:lstStyle/>
        <a:p>
          <a:r>
            <a:rPr lang="en-US" dirty="0" err="1" smtClean="0">
              <a:latin typeface="Times New Roman"/>
              <a:cs typeface="Times New Roman"/>
            </a:rPr>
            <a:t>Sarana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dan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prasarana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pendukung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kegiatan</a:t>
          </a:r>
          <a:r>
            <a:rPr lang="en-US" dirty="0" smtClean="0">
              <a:latin typeface="Times New Roman"/>
              <a:cs typeface="Times New Roman"/>
            </a:rPr>
            <a:t> (computer, printer, </a:t>
          </a:r>
          <a:r>
            <a:rPr lang="en-US" dirty="0" err="1" smtClean="0">
              <a:latin typeface="Times New Roman"/>
              <a:cs typeface="Times New Roman"/>
            </a:rPr>
            <a:t>dll</a:t>
          </a:r>
          <a:r>
            <a:rPr lang="en-US" dirty="0" smtClean="0">
              <a:latin typeface="Times New Roman"/>
              <a:cs typeface="Times New Roman"/>
            </a:rPr>
            <a:t>)</a:t>
          </a:r>
          <a:endParaRPr lang="en-US" dirty="0">
            <a:latin typeface="Times New Roman"/>
            <a:cs typeface="Times New Roman"/>
          </a:endParaRPr>
        </a:p>
      </dgm:t>
    </dgm:pt>
    <dgm:pt modelId="{69522C1B-3610-7446-99CC-CAC1A8AFB46C}" type="parTrans" cxnId="{4E3131BE-30DE-AD43-9320-4C702C089E01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3C079352-3EA2-C449-BA9A-A37EE0604906}" type="sibTrans" cxnId="{4E3131BE-30DE-AD43-9320-4C702C089E01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23D65BF0-FFEC-2B42-A6D2-6D34D80E796B}">
      <dgm:prSet phldrT="[Text]"/>
      <dgm:spPr/>
      <dgm:t>
        <a:bodyPr/>
        <a:lstStyle/>
        <a:p>
          <a:r>
            <a:rPr lang="en-US" dirty="0" smtClean="0">
              <a:latin typeface="Times New Roman"/>
              <a:cs typeface="Times New Roman"/>
            </a:rPr>
            <a:t>Administrative Item</a:t>
          </a:r>
          <a:endParaRPr lang="en-US" dirty="0">
            <a:latin typeface="Times New Roman"/>
            <a:cs typeface="Times New Roman"/>
          </a:endParaRPr>
        </a:p>
      </dgm:t>
    </dgm:pt>
    <dgm:pt modelId="{3EB953F9-A313-6341-88FA-AAFC9E8B2E85}" type="parTrans" cxnId="{18448DC2-DA6D-1641-90E8-E7E7A43CC6E0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0C7E71EF-0CE5-7844-BA10-34F0A0731A69}" type="sibTrans" cxnId="{18448DC2-DA6D-1641-90E8-E7E7A43CC6E0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FA6C53EF-22FD-5B41-ABAB-1141406C9190}">
      <dgm:prSet phldrT="[Text]"/>
      <dgm:spPr/>
      <dgm:t>
        <a:bodyPr/>
        <a:lstStyle/>
        <a:p>
          <a:r>
            <a:rPr lang="en-US" dirty="0" err="1" smtClean="0">
              <a:latin typeface="Times New Roman"/>
              <a:cs typeface="Times New Roman"/>
            </a:rPr>
            <a:t>Biaya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pulsa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untuk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komunikasi</a:t>
          </a:r>
          <a:r>
            <a:rPr lang="en-US" dirty="0" smtClean="0">
              <a:latin typeface="Times New Roman"/>
              <a:cs typeface="Times New Roman"/>
            </a:rPr>
            <a:t>, </a:t>
          </a:r>
          <a:r>
            <a:rPr lang="en-US" dirty="0" err="1" smtClean="0">
              <a:latin typeface="Times New Roman"/>
              <a:cs typeface="Times New Roman"/>
            </a:rPr>
            <a:t>dll</a:t>
          </a:r>
          <a:endParaRPr lang="en-US" dirty="0">
            <a:latin typeface="Times New Roman"/>
            <a:cs typeface="Times New Roman"/>
          </a:endParaRPr>
        </a:p>
      </dgm:t>
    </dgm:pt>
    <dgm:pt modelId="{64742887-E7C2-984E-801E-94C66D20E693}" type="parTrans" cxnId="{2892C25A-D36E-7246-B751-1A0E06AB6637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6EB9692D-7148-4847-829B-6EB8D54DBD08}" type="sibTrans" cxnId="{2892C25A-D36E-7246-B751-1A0E06AB6637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CB1AA756-4D0A-E241-A1C6-23BD22A6D33E}">
      <dgm:prSet phldrT="[Text]"/>
      <dgm:spPr/>
      <dgm:t>
        <a:bodyPr/>
        <a:lstStyle/>
        <a:p>
          <a:r>
            <a:rPr lang="en-US" dirty="0" smtClean="0">
              <a:latin typeface="Times New Roman"/>
              <a:cs typeface="Times New Roman"/>
            </a:rPr>
            <a:t>Media cost</a:t>
          </a:r>
          <a:endParaRPr lang="en-US" dirty="0">
            <a:latin typeface="Times New Roman"/>
            <a:cs typeface="Times New Roman"/>
          </a:endParaRPr>
        </a:p>
      </dgm:t>
    </dgm:pt>
    <dgm:pt modelId="{70A547E5-F879-484E-A1A0-7AF078144B3F}" type="sibTrans" cxnId="{64FDCF18-5C49-1341-96E3-1C6E042318E9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BE45CC6B-C76C-0B44-9CDC-D974870B49EA}" type="parTrans" cxnId="{64FDCF18-5C49-1341-96E3-1C6E042318E9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3FEA729E-ABF3-5649-9162-6ABC257651EF}" type="pres">
      <dgm:prSet presAssocID="{DBA14BF3-A56F-F045-98CE-04349D20421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4173BC4-EC45-424A-A30B-4FB688D64435}" type="pres">
      <dgm:prSet presAssocID="{E69063A0-C26F-E442-859E-405EB89A1CCA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5A8D99-CF5F-994A-BD19-C191FE38A4B5}" type="pres">
      <dgm:prSet presAssocID="{E69063A0-C26F-E442-859E-405EB89A1CCA}" presName="childText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2E1A8E-37B9-1244-BDE5-DE81060D0305}" type="pres">
      <dgm:prSet presAssocID="{D89852C0-D107-8545-BA7E-BEA1BC961B1B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CE8CF7-FAEF-4041-9986-EF9E9DD597FF}" type="pres">
      <dgm:prSet presAssocID="{D89852C0-D107-8545-BA7E-BEA1BC961B1B}" presName="childText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76D1DE-4EDD-C844-A5B0-F4F641AA3E67}" type="pres">
      <dgm:prSet presAssocID="{CB1AA756-4D0A-E241-A1C6-23BD22A6D33E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91E812-7D28-0E4C-B0C5-7CD91FD98060}" type="pres">
      <dgm:prSet presAssocID="{CB1AA756-4D0A-E241-A1C6-23BD22A6D33E}" presName="childText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398715-33F1-B846-A3ED-ED841CC5647A}" type="pres">
      <dgm:prSet presAssocID="{048C18D1-7C00-2D47-ACED-32672E9591C4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1D6424-B407-7448-A006-66CA897EF2F9}" type="pres">
      <dgm:prSet presAssocID="{048C18D1-7C00-2D47-ACED-32672E9591C4}" presName="childText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FB11CC-0534-AD45-A1C1-6272015C4954}" type="pres">
      <dgm:prSet presAssocID="{23D65BF0-FFEC-2B42-A6D2-6D34D80E796B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72526F-A1E6-CC48-A62A-C8EF5A439A9C}" type="pres">
      <dgm:prSet presAssocID="{23D65BF0-FFEC-2B42-A6D2-6D34D80E796B}" presName="childText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7E09CD6-74C6-6B4A-853D-B535E7A62ED8}" srcId="{DBA14BF3-A56F-F045-98CE-04349D204213}" destId="{E69063A0-C26F-E442-859E-405EB89A1CCA}" srcOrd="0" destOrd="0" parTransId="{BA737F90-254E-7D44-A894-129FD705A03A}" sibTransId="{A7A6ABB8-3497-7D43-94D4-3EE24F096242}"/>
    <dgm:cxn modelId="{0E91D0FE-54CA-004E-AA99-6EC53A6DB830}" type="presOf" srcId="{23D65BF0-FFEC-2B42-A6D2-6D34D80E796B}" destId="{AEFB11CC-0534-AD45-A1C1-6272015C4954}" srcOrd="0" destOrd="0" presId="urn:microsoft.com/office/officeart/2005/8/layout/vList2"/>
    <dgm:cxn modelId="{E5AA6325-87D2-7043-8C38-3ADE48578A8E}" type="presOf" srcId="{DBA14BF3-A56F-F045-98CE-04349D204213}" destId="{3FEA729E-ABF3-5649-9162-6ABC257651EF}" srcOrd="0" destOrd="0" presId="urn:microsoft.com/office/officeart/2005/8/layout/vList2"/>
    <dgm:cxn modelId="{E0DF0022-396B-5E44-962A-D47371CFC024}" type="presOf" srcId="{E69063A0-C26F-E442-859E-405EB89A1CCA}" destId="{F4173BC4-EC45-424A-A30B-4FB688D64435}" srcOrd="0" destOrd="0" presId="urn:microsoft.com/office/officeart/2005/8/layout/vList2"/>
    <dgm:cxn modelId="{64FDCF18-5C49-1341-96E3-1C6E042318E9}" srcId="{DBA14BF3-A56F-F045-98CE-04349D204213}" destId="{CB1AA756-4D0A-E241-A1C6-23BD22A6D33E}" srcOrd="2" destOrd="0" parTransId="{BE45CC6B-C76C-0B44-9CDC-D974870B49EA}" sibTransId="{70A547E5-F879-484E-A1A0-7AF078144B3F}"/>
    <dgm:cxn modelId="{2A81E9DA-7802-A747-BDAA-B4A47BB0EEB6}" type="presOf" srcId="{5264C9BB-263C-8A45-8512-9A1A6330F1F8}" destId="{E0CE8CF7-FAEF-4041-9986-EF9E9DD597FF}" srcOrd="0" destOrd="0" presId="urn:microsoft.com/office/officeart/2005/8/layout/vList2"/>
    <dgm:cxn modelId="{2892C25A-D36E-7246-B751-1A0E06AB6637}" srcId="{23D65BF0-FFEC-2B42-A6D2-6D34D80E796B}" destId="{FA6C53EF-22FD-5B41-ABAB-1141406C9190}" srcOrd="0" destOrd="0" parTransId="{64742887-E7C2-984E-801E-94C66D20E693}" sibTransId="{6EB9692D-7148-4847-829B-6EB8D54DBD08}"/>
    <dgm:cxn modelId="{8CC0A343-4A4D-9743-8C2B-D78D99AD8AE9}" srcId="{CB1AA756-4D0A-E241-A1C6-23BD22A6D33E}" destId="{80E0A605-8348-0040-A76F-4183E3777F88}" srcOrd="0" destOrd="0" parTransId="{2F2D3EFE-5341-754A-A64A-83B674978E41}" sibTransId="{ADE6B632-406E-8C4A-A807-DAAA3F886288}"/>
    <dgm:cxn modelId="{DEE738E7-6068-8740-8DBE-7DAD047F15ED}" srcId="{D89852C0-D107-8545-BA7E-BEA1BC961B1B}" destId="{5264C9BB-263C-8A45-8512-9A1A6330F1F8}" srcOrd="0" destOrd="0" parTransId="{A4C33323-0C6E-3844-9D18-EF4B42052F8D}" sibTransId="{514C3C8B-829B-524D-B315-91791D9E131A}"/>
    <dgm:cxn modelId="{A12039E4-86B1-0940-8642-C72BDDA146EE}" srcId="{DBA14BF3-A56F-F045-98CE-04349D204213}" destId="{048C18D1-7C00-2D47-ACED-32672E9591C4}" srcOrd="3" destOrd="0" parTransId="{8071DE19-B0FF-D644-9E77-1BFB6202CCAC}" sibTransId="{1B1F771E-C936-064E-AFDC-D0E478099DD1}"/>
    <dgm:cxn modelId="{18448DC2-DA6D-1641-90E8-E7E7A43CC6E0}" srcId="{DBA14BF3-A56F-F045-98CE-04349D204213}" destId="{23D65BF0-FFEC-2B42-A6D2-6D34D80E796B}" srcOrd="4" destOrd="0" parTransId="{3EB953F9-A313-6341-88FA-AAFC9E8B2E85}" sibTransId="{0C7E71EF-0CE5-7844-BA10-34F0A0731A69}"/>
    <dgm:cxn modelId="{25AA0745-981A-3747-86F3-F2E93182A39A}" type="presOf" srcId="{D89852C0-D107-8545-BA7E-BEA1BC961B1B}" destId="{C02E1A8E-37B9-1244-BDE5-DE81060D0305}" srcOrd="0" destOrd="0" presId="urn:microsoft.com/office/officeart/2005/8/layout/vList2"/>
    <dgm:cxn modelId="{2AA4D395-E9E7-FC4C-A682-B6007F8CD18C}" srcId="{E69063A0-C26F-E442-859E-405EB89A1CCA}" destId="{8ED20C39-01DE-8F46-AD65-31EEC2910224}" srcOrd="0" destOrd="0" parTransId="{1CF9BD76-2E51-0E4F-B351-A5261867EE5C}" sibTransId="{825E0476-3188-4648-AC37-B745AC2340B5}"/>
    <dgm:cxn modelId="{4E3131BE-30DE-AD43-9320-4C702C089E01}" srcId="{048C18D1-7C00-2D47-ACED-32672E9591C4}" destId="{FB5BB9B6-7F62-0D4E-B26E-5867EB0D665A}" srcOrd="0" destOrd="0" parTransId="{69522C1B-3610-7446-99CC-CAC1A8AFB46C}" sibTransId="{3C079352-3EA2-C449-BA9A-A37EE0604906}"/>
    <dgm:cxn modelId="{58FBF775-A0D2-FC40-8FB8-DA1743943DF6}" type="presOf" srcId="{8ED20C39-01DE-8F46-AD65-31EEC2910224}" destId="{BA5A8D99-CF5F-994A-BD19-C191FE38A4B5}" srcOrd="0" destOrd="0" presId="urn:microsoft.com/office/officeart/2005/8/layout/vList2"/>
    <dgm:cxn modelId="{6FC07EDA-C1EB-0443-96ED-D9D434D822F5}" type="presOf" srcId="{FB5BB9B6-7F62-0D4E-B26E-5867EB0D665A}" destId="{AB1D6424-B407-7448-A006-66CA897EF2F9}" srcOrd="0" destOrd="0" presId="urn:microsoft.com/office/officeart/2005/8/layout/vList2"/>
    <dgm:cxn modelId="{716E1F72-F8FE-DC4C-99BD-A86A565D79C9}" type="presOf" srcId="{048C18D1-7C00-2D47-ACED-32672E9591C4}" destId="{95398715-33F1-B846-A3ED-ED841CC5647A}" srcOrd="0" destOrd="0" presId="urn:microsoft.com/office/officeart/2005/8/layout/vList2"/>
    <dgm:cxn modelId="{BB14CEC6-4C90-A34D-ABC4-29D6F5BE89AC}" type="presOf" srcId="{FA6C53EF-22FD-5B41-ABAB-1141406C9190}" destId="{8372526F-A1E6-CC48-A62A-C8EF5A439A9C}" srcOrd="0" destOrd="0" presId="urn:microsoft.com/office/officeart/2005/8/layout/vList2"/>
    <dgm:cxn modelId="{B69CD095-2B7D-8E4B-97AB-D23E6E475F1F}" type="presOf" srcId="{CB1AA756-4D0A-E241-A1C6-23BD22A6D33E}" destId="{CF76D1DE-4EDD-C844-A5B0-F4F641AA3E67}" srcOrd="0" destOrd="0" presId="urn:microsoft.com/office/officeart/2005/8/layout/vList2"/>
    <dgm:cxn modelId="{6DDE9192-B98B-2B4D-85C2-1DD48583F552}" srcId="{DBA14BF3-A56F-F045-98CE-04349D204213}" destId="{D89852C0-D107-8545-BA7E-BEA1BC961B1B}" srcOrd="1" destOrd="0" parTransId="{497F7A16-D4CB-1944-B943-55372ADF8C51}" sibTransId="{58DF3444-CFC9-104C-951A-7E0565B4E8C5}"/>
    <dgm:cxn modelId="{EB522509-FD9D-4848-8B6F-A769DCFBFCE4}" type="presOf" srcId="{80E0A605-8348-0040-A76F-4183E3777F88}" destId="{3991E812-7D28-0E4C-B0C5-7CD91FD98060}" srcOrd="0" destOrd="0" presId="urn:microsoft.com/office/officeart/2005/8/layout/vList2"/>
    <dgm:cxn modelId="{A69A6B21-2F6E-E747-981D-38764E422709}" type="presParOf" srcId="{3FEA729E-ABF3-5649-9162-6ABC257651EF}" destId="{F4173BC4-EC45-424A-A30B-4FB688D64435}" srcOrd="0" destOrd="0" presId="urn:microsoft.com/office/officeart/2005/8/layout/vList2"/>
    <dgm:cxn modelId="{81BE66C5-5440-F445-A5DA-22924800CDA6}" type="presParOf" srcId="{3FEA729E-ABF3-5649-9162-6ABC257651EF}" destId="{BA5A8D99-CF5F-994A-BD19-C191FE38A4B5}" srcOrd="1" destOrd="0" presId="urn:microsoft.com/office/officeart/2005/8/layout/vList2"/>
    <dgm:cxn modelId="{1A398108-814F-4644-97EF-39A35AF81E1C}" type="presParOf" srcId="{3FEA729E-ABF3-5649-9162-6ABC257651EF}" destId="{C02E1A8E-37B9-1244-BDE5-DE81060D0305}" srcOrd="2" destOrd="0" presId="urn:microsoft.com/office/officeart/2005/8/layout/vList2"/>
    <dgm:cxn modelId="{A14363C9-FD90-4E4F-AF10-A81EDC72EF07}" type="presParOf" srcId="{3FEA729E-ABF3-5649-9162-6ABC257651EF}" destId="{E0CE8CF7-FAEF-4041-9986-EF9E9DD597FF}" srcOrd="3" destOrd="0" presId="urn:microsoft.com/office/officeart/2005/8/layout/vList2"/>
    <dgm:cxn modelId="{A577CCB3-E341-6848-8601-B4B50D6A05F4}" type="presParOf" srcId="{3FEA729E-ABF3-5649-9162-6ABC257651EF}" destId="{CF76D1DE-4EDD-C844-A5B0-F4F641AA3E67}" srcOrd="4" destOrd="0" presId="urn:microsoft.com/office/officeart/2005/8/layout/vList2"/>
    <dgm:cxn modelId="{41D2A58E-2F13-3349-A3F1-DC6CD35116BE}" type="presParOf" srcId="{3FEA729E-ABF3-5649-9162-6ABC257651EF}" destId="{3991E812-7D28-0E4C-B0C5-7CD91FD98060}" srcOrd="5" destOrd="0" presId="urn:microsoft.com/office/officeart/2005/8/layout/vList2"/>
    <dgm:cxn modelId="{905AB44F-D0EA-584B-8341-36D3BAA13FC5}" type="presParOf" srcId="{3FEA729E-ABF3-5649-9162-6ABC257651EF}" destId="{95398715-33F1-B846-A3ED-ED841CC5647A}" srcOrd="6" destOrd="0" presId="urn:microsoft.com/office/officeart/2005/8/layout/vList2"/>
    <dgm:cxn modelId="{C3F04CA7-FC2B-5E4E-B9E9-F4606B9F86FC}" type="presParOf" srcId="{3FEA729E-ABF3-5649-9162-6ABC257651EF}" destId="{AB1D6424-B407-7448-A006-66CA897EF2F9}" srcOrd="7" destOrd="0" presId="urn:microsoft.com/office/officeart/2005/8/layout/vList2"/>
    <dgm:cxn modelId="{7F10FD5A-7238-954E-A425-01BD2FBFD8D5}" type="presParOf" srcId="{3FEA729E-ABF3-5649-9162-6ABC257651EF}" destId="{AEFB11CC-0534-AD45-A1C1-6272015C4954}" srcOrd="8" destOrd="0" presId="urn:microsoft.com/office/officeart/2005/8/layout/vList2"/>
    <dgm:cxn modelId="{E4708F46-38FF-4041-AB4C-60E4C417968E}" type="presParOf" srcId="{3FEA729E-ABF3-5649-9162-6ABC257651EF}" destId="{8372526F-A1E6-CC48-A62A-C8EF5A439A9C}" srcOrd="9" destOrd="0" presId="urn:microsoft.com/office/officeart/2005/8/layout/vList2"/>
  </dgm:cxnLst>
  <dgm:bg>
    <a:solidFill>
      <a:srgbClr val="FFFFFF">
        <a:alpha val="85000"/>
      </a:srgbClr>
    </a:soli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0E79058-B32F-6745-A05C-E2AC6A722AEC}" type="doc">
      <dgm:prSet loTypeId="urn:microsoft.com/office/officeart/2005/8/layout/default" loCatId="list" qsTypeId="urn:microsoft.com/office/officeart/2005/8/quickstyle/simple4" qsCatId="simple" csTypeId="urn:microsoft.com/office/officeart/2005/8/colors/accent5_4" csCatId="accent5" phldr="1"/>
      <dgm:spPr/>
      <dgm:t>
        <a:bodyPr/>
        <a:lstStyle/>
        <a:p>
          <a:endParaRPr lang="en-US"/>
        </a:p>
      </dgm:t>
    </dgm:pt>
    <dgm:pt modelId="{C22F8689-4039-204A-BBE9-4496F904267C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Issues Management</a:t>
          </a:r>
          <a:endParaRPr lang="en-US" dirty="0">
            <a:solidFill>
              <a:srgbClr val="000000"/>
            </a:solidFill>
          </a:endParaRPr>
        </a:p>
      </dgm:t>
    </dgm:pt>
    <dgm:pt modelId="{B9630A35-8B31-9648-8E32-F8B6907DD810}" type="parTrans" cxnId="{9C3AD6FF-9C19-CD41-8081-8814483F915F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584D1358-45CC-734F-8D63-DCB1320BC0EB}" type="sibTrans" cxnId="{9C3AD6FF-9C19-CD41-8081-8814483F915F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A6EE148B-2F73-7642-9356-9AC53A2DCB0B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Risk Management</a:t>
          </a:r>
          <a:endParaRPr lang="en-US" dirty="0">
            <a:solidFill>
              <a:srgbClr val="000000"/>
            </a:solidFill>
          </a:endParaRPr>
        </a:p>
      </dgm:t>
    </dgm:pt>
    <dgm:pt modelId="{27EBEF42-5E57-CF47-B681-24585C9A0613}" type="parTrans" cxnId="{C3E4E70B-DC88-494A-B7EA-0BAA8DFC9904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F23E5915-EEC3-6D46-982B-A941ABA98C98}" type="sibTrans" cxnId="{C3E4E70B-DC88-494A-B7EA-0BAA8DFC9904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E7B9706F-A75A-C14F-B0D9-9F1A8F46EEA9}">
      <dgm:prSet/>
      <dgm:spPr/>
      <dgm:t>
        <a:bodyPr/>
        <a:lstStyle/>
        <a:p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Public Relations Situations</a:t>
          </a:r>
        </a:p>
      </dgm:t>
    </dgm:pt>
    <dgm:pt modelId="{7D27B5AD-04E4-4642-8008-59A91384774E}" type="parTrans" cxnId="{EB7C9FEE-ACFD-3A4F-8D64-D8356F708E6F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65DE1B9E-87DB-0B45-8981-C3FEE9DDD056}" type="sibTrans" cxnId="{EB7C9FEE-ACFD-3A4F-8D64-D8356F708E6F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2BA0B095-7221-4743-A19E-A907967FA929}">
      <dgm:prSet/>
      <dgm:spPr/>
      <dgm:t>
        <a:bodyPr/>
        <a:lstStyle/>
        <a:p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Crisis Management</a:t>
          </a:r>
        </a:p>
      </dgm:t>
    </dgm:pt>
    <dgm:pt modelId="{83F665B0-E1C4-334E-8AA6-53191F777EDA}" type="parTrans" cxnId="{99F3E81A-0132-DD42-B508-D75309C55F47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51144B5C-8261-294A-B51B-B77A0C225178}" type="sibTrans" cxnId="{99F3E81A-0132-DD42-B508-D75309C55F47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33E0A977-3954-774D-841C-67C3532E993C}">
      <dgm:prSet/>
      <dgm:spPr/>
      <dgm:t>
        <a:bodyPr/>
        <a:lstStyle/>
        <a:p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Public Relations And Ethics</a:t>
          </a:r>
        </a:p>
      </dgm:t>
    </dgm:pt>
    <dgm:pt modelId="{ADC5CD35-531F-A441-A87E-F23A155EC911}" type="parTrans" cxnId="{7632623C-CBFC-A243-A341-CB36241D9E21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F0BD753A-79C4-C640-AF01-476FAB5F82A1}" type="sibTrans" cxnId="{7632623C-CBFC-A243-A341-CB36241D9E21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1DB89A7A-86E5-E04E-9018-6E886B5B4170}">
      <dgm:prSet/>
      <dgm:spPr/>
      <dgm:t>
        <a:bodyPr/>
        <a:lstStyle/>
        <a:p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Finding Consensus</a:t>
          </a:r>
        </a:p>
      </dgm:t>
    </dgm:pt>
    <dgm:pt modelId="{76BA5207-6CAF-3B43-96E8-F4EBA76A2A64}" type="parTrans" cxnId="{E981B6F6-212E-B144-8C07-31F67B41238F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B7650526-A1A8-4C4B-9C8E-25FDA730E6E3}" type="sibTrans" cxnId="{E981B6F6-212E-B144-8C07-31F67B41238F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C8F3BB6D-DBC5-974E-A54B-4158CC860C92}">
      <dgm:prSet/>
      <dgm:spPr/>
      <dgm:t>
        <a:bodyPr/>
        <a:lstStyle/>
        <a:p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Learning from Research</a:t>
          </a:r>
        </a:p>
      </dgm:t>
    </dgm:pt>
    <dgm:pt modelId="{F8CDCC6F-396B-A843-BEAF-9593489361B9}" type="parTrans" cxnId="{8D1F020A-8C29-F942-8DC2-D179A4A6A9E9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E4EBE1B1-4693-824F-9A3A-8F32DE6BF142}" type="sibTrans" cxnId="{8D1F020A-8C29-F942-8DC2-D179A4A6A9E9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07352366-0034-944E-A334-D18A6F2FC438}">
      <dgm:prSet/>
      <dgm:spPr/>
      <dgm:t>
        <a:bodyPr/>
        <a:lstStyle/>
        <a:p>
          <a:r>
            <a:rPr lang="en-US" dirty="0" smtClean="0">
              <a:solidFill>
                <a:srgbClr val="000000"/>
              </a:solidFill>
              <a:latin typeface="Times New Roman"/>
              <a:cs typeface="Times New Roman"/>
            </a:rPr>
            <a:t>Obstacles into Opportunity</a:t>
          </a:r>
        </a:p>
      </dgm:t>
    </dgm:pt>
    <dgm:pt modelId="{E76A5AC7-5262-7C49-BAE6-8703C039C42B}" type="parTrans" cxnId="{1DD2E0C3-6AF3-5749-8037-2FA63C9AC2BA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562C8B4E-9639-A74F-B9F9-B610C34D99E5}" type="sibTrans" cxnId="{1DD2E0C3-6AF3-5749-8037-2FA63C9AC2BA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A18C7BA7-41E7-6E4F-8130-0120205F6D1A}" type="pres">
      <dgm:prSet presAssocID="{70E79058-B32F-6745-A05C-E2AC6A722AE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DD19CD3-5D83-8F49-A8E3-56AB5A5197C3}" type="pres">
      <dgm:prSet presAssocID="{E7B9706F-A75A-C14F-B0D9-9F1A8F46EEA9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45F62F-ECCB-FD4C-AC11-16CF415136B2}" type="pres">
      <dgm:prSet presAssocID="{65DE1B9E-87DB-0B45-8981-C3FEE9DDD056}" presName="sibTrans" presStyleCnt="0"/>
      <dgm:spPr/>
      <dgm:t>
        <a:bodyPr/>
        <a:lstStyle/>
        <a:p>
          <a:endParaRPr lang="en-US"/>
        </a:p>
      </dgm:t>
    </dgm:pt>
    <dgm:pt modelId="{AE7808AD-3917-BD42-BCB4-B210E45ADD62}" type="pres">
      <dgm:prSet presAssocID="{C22F8689-4039-204A-BBE9-4496F904267C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69033E-FEF3-BD40-A233-9CA0E99E566F}" type="pres">
      <dgm:prSet presAssocID="{584D1358-45CC-734F-8D63-DCB1320BC0EB}" presName="sibTrans" presStyleCnt="0"/>
      <dgm:spPr/>
      <dgm:t>
        <a:bodyPr/>
        <a:lstStyle/>
        <a:p>
          <a:endParaRPr lang="en-US"/>
        </a:p>
      </dgm:t>
    </dgm:pt>
    <dgm:pt modelId="{F441ED3B-83CA-1E4A-8139-1FAE09E76E02}" type="pres">
      <dgm:prSet presAssocID="{A6EE148B-2F73-7642-9356-9AC53A2DCB0B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12C8CC-FA0D-B848-AC6F-3B764DDAAE09}" type="pres">
      <dgm:prSet presAssocID="{F23E5915-EEC3-6D46-982B-A941ABA98C98}" presName="sibTrans" presStyleCnt="0"/>
      <dgm:spPr/>
      <dgm:t>
        <a:bodyPr/>
        <a:lstStyle/>
        <a:p>
          <a:endParaRPr lang="en-US"/>
        </a:p>
      </dgm:t>
    </dgm:pt>
    <dgm:pt modelId="{46E5556F-1C9E-D249-8A4A-577566DE8ED0}" type="pres">
      <dgm:prSet presAssocID="{2BA0B095-7221-4743-A19E-A907967FA929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501054-0224-2E48-9EAB-0AB9C5B332C1}" type="pres">
      <dgm:prSet presAssocID="{51144B5C-8261-294A-B51B-B77A0C225178}" presName="sibTrans" presStyleCnt="0"/>
      <dgm:spPr/>
      <dgm:t>
        <a:bodyPr/>
        <a:lstStyle/>
        <a:p>
          <a:endParaRPr lang="en-US"/>
        </a:p>
      </dgm:t>
    </dgm:pt>
    <dgm:pt modelId="{9BC439B6-23A2-6940-B150-3B72DCC1A54A}" type="pres">
      <dgm:prSet presAssocID="{33E0A977-3954-774D-841C-67C3532E993C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9F3E81A-0132-DD42-B508-D75309C55F47}" srcId="{70E79058-B32F-6745-A05C-E2AC6A722AEC}" destId="{2BA0B095-7221-4743-A19E-A907967FA929}" srcOrd="3" destOrd="0" parTransId="{83F665B0-E1C4-334E-8AA6-53191F777EDA}" sibTransId="{51144B5C-8261-294A-B51B-B77A0C225178}"/>
    <dgm:cxn modelId="{79C7D18B-BDA6-1945-99FF-2F56BE5D818A}" type="presOf" srcId="{E7B9706F-A75A-C14F-B0D9-9F1A8F46EEA9}" destId="{6DD19CD3-5D83-8F49-A8E3-56AB5A5197C3}" srcOrd="0" destOrd="0" presId="urn:microsoft.com/office/officeart/2005/8/layout/default"/>
    <dgm:cxn modelId="{AC370ED0-4017-6A48-8F2A-2D592AA7E359}" type="presOf" srcId="{C8F3BB6D-DBC5-974E-A54B-4158CC860C92}" destId="{6DD19CD3-5D83-8F49-A8E3-56AB5A5197C3}" srcOrd="0" destOrd="1" presId="urn:microsoft.com/office/officeart/2005/8/layout/default"/>
    <dgm:cxn modelId="{D6E33495-9940-5245-9421-224B9B43ACFF}" type="presOf" srcId="{A6EE148B-2F73-7642-9356-9AC53A2DCB0B}" destId="{F441ED3B-83CA-1E4A-8139-1FAE09E76E02}" srcOrd="0" destOrd="0" presId="urn:microsoft.com/office/officeart/2005/8/layout/default"/>
    <dgm:cxn modelId="{96FF893B-089E-2547-A079-1679E5258547}" type="presOf" srcId="{1DB89A7A-86E5-E04E-9018-6E886B5B4170}" destId="{6DD19CD3-5D83-8F49-A8E3-56AB5A5197C3}" srcOrd="0" destOrd="3" presId="urn:microsoft.com/office/officeart/2005/8/layout/default"/>
    <dgm:cxn modelId="{8D1F020A-8C29-F942-8DC2-D179A4A6A9E9}" srcId="{E7B9706F-A75A-C14F-B0D9-9F1A8F46EEA9}" destId="{C8F3BB6D-DBC5-974E-A54B-4158CC860C92}" srcOrd="0" destOrd="0" parTransId="{F8CDCC6F-396B-A843-BEAF-9593489361B9}" sibTransId="{E4EBE1B1-4693-824F-9A3A-8F32DE6BF142}"/>
    <dgm:cxn modelId="{20F081E8-9E3B-7346-BA53-F32576BFAED9}" type="presOf" srcId="{C22F8689-4039-204A-BBE9-4496F904267C}" destId="{AE7808AD-3917-BD42-BCB4-B210E45ADD62}" srcOrd="0" destOrd="0" presId="urn:microsoft.com/office/officeart/2005/8/layout/default"/>
    <dgm:cxn modelId="{E981B6F6-212E-B144-8C07-31F67B41238F}" srcId="{E7B9706F-A75A-C14F-B0D9-9F1A8F46EEA9}" destId="{1DB89A7A-86E5-E04E-9018-6E886B5B4170}" srcOrd="2" destOrd="0" parTransId="{76BA5207-6CAF-3B43-96E8-F4EBA76A2A64}" sibTransId="{B7650526-A1A8-4C4B-9C8E-25FDA730E6E3}"/>
    <dgm:cxn modelId="{7632623C-CBFC-A243-A341-CB36241D9E21}" srcId="{70E79058-B32F-6745-A05C-E2AC6A722AEC}" destId="{33E0A977-3954-774D-841C-67C3532E993C}" srcOrd="4" destOrd="0" parTransId="{ADC5CD35-531F-A441-A87E-F23A155EC911}" sibTransId="{F0BD753A-79C4-C640-AF01-476FAB5F82A1}"/>
    <dgm:cxn modelId="{EB7C9FEE-ACFD-3A4F-8D64-D8356F708E6F}" srcId="{70E79058-B32F-6745-A05C-E2AC6A722AEC}" destId="{E7B9706F-A75A-C14F-B0D9-9F1A8F46EEA9}" srcOrd="0" destOrd="0" parTransId="{7D27B5AD-04E4-4642-8008-59A91384774E}" sibTransId="{65DE1B9E-87DB-0B45-8981-C3FEE9DDD056}"/>
    <dgm:cxn modelId="{A0DC6C68-FE23-5142-9CBE-748AE5D83DED}" type="presOf" srcId="{33E0A977-3954-774D-841C-67C3532E993C}" destId="{9BC439B6-23A2-6940-B150-3B72DCC1A54A}" srcOrd="0" destOrd="0" presId="urn:microsoft.com/office/officeart/2005/8/layout/default"/>
    <dgm:cxn modelId="{B5DD1B5D-2089-A44A-9046-F27AE2714C34}" type="presOf" srcId="{70E79058-B32F-6745-A05C-E2AC6A722AEC}" destId="{A18C7BA7-41E7-6E4F-8130-0120205F6D1A}" srcOrd="0" destOrd="0" presId="urn:microsoft.com/office/officeart/2005/8/layout/default"/>
    <dgm:cxn modelId="{7291ECD5-55E4-3A4B-8A43-FCDE429BBF13}" type="presOf" srcId="{2BA0B095-7221-4743-A19E-A907967FA929}" destId="{46E5556F-1C9E-D249-8A4A-577566DE8ED0}" srcOrd="0" destOrd="0" presId="urn:microsoft.com/office/officeart/2005/8/layout/default"/>
    <dgm:cxn modelId="{C3E4E70B-DC88-494A-B7EA-0BAA8DFC9904}" srcId="{70E79058-B32F-6745-A05C-E2AC6A722AEC}" destId="{A6EE148B-2F73-7642-9356-9AC53A2DCB0B}" srcOrd="2" destOrd="0" parTransId="{27EBEF42-5E57-CF47-B681-24585C9A0613}" sibTransId="{F23E5915-EEC3-6D46-982B-A941ABA98C98}"/>
    <dgm:cxn modelId="{9C3AD6FF-9C19-CD41-8081-8814483F915F}" srcId="{70E79058-B32F-6745-A05C-E2AC6A722AEC}" destId="{C22F8689-4039-204A-BBE9-4496F904267C}" srcOrd="1" destOrd="0" parTransId="{B9630A35-8B31-9648-8E32-F8B6907DD810}" sibTransId="{584D1358-45CC-734F-8D63-DCB1320BC0EB}"/>
    <dgm:cxn modelId="{1DD2E0C3-6AF3-5749-8037-2FA63C9AC2BA}" srcId="{E7B9706F-A75A-C14F-B0D9-9F1A8F46EEA9}" destId="{07352366-0034-944E-A334-D18A6F2FC438}" srcOrd="1" destOrd="0" parTransId="{E76A5AC7-5262-7C49-BAE6-8703C039C42B}" sibTransId="{562C8B4E-9639-A74F-B9F9-B610C34D99E5}"/>
    <dgm:cxn modelId="{808F954C-631A-D541-80E6-9E1E95528B20}" type="presOf" srcId="{07352366-0034-944E-A334-D18A6F2FC438}" destId="{6DD19CD3-5D83-8F49-A8E3-56AB5A5197C3}" srcOrd="0" destOrd="2" presId="urn:microsoft.com/office/officeart/2005/8/layout/default"/>
    <dgm:cxn modelId="{76B29842-A1F4-2240-BC53-FB680506095A}" type="presParOf" srcId="{A18C7BA7-41E7-6E4F-8130-0120205F6D1A}" destId="{6DD19CD3-5D83-8F49-A8E3-56AB5A5197C3}" srcOrd="0" destOrd="0" presId="urn:microsoft.com/office/officeart/2005/8/layout/default"/>
    <dgm:cxn modelId="{7BACCE5E-CCC0-A64D-8AB5-7AE00DD20346}" type="presParOf" srcId="{A18C7BA7-41E7-6E4F-8130-0120205F6D1A}" destId="{6B45F62F-ECCB-FD4C-AC11-16CF415136B2}" srcOrd="1" destOrd="0" presId="urn:microsoft.com/office/officeart/2005/8/layout/default"/>
    <dgm:cxn modelId="{6BD09B7C-B6EA-7746-9B91-427E50652988}" type="presParOf" srcId="{A18C7BA7-41E7-6E4F-8130-0120205F6D1A}" destId="{AE7808AD-3917-BD42-BCB4-B210E45ADD62}" srcOrd="2" destOrd="0" presId="urn:microsoft.com/office/officeart/2005/8/layout/default"/>
    <dgm:cxn modelId="{34E73325-5949-6F4A-B30E-29EDB69FADC2}" type="presParOf" srcId="{A18C7BA7-41E7-6E4F-8130-0120205F6D1A}" destId="{8D69033E-FEF3-BD40-A233-9CA0E99E566F}" srcOrd="3" destOrd="0" presId="urn:microsoft.com/office/officeart/2005/8/layout/default"/>
    <dgm:cxn modelId="{96D2BC90-DABB-2F49-9E62-1FD3E2EA2823}" type="presParOf" srcId="{A18C7BA7-41E7-6E4F-8130-0120205F6D1A}" destId="{F441ED3B-83CA-1E4A-8139-1FAE09E76E02}" srcOrd="4" destOrd="0" presId="urn:microsoft.com/office/officeart/2005/8/layout/default"/>
    <dgm:cxn modelId="{CF5B4469-4877-2A44-9EEB-1B825D477DD1}" type="presParOf" srcId="{A18C7BA7-41E7-6E4F-8130-0120205F6D1A}" destId="{E412C8CC-FA0D-B848-AC6F-3B764DDAAE09}" srcOrd="5" destOrd="0" presId="urn:microsoft.com/office/officeart/2005/8/layout/default"/>
    <dgm:cxn modelId="{75131A49-82ED-7248-A23E-E222149A261A}" type="presParOf" srcId="{A18C7BA7-41E7-6E4F-8130-0120205F6D1A}" destId="{46E5556F-1C9E-D249-8A4A-577566DE8ED0}" srcOrd="6" destOrd="0" presId="urn:microsoft.com/office/officeart/2005/8/layout/default"/>
    <dgm:cxn modelId="{A22E8522-7EDC-9D47-9343-8B98B628601D}" type="presParOf" srcId="{A18C7BA7-41E7-6E4F-8130-0120205F6D1A}" destId="{49501054-0224-2E48-9EAB-0AB9C5B332C1}" srcOrd="7" destOrd="0" presId="urn:microsoft.com/office/officeart/2005/8/layout/default"/>
    <dgm:cxn modelId="{6942581B-B6A4-4D49-97D5-4EE54BBFB29B}" type="presParOf" srcId="{A18C7BA7-41E7-6E4F-8130-0120205F6D1A}" destId="{9BC439B6-23A2-6940-B150-3B72DCC1A54A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6846549-8522-2243-B3FC-8603DF24E372}" type="doc">
      <dgm:prSet loTypeId="urn:microsoft.com/office/officeart/2005/8/layout/chevron2" loCatId="process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96A578E7-C92E-4A44-A1BE-EE04FE78BC37}">
      <dgm:prSet phldrT="[Text]"/>
      <dgm:spPr/>
      <dgm:t>
        <a:bodyPr/>
        <a:lstStyle/>
        <a:p>
          <a:endParaRPr lang="en-US" dirty="0"/>
        </a:p>
      </dgm:t>
    </dgm:pt>
    <dgm:pt modelId="{3FD60A88-2A53-E94B-B8D7-D41B802C5C43}" type="parTrans" cxnId="{E791CDD7-66C6-1640-BE1F-7FACF02D94A8}">
      <dgm:prSet/>
      <dgm:spPr/>
      <dgm:t>
        <a:bodyPr/>
        <a:lstStyle/>
        <a:p>
          <a:endParaRPr lang="en-US"/>
        </a:p>
      </dgm:t>
    </dgm:pt>
    <dgm:pt modelId="{2D0840C3-C52A-774D-A41D-B67C99A96DBF}" type="sibTrans" cxnId="{E791CDD7-66C6-1640-BE1F-7FACF02D94A8}">
      <dgm:prSet/>
      <dgm:spPr/>
      <dgm:t>
        <a:bodyPr/>
        <a:lstStyle/>
        <a:p>
          <a:endParaRPr lang="en-US"/>
        </a:p>
      </dgm:t>
    </dgm:pt>
    <dgm:pt modelId="{43A10B5A-C131-D744-BFCC-F6C43463B48D}">
      <dgm:prSet phldrT="[Text]"/>
      <dgm:spPr/>
      <dgm:t>
        <a:bodyPr/>
        <a:lstStyle/>
        <a:p>
          <a:r>
            <a:rPr lang="en-US" dirty="0" smtClean="0">
              <a:latin typeface="Times New Roman"/>
              <a:cs typeface="Times New Roman"/>
            </a:rPr>
            <a:t>What kind of organization are we?</a:t>
          </a:r>
          <a:endParaRPr lang="en-US" dirty="0"/>
        </a:p>
      </dgm:t>
    </dgm:pt>
    <dgm:pt modelId="{EC602216-3B2D-C24B-8926-70431FB34520}" type="parTrans" cxnId="{CF41CA6C-12BD-5B4A-9D61-41AA2957F9AA}">
      <dgm:prSet/>
      <dgm:spPr/>
      <dgm:t>
        <a:bodyPr/>
        <a:lstStyle/>
        <a:p>
          <a:endParaRPr lang="en-US"/>
        </a:p>
      </dgm:t>
    </dgm:pt>
    <dgm:pt modelId="{8235C723-97DB-ED46-BDDC-E896205912B8}" type="sibTrans" cxnId="{CF41CA6C-12BD-5B4A-9D61-41AA2957F9AA}">
      <dgm:prSet/>
      <dgm:spPr/>
      <dgm:t>
        <a:bodyPr/>
        <a:lstStyle/>
        <a:p>
          <a:endParaRPr lang="en-US"/>
        </a:p>
      </dgm:t>
    </dgm:pt>
    <dgm:pt modelId="{DC62C9AD-C081-214C-A3FB-ACE1BBE0BF0A}">
      <dgm:prSet phldrT="[Text]"/>
      <dgm:spPr/>
      <dgm:t>
        <a:bodyPr/>
        <a:lstStyle/>
        <a:p>
          <a:endParaRPr lang="en-US" dirty="0"/>
        </a:p>
      </dgm:t>
    </dgm:pt>
    <dgm:pt modelId="{5621A7B5-D931-4C4D-986A-8EE86A6D115A}" type="parTrans" cxnId="{9F9B5A39-59D1-DF4F-87B7-C16761026EEA}">
      <dgm:prSet/>
      <dgm:spPr/>
      <dgm:t>
        <a:bodyPr/>
        <a:lstStyle/>
        <a:p>
          <a:endParaRPr lang="en-US"/>
        </a:p>
      </dgm:t>
    </dgm:pt>
    <dgm:pt modelId="{719BA0B0-73F4-8C4E-8486-59B93F351451}" type="sibTrans" cxnId="{9F9B5A39-59D1-DF4F-87B7-C16761026EEA}">
      <dgm:prSet/>
      <dgm:spPr/>
      <dgm:t>
        <a:bodyPr/>
        <a:lstStyle/>
        <a:p>
          <a:endParaRPr lang="en-US"/>
        </a:p>
      </dgm:t>
    </dgm:pt>
    <dgm:pt modelId="{77D2228A-1DCA-C742-8C8D-DEC2C0D34CAE}">
      <dgm:prSet phldrT="[Text]"/>
      <dgm:spPr/>
      <dgm:t>
        <a:bodyPr/>
        <a:lstStyle/>
        <a:p>
          <a:r>
            <a:rPr lang="en-US" dirty="0" smtClean="0">
              <a:latin typeface="Times New Roman"/>
              <a:cs typeface="Times New Roman"/>
            </a:rPr>
            <a:t>What kind of organization do we want to be?</a:t>
          </a:r>
          <a:endParaRPr lang="en-US" dirty="0"/>
        </a:p>
      </dgm:t>
    </dgm:pt>
    <dgm:pt modelId="{DA66B32A-A249-0748-A9F1-55C835E1E47C}" type="parTrans" cxnId="{84FBE5CF-CE6B-EE49-A2FE-992D148538AC}">
      <dgm:prSet/>
      <dgm:spPr/>
      <dgm:t>
        <a:bodyPr/>
        <a:lstStyle/>
        <a:p>
          <a:endParaRPr lang="en-US"/>
        </a:p>
      </dgm:t>
    </dgm:pt>
    <dgm:pt modelId="{2A9F2172-CC30-874E-81A2-2008ACF270D2}" type="sibTrans" cxnId="{84FBE5CF-CE6B-EE49-A2FE-992D148538AC}">
      <dgm:prSet/>
      <dgm:spPr/>
      <dgm:t>
        <a:bodyPr/>
        <a:lstStyle/>
        <a:p>
          <a:endParaRPr lang="en-US"/>
        </a:p>
      </dgm:t>
    </dgm:pt>
    <dgm:pt modelId="{A9200926-48CC-3647-94D2-E3752988315B}">
      <dgm:prSet phldrT="[Text]"/>
      <dgm:spPr/>
      <dgm:t>
        <a:bodyPr/>
        <a:lstStyle/>
        <a:p>
          <a:endParaRPr lang="en-US" dirty="0"/>
        </a:p>
      </dgm:t>
    </dgm:pt>
    <dgm:pt modelId="{F43A8FB6-BC74-6945-B903-141BE0B6DFD9}" type="parTrans" cxnId="{4BD63AC7-5EAA-2441-9FCA-49E74EB3C53C}">
      <dgm:prSet/>
      <dgm:spPr/>
      <dgm:t>
        <a:bodyPr/>
        <a:lstStyle/>
        <a:p>
          <a:endParaRPr lang="en-US"/>
        </a:p>
      </dgm:t>
    </dgm:pt>
    <dgm:pt modelId="{916554D7-40BA-2F41-B950-A171CC458037}" type="sibTrans" cxnId="{4BD63AC7-5EAA-2441-9FCA-49E74EB3C53C}">
      <dgm:prSet/>
      <dgm:spPr/>
      <dgm:t>
        <a:bodyPr/>
        <a:lstStyle/>
        <a:p>
          <a:endParaRPr lang="en-US"/>
        </a:p>
      </dgm:t>
    </dgm:pt>
    <dgm:pt modelId="{502FD940-6B31-EF4C-B51B-F889224B48AC}">
      <dgm:prSet phldrT="[Text]"/>
      <dgm:spPr/>
      <dgm:t>
        <a:bodyPr/>
        <a:lstStyle/>
        <a:p>
          <a:r>
            <a:rPr lang="en-US" dirty="0" smtClean="0">
              <a:latin typeface="Times New Roman"/>
              <a:cs typeface="Times New Roman"/>
            </a:rPr>
            <a:t>What kind of organization do people think we are?</a:t>
          </a:r>
          <a:endParaRPr lang="en-US" dirty="0"/>
        </a:p>
      </dgm:t>
    </dgm:pt>
    <dgm:pt modelId="{695425B5-B4E0-C747-8B06-B882E268ED43}" type="parTrans" cxnId="{B7D361A9-E3C1-0748-BAB7-5F1C932B75EB}">
      <dgm:prSet/>
      <dgm:spPr/>
      <dgm:t>
        <a:bodyPr/>
        <a:lstStyle/>
        <a:p>
          <a:endParaRPr lang="en-US"/>
        </a:p>
      </dgm:t>
    </dgm:pt>
    <dgm:pt modelId="{E0F47A4D-81AF-924B-928D-9C0DAE75035E}" type="sibTrans" cxnId="{B7D361A9-E3C1-0748-BAB7-5F1C932B75EB}">
      <dgm:prSet/>
      <dgm:spPr/>
      <dgm:t>
        <a:bodyPr/>
        <a:lstStyle/>
        <a:p>
          <a:endParaRPr lang="en-US"/>
        </a:p>
      </dgm:t>
    </dgm:pt>
    <dgm:pt modelId="{EE688E10-65EA-6248-8406-E496F28CD679}" type="pres">
      <dgm:prSet presAssocID="{E6846549-8522-2243-B3FC-8603DF24E37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E46F17E-2DDC-4A48-AFA7-4D94C35B27A6}" type="pres">
      <dgm:prSet presAssocID="{96A578E7-C92E-4A44-A1BE-EE04FE78BC37}" presName="composite" presStyleCnt="0"/>
      <dgm:spPr/>
      <dgm:t>
        <a:bodyPr/>
        <a:lstStyle/>
        <a:p>
          <a:endParaRPr lang="en-US"/>
        </a:p>
      </dgm:t>
    </dgm:pt>
    <dgm:pt modelId="{8D22B2D5-6A74-4C40-A34E-047EECDF39B6}" type="pres">
      <dgm:prSet presAssocID="{96A578E7-C92E-4A44-A1BE-EE04FE78BC37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90F901-0AFC-2344-877C-44C670329069}" type="pres">
      <dgm:prSet presAssocID="{96A578E7-C92E-4A44-A1BE-EE04FE78BC37}" presName="descendantText" presStyleLbl="alignAcc1" presStyleIdx="0" presStyleCnt="3" custLinFactNeighborX="386" custLinFactNeighborY="-971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F12056-8AB3-9348-97BD-D7AAC0F84DE7}" type="pres">
      <dgm:prSet presAssocID="{2D0840C3-C52A-774D-A41D-B67C99A96DBF}" presName="sp" presStyleCnt="0"/>
      <dgm:spPr/>
      <dgm:t>
        <a:bodyPr/>
        <a:lstStyle/>
        <a:p>
          <a:endParaRPr lang="en-US"/>
        </a:p>
      </dgm:t>
    </dgm:pt>
    <dgm:pt modelId="{F715F816-8901-E847-8CA5-7E1F74AB0F88}" type="pres">
      <dgm:prSet presAssocID="{DC62C9AD-C081-214C-A3FB-ACE1BBE0BF0A}" presName="composite" presStyleCnt="0"/>
      <dgm:spPr/>
      <dgm:t>
        <a:bodyPr/>
        <a:lstStyle/>
        <a:p>
          <a:endParaRPr lang="en-US"/>
        </a:p>
      </dgm:t>
    </dgm:pt>
    <dgm:pt modelId="{D903095B-7BB7-C041-B2C4-3A36249C458E}" type="pres">
      <dgm:prSet presAssocID="{DC62C9AD-C081-214C-A3FB-ACE1BBE0BF0A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27A3D5-0D33-AA44-BED8-B16AF229C219}" type="pres">
      <dgm:prSet presAssocID="{DC62C9AD-C081-214C-A3FB-ACE1BBE0BF0A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A9973C-ABB9-EA43-8171-6350EA90873E}" type="pres">
      <dgm:prSet presAssocID="{719BA0B0-73F4-8C4E-8486-59B93F351451}" presName="sp" presStyleCnt="0"/>
      <dgm:spPr/>
      <dgm:t>
        <a:bodyPr/>
        <a:lstStyle/>
        <a:p>
          <a:endParaRPr lang="en-US"/>
        </a:p>
      </dgm:t>
    </dgm:pt>
    <dgm:pt modelId="{2036FDD6-D0B6-4444-B199-C19767CC25A4}" type="pres">
      <dgm:prSet presAssocID="{A9200926-48CC-3647-94D2-E3752988315B}" presName="composite" presStyleCnt="0"/>
      <dgm:spPr/>
      <dgm:t>
        <a:bodyPr/>
        <a:lstStyle/>
        <a:p>
          <a:endParaRPr lang="en-US"/>
        </a:p>
      </dgm:t>
    </dgm:pt>
    <dgm:pt modelId="{D5A9E848-ADF7-644B-A768-B45103FD9C20}" type="pres">
      <dgm:prSet presAssocID="{A9200926-48CC-3647-94D2-E3752988315B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607DF8-C50B-694B-8F87-7FC8DE27F221}" type="pres">
      <dgm:prSet presAssocID="{A9200926-48CC-3647-94D2-E3752988315B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791CDD7-66C6-1640-BE1F-7FACF02D94A8}" srcId="{E6846549-8522-2243-B3FC-8603DF24E372}" destId="{96A578E7-C92E-4A44-A1BE-EE04FE78BC37}" srcOrd="0" destOrd="0" parTransId="{3FD60A88-2A53-E94B-B8D7-D41B802C5C43}" sibTransId="{2D0840C3-C52A-774D-A41D-B67C99A96DBF}"/>
    <dgm:cxn modelId="{4BD63AC7-5EAA-2441-9FCA-49E74EB3C53C}" srcId="{E6846549-8522-2243-B3FC-8603DF24E372}" destId="{A9200926-48CC-3647-94D2-E3752988315B}" srcOrd="2" destOrd="0" parTransId="{F43A8FB6-BC74-6945-B903-141BE0B6DFD9}" sibTransId="{916554D7-40BA-2F41-B950-A171CC458037}"/>
    <dgm:cxn modelId="{84FBE5CF-CE6B-EE49-A2FE-992D148538AC}" srcId="{DC62C9AD-C081-214C-A3FB-ACE1BBE0BF0A}" destId="{77D2228A-1DCA-C742-8C8D-DEC2C0D34CAE}" srcOrd="0" destOrd="0" parTransId="{DA66B32A-A249-0748-A9F1-55C835E1E47C}" sibTransId="{2A9F2172-CC30-874E-81A2-2008ACF270D2}"/>
    <dgm:cxn modelId="{87488335-2EB4-6545-B2DD-91702B967EFB}" type="presOf" srcId="{43A10B5A-C131-D744-BFCC-F6C43463B48D}" destId="{6390F901-0AFC-2344-877C-44C670329069}" srcOrd="0" destOrd="0" presId="urn:microsoft.com/office/officeart/2005/8/layout/chevron2"/>
    <dgm:cxn modelId="{EA57A4B8-447B-9142-A58D-A5F24BF6C367}" type="presOf" srcId="{A9200926-48CC-3647-94D2-E3752988315B}" destId="{D5A9E848-ADF7-644B-A768-B45103FD9C20}" srcOrd="0" destOrd="0" presId="urn:microsoft.com/office/officeart/2005/8/layout/chevron2"/>
    <dgm:cxn modelId="{48A281AD-E9F3-7E4E-B35F-10572DD0EA74}" type="presOf" srcId="{96A578E7-C92E-4A44-A1BE-EE04FE78BC37}" destId="{8D22B2D5-6A74-4C40-A34E-047EECDF39B6}" srcOrd="0" destOrd="0" presId="urn:microsoft.com/office/officeart/2005/8/layout/chevron2"/>
    <dgm:cxn modelId="{582E8A8B-52BE-4746-81B1-6AA88AAEFF5A}" type="presOf" srcId="{77D2228A-1DCA-C742-8C8D-DEC2C0D34CAE}" destId="{7627A3D5-0D33-AA44-BED8-B16AF229C219}" srcOrd="0" destOrd="0" presId="urn:microsoft.com/office/officeart/2005/8/layout/chevron2"/>
    <dgm:cxn modelId="{B7D361A9-E3C1-0748-BAB7-5F1C932B75EB}" srcId="{A9200926-48CC-3647-94D2-E3752988315B}" destId="{502FD940-6B31-EF4C-B51B-F889224B48AC}" srcOrd="0" destOrd="0" parTransId="{695425B5-B4E0-C747-8B06-B882E268ED43}" sibTransId="{E0F47A4D-81AF-924B-928D-9C0DAE75035E}"/>
    <dgm:cxn modelId="{CF41CA6C-12BD-5B4A-9D61-41AA2957F9AA}" srcId="{96A578E7-C92E-4A44-A1BE-EE04FE78BC37}" destId="{43A10B5A-C131-D744-BFCC-F6C43463B48D}" srcOrd="0" destOrd="0" parTransId="{EC602216-3B2D-C24B-8926-70431FB34520}" sibTransId="{8235C723-97DB-ED46-BDDC-E896205912B8}"/>
    <dgm:cxn modelId="{9F9B5A39-59D1-DF4F-87B7-C16761026EEA}" srcId="{E6846549-8522-2243-B3FC-8603DF24E372}" destId="{DC62C9AD-C081-214C-A3FB-ACE1BBE0BF0A}" srcOrd="1" destOrd="0" parTransId="{5621A7B5-D931-4C4D-986A-8EE86A6D115A}" sibTransId="{719BA0B0-73F4-8C4E-8486-59B93F351451}"/>
    <dgm:cxn modelId="{2280CFAF-8146-384E-BC0D-D9B6FB44FE53}" type="presOf" srcId="{E6846549-8522-2243-B3FC-8603DF24E372}" destId="{EE688E10-65EA-6248-8406-E496F28CD679}" srcOrd="0" destOrd="0" presId="urn:microsoft.com/office/officeart/2005/8/layout/chevron2"/>
    <dgm:cxn modelId="{81E2F7C5-DB06-714E-A97F-4DF7C62DD96E}" type="presOf" srcId="{DC62C9AD-C081-214C-A3FB-ACE1BBE0BF0A}" destId="{D903095B-7BB7-C041-B2C4-3A36249C458E}" srcOrd="0" destOrd="0" presId="urn:microsoft.com/office/officeart/2005/8/layout/chevron2"/>
    <dgm:cxn modelId="{2C64C508-6A51-A643-B9DC-2406DEFA73CB}" type="presOf" srcId="{502FD940-6B31-EF4C-B51B-F889224B48AC}" destId="{BC607DF8-C50B-694B-8F87-7FC8DE27F221}" srcOrd="0" destOrd="0" presId="urn:microsoft.com/office/officeart/2005/8/layout/chevron2"/>
    <dgm:cxn modelId="{7A72A4E1-8EC1-D44A-BE61-70BA77AF3549}" type="presParOf" srcId="{EE688E10-65EA-6248-8406-E496F28CD679}" destId="{0E46F17E-2DDC-4A48-AFA7-4D94C35B27A6}" srcOrd="0" destOrd="0" presId="urn:microsoft.com/office/officeart/2005/8/layout/chevron2"/>
    <dgm:cxn modelId="{E5798616-B45F-F445-A94A-C21247EE6BE6}" type="presParOf" srcId="{0E46F17E-2DDC-4A48-AFA7-4D94C35B27A6}" destId="{8D22B2D5-6A74-4C40-A34E-047EECDF39B6}" srcOrd="0" destOrd="0" presId="urn:microsoft.com/office/officeart/2005/8/layout/chevron2"/>
    <dgm:cxn modelId="{727267D7-CE3F-4146-AA7F-BDB5A97AB9F3}" type="presParOf" srcId="{0E46F17E-2DDC-4A48-AFA7-4D94C35B27A6}" destId="{6390F901-0AFC-2344-877C-44C670329069}" srcOrd="1" destOrd="0" presId="urn:microsoft.com/office/officeart/2005/8/layout/chevron2"/>
    <dgm:cxn modelId="{344A9A19-6263-5E41-AFCD-A3A23E49A1C3}" type="presParOf" srcId="{EE688E10-65EA-6248-8406-E496F28CD679}" destId="{D6F12056-8AB3-9348-97BD-D7AAC0F84DE7}" srcOrd="1" destOrd="0" presId="urn:microsoft.com/office/officeart/2005/8/layout/chevron2"/>
    <dgm:cxn modelId="{35EB2038-E75B-0D4F-98D7-9D0DB6D2FA0B}" type="presParOf" srcId="{EE688E10-65EA-6248-8406-E496F28CD679}" destId="{F715F816-8901-E847-8CA5-7E1F74AB0F88}" srcOrd="2" destOrd="0" presId="urn:microsoft.com/office/officeart/2005/8/layout/chevron2"/>
    <dgm:cxn modelId="{B3E7B5D5-7195-6D41-9A58-C85958FCA42A}" type="presParOf" srcId="{F715F816-8901-E847-8CA5-7E1F74AB0F88}" destId="{D903095B-7BB7-C041-B2C4-3A36249C458E}" srcOrd="0" destOrd="0" presId="urn:microsoft.com/office/officeart/2005/8/layout/chevron2"/>
    <dgm:cxn modelId="{7A4228B6-3ED9-0446-A3C7-8A203A22707C}" type="presParOf" srcId="{F715F816-8901-E847-8CA5-7E1F74AB0F88}" destId="{7627A3D5-0D33-AA44-BED8-B16AF229C219}" srcOrd="1" destOrd="0" presId="urn:microsoft.com/office/officeart/2005/8/layout/chevron2"/>
    <dgm:cxn modelId="{C00487B5-15B1-AB47-B1A1-165A779F742E}" type="presParOf" srcId="{EE688E10-65EA-6248-8406-E496F28CD679}" destId="{C5A9973C-ABB9-EA43-8171-6350EA90873E}" srcOrd="3" destOrd="0" presId="urn:microsoft.com/office/officeart/2005/8/layout/chevron2"/>
    <dgm:cxn modelId="{171AAAF1-285F-D945-9225-87E8F54EEB39}" type="presParOf" srcId="{EE688E10-65EA-6248-8406-E496F28CD679}" destId="{2036FDD6-D0B6-4444-B199-C19767CC25A4}" srcOrd="4" destOrd="0" presId="urn:microsoft.com/office/officeart/2005/8/layout/chevron2"/>
    <dgm:cxn modelId="{E252687B-593F-2F43-A1A8-FA1F0A8B533E}" type="presParOf" srcId="{2036FDD6-D0B6-4444-B199-C19767CC25A4}" destId="{D5A9E848-ADF7-644B-A768-B45103FD9C20}" srcOrd="0" destOrd="0" presId="urn:microsoft.com/office/officeart/2005/8/layout/chevron2"/>
    <dgm:cxn modelId="{A05E92F3-C0A8-2446-B84F-021A2E0403E6}" type="presParOf" srcId="{2036FDD6-D0B6-4444-B199-C19767CC25A4}" destId="{BC607DF8-C50B-694B-8F87-7FC8DE27F22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B082DBC-C10C-654F-AE94-B393D178C684}" type="doc">
      <dgm:prSet loTypeId="urn:microsoft.com/office/officeart/2005/8/layout/default" loCatId="list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39E791BB-71DA-DD4D-82F1-9D65F8B38F59}">
      <dgm:prSet phldrT="[Text]"/>
      <dgm:spPr/>
      <dgm:t>
        <a:bodyPr/>
        <a:lstStyle/>
        <a:p>
          <a:r>
            <a:rPr lang="en-US" dirty="0" smtClean="0">
              <a:latin typeface="Times New Roman"/>
              <a:cs typeface="Times New Roman"/>
            </a:rPr>
            <a:t>Internal Environment</a:t>
          </a:r>
          <a:endParaRPr lang="en-US" dirty="0">
            <a:latin typeface="Times New Roman"/>
            <a:cs typeface="Times New Roman"/>
          </a:endParaRPr>
        </a:p>
      </dgm:t>
    </dgm:pt>
    <dgm:pt modelId="{FDB1F270-6CF8-114E-8A31-AEC0116DF7DE}" type="parTrans" cxnId="{FB576F74-FEA9-F84A-9DD5-8B7CB3DAFD3B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CFC9CE74-7849-6A49-87C6-1C0A50BEC1E1}" type="sibTrans" cxnId="{FB576F74-FEA9-F84A-9DD5-8B7CB3DAFD3B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E23B7641-38D5-2647-8E72-9F90A665AF46}">
      <dgm:prSet phldrT="[Text]"/>
      <dgm:spPr/>
      <dgm:t>
        <a:bodyPr/>
        <a:lstStyle/>
        <a:p>
          <a:r>
            <a:rPr lang="en-US" dirty="0" smtClean="0">
              <a:latin typeface="Times New Roman"/>
              <a:cs typeface="Times New Roman"/>
            </a:rPr>
            <a:t>Public Perception</a:t>
          </a:r>
          <a:endParaRPr lang="en-US" dirty="0">
            <a:latin typeface="Times New Roman"/>
            <a:cs typeface="Times New Roman"/>
          </a:endParaRPr>
        </a:p>
      </dgm:t>
    </dgm:pt>
    <dgm:pt modelId="{6132CEA1-C285-FF43-A0B6-1BA917B938CA}" type="parTrans" cxnId="{704B460F-9378-284F-BDB4-2A5360E96736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96421A21-C54C-CA42-9385-A4109015E6F7}" type="sibTrans" cxnId="{704B460F-9378-284F-BDB4-2A5360E96736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7C9D5364-8888-5D49-83F3-910E9FCDF00D}">
      <dgm:prSet phldrT="[Text]"/>
      <dgm:spPr/>
      <dgm:t>
        <a:bodyPr/>
        <a:lstStyle/>
        <a:p>
          <a:r>
            <a:rPr lang="en-US" dirty="0" smtClean="0">
              <a:latin typeface="Times New Roman"/>
              <a:cs typeface="Times New Roman"/>
            </a:rPr>
            <a:t>External Environment</a:t>
          </a:r>
          <a:endParaRPr lang="en-US" dirty="0">
            <a:latin typeface="Times New Roman"/>
            <a:cs typeface="Times New Roman"/>
          </a:endParaRPr>
        </a:p>
      </dgm:t>
    </dgm:pt>
    <dgm:pt modelId="{45EA6644-ABD3-5544-9295-9AE02097FC58}" type="parTrans" cxnId="{010A33C2-B4F3-9D42-8EF4-D1B5A1968EBB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6033E287-CBB2-F540-848A-654797B225B9}" type="sibTrans" cxnId="{010A33C2-B4F3-9D42-8EF4-D1B5A1968EBB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9B14E0D7-5E6D-AA41-AABA-FB32AC342508}" type="pres">
      <dgm:prSet presAssocID="{9B082DBC-C10C-654F-AE94-B393D178C68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BA23CF2-57D1-C842-9DE0-06EE96FF04CA}" type="pres">
      <dgm:prSet presAssocID="{39E791BB-71DA-DD4D-82F1-9D65F8B38F59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6E0AB4-0E7C-FB4B-A96A-60CD49348D07}" type="pres">
      <dgm:prSet presAssocID="{CFC9CE74-7849-6A49-87C6-1C0A50BEC1E1}" presName="sibTrans" presStyleCnt="0"/>
      <dgm:spPr/>
      <dgm:t>
        <a:bodyPr/>
        <a:lstStyle/>
        <a:p>
          <a:endParaRPr lang="en-US"/>
        </a:p>
      </dgm:t>
    </dgm:pt>
    <dgm:pt modelId="{7054A1B2-4739-3941-8A6D-EBD5DA98BE97}" type="pres">
      <dgm:prSet presAssocID="{E23B7641-38D5-2647-8E72-9F90A665AF46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D2F0C2-47EB-404B-99C4-CF9E40A82008}" type="pres">
      <dgm:prSet presAssocID="{96421A21-C54C-CA42-9385-A4109015E6F7}" presName="sibTrans" presStyleCnt="0"/>
      <dgm:spPr/>
      <dgm:t>
        <a:bodyPr/>
        <a:lstStyle/>
        <a:p>
          <a:endParaRPr lang="en-US"/>
        </a:p>
      </dgm:t>
    </dgm:pt>
    <dgm:pt modelId="{CA40C822-F3CC-F143-8E8B-4195D4D26DA4}" type="pres">
      <dgm:prSet presAssocID="{7C9D5364-8888-5D49-83F3-910E9FCDF00D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10A33C2-B4F3-9D42-8EF4-D1B5A1968EBB}" srcId="{9B082DBC-C10C-654F-AE94-B393D178C684}" destId="{7C9D5364-8888-5D49-83F3-910E9FCDF00D}" srcOrd="2" destOrd="0" parTransId="{45EA6644-ABD3-5544-9295-9AE02097FC58}" sibTransId="{6033E287-CBB2-F540-848A-654797B225B9}"/>
    <dgm:cxn modelId="{FB576F74-FEA9-F84A-9DD5-8B7CB3DAFD3B}" srcId="{9B082DBC-C10C-654F-AE94-B393D178C684}" destId="{39E791BB-71DA-DD4D-82F1-9D65F8B38F59}" srcOrd="0" destOrd="0" parTransId="{FDB1F270-6CF8-114E-8A31-AEC0116DF7DE}" sibTransId="{CFC9CE74-7849-6A49-87C6-1C0A50BEC1E1}"/>
    <dgm:cxn modelId="{43EE6FEC-85FC-F44B-BB55-86F08CFF1EFE}" type="presOf" srcId="{9B082DBC-C10C-654F-AE94-B393D178C684}" destId="{9B14E0D7-5E6D-AA41-AABA-FB32AC342508}" srcOrd="0" destOrd="0" presId="urn:microsoft.com/office/officeart/2005/8/layout/default"/>
    <dgm:cxn modelId="{704B460F-9378-284F-BDB4-2A5360E96736}" srcId="{9B082DBC-C10C-654F-AE94-B393D178C684}" destId="{E23B7641-38D5-2647-8E72-9F90A665AF46}" srcOrd="1" destOrd="0" parTransId="{6132CEA1-C285-FF43-A0B6-1BA917B938CA}" sibTransId="{96421A21-C54C-CA42-9385-A4109015E6F7}"/>
    <dgm:cxn modelId="{F6A600E6-5D7D-7B4F-8549-21FF608B6A70}" type="presOf" srcId="{E23B7641-38D5-2647-8E72-9F90A665AF46}" destId="{7054A1B2-4739-3941-8A6D-EBD5DA98BE97}" srcOrd="0" destOrd="0" presId="urn:microsoft.com/office/officeart/2005/8/layout/default"/>
    <dgm:cxn modelId="{63792AF8-E69D-2E46-BE4D-4F33F70F8404}" type="presOf" srcId="{7C9D5364-8888-5D49-83F3-910E9FCDF00D}" destId="{CA40C822-F3CC-F143-8E8B-4195D4D26DA4}" srcOrd="0" destOrd="0" presId="urn:microsoft.com/office/officeart/2005/8/layout/default"/>
    <dgm:cxn modelId="{D71CD6F5-6B21-0E4C-82D4-A84392C2B7F9}" type="presOf" srcId="{39E791BB-71DA-DD4D-82F1-9D65F8B38F59}" destId="{4BA23CF2-57D1-C842-9DE0-06EE96FF04CA}" srcOrd="0" destOrd="0" presId="urn:microsoft.com/office/officeart/2005/8/layout/default"/>
    <dgm:cxn modelId="{9FFC8D25-3E37-244F-AF86-A5F62A921B21}" type="presParOf" srcId="{9B14E0D7-5E6D-AA41-AABA-FB32AC342508}" destId="{4BA23CF2-57D1-C842-9DE0-06EE96FF04CA}" srcOrd="0" destOrd="0" presId="urn:microsoft.com/office/officeart/2005/8/layout/default"/>
    <dgm:cxn modelId="{54353D82-0B40-2C48-AFDC-A6F1C3C59DF0}" type="presParOf" srcId="{9B14E0D7-5E6D-AA41-AABA-FB32AC342508}" destId="{896E0AB4-0E7C-FB4B-A96A-60CD49348D07}" srcOrd="1" destOrd="0" presId="urn:microsoft.com/office/officeart/2005/8/layout/default"/>
    <dgm:cxn modelId="{1490CFB3-C4E8-C446-A94A-8A756440ACBB}" type="presParOf" srcId="{9B14E0D7-5E6D-AA41-AABA-FB32AC342508}" destId="{7054A1B2-4739-3941-8A6D-EBD5DA98BE97}" srcOrd="2" destOrd="0" presId="urn:microsoft.com/office/officeart/2005/8/layout/default"/>
    <dgm:cxn modelId="{B17AC68E-0C0D-5B49-B58A-BB59DDA66B26}" type="presParOf" srcId="{9B14E0D7-5E6D-AA41-AABA-FB32AC342508}" destId="{0CD2F0C2-47EB-404B-99C4-CF9E40A82008}" srcOrd="3" destOrd="0" presId="urn:microsoft.com/office/officeart/2005/8/layout/default"/>
    <dgm:cxn modelId="{77CF11F6-E554-E847-8209-5A8BFB14CF9D}" type="presParOf" srcId="{9B14E0D7-5E6D-AA41-AABA-FB32AC342508}" destId="{CA40C822-F3CC-F143-8E8B-4195D4D26DA4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13D191F-B0D6-514F-93C7-778F2EC76288}" type="doc">
      <dgm:prSet loTypeId="urn:microsoft.com/office/officeart/2005/8/layout/vList2" loCatId="list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51E61919-F27E-9D49-B33B-C1833B54F007}">
      <dgm:prSet phldrT="[Text]"/>
      <dgm:spPr/>
      <dgm:t>
        <a:bodyPr/>
        <a:lstStyle/>
        <a:p>
          <a:r>
            <a:rPr lang="en-US" dirty="0" err="1" smtClean="0">
              <a:latin typeface="Times New Roman"/>
              <a:cs typeface="Times New Roman"/>
            </a:rPr>
            <a:t>Visi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Organisasi</a:t>
          </a:r>
          <a:endParaRPr lang="en-US" dirty="0">
            <a:latin typeface="Times New Roman"/>
            <a:cs typeface="Times New Roman"/>
          </a:endParaRPr>
        </a:p>
      </dgm:t>
    </dgm:pt>
    <dgm:pt modelId="{08195FD7-7F63-114A-BABE-2AD6C5768CC2}" type="parTrans" cxnId="{86183D84-0A09-434F-A094-416568F3D8B2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FF03C2C3-EA8C-CB49-8304-F35DA57E7F0E}" type="sibTrans" cxnId="{86183D84-0A09-434F-A094-416568F3D8B2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3E041F27-E97A-E04C-A1A6-8EBEDFF0E861}">
      <dgm:prSet phldrT="[Text]"/>
      <dgm:spPr/>
      <dgm:t>
        <a:bodyPr/>
        <a:lstStyle/>
        <a:p>
          <a:r>
            <a:rPr lang="en-US" dirty="0" err="1" smtClean="0">
              <a:latin typeface="Times New Roman"/>
              <a:cs typeface="Times New Roman"/>
            </a:rPr>
            <a:t>Berisi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tujuan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jangka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panjang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dan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berfungsi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sebagai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titik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awal</a:t>
          </a:r>
          <a:r>
            <a:rPr lang="en-US" dirty="0" smtClean="0">
              <a:latin typeface="Times New Roman"/>
              <a:cs typeface="Times New Roman"/>
            </a:rPr>
            <a:t> positioning </a:t>
          </a:r>
          <a:r>
            <a:rPr lang="en-US" dirty="0" err="1" smtClean="0">
              <a:latin typeface="Times New Roman"/>
              <a:cs typeface="Times New Roman"/>
            </a:rPr>
            <a:t>organisasi</a:t>
          </a:r>
          <a:endParaRPr lang="en-US" dirty="0">
            <a:latin typeface="Times New Roman"/>
            <a:cs typeface="Times New Roman"/>
          </a:endParaRPr>
        </a:p>
      </dgm:t>
    </dgm:pt>
    <dgm:pt modelId="{1E07CA05-3116-5B45-98E1-060DC3EE1B8A}" type="parTrans" cxnId="{E958A081-ABDA-C24F-8B38-233DD3081848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48F2C1D3-B8E7-614B-A057-50A09FEA11DA}" type="sibTrans" cxnId="{E958A081-ABDA-C24F-8B38-233DD3081848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2AA4AA72-5EBF-0D42-B655-661A5C1DE623}">
      <dgm:prSet phldrT="[Text]"/>
      <dgm:spPr/>
      <dgm:t>
        <a:bodyPr/>
        <a:lstStyle/>
        <a:p>
          <a:r>
            <a:rPr lang="en-US" dirty="0" err="1" smtClean="0">
              <a:latin typeface="Times New Roman"/>
              <a:cs typeface="Times New Roman"/>
            </a:rPr>
            <a:t>Misi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Organisasi</a:t>
          </a:r>
          <a:endParaRPr lang="en-US" dirty="0">
            <a:latin typeface="Times New Roman"/>
            <a:cs typeface="Times New Roman"/>
          </a:endParaRPr>
        </a:p>
      </dgm:t>
    </dgm:pt>
    <dgm:pt modelId="{EDAD9C7C-D070-3245-9DF6-38699BAC294A}" type="parTrans" cxnId="{A4A41C75-74E5-2B48-8153-4E9991C73F9F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3667E163-C793-4F47-8B86-00FEAE66CD75}" type="sibTrans" cxnId="{A4A41C75-74E5-2B48-8153-4E9991C73F9F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F9304899-059F-0443-9BB8-0C1E97FECE0A}">
      <dgm:prSet phldrT="[Text]"/>
      <dgm:spPr/>
      <dgm:t>
        <a:bodyPr/>
        <a:lstStyle/>
        <a:p>
          <a:r>
            <a:rPr lang="en-US" dirty="0" err="1" smtClean="0">
              <a:latin typeface="Times New Roman"/>
              <a:cs typeface="Times New Roman"/>
            </a:rPr>
            <a:t>Deskripsi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singkat</a:t>
          </a:r>
          <a:r>
            <a:rPr lang="en-US" dirty="0" smtClean="0">
              <a:latin typeface="Times New Roman"/>
              <a:cs typeface="Times New Roman"/>
            </a:rPr>
            <a:t> yang </a:t>
          </a:r>
          <a:r>
            <a:rPr lang="en-US" dirty="0" err="1" smtClean="0">
              <a:latin typeface="Times New Roman"/>
              <a:cs typeface="Times New Roman"/>
            </a:rPr>
            <a:t>menunjukkan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bidang/publik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utama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organisasi</a:t>
          </a:r>
          <a:endParaRPr lang="en-US" dirty="0">
            <a:latin typeface="Times New Roman"/>
            <a:cs typeface="Times New Roman"/>
          </a:endParaRPr>
        </a:p>
      </dgm:t>
    </dgm:pt>
    <dgm:pt modelId="{B32153C5-982C-2841-914C-A5A98A52BA2C}" type="parTrans" cxnId="{D6229046-64D4-9547-87D6-9DCC961054D9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3D6B65D1-A082-104E-A654-2AA404563741}" type="sibTrans" cxnId="{D6229046-64D4-9547-87D6-9DCC961054D9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8B3E11C2-CACD-CA45-A9AD-325AB96FD8D1}">
      <dgm:prSet phldrT="[Text]"/>
      <dgm:spPr/>
      <dgm:t>
        <a:bodyPr/>
        <a:lstStyle/>
        <a:p>
          <a:r>
            <a:rPr lang="en-US" dirty="0" err="1" smtClean="0">
              <a:latin typeface="Times New Roman"/>
              <a:cs typeface="Times New Roman"/>
            </a:rPr>
            <a:t>Nilai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Organisasi</a:t>
          </a:r>
          <a:endParaRPr lang="en-US" dirty="0">
            <a:latin typeface="Times New Roman"/>
            <a:cs typeface="Times New Roman"/>
          </a:endParaRPr>
        </a:p>
      </dgm:t>
    </dgm:pt>
    <dgm:pt modelId="{B04569E1-DABD-EE46-A6B8-3ED5E76F889C}" type="parTrans" cxnId="{6E723C78-1E3C-5C40-A70E-1FBFD716C83E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523704D1-AFCF-8E49-B666-31A74743BE19}" type="sibTrans" cxnId="{6E723C78-1E3C-5C40-A70E-1FBFD716C83E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019E3561-907E-6845-8666-C32E54D3928A}">
      <dgm:prSet phldrT="[Text]"/>
      <dgm:spPr/>
      <dgm:t>
        <a:bodyPr/>
        <a:lstStyle/>
        <a:p>
          <a:r>
            <a:rPr lang="en-US" dirty="0" err="1" smtClean="0">
              <a:latin typeface="Times New Roman"/>
              <a:cs typeface="Times New Roman"/>
            </a:rPr>
            <a:t>Sekumpulan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keyakinan</a:t>
          </a:r>
          <a:r>
            <a:rPr lang="en-US" dirty="0" smtClean="0">
              <a:latin typeface="Times New Roman"/>
              <a:cs typeface="Times New Roman"/>
            </a:rPr>
            <a:t> yang </a:t>
          </a:r>
          <a:r>
            <a:rPr lang="en-US" dirty="0" err="1" smtClean="0">
              <a:latin typeface="Times New Roman"/>
              <a:cs typeface="Times New Roman"/>
            </a:rPr>
            <a:t>mendasari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organisasi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dalam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mengambil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keputusan</a:t>
          </a:r>
          <a:endParaRPr lang="en-US" dirty="0">
            <a:latin typeface="Times New Roman"/>
            <a:cs typeface="Times New Roman"/>
          </a:endParaRPr>
        </a:p>
      </dgm:t>
    </dgm:pt>
    <dgm:pt modelId="{6800C4D1-C52A-C44F-8413-C2A49F936CE2}" type="parTrans" cxnId="{036B088F-8FBA-814E-9410-51486409992D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763717C6-7B90-364C-9A0B-F207E7164371}" type="sibTrans" cxnId="{036B088F-8FBA-814E-9410-51486409992D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6E27E066-2C3D-FD42-9A1E-0065A8ABBCE6}">
      <dgm:prSet phldrT="[Text]"/>
      <dgm:spPr/>
      <dgm:t>
        <a:bodyPr/>
        <a:lstStyle/>
        <a:p>
          <a:r>
            <a:rPr lang="en-US" dirty="0" err="1" smtClean="0">
              <a:latin typeface="Times New Roman"/>
              <a:cs typeface="Times New Roman"/>
            </a:rPr>
            <a:t>Menggambarkan</a:t>
          </a:r>
          <a:r>
            <a:rPr lang="en-US" dirty="0" smtClean="0">
              <a:latin typeface="Times New Roman"/>
              <a:cs typeface="Times New Roman"/>
            </a:rPr>
            <a:t> target </a:t>
          </a:r>
          <a:r>
            <a:rPr lang="en-US" dirty="0" err="1" smtClean="0">
              <a:latin typeface="Times New Roman"/>
              <a:cs typeface="Times New Roman"/>
            </a:rPr>
            <a:t>dalam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jangka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pendek</a:t>
          </a:r>
          <a:r>
            <a:rPr lang="en-US" dirty="0" smtClean="0">
              <a:latin typeface="Times New Roman"/>
              <a:cs typeface="Times New Roman"/>
            </a:rPr>
            <a:t> (</a:t>
          </a:r>
          <a:r>
            <a:rPr lang="en-US" dirty="0" err="1" smtClean="0">
              <a:latin typeface="Times New Roman"/>
              <a:cs typeface="Times New Roman"/>
            </a:rPr>
            <a:t>saat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ini</a:t>
          </a:r>
          <a:r>
            <a:rPr lang="en-US" dirty="0" smtClean="0">
              <a:latin typeface="Times New Roman"/>
              <a:cs typeface="Times New Roman"/>
            </a:rPr>
            <a:t>)</a:t>
          </a:r>
          <a:endParaRPr lang="en-US" dirty="0">
            <a:latin typeface="Times New Roman"/>
            <a:cs typeface="Times New Roman"/>
          </a:endParaRPr>
        </a:p>
      </dgm:t>
    </dgm:pt>
    <dgm:pt modelId="{3D61E37A-BB70-B74F-906B-5A352DD55B64}" type="parTrans" cxnId="{3FF7FA97-7D13-0C48-87FF-4E35BD3FD3C1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113C8FC9-2CFA-A848-A8E3-0D6BC9572A49}" type="sibTrans" cxnId="{3FF7FA97-7D13-0C48-87FF-4E35BD3FD3C1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40E78581-A85E-1240-9A0D-204B0EE0D71C}" type="pres">
      <dgm:prSet presAssocID="{013D191F-B0D6-514F-93C7-778F2EC7628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CC12D58-9C84-3046-A97F-30A90DC93C2D}" type="pres">
      <dgm:prSet presAssocID="{51E61919-F27E-9D49-B33B-C1833B54F007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A94964-B273-8546-8257-7D08EF83D00A}" type="pres">
      <dgm:prSet presAssocID="{51E61919-F27E-9D49-B33B-C1833B54F007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27D774-9D22-5648-B4B7-CC80D877ABE1}" type="pres">
      <dgm:prSet presAssocID="{2AA4AA72-5EBF-0D42-B655-661A5C1DE623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9909F2-D39D-E643-97ED-19A919A5ED92}" type="pres">
      <dgm:prSet presAssocID="{2AA4AA72-5EBF-0D42-B655-661A5C1DE623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0A851F-9BBB-B440-8C35-959403408634}" type="pres">
      <dgm:prSet presAssocID="{8B3E11C2-CACD-CA45-A9AD-325AB96FD8D1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F481EB-2CA6-6C41-BEFE-6BE3FB3438A7}" type="pres">
      <dgm:prSet presAssocID="{8B3E11C2-CACD-CA45-A9AD-325AB96FD8D1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FEAD5D9-9507-E340-A801-EF677DE9E219}" type="presOf" srcId="{51E61919-F27E-9D49-B33B-C1833B54F007}" destId="{DCC12D58-9C84-3046-A97F-30A90DC93C2D}" srcOrd="0" destOrd="0" presId="urn:microsoft.com/office/officeart/2005/8/layout/vList2"/>
    <dgm:cxn modelId="{465D6C3B-552E-7A48-8D43-35DF5B69C9CB}" type="presOf" srcId="{F9304899-059F-0443-9BB8-0C1E97FECE0A}" destId="{CA9909F2-D39D-E643-97ED-19A919A5ED92}" srcOrd="0" destOrd="0" presId="urn:microsoft.com/office/officeart/2005/8/layout/vList2"/>
    <dgm:cxn modelId="{A749E4FC-D78C-C44D-93D7-A6563131E3AB}" type="presOf" srcId="{6E27E066-2C3D-FD42-9A1E-0065A8ABBCE6}" destId="{CA9909F2-D39D-E643-97ED-19A919A5ED92}" srcOrd="0" destOrd="1" presId="urn:microsoft.com/office/officeart/2005/8/layout/vList2"/>
    <dgm:cxn modelId="{D6229046-64D4-9547-87D6-9DCC961054D9}" srcId="{2AA4AA72-5EBF-0D42-B655-661A5C1DE623}" destId="{F9304899-059F-0443-9BB8-0C1E97FECE0A}" srcOrd="0" destOrd="0" parTransId="{B32153C5-982C-2841-914C-A5A98A52BA2C}" sibTransId="{3D6B65D1-A082-104E-A654-2AA404563741}"/>
    <dgm:cxn modelId="{9BBEB705-36E6-7A46-AF31-F00637D6C7FD}" type="presOf" srcId="{013D191F-B0D6-514F-93C7-778F2EC76288}" destId="{40E78581-A85E-1240-9A0D-204B0EE0D71C}" srcOrd="0" destOrd="0" presId="urn:microsoft.com/office/officeart/2005/8/layout/vList2"/>
    <dgm:cxn modelId="{86183D84-0A09-434F-A094-416568F3D8B2}" srcId="{013D191F-B0D6-514F-93C7-778F2EC76288}" destId="{51E61919-F27E-9D49-B33B-C1833B54F007}" srcOrd="0" destOrd="0" parTransId="{08195FD7-7F63-114A-BABE-2AD6C5768CC2}" sibTransId="{FF03C2C3-EA8C-CB49-8304-F35DA57E7F0E}"/>
    <dgm:cxn modelId="{A4A41C75-74E5-2B48-8153-4E9991C73F9F}" srcId="{013D191F-B0D6-514F-93C7-778F2EC76288}" destId="{2AA4AA72-5EBF-0D42-B655-661A5C1DE623}" srcOrd="1" destOrd="0" parTransId="{EDAD9C7C-D070-3245-9DF6-38699BAC294A}" sibTransId="{3667E163-C793-4F47-8B86-00FEAE66CD75}"/>
    <dgm:cxn modelId="{E958A081-ABDA-C24F-8B38-233DD3081848}" srcId="{51E61919-F27E-9D49-B33B-C1833B54F007}" destId="{3E041F27-E97A-E04C-A1A6-8EBEDFF0E861}" srcOrd="0" destOrd="0" parTransId="{1E07CA05-3116-5B45-98E1-060DC3EE1B8A}" sibTransId="{48F2C1D3-B8E7-614B-A057-50A09FEA11DA}"/>
    <dgm:cxn modelId="{036B088F-8FBA-814E-9410-51486409992D}" srcId="{8B3E11C2-CACD-CA45-A9AD-325AB96FD8D1}" destId="{019E3561-907E-6845-8666-C32E54D3928A}" srcOrd="0" destOrd="0" parTransId="{6800C4D1-C52A-C44F-8413-C2A49F936CE2}" sibTransId="{763717C6-7B90-364C-9A0B-F207E7164371}"/>
    <dgm:cxn modelId="{3FF7FA97-7D13-0C48-87FF-4E35BD3FD3C1}" srcId="{2AA4AA72-5EBF-0D42-B655-661A5C1DE623}" destId="{6E27E066-2C3D-FD42-9A1E-0065A8ABBCE6}" srcOrd="1" destOrd="0" parTransId="{3D61E37A-BB70-B74F-906B-5A352DD55B64}" sibTransId="{113C8FC9-2CFA-A848-A8E3-0D6BC9572A49}"/>
    <dgm:cxn modelId="{6E723C78-1E3C-5C40-A70E-1FBFD716C83E}" srcId="{013D191F-B0D6-514F-93C7-778F2EC76288}" destId="{8B3E11C2-CACD-CA45-A9AD-325AB96FD8D1}" srcOrd="2" destOrd="0" parTransId="{B04569E1-DABD-EE46-A6B8-3ED5E76F889C}" sibTransId="{523704D1-AFCF-8E49-B666-31A74743BE19}"/>
    <dgm:cxn modelId="{DD0F6352-8E44-1F41-9438-1C89156C189F}" type="presOf" srcId="{3E041F27-E97A-E04C-A1A6-8EBEDFF0E861}" destId="{5AA94964-B273-8546-8257-7D08EF83D00A}" srcOrd="0" destOrd="0" presId="urn:microsoft.com/office/officeart/2005/8/layout/vList2"/>
    <dgm:cxn modelId="{67C5929C-D231-6B4F-A5EF-DE688B264144}" type="presOf" srcId="{019E3561-907E-6845-8666-C32E54D3928A}" destId="{82F481EB-2CA6-6C41-BEFE-6BE3FB3438A7}" srcOrd="0" destOrd="0" presId="urn:microsoft.com/office/officeart/2005/8/layout/vList2"/>
    <dgm:cxn modelId="{FBC0330B-6451-F945-BEB6-EC83D1B17E7C}" type="presOf" srcId="{8B3E11C2-CACD-CA45-A9AD-325AB96FD8D1}" destId="{300A851F-9BBB-B440-8C35-959403408634}" srcOrd="0" destOrd="0" presId="urn:microsoft.com/office/officeart/2005/8/layout/vList2"/>
    <dgm:cxn modelId="{5D0403B4-DD63-3043-9A5A-F017D0C713DD}" type="presOf" srcId="{2AA4AA72-5EBF-0D42-B655-661A5C1DE623}" destId="{0E27D774-9D22-5648-B4B7-CC80D877ABE1}" srcOrd="0" destOrd="0" presId="urn:microsoft.com/office/officeart/2005/8/layout/vList2"/>
    <dgm:cxn modelId="{85FF9235-6114-DF41-86A9-F4EED4C18716}" type="presParOf" srcId="{40E78581-A85E-1240-9A0D-204B0EE0D71C}" destId="{DCC12D58-9C84-3046-A97F-30A90DC93C2D}" srcOrd="0" destOrd="0" presId="urn:microsoft.com/office/officeart/2005/8/layout/vList2"/>
    <dgm:cxn modelId="{D66B45B1-469B-DB43-8962-1EEBB7CE57B4}" type="presParOf" srcId="{40E78581-A85E-1240-9A0D-204B0EE0D71C}" destId="{5AA94964-B273-8546-8257-7D08EF83D00A}" srcOrd="1" destOrd="0" presId="urn:microsoft.com/office/officeart/2005/8/layout/vList2"/>
    <dgm:cxn modelId="{6F28E8EF-A578-CC44-BA7B-D268AB71A689}" type="presParOf" srcId="{40E78581-A85E-1240-9A0D-204B0EE0D71C}" destId="{0E27D774-9D22-5648-B4B7-CC80D877ABE1}" srcOrd="2" destOrd="0" presId="urn:microsoft.com/office/officeart/2005/8/layout/vList2"/>
    <dgm:cxn modelId="{AF90FF71-29DD-0944-9E38-10702B19C6DE}" type="presParOf" srcId="{40E78581-A85E-1240-9A0D-204B0EE0D71C}" destId="{CA9909F2-D39D-E643-97ED-19A919A5ED92}" srcOrd="3" destOrd="0" presId="urn:microsoft.com/office/officeart/2005/8/layout/vList2"/>
    <dgm:cxn modelId="{39C2CD52-D1FA-7346-976C-54FB30CBB1A2}" type="presParOf" srcId="{40E78581-A85E-1240-9A0D-204B0EE0D71C}" destId="{300A851F-9BBB-B440-8C35-959403408634}" srcOrd="4" destOrd="0" presId="urn:microsoft.com/office/officeart/2005/8/layout/vList2"/>
    <dgm:cxn modelId="{1E392BB0-DD3F-AB49-A8D5-759386A30E06}" type="presParOf" srcId="{40E78581-A85E-1240-9A0D-204B0EE0D71C}" destId="{82F481EB-2CA6-6C41-BEFE-6BE3FB3438A7}" srcOrd="5" destOrd="0" presId="urn:microsoft.com/office/officeart/2005/8/layout/vList2"/>
  </dgm:cxnLst>
  <dgm:bg>
    <a:solidFill>
      <a:srgbClr val="FFFFFF">
        <a:alpha val="85000"/>
      </a:srgbClr>
    </a:soli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7F7F256-009C-D04B-AAD1-1607914E6054}" type="doc">
      <dgm:prSet loTypeId="urn:microsoft.com/office/officeart/2005/8/layout/default" loCatId="list" qsTypeId="urn:microsoft.com/office/officeart/2005/8/quickstyle/simple4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93051B31-C170-A345-AD22-342EBCF187E1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  <a:latin typeface="Times New Roman"/>
              <a:cs typeface="Times New Roman"/>
            </a:rPr>
            <a:t>Public</a:t>
          </a:r>
          <a:endParaRPr lang="en-US" dirty="0">
            <a:solidFill>
              <a:schemeClr val="tx1"/>
            </a:solidFill>
            <a:latin typeface="Times New Roman"/>
            <a:cs typeface="Times New Roman"/>
          </a:endParaRPr>
        </a:p>
      </dgm:t>
    </dgm:pt>
    <dgm:pt modelId="{310768B8-8106-9547-B118-A1F7BD9FD082}" type="parTrans" cxnId="{90723ABF-57C3-BA4D-AD38-7FBBD66F5F12}">
      <dgm:prSet/>
      <dgm:spPr/>
      <dgm:t>
        <a:bodyPr/>
        <a:lstStyle/>
        <a:p>
          <a:endParaRPr lang="en-US">
            <a:solidFill>
              <a:schemeClr val="tx1"/>
            </a:solidFill>
            <a:latin typeface="Times New Roman"/>
            <a:cs typeface="Times New Roman"/>
          </a:endParaRPr>
        </a:p>
      </dgm:t>
    </dgm:pt>
    <dgm:pt modelId="{A1BF831B-3143-324B-AB16-2A4B84E69BB1}" type="sibTrans" cxnId="{90723ABF-57C3-BA4D-AD38-7FBBD66F5F12}">
      <dgm:prSet/>
      <dgm:spPr/>
      <dgm:t>
        <a:bodyPr/>
        <a:lstStyle/>
        <a:p>
          <a:endParaRPr lang="en-US">
            <a:solidFill>
              <a:schemeClr val="tx1"/>
            </a:solidFill>
            <a:latin typeface="Times New Roman"/>
            <a:cs typeface="Times New Roman"/>
          </a:endParaRPr>
        </a:p>
      </dgm:t>
    </dgm:pt>
    <dgm:pt modelId="{677029E2-2D7C-3C47-9F07-32C0BB76687F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  <a:latin typeface="Times New Roman"/>
              <a:cs typeface="Times New Roman"/>
            </a:rPr>
            <a:t>Market</a:t>
          </a:r>
          <a:endParaRPr lang="en-US" dirty="0">
            <a:solidFill>
              <a:schemeClr val="tx1"/>
            </a:solidFill>
            <a:latin typeface="Times New Roman"/>
            <a:cs typeface="Times New Roman"/>
          </a:endParaRPr>
        </a:p>
      </dgm:t>
    </dgm:pt>
    <dgm:pt modelId="{C440EDE6-1BB2-654F-83FC-BDAA82F8E119}" type="parTrans" cxnId="{DE1BA2F3-29C6-5C47-AD1E-F0AF22E39782}">
      <dgm:prSet/>
      <dgm:spPr/>
      <dgm:t>
        <a:bodyPr/>
        <a:lstStyle/>
        <a:p>
          <a:endParaRPr lang="en-US">
            <a:solidFill>
              <a:schemeClr val="tx1"/>
            </a:solidFill>
            <a:latin typeface="Times New Roman"/>
            <a:cs typeface="Times New Roman"/>
          </a:endParaRPr>
        </a:p>
      </dgm:t>
    </dgm:pt>
    <dgm:pt modelId="{3DE5990E-0A2D-9D4E-9CC4-8E07879E7B4C}" type="sibTrans" cxnId="{DE1BA2F3-29C6-5C47-AD1E-F0AF22E39782}">
      <dgm:prSet/>
      <dgm:spPr/>
      <dgm:t>
        <a:bodyPr/>
        <a:lstStyle/>
        <a:p>
          <a:endParaRPr lang="en-US">
            <a:solidFill>
              <a:schemeClr val="tx1"/>
            </a:solidFill>
            <a:latin typeface="Times New Roman"/>
            <a:cs typeface="Times New Roman"/>
          </a:endParaRPr>
        </a:p>
      </dgm:t>
    </dgm:pt>
    <dgm:pt modelId="{200732AE-7208-484E-A18B-EF9509772243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  <a:latin typeface="Times New Roman"/>
              <a:cs typeface="Times New Roman"/>
            </a:rPr>
            <a:t>Audiences</a:t>
          </a:r>
          <a:endParaRPr lang="en-US" dirty="0">
            <a:solidFill>
              <a:schemeClr val="tx1"/>
            </a:solidFill>
            <a:latin typeface="Times New Roman"/>
            <a:cs typeface="Times New Roman"/>
          </a:endParaRPr>
        </a:p>
      </dgm:t>
    </dgm:pt>
    <dgm:pt modelId="{89E207F2-7377-8949-9F2C-970F518C08D4}" type="parTrans" cxnId="{C126389A-61E7-5C49-908D-B768C71D5381}">
      <dgm:prSet/>
      <dgm:spPr/>
      <dgm:t>
        <a:bodyPr/>
        <a:lstStyle/>
        <a:p>
          <a:endParaRPr lang="en-US">
            <a:solidFill>
              <a:schemeClr val="tx1"/>
            </a:solidFill>
            <a:latin typeface="Times New Roman"/>
            <a:cs typeface="Times New Roman"/>
          </a:endParaRPr>
        </a:p>
      </dgm:t>
    </dgm:pt>
    <dgm:pt modelId="{9A555DBA-B115-E649-834D-40FDB03DD542}" type="sibTrans" cxnId="{C126389A-61E7-5C49-908D-B768C71D5381}">
      <dgm:prSet/>
      <dgm:spPr/>
      <dgm:t>
        <a:bodyPr/>
        <a:lstStyle/>
        <a:p>
          <a:endParaRPr lang="en-US">
            <a:solidFill>
              <a:schemeClr val="tx1"/>
            </a:solidFill>
            <a:latin typeface="Times New Roman"/>
            <a:cs typeface="Times New Roman"/>
          </a:endParaRPr>
        </a:p>
      </dgm:t>
    </dgm:pt>
    <dgm:pt modelId="{5743AFB8-9D21-A74D-BFE3-409D11AF34FC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  <a:latin typeface="Times New Roman"/>
              <a:cs typeface="Times New Roman"/>
            </a:rPr>
            <a:t>Stakeholder</a:t>
          </a:r>
          <a:endParaRPr lang="en-US" dirty="0">
            <a:solidFill>
              <a:schemeClr val="tx1"/>
            </a:solidFill>
            <a:latin typeface="Times New Roman"/>
            <a:cs typeface="Times New Roman"/>
          </a:endParaRPr>
        </a:p>
      </dgm:t>
    </dgm:pt>
    <dgm:pt modelId="{36432067-2A3F-5C47-B864-1B688585AC3B}" type="parTrans" cxnId="{692C33DC-8BF5-DF45-850B-2E4CE269885A}">
      <dgm:prSet/>
      <dgm:spPr/>
      <dgm:t>
        <a:bodyPr/>
        <a:lstStyle/>
        <a:p>
          <a:endParaRPr lang="en-US">
            <a:solidFill>
              <a:schemeClr val="tx1"/>
            </a:solidFill>
            <a:latin typeface="Times New Roman"/>
            <a:cs typeface="Times New Roman"/>
          </a:endParaRPr>
        </a:p>
      </dgm:t>
    </dgm:pt>
    <dgm:pt modelId="{84A26CAD-E243-5B40-9A67-101804E486F2}" type="sibTrans" cxnId="{692C33DC-8BF5-DF45-850B-2E4CE269885A}">
      <dgm:prSet/>
      <dgm:spPr/>
      <dgm:t>
        <a:bodyPr/>
        <a:lstStyle/>
        <a:p>
          <a:endParaRPr lang="en-US">
            <a:solidFill>
              <a:schemeClr val="tx1"/>
            </a:solidFill>
            <a:latin typeface="Times New Roman"/>
            <a:cs typeface="Times New Roman"/>
          </a:endParaRPr>
        </a:p>
      </dgm:t>
    </dgm:pt>
    <dgm:pt modelId="{52D6C99A-DF12-BA43-94A3-7B861545932B}" type="pres">
      <dgm:prSet presAssocID="{57F7F256-009C-D04B-AAD1-1607914E605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FA05632-00B5-3142-A89E-9887057BB2AF}" type="pres">
      <dgm:prSet presAssocID="{93051B31-C170-A345-AD22-342EBCF187E1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FCAB70-1157-6A44-B700-EE66B94B5CCD}" type="pres">
      <dgm:prSet presAssocID="{A1BF831B-3143-324B-AB16-2A4B84E69BB1}" presName="sibTrans" presStyleCnt="0"/>
      <dgm:spPr/>
      <dgm:t>
        <a:bodyPr/>
        <a:lstStyle/>
        <a:p>
          <a:endParaRPr lang="en-US"/>
        </a:p>
      </dgm:t>
    </dgm:pt>
    <dgm:pt modelId="{8DC188CD-6B27-1342-AA41-BB2C200E7772}" type="pres">
      <dgm:prSet presAssocID="{677029E2-2D7C-3C47-9F07-32C0BB76687F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2F8477-F050-F64A-B177-ED6004957CEC}" type="pres">
      <dgm:prSet presAssocID="{3DE5990E-0A2D-9D4E-9CC4-8E07879E7B4C}" presName="sibTrans" presStyleCnt="0"/>
      <dgm:spPr/>
      <dgm:t>
        <a:bodyPr/>
        <a:lstStyle/>
        <a:p>
          <a:endParaRPr lang="en-US"/>
        </a:p>
      </dgm:t>
    </dgm:pt>
    <dgm:pt modelId="{FD5C0620-B51C-5448-A974-4B5F28EDD50B}" type="pres">
      <dgm:prSet presAssocID="{200732AE-7208-484E-A18B-EF9509772243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BE6240-B16D-434D-8F23-16CC8C08FFF9}" type="pres">
      <dgm:prSet presAssocID="{9A555DBA-B115-E649-834D-40FDB03DD542}" presName="sibTrans" presStyleCnt="0"/>
      <dgm:spPr/>
      <dgm:t>
        <a:bodyPr/>
        <a:lstStyle/>
        <a:p>
          <a:endParaRPr lang="en-US"/>
        </a:p>
      </dgm:t>
    </dgm:pt>
    <dgm:pt modelId="{89E24BF4-2BF3-A04C-9B90-17BB9D1BF426}" type="pres">
      <dgm:prSet presAssocID="{5743AFB8-9D21-A74D-BFE3-409D11AF34FC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1AACBB9-80B7-9741-88D7-2BBEDCFBFE69}" type="presOf" srcId="{93051B31-C170-A345-AD22-342EBCF187E1}" destId="{9FA05632-00B5-3142-A89E-9887057BB2AF}" srcOrd="0" destOrd="0" presId="urn:microsoft.com/office/officeart/2005/8/layout/default"/>
    <dgm:cxn modelId="{7663EBF1-E726-DE41-8B11-26D3114949FD}" type="presOf" srcId="{57F7F256-009C-D04B-AAD1-1607914E6054}" destId="{52D6C99A-DF12-BA43-94A3-7B861545932B}" srcOrd="0" destOrd="0" presId="urn:microsoft.com/office/officeart/2005/8/layout/default"/>
    <dgm:cxn modelId="{C126389A-61E7-5C49-908D-B768C71D5381}" srcId="{57F7F256-009C-D04B-AAD1-1607914E6054}" destId="{200732AE-7208-484E-A18B-EF9509772243}" srcOrd="2" destOrd="0" parTransId="{89E207F2-7377-8949-9F2C-970F518C08D4}" sibTransId="{9A555DBA-B115-E649-834D-40FDB03DD542}"/>
    <dgm:cxn modelId="{065275B9-182F-CE44-BB77-088867CB3CC4}" type="presOf" srcId="{5743AFB8-9D21-A74D-BFE3-409D11AF34FC}" destId="{89E24BF4-2BF3-A04C-9B90-17BB9D1BF426}" srcOrd="0" destOrd="0" presId="urn:microsoft.com/office/officeart/2005/8/layout/default"/>
    <dgm:cxn modelId="{90723ABF-57C3-BA4D-AD38-7FBBD66F5F12}" srcId="{57F7F256-009C-D04B-AAD1-1607914E6054}" destId="{93051B31-C170-A345-AD22-342EBCF187E1}" srcOrd="0" destOrd="0" parTransId="{310768B8-8106-9547-B118-A1F7BD9FD082}" sibTransId="{A1BF831B-3143-324B-AB16-2A4B84E69BB1}"/>
    <dgm:cxn modelId="{08CF4E8D-058C-A746-B4F5-084AFDC96C63}" type="presOf" srcId="{200732AE-7208-484E-A18B-EF9509772243}" destId="{FD5C0620-B51C-5448-A974-4B5F28EDD50B}" srcOrd="0" destOrd="0" presId="urn:microsoft.com/office/officeart/2005/8/layout/default"/>
    <dgm:cxn modelId="{692C33DC-8BF5-DF45-850B-2E4CE269885A}" srcId="{57F7F256-009C-D04B-AAD1-1607914E6054}" destId="{5743AFB8-9D21-A74D-BFE3-409D11AF34FC}" srcOrd="3" destOrd="0" parTransId="{36432067-2A3F-5C47-B864-1B688585AC3B}" sibTransId="{84A26CAD-E243-5B40-9A67-101804E486F2}"/>
    <dgm:cxn modelId="{10353BAF-496F-3E4E-9471-D4EC9A49E21E}" type="presOf" srcId="{677029E2-2D7C-3C47-9F07-32C0BB76687F}" destId="{8DC188CD-6B27-1342-AA41-BB2C200E7772}" srcOrd="0" destOrd="0" presId="urn:microsoft.com/office/officeart/2005/8/layout/default"/>
    <dgm:cxn modelId="{DE1BA2F3-29C6-5C47-AD1E-F0AF22E39782}" srcId="{57F7F256-009C-D04B-AAD1-1607914E6054}" destId="{677029E2-2D7C-3C47-9F07-32C0BB76687F}" srcOrd="1" destOrd="0" parTransId="{C440EDE6-1BB2-654F-83FC-BDAA82F8E119}" sibTransId="{3DE5990E-0A2D-9D4E-9CC4-8E07879E7B4C}"/>
    <dgm:cxn modelId="{626E94A6-83E5-D148-B544-977954F14B28}" type="presParOf" srcId="{52D6C99A-DF12-BA43-94A3-7B861545932B}" destId="{9FA05632-00B5-3142-A89E-9887057BB2AF}" srcOrd="0" destOrd="0" presId="urn:microsoft.com/office/officeart/2005/8/layout/default"/>
    <dgm:cxn modelId="{5CDBAC9C-96F9-FB45-BE77-C2F5BAFA1F17}" type="presParOf" srcId="{52D6C99A-DF12-BA43-94A3-7B861545932B}" destId="{D1FCAB70-1157-6A44-B700-EE66B94B5CCD}" srcOrd="1" destOrd="0" presId="urn:microsoft.com/office/officeart/2005/8/layout/default"/>
    <dgm:cxn modelId="{AC1F9B89-3797-AA43-ACAC-968E06C757EC}" type="presParOf" srcId="{52D6C99A-DF12-BA43-94A3-7B861545932B}" destId="{8DC188CD-6B27-1342-AA41-BB2C200E7772}" srcOrd="2" destOrd="0" presId="urn:microsoft.com/office/officeart/2005/8/layout/default"/>
    <dgm:cxn modelId="{8B9DAE32-046A-EA47-8874-0E566E4DA00C}" type="presParOf" srcId="{52D6C99A-DF12-BA43-94A3-7B861545932B}" destId="{F62F8477-F050-F64A-B177-ED6004957CEC}" srcOrd="3" destOrd="0" presId="urn:microsoft.com/office/officeart/2005/8/layout/default"/>
    <dgm:cxn modelId="{6B57E8A0-D00F-D740-B957-645B3E898B0B}" type="presParOf" srcId="{52D6C99A-DF12-BA43-94A3-7B861545932B}" destId="{FD5C0620-B51C-5448-A974-4B5F28EDD50B}" srcOrd="4" destOrd="0" presId="urn:microsoft.com/office/officeart/2005/8/layout/default"/>
    <dgm:cxn modelId="{F68DA980-C698-7644-B07C-6925072CC742}" type="presParOf" srcId="{52D6C99A-DF12-BA43-94A3-7B861545932B}" destId="{46BE6240-B16D-434D-8F23-16CC8C08FFF9}" srcOrd="5" destOrd="0" presId="urn:microsoft.com/office/officeart/2005/8/layout/default"/>
    <dgm:cxn modelId="{5D5B54F5-E065-3746-818D-80585E5DE51B}" type="presParOf" srcId="{52D6C99A-DF12-BA43-94A3-7B861545932B}" destId="{89E24BF4-2BF3-A04C-9B90-17BB9D1BF426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EC02A02-4524-E544-BBD9-C69D400F6016}" type="doc">
      <dgm:prSet loTypeId="urn:microsoft.com/office/officeart/2005/8/layout/hProcess6" loCatId="process" qsTypeId="urn:microsoft.com/office/officeart/2005/8/quickstyle/simple4" qsCatId="simple" csTypeId="urn:microsoft.com/office/officeart/2005/8/colors/accent2_4" csCatId="accent2" phldr="1"/>
      <dgm:spPr/>
      <dgm:t>
        <a:bodyPr/>
        <a:lstStyle/>
        <a:p>
          <a:endParaRPr lang="en-US"/>
        </a:p>
      </dgm:t>
    </dgm:pt>
    <dgm:pt modelId="{0673268A-0718-CB48-B338-645C3E60AB29}">
      <dgm:prSet phldrT="[Text]"/>
      <dgm:spPr/>
      <dgm:t>
        <a:bodyPr/>
        <a:lstStyle/>
        <a:p>
          <a:r>
            <a:rPr lang="en-US" b="1" dirty="0" smtClean="0">
              <a:solidFill>
                <a:srgbClr val="000000"/>
              </a:solidFill>
              <a:latin typeface="Times New Roman"/>
              <a:cs typeface="Times New Roman"/>
            </a:rPr>
            <a:t>1</a:t>
          </a:r>
          <a:endParaRPr lang="en-US" b="1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7AD89B29-1F09-5B45-8782-565FDCCFF1F1}" type="parTrans" cxnId="{D3AD0077-AE1C-E543-A62A-528DDAFA0A8F}">
      <dgm:prSet/>
      <dgm:spPr/>
      <dgm:t>
        <a:bodyPr/>
        <a:lstStyle/>
        <a:p>
          <a:endParaRPr lang="en-US" b="1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198807BA-4A01-064B-8C02-069E7D6927E8}" type="sibTrans" cxnId="{D3AD0077-AE1C-E543-A62A-528DDAFA0A8F}">
      <dgm:prSet/>
      <dgm:spPr/>
      <dgm:t>
        <a:bodyPr/>
        <a:lstStyle/>
        <a:p>
          <a:endParaRPr lang="en-US" b="1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BC926A16-AAA1-784D-B473-670E2CB3E5BE}">
      <dgm:prSet phldrT="[Text]" custT="1"/>
      <dgm:spPr/>
      <dgm:t>
        <a:bodyPr/>
        <a:lstStyle/>
        <a:p>
          <a:r>
            <a:rPr lang="en-US" sz="1700" b="1" dirty="0" smtClean="0">
              <a:solidFill>
                <a:srgbClr val="000000"/>
              </a:solidFill>
              <a:latin typeface="Times New Roman"/>
              <a:cs typeface="Times New Roman"/>
            </a:rPr>
            <a:t>Establishing Goals &amp; Objective</a:t>
          </a:r>
          <a:endParaRPr lang="en-US" sz="1700" b="1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BD4FFBC3-A79D-B24F-A69E-755098643D1F}" type="parTrans" cxnId="{415BE066-A8C0-684E-BF9A-C264A131840F}">
      <dgm:prSet/>
      <dgm:spPr/>
      <dgm:t>
        <a:bodyPr/>
        <a:lstStyle/>
        <a:p>
          <a:endParaRPr lang="en-US" b="1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9B0C0F3A-4FB8-4E49-8417-9D188928E808}" type="sibTrans" cxnId="{415BE066-A8C0-684E-BF9A-C264A131840F}">
      <dgm:prSet/>
      <dgm:spPr/>
      <dgm:t>
        <a:bodyPr/>
        <a:lstStyle/>
        <a:p>
          <a:endParaRPr lang="en-US" b="1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F958430A-723C-384A-99EC-DA57DE1448BC}">
      <dgm:prSet phldrT="[Text]"/>
      <dgm:spPr/>
      <dgm:t>
        <a:bodyPr/>
        <a:lstStyle/>
        <a:p>
          <a:r>
            <a:rPr lang="en-US" b="1" dirty="0" smtClean="0">
              <a:solidFill>
                <a:srgbClr val="000000"/>
              </a:solidFill>
              <a:latin typeface="Times New Roman"/>
              <a:cs typeface="Times New Roman"/>
            </a:rPr>
            <a:t>2</a:t>
          </a:r>
          <a:endParaRPr lang="en-US" b="1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22393B21-BC21-064C-BA1D-97FB192121F4}" type="parTrans" cxnId="{18626D6C-45DD-4C41-9620-FA63CC94FD17}">
      <dgm:prSet/>
      <dgm:spPr/>
      <dgm:t>
        <a:bodyPr/>
        <a:lstStyle/>
        <a:p>
          <a:endParaRPr lang="en-US" b="1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94AA76ED-7C9B-5E4A-B3C5-89AA5FA2BBCB}" type="sibTrans" cxnId="{18626D6C-45DD-4C41-9620-FA63CC94FD17}">
      <dgm:prSet/>
      <dgm:spPr/>
      <dgm:t>
        <a:bodyPr/>
        <a:lstStyle/>
        <a:p>
          <a:endParaRPr lang="en-US" b="1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74DCF1B2-7A0B-F44E-B612-CD66801373B4}">
      <dgm:prSet phldrT="[Text]" custT="1"/>
      <dgm:spPr/>
      <dgm:t>
        <a:bodyPr/>
        <a:lstStyle/>
        <a:p>
          <a:r>
            <a:rPr lang="en-US" sz="1700" b="1" dirty="0" smtClean="0">
              <a:solidFill>
                <a:srgbClr val="000000"/>
              </a:solidFill>
              <a:latin typeface="Times New Roman"/>
              <a:cs typeface="Times New Roman"/>
            </a:rPr>
            <a:t>Formulating Action &amp; Response Strategy</a:t>
          </a:r>
          <a:endParaRPr lang="en-US" sz="1700" b="1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97F80362-9B08-4146-AC90-05ECACAB59CB}" type="parTrans" cxnId="{95D79266-F7DD-C745-B69C-8B62B24D4DEE}">
      <dgm:prSet/>
      <dgm:spPr/>
      <dgm:t>
        <a:bodyPr/>
        <a:lstStyle/>
        <a:p>
          <a:endParaRPr lang="en-US" b="1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16A6E42A-58D2-5E4B-B74A-EE8DB9182DF6}" type="sibTrans" cxnId="{95D79266-F7DD-C745-B69C-8B62B24D4DEE}">
      <dgm:prSet/>
      <dgm:spPr/>
      <dgm:t>
        <a:bodyPr/>
        <a:lstStyle/>
        <a:p>
          <a:endParaRPr lang="en-US" b="1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4BEECA90-ABDA-5648-8C6A-87468B98C011}">
      <dgm:prSet phldrT="[Text]"/>
      <dgm:spPr/>
      <dgm:t>
        <a:bodyPr/>
        <a:lstStyle/>
        <a:p>
          <a:r>
            <a:rPr lang="en-US" b="1" dirty="0" smtClean="0">
              <a:solidFill>
                <a:srgbClr val="000000"/>
              </a:solidFill>
              <a:latin typeface="Times New Roman"/>
              <a:cs typeface="Times New Roman"/>
            </a:rPr>
            <a:t>3</a:t>
          </a:r>
          <a:endParaRPr lang="en-US" b="1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F2457BD3-FBF2-9541-8429-9CF01CB66833}" type="parTrans" cxnId="{230A2879-7244-0040-8520-61CEFA629CA6}">
      <dgm:prSet/>
      <dgm:spPr/>
      <dgm:t>
        <a:bodyPr/>
        <a:lstStyle/>
        <a:p>
          <a:endParaRPr lang="en-US" b="1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5F1AFE15-38E6-6D4C-B37B-F350B24E23FC}" type="sibTrans" cxnId="{230A2879-7244-0040-8520-61CEFA629CA6}">
      <dgm:prSet/>
      <dgm:spPr/>
      <dgm:t>
        <a:bodyPr/>
        <a:lstStyle/>
        <a:p>
          <a:endParaRPr lang="en-US" b="1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6EBF3591-4D68-0444-8DD1-295266C07EE2}">
      <dgm:prSet phldrT="[Text]" custT="1"/>
      <dgm:spPr/>
      <dgm:t>
        <a:bodyPr/>
        <a:lstStyle/>
        <a:p>
          <a:r>
            <a:rPr lang="en-US" sz="1700" b="1" dirty="0" smtClean="0">
              <a:solidFill>
                <a:srgbClr val="000000"/>
              </a:solidFill>
              <a:latin typeface="Times New Roman"/>
              <a:cs typeface="Times New Roman"/>
            </a:rPr>
            <a:t>Using Effective </a:t>
          </a:r>
          <a:r>
            <a:rPr lang="en-US" sz="1700" b="1" dirty="0" err="1" smtClean="0">
              <a:solidFill>
                <a:srgbClr val="000000"/>
              </a:solidFill>
              <a:latin typeface="Times New Roman"/>
              <a:cs typeface="Times New Roman"/>
            </a:rPr>
            <a:t>Communi-cation</a:t>
          </a:r>
          <a:endParaRPr lang="en-US" sz="1700" b="1" dirty="0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C1206BF2-AA3E-DF4B-AFF3-11334E2F3FCA}" type="parTrans" cxnId="{940C9238-8556-A24B-B58D-B5C0782C1ABA}">
      <dgm:prSet/>
      <dgm:spPr/>
      <dgm:t>
        <a:bodyPr/>
        <a:lstStyle/>
        <a:p>
          <a:endParaRPr lang="en-US" b="1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1F56205B-741B-F349-B66D-8109A1D0E3CD}" type="sibTrans" cxnId="{940C9238-8556-A24B-B58D-B5C0782C1ABA}">
      <dgm:prSet/>
      <dgm:spPr/>
      <dgm:t>
        <a:bodyPr/>
        <a:lstStyle/>
        <a:p>
          <a:endParaRPr lang="en-US" b="1">
            <a:solidFill>
              <a:srgbClr val="000000"/>
            </a:solidFill>
            <a:latin typeface="Times New Roman"/>
            <a:cs typeface="Times New Roman"/>
          </a:endParaRPr>
        </a:p>
      </dgm:t>
    </dgm:pt>
    <dgm:pt modelId="{A1A8F7CA-E039-FC4B-8D99-79F198C086FA}" type="pres">
      <dgm:prSet presAssocID="{1EC02A02-4524-E544-BBD9-C69D400F6016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FC54D35-DEA4-734C-BBA1-01B0BF1EE284}" type="pres">
      <dgm:prSet presAssocID="{0673268A-0718-CB48-B338-645C3E60AB29}" presName="compNode" presStyleCnt="0"/>
      <dgm:spPr/>
      <dgm:t>
        <a:bodyPr/>
        <a:lstStyle/>
        <a:p>
          <a:endParaRPr lang="en-US"/>
        </a:p>
      </dgm:t>
    </dgm:pt>
    <dgm:pt modelId="{0ABA2113-E51F-FA42-9873-945F60423CA5}" type="pres">
      <dgm:prSet presAssocID="{0673268A-0718-CB48-B338-645C3E60AB29}" presName="noGeometry" presStyleCnt="0"/>
      <dgm:spPr/>
      <dgm:t>
        <a:bodyPr/>
        <a:lstStyle/>
        <a:p>
          <a:endParaRPr lang="en-US"/>
        </a:p>
      </dgm:t>
    </dgm:pt>
    <dgm:pt modelId="{F090B979-024E-4C45-8F13-55607810C40A}" type="pres">
      <dgm:prSet presAssocID="{0673268A-0718-CB48-B338-645C3E60AB29}" presName="childTextVisible" presStyleLbl="bgAccFollowNode1" presStyleIdx="0" presStyleCnt="3" custScaleX="117656" custScaleY="1262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E49AFA-6357-5C4E-AA47-C3CE0F81FD87}" type="pres">
      <dgm:prSet presAssocID="{0673268A-0718-CB48-B338-645C3E60AB29}" presName="childTextHidden" presStyleLbl="bgAccFollowNode1" presStyleIdx="0" presStyleCnt="3"/>
      <dgm:spPr/>
      <dgm:t>
        <a:bodyPr/>
        <a:lstStyle/>
        <a:p>
          <a:endParaRPr lang="en-US"/>
        </a:p>
      </dgm:t>
    </dgm:pt>
    <dgm:pt modelId="{75CC67CD-8A95-D14C-B36E-229CF0BB47CB}" type="pres">
      <dgm:prSet presAssocID="{0673268A-0718-CB48-B338-645C3E60AB29}" presName="parentText" presStyleLbl="node1" presStyleIdx="0" presStyleCnt="3" custScaleX="89578" custScaleY="8291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DF5BCF-0FF4-CE43-8323-57CEA65763D9}" type="pres">
      <dgm:prSet presAssocID="{0673268A-0718-CB48-B338-645C3E60AB29}" presName="aSpace" presStyleCnt="0"/>
      <dgm:spPr/>
      <dgm:t>
        <a:bodyPr/>
        <a:lstStyle/>
        <a:p>
          <a:endParaRPr lang="en-US"/>
        </a:p>
      </dgm:t>
    </dgm:pt>
    <dgm:pt modelId="{A98917CF-C919-AC4B-9F9F-2EF217696C18}" type="pres">
      <dgm:prSet presAssocID="{F958430A-723C-384A-99EC-DA57DE1448BC}" presName="compNode" presStyleCnt="0"/>
      <dgm:spPr/>
      <dgm:t>
        <a:bodyPr/>
        <a:lstStyle/>
        <a:p>
          <a:endParaRPr lang="en-US"/>
        </a:p>
      </dgm:t>
    </dgm:pt>
    <dgm:pt modelId="{98BC940F-EBE8-AF4D-807C-0296561FECA5}" type="pres">
      <dgm:prSet presAssocID="{F958430A-723C-384A-99EC-DA57DE1448BC}" presName="noGeometry" presStyleCnt="0"/>
      <dgm:spPr/>
      <dgm:t>
        <a:bodyPr/>
        <a:lstStyle/>
        <a:p>
          <a:endParaRPr lang="en-US"/>
        </a:p>
      </dgm:t>
    </dgm:pt>
    <dgm:pt modelId="{CA7E5AD8-5AB5-B841-8CB3-A70063A4411F}" type="pres">
      <dgm:prSet presAssocID="{F958430A-723C-384A-99EC-DA57DE1448BC}" presName="childTextVisible" presStyleLbl="bgAccFollowNode1" presStyleIdx="1" presStyleCnt="3" custScaleX="117656" custScaleY="1262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52FDC4-7991-8F40-A6B4-98E61280236A}" type="pres">
      <dgm:prSet presAssocID="{F958430A-723C-384A-99EC-DA57DE1448BC}" presName="childTextHidden" presStyleLbl="bgAccFollowNode1" presStyleIdx="1" presStyleCnt="3"/>
      <dgm:spPr/>
      <dgm:t>
        <a:bodyPr/>
        <a:lstStyle/>
        <a:p>
          <a:endParaRPr lang="en-US"/>
        </a:p>
      </dgm:t>
    </dgm:pt>
    <dgm:pt modelId="{D32071F7-924F-0749-B327-42B7FB3F80EE}" type="pres">
      <dgm:prSet presAssocID="{F958430A-723C-384A-99EC-DA57DE1448BC}" presName="parentText" presStyleLbl="node1" presStyleIdx="1" presStyleCnt="3" custScaleX="89578" custScaleY="8291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C3AE49-5022-9243-A61D-459D0395066E}" type="pres">
      <dgm:prSet presAssocID="{F958430A-723C-384A-99EC-DA57DE1448BC}" presName="aSpace" presStyleCnt="0"/>
      <dgm:spPr/>
      <dgm:t>
        <a:bodyPr/>
        <a:lstStyle/>
        <a:p>
          <a:endParaRPr lang="en-US"/>
        </a:p>
      </dgm:t>
    </dgm:pt>
    <dgm:pt modelId="{05245561-0825-CE41-B414-C27BF820AA19}" type="pres">
      <dgm:prSet presAssocID="{4BEECA90-ABDA-5648-8C6A-87468B98C011}" presName="compNode" presStyleCnt="0"/>
      <dgm:spPr/>
      <dgm:t>
        <a:bodyPr/>
        <a:lstStyle/>
        <a:p>
          <a:endParaRPr lang="en-US"/>
        </a:p>
      </dgm:t>
    </dgm:pt>
    <dgm:pt modelId="{B2079687-BF8E-1C49-A2F8-0A1764347896}" type="pres">
      <dgm:prSet presAssocID="{4BEECA90-ABDA-5648-8C6A-87468B98C011}" presName="noGeometry" presStyleCnt="0"/>
      <dgm:spPr/>
      <dgm:t>
        <a:bodyPr/>
        <a:lstStyle/>
        <a:p>
          <a:endParaRPr lang="en-US"/>
        </a:p>
      </dgm:t>
    </dgm:pt>
    <dgm:pt modelId="{0559B03E-FD2C-2948-9E52-12364A75E79E}" type="pres">
      <dgm:prSet presAssocID="{4BEECA90-ABDA-5648-8C6A-87468B98C011}" presName="childTextVisible" presStyleLbl="bgAccFollowNode1" presStyleIdx="2" presStyleCnt="3" custScaleX="117656" custScaleY="1262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86E795-E75B-7E49-9927-E0E2ABC1B460}" type="pres">
      <dgm:prSet presAssocID="{4BEECA90-ABDA-5648-8C6A-87468B98C011}" presName="childTextHidden" presStyleLbl="bgAccFollowNode1" presStyleIdx="2" presStyleCnt="3"/>
      <dgm:spPr/>
      <dgm:t>
        <a:bodyPr/>
        <a:lstStyle/>
        <a:p>
          <a:endParaRPr lang="en-US"/>
        </a:p>
      </dgm:t>
    </dgm:pt>
    <dgm:pt modelId="{F4830993-74C3-A447-921E-A36D7787419B}" type="pres">
      <dgm:prSet presAssocID="{4BEECA90-ABDA-5648-8C6A-87468B98C011}" presName="parentText" presStyleLbl="node1" presStyleIdx="2" presStyleCnt="3" custScaleX="89578" custScaleY="8291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40C9238-8556-A24B-B58D-B5C0782C1ABA}" srcId="{4BEECA90-ABDA-5648-8C6A-87468B98C011}" destId="{6EBF3591-4D68-0444-8DD1-295266C07EE2}" srcOrd="0" destOrd="0" parTransId="{C1206BF2-AA3E-DF4B-AFF3-11334E2F3FCA}" sibTransId="{1F56205B-741B-F349-B66D-8109A1D0E3CD}"/>
    <dgm:cxn modelId="{6E4EAE12-5484-F645-B489-8A7AE31FD81B}" type="presOf" srcId="{F958430A-723C-384A-99EC-DA57DE1448BC}" destId="{D32071F7-924F-0749-B327-42B7FB3F80EE}" srcOrd="0" destOrd="0" presId="urn:microsoft.com/office/officeart/2005/8/layout/hProcess6"/>
    <dgm:cxn modelId="{69E9DB10-05C0-9845-BB10-8A7B90223F87}" type="presOf" srcId="{74DCF1B2-7A0B-F44E-B612-CD66801373B4}" destId="{CA7E5AD8-5AB5-B841-8CB3-A70063A4411F}" srcOrd="0" destOrd="0" presId="urn:microsoft.com/office/officeart/2005/8/layout/hProcess6"/>
    <dgm:cxn modelId="{573A53B6-0443-E640-AA7E-5FEAE08240BD}" type="presOf" srcId="{74DCF1B2-7A0B-F44E-B612-CD66801373B4}" destId="{C352FDC4-7991-8F40-A6B4-98E61280236A}" srcOrd="1" destOrd="0" presId="urn:microsoft.com/office/officeart/2005/8/layout/hProcess6"/>
    <dgm:cxn modelId="{D3AD0077-AE1C-E543-A62A-528DDAFA0A8F}" srcId="{1EC02A02-4524-E544-BBD9-C69D400F6016}" destId="{0673268A-0718-CB48-B338-645C3E60AB29}" srcOrd="0" destOrd="0" parTransId="{7AD89B29-1F09-5B45-8782-565FDCCFF1F1}" sibTransId="{198807BA-4A01-064B-8C02-069E7D6927E8}"/>
    <dgm:cxn modelId="{28B93565-DBBD-3E4C-B522-14C315835F81}" type="presOf" srcId="{4BEECA90-ABDA-5648-8C6A-87468B98C011}" destId="{F4830993-74C3-A447-921E-A36D7787419B}" srcOrd="0" destOrd="0" presId="urn:microsoft.com/office/officeart/2005/8/layout/hProcess6"/>
    <dgm:cxn modelId="{E78A83E4-F102-D543-83D3-7E9D52F04FB7}" type="presOf" srcId="{BC926A16-AAA1-784D-B473-670E2CB3E5BE}" destId="{F090B979-024E-4C45-8F13-55607810C40A}" srcOrd="0" destOrd="0" presId="urn:microsoft.com/office/officeart/2005/8/layout/hProcess6"/>
    <dgm:cxn modelId="{2704B1D2-E5EE-B946-84E5-177E6D7F727C}" type="presOf" srcId="{6EBF3591-4D68-0444-8DD1-295266C07EE2}" destId="{9786E795-E75B-7E49-9927-E0E2ABC1B460}" srcOrd="1" destOrd="0" presId="urn:microsoft.com/office/officeart/2005/8/layout/hProcess6"/>
    <dgm:cxn modelId="{4354E6D5-3D29-A145-A55B-72ECF530BCBB}" type="presOf" srcId="{BC926A16-AAA1-784D-B473-670E2CB3E5BE}" destId="{97E49AFA-6357-5C4E-AA47-C3CE0F81FD87}" srcOrd="1" destOrd="0" presId="urn:microsoft.com/office/officeart/2005/8/layout/hProcess6"/>
    <dgm:cxn modelId="{415BE066-A8C0-684E-BF9A-C264A131840F}" srcId="{0673268A-0718-CB48-B338-645C3E60AB29}" destId="{BC926A16-AAA1-784D-B473-670E2CB3E5BE}" srcOrd="0" destOrd="0" parTransId="{BD4FFBC3-A79D-B24F-A69E-755098643D1F}" sibTransId="{9B0C0F3A-4FB8-4E49-8417-9D188928E808}"/>
    <dgm:cxn modelId="{18626D6C-45DD-4C41-9620-FA63CC94FD17}" srcId="{1EC02A02-4524-E544-BBD9-C69D400F6016}" destId="{F958430A-723C-384A-99EC-DA57DE1448BC}" srcOrd="1" destOrd="0" parTransId="{22393B21-BC21-064C-BA1D-97FB192121F4}" sibTransId="{94AA76ED-7C9B-5E4A-B3C5-89AA5FA2BBCB}"/>
    <dgm:cxn modelId="{95D79266-F7DD-C745-B69C-8B62B24D4DEE}" srcId="{F958430A-723C-384A-99EC-DA57DE1448BC}" destId="{74DCF1B2-7A0B-F44E-B612-CD66801373B4}" srcOrd="0" destOrd="0" parTransId="{97F80362-9B08-4146-AC90-05ECACAB59CB}" sibTransId="{16A6E42A-58D2-5E4B-B74A-EE8DB9182DF6}"/>
    <dgm:cxn modelId="{230A2879-7244-0040-8520-61CEFA629CA6}" srcId="{1EC02A02-4524-E544-BBD9-C69D400F6016}" destId="{4BEECA90-ABDA-5648-8C6A-87468B98C011}" srcOrd="2" destOrd="0" parTransId="{F2457BD3-FBF2-9541-8429-9CF01CB66833}" sibTransId="{5F1AFE15-38E6-6D4C-B37B-F350B24E23FC}"/>
    <dgm:cxn modelId="{D59DE900-0C01-F246-A276-DCE09D967E51}" type="presOf" srcId="{0673268A-0718-CB48-B338-645C3E60AB29}" destId="{75CC67CD-8A95-D14C-B36E-229CF0BB47CB}" srcOrd="0" destOrd="0" presId="urn:microsoft.com/office/officeart/2005/8/layout/hProcess6"/>
    <dgm:cxn modelId="{8174323D-2D9A-334E-9FCF-1EAD14516A81}" type="presOf" srcId="{6EBF3591-4D68-0444-8DD1-295266C07EE2}" destId="{0559B03E-FD2C-2948-9E52-12364A75E79E}" srcOrd="0" destOrd="0" presId="urn:microsoft.com/office/officeart/2005/8/layout/hProcess6"/>
    <dgm:cxn modelId="{B704C214-410B-3243-BC1C-6B8B3E3DCC81}" type="presOf" srcId="{1EC02A02-4524-E544-BBD9-C69D400F6016}" destId="{A1A8F7CA-E039-FC4B-8D99-79F198C086FA}" srcOrd="0" destOrd="0" presId="urn:microsoft.com/office/officeart/2005/8/layout/hProcess6"/>
    <dgm:cxn modelId="{C7307DC0-E312-B34F-86A7-AEFEA7E24936}" type="presParOf" srcId="{A1A8F7CA-E039-FC4B-8D99-79F198C086FA}" destId="{AFC54D35-DEA4-734C-BBA1-01B0BF1EE284}" srcOrd="0" destOrd="0" presId="urn:microsoft.com/office/officeart/2005/8/layout/hProcess6"/>
    <dgm:cxn modelId="{A5CBCD6D-2F4F-9241-80B2-7DFC97F6B324}" type="presParOf" srcId="{AFC54D35-DEA4-734C-BBA1-01B0BF1EE284}" destId="{0ABA2113-E51F-FA42-9873-945F60423CA5}" srcOrd="0" destOrd="0" presId="urn:microsoft.com/office/officeart/2005/8/layout/hProcess6"/>
    <dgm:cxn modelId="{AA84645A-F55D-6048-95CB-BDB94B5979F1}" type="presParOf" srcId="{AFC54D35-DEA4-734C-BBA1-01B0BF1EE284}" destId="{F090B979-024E-4C45-8F13-55607810C40A}" srcOrd="1" destOrd="0" presId="urn:microsoft.com/office/officeart/2005/8/layout/hProcess6"/>
    <dgm:cxn modelId="{1BEE7554-D5D0-A445-AAC9-6AE3D035E813}" type="presParOf" srcId="{AFC54D35-DEA4-734C-BBA1-01B0BF1EE284}" destId="{97E49AFA-6357-5C4E-AA47-C3CE0F81FD87}" srcOrd="2" destOrd="0" presId="urn:microsoft.com/office/officeart/2005/8/layout/hProcess6"/>
    <dgm:cxn modelId="{38E52903-E872-0B43-8CF7-D415BB7E9848}" type="presParOf" srcId="{AFC54D35-DEA4-734C-BBA1-01B0BF1EE284}" destId="{75CC67CD-8A95-D14C-B36E-229CF0BB47CB}" srcOrd="3" destOrd="0" presId="urn:microsoft.com/office/officeart/2005/8/layout/hProcess6"/>
    <dgm:cxn modelId="{0EAE2819-D7D3-054B-9E7F-54AA3266B1A9}" type="presParOf" srcId="{A1A8F7CA-E039-FC4B-8D99-79F198C086FA}" destId="{B0DF5BCF-0FF4-CE43-8323-57CEA65763D9}" srcOrd="1" destOrd="0" presId="urn:microsoft.com/office/officeart/2005/8/layout/hProcess6"/>
    <dgm:cxn modelId="{E5D631D6-6232-5E49-910B-6F7FCD05FDD2}" type="presParOf" srcId="{A1A8F7CA-E039-FC4B-8D99-79F198C086FA}" destId="{A98917CF-C919-AC4B-9F9F-2EF217696C18}" srcOrd="2" destOrd="0" presId="urn:microsoft.com/office/officeart/2005/8/layout/hProcess6"/>
    <dgm:cxn modelId="{97ED4C2A-E7C7-BB4E-AC46-DA0B79A0CFA1}" type="presParOf" srcId="{A98917CF-C919-AC4B-9F9F-2EF217696C18}" destId="{98BC940F-EBE8-AF4D-807C-0296561FECA5}" srcOrd="0" destOrd="0" presId="urn:microsoft.com/office/officeart/2005/8/layout/hProcess6"/>
    <dgm:cxn modelId="{DA27FE1A-EEB1-954D-994F-EEF9A9805FC4}" type="presParOf" srcId="{A98917CF-C919-AC4B-9F9F-2EF217696C18}" destId="{CA7E5AD8-5AB5-B841-8CB3-A70063A4411F}" srcOrd="1" destOrd="0" presId="urn:microsoft.com/office/officeart/2005/8/layout/hProcess6"/>
    <dgm:cxn modelId="{530A203C-755F-6342-916D-CADEF924F730}" type="presParOf" srcId="{A98917CF-C919-AC4B-9F9F-2EF217696C18}" destId="{C352FDC4-7991-8F40-A6B4-98E61280236A}" srcOrd="2" destOrd="0" presId="urn:microsoft.com/office/officeart/2005/8/layout/hProcess6"/>
    <dgm:cxn modelId="{72C9F062-3EAC-564B-AC8E-0CF9FFABCE0F}" type="presParOf" srcId="{A98917CF-C919-AC4B-9F9F-2EF217696C18}" destId="{D32071F7-924F-0749-B327-42B7FB3F80EE}" srcOrd="3" destOrd="0" presId="urn:microsoft.com/office/officeart/2005/8/layout/hProcess6"/>
    <dgm:cxn modelId="{0C71557A-F6D5-214A-8000-1D9EEDEA20AB}" type="presParOf" srcId="{A1A8F7CA-E039-FC4B-8D99-79F198C086FA}" destId="{FDC3AE49-5022-9243-A61D-459D0395066E}" srcOrd="3" destOrd="0" presId="urn:microsoft.com/office/officeart/2005/8/layout/hProcess6"/>
    <dgm:cxn modelId="{F2D56FA1-2C23-114C-965C-9F307613DFBC}" type="presParOf" srcId="{A1A8F7CA-E039-FC4B-8D99-79F198C086FA}" destId="{05245561-0825-CE41-B414-C27BF820AA19}" srcOrd="4" destOrd="0" presId="urn:microsoft.com/office/officeart/2005/8/layout/hProcess6"/>
    <dgm:cxn modelId="{DCA39BB4-5EF3-0B4C-A454-FB48313D8620}" type="presParOf" srcId="{05245561-0825-CE41-B414-C27BF820AA19}" destId="{B2079687-BF8E-1C49-A2F8-0A1764347896}" srcOrd="0" destOrd="0" presId="urn:microsoft.com/office/officeart/2005/8/layout/hProcess6"/>
    <dgm:cxn modelId="{766537B6-C7C7-D641-82D2-D49EC2CB4928}" type="presParOf" srcId="{05245561-0825-CE41-B414-C27BF820AA19}" destId="{0559B03E-FD2C-2948-9E52-12364A75E79E}" srcOrd="1" destOrd="0" presId="urn:microsoft.com/office/officeart/2005/8/layout/hProcess6"/>
    <dgm:cxn modelId="{25C74BE8-DDAD-094E-AE0D-0BD916F72C60}" type="presParOf" srcId="{05245561-0825-CE41-B414-C27BF820AA19}" destId="{9786E795-E75B-7E49-9927-E0E2ABC1B460}" srcOrd="2" destOrd="0" presId="urn:microsoft.com/office/officeart/2005/8/layout/hProcess6"/>
    <dgm:cxn modelId="{89B4ACA2-74DA-6D44-BA34-36373590D347}" type="presParOf" srcId="{05245561-0825-CE41-B414-C27BF820AA19}" destId="{F4830993-74C3-A447-921E-A36D7787419B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C78E9A3-7954-5B4A-86EF-89334B462DC2}" type="doc">
      <dgm:prSet loTypeId="urn:microsoft.com/office/officeart/2005/8/layout/default" loCatId="list" qsTypeId="urn:microsoft.com/office/officeart/2005/8/quickstyle/simple4" qsCatId="simple" csTypeId="urn:microsoft.com/office/officeart/2005/8/colors/accent2_4" csCatId="accent2" phldr="1"/>
      <dgm:spPr/>
      <dgm:t>
        <a:bodyPr/>
        <a:lstStyle/>
        <a:p>
          <a:endParaRPr lang="en-US"/>
        </a:p>
      </dgm:t>
    </dgm:pt>
    <dgm:pt modelId="{C814AAA9-FCB0-C744-9725-9EB587E91808}">
      <dgm:prSet phldrT="[Text]"/>
      <dgm:spPr/>
      <dgm:t>
        <a:bodyPr/>
        <a:lstStyle/>
        <a:p>
          <a:r>
            <a:rPr lang="en-US" dirty="0" smtClean="0">
              <a:latin typeface="Times New Roman"/>
              <a:cs typeface="Times New Roman"/>
            </a:rPr>
            <a:t>Reputation Management Goals</a:t>
          </a:r>
          <a:endParaRPr lang="en-US" dirty="0">
            <a:latin typeface="Times New Roman"/>
            <a:cs typeface="Times New Roman"/>
          </a:endParaRPr>
        </a:p>
      </dgm:t>
    </dgm:pt>
    <dgm:pt modelId="{EBE17765-36A4-8146-A9B0-EBE6C0FF6D11}" type="parTrans" cxnId="{DAF22C47-B1E3-4D43-9F77-5E72619A0E76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2FE9C292-0C8F-7D41-B7D0-D652957046FC}" type="sibTrans" cxnId="{DAF22C47-B1E3-4D43-9F77-5E72619A0E76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47163996-C931-B14A-B402-A8922B3E70C8}">
      <dgm:prSet phldrT="[Text]"/>
      <dgm:spPr/>
      <dgm:t>
        <a:bodyPr/>
        <a:lstStyle/>
        <a:p>
          <a:r>
            <a:rPr lang="en-US" dirty="0" smtClean="0">
              <a:latin typeface="Times New Roman"/>
              <a:cs typeface="Times New Roman"/>
            </a:rPr>
            <a:t>Relationship Management Goals</a:t>
          </a:r>
          <a:endParaRPr lang="en-US" dirty="0">
            <a:latin typeface="Times New Roman"/>
            <a:cs typeface="Times New Roman"/>
          </a:endParaRPr>
        </a:p>
      </dgm:t>
    </dgm:pt>
    <dgm:pt modelId="{DE01A994-AB34-8D43-A7E2-E80CB02C66BE}" type="parTrans" cxnId="{44393555-DFCA-5949-AB27-BDD11AAF7BF2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9C590AA6-60DB-4540-B811-EF6DB8374373}" type="sibTrans" cxnId="{44393555-DFCA-5949-AB27-BDD11AAF7BF2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E8351F58-A8EF-F24A-B5F7-E512ADD1EA35}">
      <dgm:prSet phldrT="[Text]"/>
      <dgm:spPr/>
      <dgm:t>
        <a:bodyPr/>
        <a:lstStyle/>
        <a:p>
          <a:r>
            <a:rPr lang="en-US" dirty="0" smtClean="0">
              <a:latin typeface="Times New Roman"/>
              <a:cs typeface="Times New Roman"/>
            </a:rPr>
            <a:t>Task Management Goals</a:t>
          </a:r>
          <a:endParaRPr lang="en-US" dirty="0">
            <a:latin typeface="Times New Roman"/>
            <a:cs typeface="Times New Roman"/>
          </a:endParaRPr>
        </a:p>
      </dgm:t>
    </dgm:pt>
    <dgm:pt modelId="{C15D3DC6-5358-3D49-9641-714CBFDCCB66}" type="parTrans" cxnId="{D1902128-85AF-8944-9A68-BEF2BA118511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BCA6C6D4-F30A-B347-80C1-FEC58CC2476C}" type="sibTrans" cxnId="{D1902128-85AF-8944-9A68-BEF2BA118511}">
      <dgm:prSet/>
      <dgm:spPr/>
      <dgm:t>
        <a:bodyPr/>
        <a:lstStyle/>
        <a:p>
          <a:endParaRPr lang="en-US">
            <a:latin typeface="Times New Roman"/>
            <a:cs typeface="Times New Roman"/>
          </a:endParaRPr>
        </a:p>
      </dgm:t>
    </dgm:pt>
    <dgm:pt modelId="{10CD8618-4D01-5347-A6D5-EA126A093A8B}" type="pres">
      <dgm:prSet presAssocID="{2C78E9A3-7954-5B4A-86EF-89334B462DC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D6D191A-B692-6740-9579-1E0A6186FC38}" type="pres">
      <dgm:prSet presAssocID="{C814AAA9-FCB0-C744-9725-9EB587E91808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6F22F2-D8A9-484B-BB77-923ACE8A4552}" type="pres">
      <dgm:prSet presAssocID="{2FE9C292-0C8F-7D41-B7D0-D652957046FC}" presName="sibTrans" presStyleCnt="0"/>
      <dgm:spPr/>
      <dgm:t>
        <a:bodyPr/>
        <a:lstStyle/>
        <a:p>
          <a:endParaRPr lang="en-US"/>
        </a:p>
      </dgm:t>
    </dgm:pt>
    <dgm:pt modelId="{F90CA29E-762D-1845-8D89-682582857BCD}" type="pres">
      <dgm:prSet presAssocID="{47163996-C931-B14A-B402-A8922B3E70C8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F1B180-02BF-2945-9D21-CBE2EDF72D51}" type="pres">
      <dgm:prSet presAssocID="{9C590AA6-60DB-4540-B811-EF6DB8374373}" presName="sibTrans" presStyleCnt="0"/>
      <dgm:spPr/>
      <dgm:t>
        <a:bodyPr/>
        <a:lstStyle/>
        <a:p>
          <a:endParaRPr lang="en-US"/>
        </a:p>
      </dgm:t>
    </dgm:pt>
    <dgm:pt modelId="{600CE6C6-F996-3E4C-8D1A-DB758D24E77A}" type="pres">
      <dgm:prSet presAssocID="{E8351F58-A8EF-F24A-B5F7-E512ADD1EA35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C11C7C8-BDCE-2742-A35B-FCFB74C30F31}" type="presOf" srcId="{C814AAA9-FCB0-C744-9725-9EB587E91808}" destId="{0D6D191A-B692-6740-9579-1E0A6186FC38}" srcOrd="0" destOrd="0" presId="urn:microsoft.com/office/officeart/2005/8/layout/default"/>
    <dgm:cxn modelId="{85EA929A-384E-D945-A48A-B298C188C183}" type="presOf" srcId="{2C78E9A3-7954-5B4A-86EF-89334B462DC2}" destId="{10CD8618-4D01-5347-A6D5-EA126A093A8B}" srcOrd="0" destOrd="0" presId="urn:microsoft.com/office/officeart/2005/8/layout/default"/>
    <dgm:cxn modelId="{DAF22C47-B1E3-4D43-9F77-5E72619A0E76}" srcId="{2C78E9A3-7954-5B4A-86EF-89334B462DC2}" destId="{C814AAA9-FCB0-C744-9725-9EB587E91808}" srcOrd="0" destOrd="0" parTransId="{EBE17765-36A4-8146-A9B0-EBE6C0FF6D11}" sibTransId="{2FE9C292-0C8F-7D41-B7D0-D652957046FC}"/>
    <dgm:cxn modelId="{44393555-DFCA-5949-AB27-BDD11AAF7BF2}" srcId="{2C78E9A3-7954-5B4A-86EF-89334B462DC2}" destId="{47163996-C931-B14A-B402-A8922B3E70C8}" srcOrd="1" destOrd="0" parTransId="{DE01A994-AB34-8D43-A7E2-E80CB02C66BE}" sibTransId="{9C590AA6-60DB-4540-B811-EF6DB8374373}"/>
    <dgm:cxn modelId="{D1902128-85AF-8944-9A68-BEF2BA118511}" srcId="{2C78E9A3-7954-5B4A-86EF-89334B462DC2}" destId="{E8351F58-A8EF-F24A-B5F7-E512ADD1EA35}" srcOrd="2" destOrd="0" parTransId="{C15D3DC6-5358-3D49-9641-714CBFDCCB66}" sibTransId="{BCA6C6D4-F30A-B347-80C1-FEC58CC2476C}"/>
    <dgm:cxn modelId="{EBBCEC3C-E92C-8443-A9AA-8A36525378D8}" type="presOf" srcId="{E8351F58-A8EF-F24A-B5F7-E512ADD1EA35}" destId="{600CE6C6-F996-3E4C-8D1A-DB758D24E77A}" srcOrd="0" destOrd="0" presId="urn:microsoft.com/office/officeart/2005/8/layout/default"/>
    <dgm:cxn modelId="{FEA974AB-E505-854F-B043-E48D37E84DFD}" type="presOf" srcId="{47163996-C931-B14A-B402-A8922B3E70C8}" destId="{F90CA29E-762D-1845-8D89-682582857BCD}" srcOrd="0" destOrd="0" presId="urn:microsoft.com/office/officeart/2005/8/layout/default"/>
    <dgm:cxn modelId="{B964FEE5-6252-DA48-B8C8-3FA6E2C2290F}" type="presParOf" srcId="{10CD8618-4D01-5347-A6D5-EA126A093A8B}" destId="{0D6D191A-B692-6740-9579-1E0A6186FC38}" srcOrd="0" destOrd="0" presId="urn:microsoft.com/office/officeart/2005/8/layout/default"/>
    <dgm:cxn modelId="{9F3382C0-7FD1-124B-8AA6-F13D9E823EFF}" type="presParOf" srcId="{10CD8618-4D01-5347-A6D5-EA126A093A8B}" destId="{D36F22F2-D8A9-484B-BB77-923ACE8A4552}" srcOrd="1" destOrd="0" presId="urn:microsoft.com/office/officeart/2005/8/layout/default"/>
    <dgm:cxn modelId="{9761C4F6-A9F4-B643-AF84-85842293D712}" type="presParOf" srcId="{10CD8618-4D01-5347-A6D5-EA126A093A8B}" destId="{F90CA29E-762D-1845-8D89-682582857BCD}" srcOrd="2" destOrd="0" presId="urn:microsoft.com/office/officeart/2005/8/layout/default"/>
    <dgm:cxn modelId="{CC1D5A5A-1F78-CC4C-92AD-2886BB653385}" type="presParOf" srcId="{10CD8618-4D01-5347-A6D5-EA126A093A8B}" destId="{CAF1B180-02BF-2945-9D21-CBE2EDF72D51}" srcOrd="3" destOrd="0" presId="urn:microsoft.com/office/officeart/2005/8/layout/default"/>
    <dgm:cxn modelId="{AA8A8C7D-2E90-E94C-B888-D66CAEDF79E2}" type="presParOf" srcId="{10CD8618-4D01-5347-A6D5-EA126A093A8B}" destId="{600CE6C6-F996-3E4C-8D1A-DB758D24E77A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229FA2C-05FB-1F41-BD71-0DDBEA1E741C}">
      <dsp:nvSpPr>
        <dsp:cNvPr id="0" name=""/>
        <dsp:cNvSpPr/>
      </dsp:nvSpPr>
      <dsp:spPr>
        <a:xfrm>
          <a:off x="2365" y="390377"/>
          <a:ext cx="2882361" cy="1152944"/>
        </a:xfrm>
        <a:prstGeom prst="chevron">
          <a:avLst/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rgbClr val="000000"/>
              </a:solidFill>
              <a:latin typeface="Times New Roman"/>
              <a:cs typeface="Times New Roman"/>
            </a:rPr>
            <a:t>1. Analyzing the Situation</a:t>
          </a:r>
          <a:endParaRPr lang="en-US" sz="2400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>
        <a:off x="2365" y="390377"/>
        <a:ext cx="2882361" cy="1152944"/>
      </dsp:txXfrm>
    </dsp:sp>
    <dsp:sp modelId="{6EACC280-DA6F-BF49-B724-7702722E2C5E}">
      <dsp:nvSpPr>
        <dsp:cNvPr id="0" name=""/>
        <dsp:cNvSpPr/>
      </dsp:nvSpPr>
      <dsp:spPr>
        <a:xfrm>
          <a:off x="2596490" y="390377"/>
          <a:ext cx="2882361" cy="1152944"/>
        </a:xfrm>
        <a:prstGeom prst="chevron">
          <a:avLst/>
        </a:prstGeom>
        <a:gradFill rotWithShape="0">
          <a:gsLst>
            <a:gs pos="0">
              <a:schemeClr val="accent2">
                <a:shade val="50000"/>
                <a:hueOff val="-27656"/>
                <a:satOff val="-5606"/>
                <a:lumOff val="30834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shade val="50000"/>
                <a:hueOff val="-27656"/>
                <a:satOff val="-5606"/>
                <a:lumOff val="30834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rgbClr val="000000"/>
              </a:solidFill>
              <a:latin typeface="Times New Roman"/>
              <a:cs typeface="Times New Roman"/>
            </a:rPr>
            <a:t>2. Analyzing the Organization</a:t>
          </a:r>
          <a:endParaRPr lang="en-US" sz="2400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>
        <a:off x="2596490" y="390377"/>
        <a:ext cx="2882361" cy="1152944"/>
      </dsp:txXfrm>
    </dsp:sp>
    <dsp:sp modelId="{0BE174F3-D6E1-1C48-BC4F-D22107D079B7}">
      <dsp:nvSpPr>
        <dsp:cNvPr id="0" name=""/>
        <dsp:cNvSpPr/>
      </dsp:nvSpPr>
      <dsp:spPr>
        <a:xfrm>
          <a:off x="5190615" y="390377"/>
          <a:ext cx="2882361" cy="1152944"/>
        </a:xfrm>
        <a:prstGeom prst="chevron">
          <a:avLst/>
        </a:prstGeom>
        <a:gradFill rotWithShape="0">
          <a:gsLst>
            <a:gs pos="0">
              <a:schemeClr val="accent2">
                <a:shade val="50000"/>
                <a:hueOff val="-27656"/>
                <a:satOff val="-5606"/>
                <a:lumOff val="30834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shade val="50000"/>
                <a:hueOff val="-27656"/>
                <a:satOff val="-5606"/>
                <a:lumOff val="30834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rgbClr val="000000"/>
              </a:solidFill>
              <a:latin typeface="Times New Roman"/>
              <a:cs typeface="Times New Roman"/>
            </a:rPr>
            <a:t>3. Analyzing the Public</a:t>
          </a:r>
          <a:endParaRPr lang="en-US" sz="2400" kern="1200" dirty="0">
            <a:solidFill>
              <a:srgbClr val="000000"/>
            </a:solidFill>
            <a:latin typeface="Times New Roman"/>
            <a:cs typeface="Times New Roman"/>
          </a:endParaRPr>
        </a:p>
      </dsp:txBody>
      <dsp:txXfrm>
        <a:off x="5190615" y="390377"/>
        <a:ext cx="2882361" cy="1152944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7D632F1-77FE-2748-A312-C80C30916B20}">
      <dsp:nvSpPr>
        <dsp:cNvPr id="0" name=""/>
        <dsp:cNvSpPr/>
      </dsp:nvSpPr>
      <dsp:spPr>
        <a:xfrm>
          <a:off x="0" y="29208"/>
          <a:ext cx="8229600" cy="993128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smtClean="0">
              <a:solidFill>
                <a:schemeClr val="tx1"/>
              </a:solidFill>
              <a:latin typeface="Times New Roman"/>
              <a:cs typeface="Times New Roman"/>
            </a:rPr>
            <a:t>Fokus Formative Research</a:t>
          </a:r>
          <a:endParaRPr lang="en-US" sz="2500" kern="1200" dirty="0">
            <a:solidFill>
              <a:schemeClr val="tx1"/>
            </a:solidFill>
            <a:latin typeface="Times New Roman"/>
            <a:cs typeface="Times New Roman"/>
          </a:endParaRPr>
        </a:p>
      </dsp:txBody>
      <dsp:txXfrm>
        <a:off x="0" y="29208"/>
        <a:ext cx="8229600" cy="993128"/>
      </dsp:txXfrm>
    </dsp:sp>
    <dsp:sp modelId="{F18C1BCB-D7F2-844F-B4E4-1061C1B598A3}">
      <dsp:nvSpPr>
        <dsp:cNvPr id="0" name=""/>
        <dsp:cNvSpPr/>
      </dsp:nvSpPr>
      <dsp:spPr>
        <a:xfrm>
          <a:off x="0" y="1022337"/>
          <a:ext cx="8229600" cy="621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1750" rIns="177800" bIns="3175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smtClean="0">
              <a:solidFill>
                <a:schemeClr val="tx1"/>
              </a:solidFill>
              <a:latin typeface="Times New Roman"/>
              <a:cs typeface="Times New Roman"/>
            </a:rPr>
            <a:t>Terfokus pada strategi dimana analisis situasi yang komprehensif diperlukan untuk mengambil keputusan yang tepat</a:t>
          </a:r>
          <a:endParaRPr lang="en-US" sz="2000" kern="1200" dirty="0">
            <a:solidFill>
              <a:schemeClr val="tx1"/>
            </a:solidFill>
            <a:latin typeface="Times New Roman"/>
            <a:cs typeface="Times New Roman"/>
          </a:endParaRPr>
        </a:p>
      </dsp:txBody>
      <dsp:txXfrm>
        <a:off x="0" y="1022337"/>
        <a:ext cx="8229600" cy="621000"/>
      </dsp:txXfrm>
    </dsp:sp>
    <dsp:sp modelId="{9A30A02D-449F-264A-AE65-4C2973D75E2D}">
      <dsp:nvSpPr>
        <dsp:cNvPr id="0" name=""/>
        <dsp:cNvSpPr/>
      </dsp:nvSpPr>
      <dsp:spPr>
        <a:xfrm>
          <a:off x="0" y="1643337"/>
          <a:ext cx="8229600" cy="993128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-27656"/>
                <a:satOff val="-5606"/>
                <a:lumOff val="30834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shade val="50000"/>
                <a:hueOff val="-27656"/>
                <a:satOff val="-5606"/>
                <a:lumOff val="30834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smtClean="0">
              <a:solidFill>
                <a:schemeClr val="tx1"/>
              </a:solidFill>
              <a:latin typeface="Times New Roman"/>
              <a:cs typeface="Times New Roman"/>
            </a:rPr>
            <a:t>Data</a:t>
          </a:r>
          <a:r>
            <a:rPr lang="en-US" sz="2500" kern="1200" baseline="0" smtClean="0">
              <a:solidFill>
                <a:schemeClr val="tx1"/>
              </a:solidFill>
              <a:latin typeface="Times New Roman"/>
              <a:cs typeface="Times New Roman"/>
            </a:rPr>
            <a:t> yang Digunakan dalam Formative Research</a:t>
          </a:r>
          <a:endParaRPr lang="en-US" sz="2500" kern="1200" dirty="0">
            <a:solidFill>
              <a:schemeClr val="tx1"/>
            </a:solidFill>
            <a:latin typeface="Times New Roman"/>
            <a:cs typeface="Times New Roman"/>
          </a:endParaRPr>
        </a:p>
      </dsp:txBody>
      <dsp:txXfrm>
        <a:off x="0" y="1643337"/>
        <a:ext cx="8229600" cy="993128"/>
      </dsp:txXfrm>
    </dsp:sp>
    <dsp:sp modelId="{EDFCCA1D-E0B8-6245-9DE7-827A84BE7C83}">
      <dsp:nvSpPr>
        <dsp:cNvPr id="0" name=""/>
        <dsp:cNvSpPr/>
      </dsp:nvSpPr>
      <dsp:spPr>
        <a:xfrm>
          <a:off x="0" y="2636465"/>
          <a:ext cx="8229600" cy="621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1750" rIns="177800" bIns="3175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smtClean="0">
              <a:solidFill>
                <a:schemeClr val="tx1"/>
              </a:solidFill>
              <a:latin typeface="Times New Roman"/>
              <a:cs typeface="Times New Roman"/>
            </a:rPr>
            <a:t>Mengumpulkan isu publik yang berkaitan dengan program komunikasi yang dapat memengaruhi organisasi</a:t>
          </a:r>
          <a:endParaRPr lang="en-US" sz="2000" kern="1200" dirty="0">
            <a:solidFill>
              <a:schemeClr val="tx1"/>
            </a:solidFill>
            <a:latin typeface="Times New Roman"/>
            <a:cs typeface="Times New Roman"/>
          </a:endParaRPr>
        </a:p>
      </dsp:txBody>
      <dsp:txXfrm>
        <a:off x="0" y="2636465"/>
        <a:ext cx="8229600" cy="621000"/>
      </dsp:txXfrm>
    </dsp:sp>
    <dsp:sp modelId="{E6FE41AC-457A-B84E-A505-7BF42EB6C630}">
      <dsp:nvSpPr>
        <dsp:cNvPr id="0" name=""/>
        <dsp:cNvSpPr/>
      </dsp:nvSpPr>
      <dsp:spPr>
        <a:xfrm>
          <a:off x="0" y="3257465"/>
          <a:ext cx="8229600" cy="993128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-27656"/>
                <a:satOff val="-5606"/>
                <a:lumOff val="30834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shade val="50000"/>
                <a:hueOff val="-27656"/>
                <a:satOff val="-5606"/>
                <a:lumOff val="30834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cap="none" smtClean="0">
              <a:solidFill>
                <a:schemeClr val="tx1"/>
              </a:solidFill>
              <a:latin typeface="Times New Roman"/>
              <a:cs typeface="Times New Roman"/>
            </a:rPr>
            <a:t>Komunikasi</a:t>
          </a:r>
          <a:r>
            <a:rPr lang="en-US" sz="2500" kern="1200" cap="none" baseline="0" smtClean="0">
              <a:solidFill>
                <a:schemeClr val="tx1"/>
              </a:solidFill>
              <a:latin typeface="Times New Roman"/>
              <a:cs typeface="Times New Roman"/>
            </a:rPr>
            <a:t> dalam Formative Research (Two Way Communication)</a:t>
          </a:r>
          <a:endParaRPr lang="en-US" sz="2500" kern="1200" cap="none" dirty="0">
            <a:solidFill>
              <a:schemeClr val="tx1"/>
            </a:solidFill>
            <a:latin typeface="Times New Roman"/>
            <a:cs typeface="Times New Roman"/>
          </a:endParaRPr>
        </a:p>
      </dsp:txBody>
      <dsp:txXfrm>
        <a:off x="0" y="3257465"/>
        <a:ext cx="8229600" cy="993128"/>
      </dsp:txXfrm>
    </dsp:sp>
    <dsp:sp modelId="{2418D17E-CD27-C842-BC88-8AD28BEBD41E}">
      <dsp:nvSpPr>
        <dsp:cNvPr id="0" name=""/>
        <dsp:cNvSpPr/>
      </dsp:nvSpPr>
      <dsp:spPr>
        <a:xfrm>
          <a:off x="0" y="4250594"/>
          <a:ext cx="8229600" cy="41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1750" rIns="177800" bIns="3175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smtClean="0">
              <a:solidFill>
                <a:schemeClr val="tx1"/>
              </a:solidFill>
              <a:latin typeface="Times New Roman"/>
              <a:cs typeface="Times New Roman"/>
            </a:rPr>
            <a:t>Komunikasi dua arah antara organisasi dan publik</a:t>
          </a:r>
          <a:endParaRPr lang="en-US" sz="2000" kern="1200" dirty="0">
            <a:solidFill>
              <a:schemeClr val="tx1"/>
            </a:solidFill>
            <a:latin typeface="Times New Roman"/>
            <a:cs typeface="Times New Roman"/>
          </a:endParaRPr>
        </a:p>
      </dsp:txBody>
      <dsp:txXfrm>
        <a:off x="0" y="4250594"/>
        <a:ext cx="8229600" cy="414000"/>
      </dsp:txXfrm>
    </dsp:sp>
  </dsp:spTree>
</dsp:drawing>
</file>

<file path=ppt/diagrams/drawing2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4173BC4-EC45-424A-A30B-4FB688D64435}">
      <dsp:nvSpPr>
        <dsp:cNvPr id="0" name=""/>
        <dsp:cNvSpPr/>
      </dsp:nvSpPr>
      <dsp:spPr>
        <a:xfrm>
          <a:off x="0" y="59995"/>
          <a:ext cx="8229600" cy="52767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 smtClean="0">
              <a:latin typeface="Times New Roman"/>
              <a:cs typeface="Times New Roman"/>
            </a:rPr>
            <a:t>Personel</a:t>
          </a:r>
          <a:endParaRPr lang="en-US" sz="2200" kern="1200" dirty="0">
            <a:latin typeface="Times New Roman"/>
            <a:cs typeface="Times New Roman"/>
          </a:endParaRPr>
        </a:p>
      </dsp:txBody>
      <dsp:txXfrm>
        <a:off x="0" y="59995"/>
        <a:ext cx="8229600" cy="527670"/>
      </dsp:txXfrm>
    </dsp:sp>
    <dsp:sp modelId="{BA5A8D99-CF5F-994A-BD19-C191FE38A4B5}">
      <dsp:nvSpPr>
        <dsp:cNvPr id="0" name=""/>
        <dsp:cNvSpPr/>
      </dsp:nvSpPr>
      <dsp:spPr>
        <a:xfrm>
          <a:off x="0" y="587665"/>
          <a:ext cx="8229600" cy="5350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700" kern="1200" dirty="0" err="1" smtClean="0">
              <a:latin typeface="Times New Roman"/>
              <a:cs typeface="Times New Roman"/>
            </a:rPr>
            <a:t>Jumlah</a:t>
          </a:r>
          <a:r>
            <a:rPr lang="en-US" sz="1700" kern="1200" dirty="0" smtClean="0">
              <a:latin typeface="Times New Roman"/>
              <a:cs typeface="Times New Roman"/>
            </a:rPr>
            <a:t> </a:t>
          </a:r>
          <a:r>
            <a:rPr lang="en-US" sz="1700" kern="1200" dirty="0" err="1" smtClean="0">
              <a:latin typeface="Times New Roman"/>
              <a:cs typeface="Times New Roman"/>
            </a:rPr>
            <a:t>orang</a:t>
          </a:r>
          <a:r>
            <a:rPr lang="en-US" sz="1700" kern="1200" dirty="0" smtClean="0">
              <a:latin typeface="Times New Roman"/>
              <a:cs typeface="Times New Roman"/>
            </a:rPr>
            <a:t> </a:t>
          </a:r>
          <a:r>
            <a:rPr lang="en-US" sz="1700" kern="1200" dirty="0" err="1" smtClean="0">
              <a:latin typeface="Times New Roman"/>
              <a:cs typeface="Times New Roman"/>
            </a:rPr>
            <a:t>dan</a:t>
          </a:r>
          <a:r>
            <a:rPr lang="en-US" sz="1700" kern="1200" dirty="0" smtClean="0">
              <a:latin typeface="Times New Roman"/>
              <a:cs typeface="Times New Roman"/>
            </a:rPr>
            <a:t> </a:t>
          </a:r>
          <a:r>
            <a:rPr lang="en-US" sz="1700" kern="1200" dirty="0" err="1" smtClean="0">
              <a:latin typeface="Times New Roman"/>
              <a:cs typeface="Times New Roman"/>
            </a:rPr>
            <a:t>waktu</a:t>
          </a:r>
          <a:r>
            <a:rPr lang="en-US" sz="1700" kern="1200" dirty="0" smtClean="0">
              <a:latin typeface="Times New Roman"/>
              <a:cs typeface="Times New Roman"/>
            </a:rPr>
            <a:t> yang </a:t>
          </a:r>
          <a:r>
            <a:rPr lang="en-US" sz="1700" kern="1200" dirty="0" err="1" smtClean="0">
              <a:latin typeface="Times New Roman"/>
              <a:cs typeface="Times New Roman"/>
            </a:rPr>
            <a:t>dibutuhkan</a:t>
          </a:r>
          <a:r>
            <a:rPr lang="en-US" sz="1700" kern="1200" dirty="0" smtClean="0">
              <a:latin typeface="Times New Roman"/>
              <a:cs typeface="Times New Roman"/>
            </a:rPr>
            <a:t> </a:t>
          </a:r>
          <a:r>
            <a:rPr lang="en-US" sz="1700" kern="1200" dirty="0" err="1" smtClean="0">
              <a:latin typeface="Times New Roman"/>
              <a:cs typeface="Times New Roman"/>
            </a:rPr>
            <a:t>untuk</a:t>
          </a:r>
          <a:r>
            <a:rPr lang="en-US" sz="1700" kern="1200" dirty="0" smtClean="0">
              <a:latin typeface="Times New Roman"/>
              <a:cs typeface="Times New Roman"/>
            </a:rPr>
            <a:t> </a:t>
          </a:r>
          <a:r>
            <a:rPr lang="en-US" sz="1700" kern="1200" dirty="0" err="1" smtClean="0">
              <a:latin typeface="Times New Roman"/>
              <a:cs typeface="Times New Roman"/>
            </a:rPr>
            <a:t>menjalankan</a:t>
          </a:r>
          <a:r>
            <a:rPr lang="en-US" sz="1700" kern="1200" dirty="0" smtClean="0">
              <a:latin typeface="Times New Roman"/>
              <a:cs typeface="Times New Roman"/>
            </a:rPr>
            <a:t> program. (Staff, </a:t>
          </a:r>
          <a:r>
            <a:rPr lang="en-US" sz="1700" kern="1200" dirty="0" err="1" smtClean="0">
              <a:latin typeface="Times New Roman"/>
              <a:cs typeface="Times New Roman"/>
            </a:rPr>
            <a:t>tenaga</a:t>
          </a:r>
          <a:r>
            <a:rPr lang="en-US" sz="1700" kern="1200" dirty="0" smtClean="0">
              <a:latin typeface="Times New Roman"/>
              <a:cs typeface="Times New Roman"/>
            </a:rPr>
            <a:t> </a:t>
          </a:r>
          <a:r>
            <a:rPr lang="en-US" sz="1700" kern="1200" dirty="0" err="1" smtClean="0">
              <a:latin typeface="Times New Roman"/>
              <a:cs typeface="Times New Roman"/>
            </a:rPr>
            <a:t>ahli</a:t>
          </a:r>
          <a:r>
            <a:rPr lang="en-US" sz="1700" kern="1200" dirty="0" smtClean="0">
              <a:latin typeface="Times New Roman"/>
              <a:cs typeface="Times New Roman"/>
            </a:rPr>
            <a:t>, editor, designer, </a:t>
          </a:r>
          <a:r>
            <a:rPr lang="en-US" sz="1700" kern="1200" dirty="0" err="1" smtClean="0">
              <a:latin typeface="Times New Roman"/>
              <a:cs typeface="Times New Roman"/>
            </a:rPr>
            <a:t>dll</a:t>
          </a:r>
          <a:r>
            <a:rPr lang="en-US" sz="1700" kern="1200" dirty="0" smtClean="0">
              <a:latin typeface="Times New Roman"/>
              <a:cs typeface="Times New Roman"/>
            </a:rPr>
            <a:t>)</a:t>
          </a:r>
          <a:endParaRPr lang="en-US" sz="1700" kern="1200" dirty="0">
            <a:latin typeface="Times New Roman"/>
            <a:cs typeface="Times New Roman"/>
          </a:endParaRPr>
        </a:p>
      </dsp:txBody>
      <dsp:txXfrm>
        <a:off x="0" y="587665"/>
        <a:ext cx="8229600" cy="535095"/>
      </dsp:txXfrm>
    </dsp:sp>
    <dsp:sp modelId="{C02E1A8E-37B9-1244-BDE5-DE81060D0305}">
      <dsp:nvSpPr>
        <dsp:cNvPr id="0" name=""/>
        <dsp:cNvSpPr/>
      </dsp:nvSpPr>
      <dsp:spPr>
        <a:xfrm>
          <a:off x="0" y="1122761"/>
          <a:ext cx="8229600" cy="52767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latin typeface="Times New Roman"/>
              <a:cs typeface="Times New Roman"/>
            </a:rPr>
            <a:t>Material</a:t>
          </a:r>
          <a:endParaRPr lang="en-US" sz="2200" kern="1200" dirty="0">
            <a:latin typeface="Times New Roman"/>
            <a:cs typeface="Times New Roman"/>
          </a:endParaRPr>
        </a:p>
      </dsp:txBody>
      <dsp:txXfrm>
        <a:off x="0" y="1122761"/>
        <a:ext cx="8229600" cy="527670"/>
      </dsp:txXfrm>
    </dsp:sp>
    <dsp:sp modelId="{E0CE8CF7-FAEF-4041-9986-EF9E9DD597FF}">
      <dsp:nvSpPr>
        <dsp:cNvPr id="0" name=""/>
        <dsp:cNvSpPr/>
      </dsp:nvSpPr>
      <dsp:spPr>
        <a:xfrm>
          <a:off x="0" y="1650431"/>
          <a:ext cx="8229600" cy="364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700" kern="1200" dirty="0" smtClean="0">
              <a:latin typeface="Times New Roman"/>
              <a:cs typeface="Times New Roman"/>
            </a:rPr>
            <a:t>Material </a:t>
          </a:r>
          <a:r>
            <a:rPr lang="en-US" sz="1700" kern="1200" dirty="0" err="1" smtClean="0">
              <a:latin typeface="Times New Roman"/>
              <a:cs typeface="Times New Roman"/>
            </a:rPr>
            <a:t>untuk</a:t>
          </a:r>
          <a:r>
            <a:rPr lang="en-US" sz="1700" kern="1200" dirty="0" smtClean="0">
              <a:latin typeface="Times New Roman"/>
              <a:cs typeface="Times New Roman"/>
            </a:rPr>
            <a:t> </a:t>
          </a:r>
          <a:r>
            <a:rPr lang="en-US" sz="1700" kern="1200" dirty="0" err="1" smtClean="0">
              <a:latin typeface="Times New Roman"/>
              <a:cs typeface="Times New Roman"/>
            </a:rPr>
            <a:t>membuat</a:t>
          </a:r>
          <a:r>
            <a:rPr lang="en-US" sz="1700" kern="1200" dirty="0" smtClean="0">
              <a:latin typeface="Times New Roman"/>
              <a:cs typeface="Times New Roman"/>
            </a:rPr>
            <a:t> </a:t>
          </a:r>
          <a:r>
            <a:rPr lang="en-US" sz="1700" kern="1200" dirty="0" err="1" smtClean="0">
              <a:latin typeface="Times New Roman"/>
              <a:cs typeface="Times New Roman"/>
            </a:rPr>
            <a:t>iklan</a:t>
          </a:r>
          <a:r>
            <a:rPr lang="en-US" sz="1700" kern="1200" dirty="0" smtClean="0">
              <a:latin typeface="Times New Roman"/>
              <a:cs typeface="Times New Roman"/>
            </a:rPr>
            <a:t> </a:t>
          </a:r>
          <a:r>
            <a:rPr lang="en-US" sz="1700" kern="1200" dirty="0" err="1" smtClean="0">
              <a:latin typeface="Times New Roman"/>
              <a:cs typeface="Times New Roman"/>
            </a:rPr>
            <a:t>cetak</a:t>
          </a:r>
          <a:r>
            <a:rPr lang="en-US" sz="1700" kern="1200" dirty="0" smtClean="0">
              <a:latin typeface="Times New Roman"/>
              <a:cs typeface="Times New Roman"/>
            </a:rPr>
            <a:t>, press kit, </a:t>
          </a:r>
          <a:r>
            <a:rPr lang="en-US" sz="1700" kern="1200" dirty="0" err="1" smtClean="0">
              <a:latin typeface="Times New Roman"/>
              <a:cs typeface="Times New Roman"/>
            </a:rPr>
            <a:t>kuesioner</a:t>
          </a:r>
          <a:r>
            <a:rPr lang="en-US" sz="1700" kern="1200" dirty="0" smtClean="0">
              <a:latin typeface="Times New Roman"/>
              <a:cs typeface="Times New Roman"/>
            </a:rPr>
            <a:t>, </a:t>
          </a:r>
          <a:r>
            <a:rPr lang="en-US" sz="1700" kern="1200" dirty="0" err="1" smtClean="0">
              <a:latin typeface="Times New Roman"/>
              <a:cs typeface="Times New Roman"/>
            </a:rPr>
            <a:t>dll</a:t>
          </a:r>
          <a:endParaRPr lang="en-US" sz="1700" kern="1200" dirty="0">
            <a:latin typeface="Times New Roman"/>
            <a:cs typeface="Times New Roman"/>
          </a:endParaRPr>
        </a:p>
      </dsp:txBody>
      <dsp:txXfrm>
        <a:off x="0" y="1650431"/>
        <a:ext cx="8229600" cy="364320"/>
      </dsp:txXfrm>
    </dsp:sp>
    <dsp:sp modelId="{CF76D1DE-4EDD-C844-A5B0-F4F641AA3E67}">
      <dsp:nvSpPr>
        <dsp:cNvPr id="0" name=""/>
        <dsp:cNvSpPr/>
      </dsp:nvSpPr>
      <dsp:spPr>
        <a:xfrm>
          <a:off x="0" y="2014751"/>
          <a:ext cx="8229600" cy="52767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latin typeface="Times New Roman"/>
              <a:cs typeface="Times New Roman"/>
            </a:rPr>
            <a:t>Media cost</a:t>
          </a:r>
          <a:endParaRPr lang="en-US" sz="2200" kern="1200" dirty="0">
            <a:latin typeface="Times New Roman"/>
            <a:cs typeface="Times New Roman"/>
          </a:endParaRPr>
        </a:p>
      </dsp:txBody>
      <dsp:txXfrm>
        <a:off x="0" y="2014751"/>
        <a:ext cx="8229600" cy="527670"/>
      </dsp:txXfrm>
    </dsp:sp>
    <dsp:sp modelId="{3991E812-7D28-0E4C-B0C5-7CD91FD98060}">
      <dsp:nvSpPr>
        <dsp:cNvPr id="0" name=""/>
        <dsp:cNvSpPr/>
      </dsp:nvSpPr>
      <dsp:spPr>
        <a:xfrm>
          <a:off x="0" y="2542421"/>
          <a:ext cx="8229600" cy="5350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700" kern="1200" dirty="0" err="1" smtClean="0">
              <a:latin typeface="Times New Roman"/>
              <a:cs typeface="Times New Roman"/>
            </a:rPr>
            <a:t>Untuk</a:t>
          </a:r>
          <a:r>
            <a:rPr lang="en-US" sz="1700" kern="1200" dirty="0" smtClean="0">
              <a:latin typeface="Times New Roman"/>
              <a:cs typeface="Times New Roman"/>
            </a:rPr>
            <a:t> </a:t>
          </a:r>
          <a:r>
            <a:rPr lang="en-US" sz="1700" kern="1200" dirty="0" err="1" smtClean="0">
              <a:latin typeface="Times New Roman"/>
              <a:cs typeface="Times New Roman"/>
            </a:rPr>
            <a:t>mendukung</a:t>
          </a:r>
          <a:r>
            <a:rPr lang="en-US" sz="1700" kern="1200" dirty="0" smtClean="0">
              <a:latin typeface="Times New Roman"/>
              <a:cs typeface="Times New Roman"/>
            </a:rPr>
            <a:t> </a:t>
          </a:r>
          <a:r>
            <a:rPr lang="en-US" sz="1700" kern="1200" dirty="0" err="1" smtClean="0">
              <a:latin typeface="Times New Roman"/>
              <a:cs typeface="Times New Roman"/>
            </a:rPr>
            <a:t>kegiatan</a:t>
          </a:r>
          <a:r>
            <a:rPr lang="en-US" sz="1700" kern="1200" dirty="0" smtClean="0">
              <a:latin typeface="Times New Roman"/>
              <a:cs typeface="Times New Roman"/>
            </a:rPr>
            <a:t> </a:t>
          </a:r>
          <a:r>
            <a:rPr lang="en-US" sz="1700" kern="1200" dirty="0" err="1" smtClean="0">
              <a:latin typeface="Times New Roman"/>
              <a:cs typeface="Times New Roman"/>
            </a:rPr>
            <a:t>publikasi</a:t>
          </a:r>
          <a:r>
            <a:rPr lang="en-US" sz="1700" kern="1200" dirty="0" smtClean="0">
              <a:latin typeface="Times New Roman"/>
              <a:cs typeface="Times New Roman"/>
            </a:rPr>
            <a:t> media. (</a:t>
          </a:r>
          <a:r>
            <a:rPr lang="en-US" sz="1700" kern="1200" dirty="0" err="1" smtClean="0">
              <a:latin typeface="Times New Roman"/>
              <a:cs typeface="Times New Roman"/>
            </a:rPr>
            <a:t>Biaya</a:t>
          </a:r>
          <a:r>
            <a:rPr lang="en-US" sz="1700" kern="1200" dirty="0" smtClean="0">
              <a:latin typeface="Times New Roman"/>
              <a:cs typeface="Times New Roman"/>
            </a:rPr>
            <a:t> press conference, media gathering, </a:t>
          </a:r>
          <a:r>
            <a:rPr lang="en-US" sz="1700" kern="1200" dirty="0" err="1" smtClean="0">
              <a:latin typeface="Times New Roman"/>
              <a:cs typeface="Times New Roman"/>
            </a:rPr>
            <a:t>dll</a:t>
          </a:r>
          <a:r>
            <a:rPr lang="en-US" sz="1700" kern="1200" dirty="0" smtClean="0">
              <a:latin typeface="Times New Roman"/>
              <a:cs typeface="Times New Roman"/>
            </a:rPr>
            <a:t>)</a:t>
          </a:r>
          <a:endParaRPr lang="en-US" sz="1700" kern="1200" dirty="0">
            <a:latin typeface="Times New Roman"/>
            <a:cs typeface="Times New Roman"/>
          </a:endParaRPr>
        </a:p>
      </dsp:txBody>
      <dsp:txXfrm>
        <a:off x="0" y="2542421"/>
        <a:ext cx="8229600" cy="535095"/>
      </dsp:txXfrm>
    </dsp:sp>
    <dsp:sp modelId="{95398715-33F1-B846-A3ED-ED841CC5647A}">
      <dsp:nvSpPr>
        <dsp:cNvPr id="0" name=""/>
        <dsp:cNvSpPr/>
      </dsp:nvSpPr>
      <dsp:spPr>
        <a:xfrm>
          <a:off x="0" y="3077516"/>
          <a:ext cx="8229600" cy="52767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latin typeface="Times New Roman"/>
              <a:cs typeface="Times New Roman"/>
            </a:rPr>
            <a:t>Equipment and Facilities</a:t>
          </a:r>
          <a:endParaRPr lang="en-US" sz="2200" kern="1200" dirty="0">
            <a:latin typeface="Times New Roman"/>
            <a:cs typeface="Times New Roman"/>
          </a:endParaRPr>
        </a:p>
      </dsp:txBody>
      <dsp:txXfrm>
        <a:off x="0" y="3077516"/>
        <a:ext cx="8229600" cy="527670"/>
      </dsp:txXfrm>
    </dsp:sp>
    <dsp:sp modelId="{AB1D6424-B407-7448-A006-66CA897EF2F9}">
      <dsp:nvSpPr>
        <dsp:cNvPr id="0" name=""/>
        <dsp:cNvSpPr/>
      </dsp:nvSpPr>
      <dsp:spPr>
        <a:xfrm>
          <a:off x="0" y="3605186"/>
          <a:ext cx="8229600" cy="364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700" kern="1200" dirty="0" err="1" smtClean="0">
              <a:latin typeface="Times New Roman"/>
              <a:cs typeface="Times New Roman"/>
            </a:rPr>
            <a:t>Sarana</a:t>
          </a:r>
          <a:r>
            <a:rPr lang="en-US" sz="1700" kern="1200" dirty="0" smtClean="0">
              <a:latin typeface="Times New Roman"/>
              <a:cs typeface="Times New Roman"/>
            </a:rPr>
            <a:t> </a:t>
          </a:r>
          <a:r>
            <a:rPr lang="en-US" sz="1700" kern="1200" dirty="0" err="1" smtClean="0">
              <a:latin typeface="Times New Roman"/>
              <a:cs typeface="Times New Roman"/>
            </a:rPr>
            <a:t>dan</a:t>
          </a:r>
          <a:r>
            <a:rPr lang="en-US" sz="1700" kern="1200" dirty="0" smtClean="0">
              <a:latin typeface="Times New Roman"/>
              <a:cs typeface="Times New Roman"/>
            </a:rPr>
            <a:t> </a:t>
          </a:r>
          <a:r>
            <a:rPr lang="en-US" sz="1700" kern="1200" dirty="0" err="1" smtClean="0">
              <a:latin typeface="Times New Roman"/>
              <a:cs typeface="Times New Roman"/>
            </a:rPr>
            <a:t>prasarana</a:t>
          </a:r>
          <a:r>
            <a:rPr lang="en-US" sz="1700" kern="1200" dirty="0" smtClean="0">
              <a:latin typeface="Times New Roman"/>
              <a:cs typeface="Times New Roman"/>
            </a:rPr>
            <a:t> </a:t>
          </a:r>
          <a:r>
            <a:rPr lang="en-US" sz="1700" kern="1200" dirty="0" err="1" smtClean="0">
              <a:latin typeface="Times New Roman"/>
              <a:cs typeface="Times New Roman"/>
            </a:rPr>
            <a:t>pendukung</a:t>
          </a:r>
          <a:r>
            <a:rPr lang="en-US" sz="1700" kern="1200" dirty="0" smtClean="0">
              <a:latin typeface="Times New Roman"/>
              <a:cs typeface="Times New Roman"/>
            </a:rPr>
            <a:t> </a:t>
          </a:r>
          <a:r>
            <a:rPr lang="en-US" sz="1700" kern="1200" dirty="0" err="1" smtClean="0">
              <a:latin typeface="Times New Roman"/>
              <a:cs typeface="Times New Roman"/>
            </a:rPr>
            <a:t>kegiatan</a:t>
          </a:r>
          <a:r>
            <a:rPr lang="en-US" sz="1700" kern="1200" dirty="0" smtClean="0">
              <a:latin typeface="Times New Roman"/>
              <a:cs typeface="Times New Roman"/>
            </a:rPr>
            <a:t> (computer, printer, </a:t>
          </a:r>
          <a:r>
            <a:rPr lang="en-US" sz="1700" kern="1200" dirty="0" err="1" smtClean="0">
              <a:latin typeface="Times New Roman"/>
              <a:cs typeface="Times New Roman"/>
            </a:rPr>
            <a:t>dll</a:t>
          </a:r>
          <a:r>
            <a:rPr lang="en-US" sz="1700" kern="1200" dirty="0" smtClean="0">
              <a:latin typeface="Times New Roman"/>
              <a:cs typeface="Times New Roman"/>
            </a:rPr>
            <a:t>)</a:t>
          </a:r>
          <a:endParaRPr lang="en-US" sz="1700" kern="1200" dirty="0">
            <a:latin typeface="Times New Roman"/>
            <a:cs typeface="Times New Roman"/>
          </a:endParaRPr>
        </a:p>
      </dsp:txBody>
      <dsp:txXfrm>
        <a:off x="0" y="3605186"/>
        <a:ext cx="8229600" cy="364320"/>
      </dsp:txXfrm>
    </dsp:sp>
    <dsp:sp modelId="{AEFB11CC-0534-AD45-A1C1-6272015C4954}">
      <dsp:nvSpPr>
        <dsp:cNvPr id="0" name=""/>
        <dsp:cNvSpPr/>
      </dsp:nvSpPr>
      <dsp:spPr>
        <a:xfrm>
          <a:off x="0" y="3969506"/>
          <a:ext cx="8229600" cy="52767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latin typeface="Times New Roman"/>
              <a:cs typeface="Times New Roman"/>
            </a:rPr>
            <a:t>Administrative Item</a:t>
          </a:r>
          <a:endParaRPr lang="en-US" sz="2200" kern="1200" dirty="0">
            <a:latin typeface="Times New Roman"/>
            <a:cs typeface="Times New Roman"/>
          </a:endParaRPr>
        </a:p>
      </dsp:txBody>
      <dsp:txXfrm>
        <a:off x="0" y="3969506"/>
        <a:ext cx="8229600" cy="527670"/>
      </dsp:txXfrm>
    </dsp:sp>
    <dsp:sp modelId="{8372526F-A1E6-CC48-A62A-C8EF5A439A9C}">
      <dsp:nvSpPr>
        <dsp:cNvPr id="0" name=""/>
        <dsp:cNvSpPr/>
      </dsp:nvSpPr>
      <dsp:spPr>
        <a:xfrm>
          <a:off x="0" y="4497176"/>
          <a:ext cx="8229600" cy="364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700" kern="1200" dirty="0" err="1" smtClean="0">
              <a:latin typeface="Times New Roman"/>
              <a:cs typeface="Times New Roman"/>
            </a:rPr>
            <a:t>Biaya</a:t>
          </a:r>
          <a:r>
            <a:rPr lang="en-US" sz="1700" kern="1200" dirty="0" smtClean="0">
              <a:latin typeface="Times New Roman"/>
              <a:cs typeface="Times New Roman"/>
            </a:rPr>
            <a:t> </a:t>
          </a:r>
          <a:r>
            <a:rPr lang="en-US" sz="1700" kern="1200" dirty="0" err="1" smtClean="0">
              <a:latin typeface="Times New Roman"/>
              <a:cs typeface="Times New Roman"/>
            </a:rPr>
            <a:t>pulsa</a:t>
          </a:r>
          <a:r>
            <a:rPr lang="en-US" sz="1700" kern="1200" dirty="0" smtClean="0">
              <a:latin typeface="Times New Roman"/>
              <a:cs typeface="Times New Roman"/>
            </a:rPr>
            <a:t> </a:t>
          </a:r>
          <a:r>
            <a:rPr lang="en-US" sz="1700" kern="1200" dirty="0" err="1" smtClean="0">
              <a:latin typeface="Times New Roman"/>
              <a:cs typeface="Times New Roman"/>
            </a:rPr>
            <a:t>untuk</a:t>
          </a:r>
          <a:r>
            <a:rPr lang="en-US" sz="1700" kern="1200" dirty="0" smtClean="0">
              <a:latin typeface="Times New Roman"/>
              <a:cs typeface="Times New Roman"/>
            </a:rPr>
            <a:t> </a:t>
          </a:r>
          <a:r>
            <a:rPr lang="en-US" sz="1700" kern="1200" dirty="0" err="1" smtClean="0">
              <a:latin typeface="Times New Roman"/>
              <a:cs typeface="Times New Roman"/>
            </a:rPr>
            <a:t>komunikasi</a:t>
          </a:r>
          <a:r>
            <a:rPr lang="en-US" sz="1700" kern="1200" dirty="0" smtClean="0">
              <a:latin typeface="Times New Roman"/>
              <a:cs typeface="Times New Roman"/>
            </a:rPr>
            <a:t>, </a:t>
          </a:r>
          <a:r>
            <a:rPr lang="en-US" sz="1700" kern="1200" dirty="0" err="1" smtClean="0">
              <a:latin typeface="Times New Roman"/>
              <a:cs typeface="Times New Roman"/>
            </a:rPr>
            <a:t>dll</a:t>
          </a:r>
          <a:endParaRPr lang="en-US" sz="1700" kern="1200" dirty="0">
            <a:latin typeface="Times New Roman"/>
            <a:cs typeface="Times New Roman"/>
          </a:endParaRPr>
        </a:p>
      </dsp:txBody>
      <dsp:txXfrm>
        <a:off x="0" y="4497176"/>
        <a:ext cx="8229600" cy="36432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DD19CD3-5D83-8F49-A8E3-56AB5A5197C3}">
      <dsp:nvSpPr>
        <dsp:cNvPr id="0" name=""/>
        <dsp:cNvSpPr/>
      </dsp:nvSpPr>
      <dsp:spPr>
        <a:xfrm>
          <a:off x="0" y="590427"/>
          <a:ext cx="2208756" cy="1325253"/>
        </a:xfrm>
        <a:prstGeom prst="rect">
          <a:avLst/>
        </a:prstGeom>
        <a:gradFill rotWithShape="0">
          <a:gsLst>
            <a:gs pos="0">
              <a:schemeClr val="accent5">
                <a:shade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shade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rgbClr val="000000"/>
              </a:solidFill>
              <a:latin typeface="Times New Roman"/>
              <a:cs typeface="Times New Roman"/>
            </a:rPr>
            <a:t>Public Relations Situations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>
              <a:solidFill>
                <a:srgbClr val="000000"/>
              </a:solidFill>
              <a:latin typeface="Times New Roman"/>
              <a:cs typeface="Times New Roman"/>
            </a:rPr>
            <a:t>Learning from Research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>
              <a:solidFill>
                <a:srgbClr val="000000"/>
              </a:solidFill>
              <a:latin typeface="Times New Roman"/>
              <a:cs typeface="Times New Roman"/>
            </a:rPr>
            <a:t>Obstacles into Opportunity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>
              <a:solidFill>
                <a:srgbClr val="000000"/>
              </a:solidFill>
              <a:latin typeface="Times New Roman"/>
              <a:cs typeface="Times New Roman"/>
            </a:rPr>
            <a:t>Finding Consensus</a:t>
          </a:r>
        </a:p>
      </dsp:txBody>
      <dsp:txXfrm>
        <a:off x="0" y="590427"/>
        <a:ext cx="2208756" cy="1325253"/>
      </dsp:txXfrm>
    </dsp:sp>
    <dsp:sp modelId="{AE7808AD-3917-BD42-BCB4-B210E45ADD62}">
      <dsp:nvSpPr>
        <dsp:cNvPr id="0" name=""/>
        <dsp:cNvSpPr/>
      </dsp:nvSpPr>
      <dsp:spPr>
        <a:xfrm>
          <a:off x="2429631" y="590427"/>
          <a:ext cx="2208756" cy="1325253"/>
        </a:xfrm>
        <a:prstGeom prst="rect">
          <a:avLst/>
        </a:prstGeom>
        <a:gradFill rotWithShape="0">
          <a:gsLst>
            <a:gs pos="0">
              <a:schemeClr val="accent5">
                <a:shade val="50000"/>
                <a:hueOff val="101189"/>
                <a:satOff val="-2238"/>
                <a:lumOff val="16795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shade val="50000"/>
                <a:hueOff val="101189"/>
                <a:satOff val="-2238"/>
                <a:lumOff val="16795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rgbClr val="000000"/>
              </a:solidFill>
              <a:latin typeface="Times New Roman"/>
              <a:cs typeface="Times New Roman"/>
            </a:rPr>
            <a:t>Issues Management</a:t>
          </a:r>
          <a:endParaRPr lang="en-US" sz="1700" kern="1200" dirty="0">
            <a:solidFill>
              <a:srgbClr val="000000"/>
            </a:solidFill>
          </a:endParaRPr>
        </a:p>
      </dsp:txBody>
      <dsp:txXfrm>
        <a:off x="2429631" y="590427"/>
        <a:ext cx="2208756" cy="1325253"/>
      </dsp:txXfrm>
    </dsp:sp>
    <dsp:sp modelId="{F441ED3B-83CA-1E4A-8139-1FAE09E76E02}">
      <dsp:nvSpPr>
        <dsp:cNvPr id="0" name=""/>
        <dsp:cNvSpPr/>
      </dsp:nvSpPr>
      <dsp:spPr>
        <a:xfrm>
          <a:off x="4859263" y="590427"/>
          <a:ext cx="2208756" cy="1325253"/>
        </a:xfrm>
        <a:prstGeom prst="rect">
          <a:avLst/>
        </a:prstGeom>
        <a:gradFill rotWithShape="0">
          <a:gsLst>
            <a:gs pos="0">
              <a:schemeClr val="accent5">
                <a:shade val="50000"/>
                <a:hueOff val="202378"/>
                <a:satOff val="-4476"/>
                <a:lumOff val="3359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shade val="50000"/>
                <a:hueOff val="202378"/>
                <a:satOff val="-4476"/>
                <a:lumOff val="3359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rgbClr val="000000"/>
              </a:solidFill>
              <a:latin typeface="Times New Roman"/>
              <a:cs typeface="Times New Roman"/>
            </a:rPr>
            <a:t>Risk Management</a:t>
          </a:r>
          <a:endParaRPr lang="en-US" sz="1700" kern="1200" dirty="0">
            <a:solidFill>
              <a:srgbClr val="000000"/>
            </a:solidFill>
          </a:endParaRPr>
        </a:p>
      </dsp:txBody>
      <dsp:txXfrm>
        <a:off x="4859263" y="590427"/>
        <a:ext cx="2208756" cy="1325253"/>
      </dsp:txXfrm>
    </dsp:sp>
    <dsp:sp modelId="{46E5556F-1C9E-D249-8A4A-577566DE8ED0}">
      <dsp:nvSpPr>
        <dsp:cNvPr id="0" name=""/>
        <dsp:cNvSpPr/>
      </dsp:nvSpPr>
      <dsp:spPr>
        <a:xfrm>
          <a:off x="1214815" y="2136556"/>
          <a:ext cx="2208756" cy="1325253"/>
        </a:xfrm>
        <a:prstGeom prst="rect">
          <a:avLst/>
        </a:prstGeom>
        <a:gradFill rotWithShape="0">
          <a:gsLst>
            <a:gs pos="0">
              <a:schemeClr val="accent5">
                <a:shade val="50000"/>
                <a:hueOff val="202378"/>
                <a:satOff val="-4476"/>
                <a:lumOff val="3359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shade val="50000"/>
                <a:hueOff val="202378"/>
                <a:satOff val="-4476"/>
                <a:lumOff val="3359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rgbClr val="000000"/>
              </a:solidFill>
              <a:latin typeface="Times New Roman"/>
              <a:cs typeface="Times New Roman"/>
            </a:rPr>
            <a:t>Crisis Management</a:t>
          </a:r>
        </a:p>
      </dsp:txBody>
      <dsp:txXfrm>
        <a:off x="1214815" y="2136556"/>
        <a:ext cx="2208756" cy="1325253"/>
      </dsp:txXfrm>
    </dsp:sp>
    <dsp:sp modelId="{9BC439B6-23A2-6940-B150-3B72DCC1A54A}">
      <dsp:nvSpPr>
        <dsp:cNvPr id="0" name=""/>
        <dsp:cNvSpPr/>
      </dsp:nvSpPr>
      <dsp:spPr>
        <a:xfrm>
          <a:off x="3644447" y="2136556"/>
          <a:ext cx="2208756" cy="1325253"/>
        </a:xfrm>
        <a:prstGeom prst="rect">
          <a:avLst/>
        </a:prstGeom>
        <a:gradFill rotWithShape="0">
          <a:gsLst>
            <a:gs pos="0">
              <a:schemeClr val="accent5">
                <a:shade val="50000"/>
                <a:hueOff val="101189"/>
                <a:satOff val="-2238"/>
                <a:lumOff val="16795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shade val="50000"/>
                <a:hueOff val="101189"/>
                <a:satOff val="-2238"/>
                <a:lumOff val="16795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rgbClr val="000000"/>
              </a:solidFill>
              <a:latin typeface="Times New Roman"/>
              <a:cs typeface="Times New Roman"/>
            </a:rPr>
            <a:t>Public Relations And Ethics</a:t>
          </a:r>
        </a:p>
      </dsp:txBody>
      <dsp:txXfrm>
        <a:off x="3644447" y="2136556"/>
        <a:ext cx="2208756" cy="1325253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D22B2D5-6A74-4C40-A34E-047EECDF39B6}">
      <dsp:nvSpPr>
        <dsp:cNvPr id="0" name=""/>
        <dsp:cNvSpPr/>
      </dsp:nvSpPr>
      <dsp:spPr>
        <a:xfrm rot="5400000">
          <a:off x="-164220" y="164898"/>
          <a:ext cx="1094802" cy="766361"/>
        </a:xfrm>
        <a:prstGeom prst="chevron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/>
        </a:p>
      </dsp:txBody>
      <dsp:txXfrm rot="5400000">
        <a:off x="-164220" y="164898"/>
        <a:ext cx="1094802" cy="766361"/>
      </dsp:txXfrm>
    </dsp:sp>
    <dsp:sp modelId="{6390F901-0AFC-2344-877C-44C670329069}">
      <dsp:nvSpPr>
        <dsp:cNvPr id="0" name=""/>
        <dsp:cNvSpPr/>
      </dsp:nvSpPr>
      <dsp:spPr>
        <a:xfrm rot="5400000">
          <a:off x="2098536" y="-1332174"/>
          <a:ext cx="711621" cy="3375970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>
              <a:latin typeface="Times New Roman"/>
              <a:cs typeface="Times New Roman"/>
            </a:rPr>
            <a:t>What kind of organization are we?</a:t>
          </a:r>
          <a:endParaRPr lang="en-US" sz="2200" kern="1200" dirty="0"/>
        </a:p>
      </dsp:txBody>
      <dsp:txXfrm rot="5400000">
        <a:off x="2098536" y="-1332174"/>
        <a:ext cx="711621" cy="3375970"/>
      </dsp:txXfrm>
    </dsp:sp>
    <dsp:sp modelId="{D903095B-7BB7-C041-B2C4-3A36249C458E}">
      <dsp:nvSpPr>
        <dsp:cNvPr id="0" name=""/>
        <dsp:cNvSpPr/>
      </dsp:nvSpPr>
      <dsp:spPr>
        <a:xfrm rot="5400000">
          <a:off x="-164220" y="1055943"/>
          <a:ext cx="1094802" cy="766361"/>
        </a:xfrm>
        <a:prstGeom prst="chevron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/>
        </a:p>
      </dsp:txBody>
      <dsp:txXfrm rot="5400000">
        <a:off x="-164220" y="1055943"/>
        <a:ext cx="1094802" cy="766361"/>
      </dsp:txXfrm>
    </dsp:sp>
    <dsp:sp modelId="{7627A3D5-0D33-AA44-BED8-B16AF229C219}">
      <dsp:nvSpPr>
        <dsp:cNvPr id="0" name=""/>
        <dsp:cNvSpPr/>
      </dsp:nvSpPr>
      <dsp:spPr>
        <a:xfrm rot="5400000">
          <a:off x="2098536" y="-440451"/>
          <a:ext cx="711621" cy="3375970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>
              <a:latin typeface="Times New Roman"/>
              <a:cs typeface="Times New Roman"/>
            </a:rPr>
            <a:t>What kind of organization do we want to be?</a:t>
          </a:r>
          <a:endParaRPr lang="en-US" sz="2200" kern="1200" dirty="0"/>
        </a:p>
      </dsp:txBody>
      <dsp:txXfrm rot="5400000">
        <a:off x="2098536" y="-440451"/>
        <a:ext cx="711621" cy="3375970"/>
      </dsp:txXfrm>
    </dsp:sp>
    <dsp:sp modelId="{D5A9E848-ADF7-644B-A768-B45103FD9C20}">
      <dsp:nvSpPr>
        <dsp:cNvPr id="0" name=""/>
        <dsp:cNvSpPr/>
      </dsp:nvSpPr>
      <dsp:spPr>
        <a:xfrm rot="5400000">
          <a:off x="-164220" y="1946989"/>
          <a:ext cx="1094802" cy="766361"/>
        </a:xfrm>
        <a:prstGeom prst="chevron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/>
        </a:p>
      </dsp:txBody>
      <dsp:txXfrm rot="5400000">
        <a:off x="-164220" y="1946989"/>
        <a:ext cx="1094802" cy="766361"/>
      </dsp:txXfrm>
    </dsp:sp>
    <dsp:sp modelId="{BC607DF8-C50B-694B-8F87-7FC8DE27F221}">
      <dsp:nvSpPr>
        <dsp:cNvPr id="0" name=""/>
        <dsp:cNvSpPr/>
      </dsp:nvSpPr>
      <dsp:spPr>
        <a:xfrm rot="5400000">
          <a:off x="2098536" y="450594"/>
          <a:ext cx="711621" cy="3375970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>
              <a:latin typeface="Times New Roman"/>
              <a:cs typeface="Times New Roman"/>
            </a:rPr>
            <a:t>What kind of organization do people think we are?</a:t>
          </a:r>
          <a:endParaRPr lang="en-US" sz="2200" kern="1200" dirty="0"/>
        </a:p>
      </dsp:txBody>
      <dsp:txXfrm rot="5400000">
        <a:off x="2098536" y="450594"/>
        <a:ext cx="711621" cy="337597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BA23CF2-57D1-C842-9DE0-06EE96FF04CA}">
      <dsp:nvSpPr>
        <dsp:cNvPr id="0" name=""/>
        <dsp:cNvSpPr/>
      </dsp:nvSpPr>
      <dsp:spPr>
        <a:xfrm>
          <a:off x="0" y="245165"/>
          <a:ext cx="2337739" cy="1402643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>
              <a:latin typeface="Times New Roman"/>
              <a:cs typeface="Times New Roman"/>
            </a:rPr>
            <a:t>Internal Environment</a:t>
          </a:r>
          <a:endParaRPr lang="en-US" sz="3100" kern="1200" dirty="0">
            <a:latin typeface="Times New Roman"/>
            <a:cs typeface="Times New Roman"/>
          </a:endParaRPr>
        </a:p>
      </dsp:txBody>
      <dsp:txXfrm>
        <a:off x="0" y="245165"/>
        <a:ext cx="2337739" cy="1402643"/>
      </dsp:txXfrm>
    </dsp:sp>
    <dsp:sp modelId="{7054A1B2-4739-3941-8A6D-EBD5DA98BE97}">
      <dsp:nvSpPr>
        <dsp:cNvPr id="0" name=""/>
        <dsp:cNvSpPr/>
      </dsp:nvSpPr>
      <dsp:spPr>
        <a:xfrm>
          <a:off x="2571513" y="245165"/>
          <a:ext cx="2337739" cy="1402643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>
              <a:latin typeface="Times New Roman"/>
              <a:cs typeface="Times New Roman"/>
            </a:rPr>
            <a:t>Public Perception</a:t>
          </a:r>
          <a:endParaRPr lang="en-US" sz="3100" kern="1200" dirty="0">
            <a:latin typeface="Times New Roman"/>
            <a:cs typeface="Times New Roman"/>
          </a:endParaRPr>
        </a:p>
      </dsp:txBody>
      <dsp:txXfrm>
        <a:off x="2571513" y="245165"/>
        <a:ext cx="2337739" cy="1402643"/>
      </dsp:txXfrm>
    </dsp:sp>
    <dsp:sp modelId="{CA40C822-F3CC-F143-8E8B-4195D4D26DA4}">
      <dsp:nvSpPr>
        <dsp:cNvPr id="0" name=""/>
        <dsp:cNvSpPr/>
      </dsp:nvSpPr>
      <dsp:spPr>
        <a:xfrm>
          <a:off x="5143026" y="245165"/>
          <a:ext cx="2337739" cy="1402643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>
              <a:latin typeface="Times New Roman"/>
              <a:cs typeface="Times New Roman"/>
            </a:rPr>
            <a:t>External Environment</a:t>
          </a:r>
          <a:endParaRPr lang="en-US" sz="3100" kern="1200" dirty="0">
            <a:latin typeface="Times New Roman"/>
            <a:cs typeface="Times New Roman"/>
          </a:endParaRPr>
        </a:p>
      </dsp:txBody>
      <dsp:txXfrm>
        <a:off x="5143026" y="245165"/>
        <a:ext cx="2337739" cy="1402643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05B2A-5586-3C49-9A6F-22633551916E}" type="datetimeFigureOut">
              <a:rPr lang="en-US" smtClean="0"/>
              <a:pPr/>
              <a:t>12/27/21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3AFE-0FF6-0B45-AA94-FA6650EAC5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05B2A-5586-3C49-9A6F-22633551916E}" type="datetimeFigureOut">
              <a:rPr lang="en-US" smtClean="0"/>
              <a:pPr/>
              <a:t>12/27/21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3AFE-0FF6-0B45-AA94-FA6650EAC5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05B2A-5586-3C49-9A6F-22633551916E}" type="datetimeFigureOut">
              <a:rPr lang="en-US" smtClean="0"/>
              <a:pPr/>
              <a:t>12/27/21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3AFE-0FF6-0B45-AA94-FA6650EAC5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05B2A-5586-3C49-9A6F-22633551916E}" type="datetimeFigureOut">
              <a:rPr lang="en-US" smtClean="0"/>
              <a:pPr/>
              <a:t>12/27/21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3AFE-0FF6-0B45-AA94-FA6650EAC5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05B2A-5586-3C49-9A6F-22633551916E}" type="datetimeFigureOut">
              <a:rPr lang="en-US" smtClean="0"/>
              <a:pPr/>
              <a:t>12/27/21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3AFE-0FF6-0B45-AA94-FA6650EAC5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05B2A-5586-3C49-9A6F-22633551916E}" type="datetimeFigureOut">
              <a:rPr lang="en-US" smtClean="0"/>
              <a:pPr/>
              <a:t>12/27/21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3AFE-0FF6-0B45-AA94-FA6650EAC5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05B2A-5586-3C49-9A6F-22633551916E}" type="datetimeFigureOut">
              <a:rPr lang="en-US" smtClean="0"/>
              <a:pPr/>
              <a:t>12/27/21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3AFE-0FF6-0B45-AA94-FA6650EAC5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05B2A-5586-3C49-9A6F-22633551916E}" type="datetimeFigureOut">
              <a:rPr lang="en-US" smtClean="0"/>
              <a:pPr/>
              <a:t>12/27/21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3AFE-0FF6-0B45-AA94-FA6650EAC5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05B2A-5586-3C49-9A6F-22633551916E}" type="datetimeFigureOut">
              <a:rPr lang="en-US" smtClean="0"/>
              <a:pPr/>
              <a:t>12/27/21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3AFE-0FF6-0B45-AA94-FA6650EAC5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05B2A-5586-3C49-9A6F-22633551916E}" type="datetimeFigureOut">
              <a:rPr lang="en-US" smtClean="0"/>
              <a:pPr/>
              <a:t>12/27/21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3AFE-0FF6-0B45-AA94-FA6650EAC5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05B2A-5586-3C49-9A6F-22633551916E}" type="datetimeFigureOut">
              <a:rPr lang="en-US" smtClean="0"/>
              <a:pPr/>
              <a:t>12/27/21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3AFE-0FF6-0B45-AA94-FA6650EAC5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13">
            <a:alphaModFix amt="9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505B2A-5586-3C49-9A6F-22633551916E}" type="datetimeFigureOut">
              <a:rPr lang="en-US" smtClean="0"/>
              <a:pPr/>
              <a:t>12/27/21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693AFE-0FF6-0B45-AA94-FA6650EAC54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7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7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4" Type="http://schemas.openxmlformats.org/officeDocument/2006/relationships/diagramQuickStyle" Target="../diagrams/quickStyle6.xml"/><Relationship Id="rId5" Type="http://schemas.openxmlformats.org/officeDocument/2006/relationships/diagramColors" Target="../diagrams/colors6.xml"/><Relationship Id="rId6" Type="http://schemas.microsoft.com/office/2007/relationships/diagramDrawing" Target="../diagrams/drawing6.xml"/><Relationship Id="rId7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4" Type="http://schemas.openxmlformats.org/officeDocument/2006/relationships/diagramQuickStyle" Target="../diagrams/quickStyle7.xml"/><Relationship Id="rId5" Type="http://schemas.openxmlformats.org/officeDocument/2006/relationships/diagramColors" Target="../diagrams/colors7.xml"/><Relationship Id="rId6" Type="http://schemas.microsoft.com/office/2007/relationships/diagramDrawing" Target="../diagrams/drawing7.xml"/><Relationship Id="rId7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4" Type="http://schemas.openxmlformats.org/officeDocument/2006/relationships/diagramQuickStyle" Target="../diagrams/quickStyle8.xml"/><Relationship Id="rId5" Type="http://schemas.openxmlformats.org/officeDocument/2006/relationships/diagramColors" Target="../diagrams/colors8.xml"/><Relationship Id="rId6" Type="http://schemas.microsoft.com/office/2007/relationships/diagramDrawing" Target="../diagrams/drawing8.xml"/><Relationship Id="rId7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4" Type="http://schemas.openxmlformats.org/officeDocument/2006/relationships/diagramQuickStyle" Target="../diagrams/quickStyle9.xml"/><Relationship Id="rId5" Type="http://schemas.openxmlformats.org/officeDocument/2006/relationships/diagramColors" Target="../diagrams/colors9.xml"/><Relationship Id="rId6" Type="http://schemas.microsoft.com/office/2007/relationships/diagramDrawing" Target="../diagrams/drawing9.xml"/><Relationship Id="rId7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4" Type="http://schemas.openxmlformats.org/officeDocument/2006/relationships/diagramQuickStyle" Target="../diagrams/quickStyle10.xml"/><Relationship Id="rId5" Type="http://schemas.openxmlformats.org/officeDocument/2006/relationships/diagramColors" Target="../diagrams/colors10.xml"/><Relationship Id="rId6" Type="http://schemas.microsoft.com/office/2007/relationships/diagramDrawing" Target="../diagrams/drawing10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4" Type="http://schemas.openxmlformats.org/officeDocument/2006/relationships/diagramQuickStyle" Target="../diagrams/quickStyle11.xml"/><Relationship Id="rId5" Type="http://schemas.openxmlformats.org/officeDocument/2006/relationships/diagramColors" Target="../diagrams/colors11.xml"/><Relationship Id="rId6" Type="http://schemas.microsoft.com/office/2007/relationships/diagramDrawing" Target="../diagrams/drawing1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4" Type="http://schemas.openxmlformats.org/officeDocument/2006/relationships/diagramQuickStyle" Target="../diagrams/quickStyle12.xml"/><Relationship Id="rId5" Type="http://schemas.openxmlformats.org/officeDocument/2006/relationships/diagramColors" Target="../diagrams/colors12.xml"/><Relationship Id="rId6" Type="http://schemas.microsoft.com/office/2007/relationships/diagramDrawing" Target="../diagrams/drawing12.xml"/><Relationship Id="rId7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4" Type="http://schemas.openxmlformats.org/officeDocument/2006/relationships/diagramQuickStyle" Target="../diagrams/quickStyle13.xml"/><Relationship Id="rId5" Type="http://schemas.openxmlformats.org/officeDocument/2006/relationships/diagramColors" Target="../diagrams/colors13.xml"/><Relationship Id="rId6" Type="http://schemas.microsoft.com/office/2007/relationships/diagramDrawing" Target="../diagrams/drawing1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4" Type="http://schemas.openxmlformats.org/officeDocument/2006/relationships/diagramQuickStyle" Target="../diagrams/quickStyle14.xml"/><Relationship Id="rId5" Type="http://schemas.openxmlformats.org/officeDocument/2006/relationships/diagramColors" Target="../diagrams/colors14.xml"/><Relationship Id="rId6" Type="http://schemas.microsoft.com/office/2007/relationships/diagramDrawing" Target="../diagrams/drawing14.xml"/><Relationship Id="rId7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4" Type="http://schemas.openxmlformats.org/officeDocument/2006/relationships/diagramQuickStyle" Target="../diagrams/quickStyle15.xml"/><Relationship Id="rId5" Type="http://schemas.openxmlformats.org/officeDocument/2006/relationships/diagramColors" Target="../diagrams/colors15.xml"/><Relationship Id="rId6" Type="http://schemas.microsoft.com/office/2007/relationships/diagramDrawing" Target="../diagrams/drawing15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4" Type="http://schemas.openxmlformats.org/officeDocument/2006/relationships/diagramQuickStyle" Target="../diagrams/quickStyle16.xml"/><Relationship Id="rId5" Type="http://schemas.openxmlformats.org/officeDocument/2006/relationships/diagramColors" Target="../diagrams/colors16.xml"/><Relationship Id="rId6" Type="http://schemas.microsoft.com/office/2007/relationships/diagramDrawing" Target="../diagrams/drawing16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diagramData" Target="../diagrams/data17.xml"/><Relationship Id="rId5" Type="http://schemas.openxmlformats.org/officeDocument/2006/relationships/diagramLayout" Target="../diagrams/layout17.xml"/><Relationship Id="rId6" Type="http://schemas.openxmlformats.org/officeDocument/2006/relationships/diagramQuickStyle" Target="../diagrams/quickStyle17.xml"/><Relationship Id="rId7" Type="http://schemas.openxmlformats.org/officeDocument/2006/relationships/diagramColors" Target="../diagrams/colors17.xml"/><Relationship Id="rId8" Type="http://schemas.microsoft.com/office/2007/relationships/diagramDrawing" Target="../diagrams/drawing17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4" Type="http://schemas.openxmlformats.org/officeDocument/2006/relationships/diagramQuickStyle" Target="../diagrams/quickStyle18.xml"/><Relationship Id="rId5" Type="http://schemas.openxmlformats.org/officeDocument/2006/relationships/diagramColors" Target="../diagrams/colors18.xml"/><Relationship Id="rId6" Type="http://schemas.microsoft.com/office/2007/relationships/diagramDrawing" Target="../diagrams/drawing18.xml"/><Relationship Id="rId7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4" Type="http://schemas.openxmlformats.org/officeDocument/2006/relationships/diagramQuickStyle" Target="../diagrams/quickStyle19.xml"/><Relationship Id="rId5" Type="http://schemas.openxmlformats.org/officeDocument/2006/relationships/diagramColors" Target="../diagrams/colors19.xml"/><Relationship Id="rId6" Type="http://schemas.microsoft.com/office/2007/relationships/diagramDrawing" Target="../diagrams/drawing19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4" Type="http://schemas.openxmlformats.org/officeDocument/2006/relationships/diagramQuickStyle" Target="../diagrams/quickStyle20.xml"/><Relationship Id="rId5" Type="http://schemas.openxmlformats.org/officeDocument/2006/relationships/diagramColors" Target="../diagrams/colors20.xml"/><Relationship Id="rId6" Type="http://schemas.microsoft.com/office/2007/relationships/diagramDrawing" Target="../diagrams/drawing20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4" Type="http://schemas.openxmlformats.org/officeDocument/2006/relationships/diagramQuickStyle" Target="../diagrams/quickStyle21.xml"/><Relationship Id="rId5" Type="http://schemas.openxmlformats.org/officeDocument/2006/relationships/diagramColors" Target="../diagrams/colors21.xml"/><Relationship Id="rId6" Type="http://schemas.microsoft.com/office/2007/relationships/diagramDrawing" Target="../diagrams/drawing2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8895"/>
            <a:ext cx="7772400" cy="2752330"/>
          </a:xfrm>
        </p:spPr>
        <p:txBody>
          <a:bodyPr>
            <a:normAutofit/>
          </a:bodyPr>
          <a:lstStyle/>
          <a:p>
            <a:r>
              <a:rPr lang="en-US" sz="4900" dirty="0" smtClean="0">
                <a:latin typeface="Impact"/>
                <a:cs typeface="Impact"/>
              </a:rPr>
              <a:t>KOMUNIKASI LINGKUNGAN</a:t>
            </a:r>
            <a:r>
              <a:rPr lang="en-US" dirty="0" smtClean="0">
                <a:latin typeface="Impact"/>
                <a:cs typeface="Impact"/>
              </a:rPr>
              <a:t/>
            </a:r>
            <a:br>
              <a:rPr lang="en-US" dirty="0" smtClean="0">
                <a:latin typeface="Impact"/>
                <a:cs typeface="Impact"/>
              </a:rPr>
            </a:br>
            <a:r>
              <a:rPr lang="en-US" dirty="0" smtClean="0">
                <a:latin typeface="Impact"/>
                <a:cs typeface="Impact"/>
              </a:rPr>
              <a:t/>
            </a:r>
            <a:br>
              <a:rPr lang="en-US" dirty="0" smtClean="0">
                <a:latin typeface="Impact"/>
                <a:cs typeface="Impact"/>
              </a:rPr>
            </a:br>
            <a:r>
              <a:rPr lang="en-US" sz="3000" dirty="0" err="1" smtClean="0">
                <a:latin typeface="Impact"/>
                <a:cs typeface="Impact"/>
              </a:rPr>
              <a:t>Pertemuan</a:t>
            </a:r>
            <a:r>
              <a:rPr lang="en-US" sz="3000" dirty="0" smtClean="0">
                <a:latin typeface="Impact"/>
                <a:cs typeface="Impact"/>
              </a:rPr>
              <a:t> 9: </a:t>
            </a:r>
            <a:r>
              <a:rPr lang="en-US" sz="3000" dirty="0" err="1" smtClean="0">
                <a:latin typeface="Impact"/>
                <a:cs typeface="Impact"/>
              </a:rPr>
              <a:t>Perencanaan</a:t>
            </a:r>
            <a:r>
              <a:rPr lang="en-US" sz="3000" dirty="0" smtClean="0">
                <a:latin typeface="Impact"/>
                <a:cs typeface="Impact"/>
              </a:rPr>
              <a:t> </a:t>
            </a:r>
            <a:r>
              <a:rPr lang="en-US" sz="3000" dirty="0" err="1" smtClean="0">
                <a:latin typeface="Impact"/>
                <a:cs typeface="Impact"/>
              </a:rPr>
              <a:t>Strategis</a:t>
            </a:r>
            <a:r>
              <a:rPr lang="en-US" sz="3000" dirty="0" smtClean="0">
                <a:latin typeface="Impact"/>
                <a:cs typeface="Impact"/>
              </a:rPr>
              <a:t> PR (</a:t>
            </a:r>
            <a:r>
              <a:rPr lang="en-US" sz="3000" dirty="0" err="1" smtClean="0">
                <a:latin typeface="Impact"/>
                <a:cs typeface="Impact"/>
              </a:rPr>
              <a:t>untuk</a:t>
            </a:r>
            <a:r>
              <a:rPr lang="en-US" sz="3000" dirty="0" smtClean="0">
                <a:latin typeface="Impact"/>
                <a:cs typeface="Impact"/>
              </a:rPr>
              <a:t> Program/</a:t>
            </a:r>
            <a:r>
              <a:rPr lang="en-US" sz="3000" dirty="0" err="1" smtClean="0">
                <a:latin typeface="Impact"/>
                <a:cs typeface="Impact"/>
              </a:rPr>
              <a:t>Kampanye</a:t>
            </a:r>
            <a:r>
              <a:rPr lang="en-US" sz="3000" dirty="0" smtClean="0">
                <a:latin typeface="Impact"/>
                <a:cs typeface="Impact"/>
              </a:rPr>
              <a:t>)</a:t>
            </a:r>
            <a:endParaRPr lang="en-US" sz="3000" dirty="0">
              <a:latin typeface="Impact"/>
              <a:cs typeface="Impac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72975" y="4763056"/>
            <a:ext cx="4691634" cy="906274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 smtClean="0"/>
              <a:t>Fasya</a:t>
            </a:r>
            <a:r>
              <a:rPr lang="en-US" dirty="0" smtClean="0"/>
              <a:t> </a:t>
            </a:r>
            <a:r>
              <a:rPr lang="en-US" dirty="0" err="1" smtClean="0"/>
              <a:t>Syifa</a:t>
            </a:r>
            <a:r>
              <a:rPr lang="en-US" dirty="0" smtClean="0"/>
              <a:t> </a:t>
            </a:r>
            <a:r>
              <a:rPr lang="en-US" dirty="0" err="1" smtClean="0"/>
              <a:t>Mutma</a:t>
            </a:r>
            <a:endParaRPr lang="en-US" dirty="0" smtClean="0"/>
          </a:p>
          <a:p>
            <a:r>
              <a:rPr lang="en-US" dirty="0" smtClean="0"/>
              <a:t>2021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20" y="846138"/>
            <a:ext cx="2630932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Impact"/>
                <a:cs typeface="Impact"/>
              </a:rPr>
              <a:t>ANALISIS ORGANISASI</a:t>
            </a:r>
            <a:endParaRPr lang="en-US" dirty="0">
              <a:latin typeface="Impact"/>
              <a:cs typeface="Impac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86480"/>
            <a:ext cx="3821844" cy="3180614"/>
          </a:xfrm>
          <a:solidFill>
            <a:srgbClr val="FFFFFF">
              <a:alpha val="85000"/>
            </a:srgbClr>
          </a:solidFill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n-US" dirty="0" err="1">
                <a:latin typeface="Times New Roman"/>
                <a:cs typeface="Times New Roman"/>
              </a:rPr>
              <a:t>Analisis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organisasi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merupakan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pemahaman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tentang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organisasi</a:t>
            </a:r>
            <a:r>
              <a:rPr lang="en-US" dirty="0" smtClean="0">
                <a:latin typeface="Times New Roman"/>
                <a:cs typeface="Times New Roman"/>
              </a:rPr>
              <a:t>, </a:t>
            </a:r>
            <a:r>
              <a:rPr lang="en-US" dirty="0" err="1" smtClean="0">
                <a:latin typeface="Times New Roman"/>
                <a:cs typeface="Times New Roman"/>
              </a:rPr>
              <a:t>mencakup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kinerja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cs typeface="Times New Roman"/>
              </a:rPr>
              <a:t>reputasi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cs typeface="Times New Roman"/>
              </a:rPr>
              <a:t>dan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struktur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organisasi</a:t>
            </a:r>
            <a:endParaRPr lang="en-US" dirty="0" smtClean="0">
              <a:latin typeface="Times New Roman"/>
              <a:cs typeface="Times New Roman"/>
            </a:endParaRPr>
          </a:p>
          <a:p>
            <a:pPr>
              <a:buNone/>
            </a:pPr>
            <a:endParaRPr lang="en-US" dirty="0" smtClean="0">
              <a:latin typeface="Times New Roman"/>
              <a:cs typeface="Times New Roman"/>
            </a:endParaRPr>
          </a:p>
          <a:p>
            <a:pPr>
              <a:buNone/>
            </a:pPr>
            <a:r>
              <a:rPr lang="en-US" dirty="0" err="1" smtClean="0">
                <a:latin typeface="Times New Roman"/>
                <a:cs typeface="Times New Roman"/>
              </a:rPr>
              <a:t>Dasar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dari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komunikasi</a:t>
            </a:r>
            <a:r>
              <a:rPr lang="en-US" dirty="0" smtClean="0">
                <a:latin typeface="Times New Roman"/>
                <a:cs typeface="Times New Roman"/>
              </a:rPr>
              <a:t> yang </a:t>
            </a:r>
            <a:r>
              <a:rPr lang="en-US" dirty="0" err="1" smtClean="0">
                <a:latin typeface="Times New Roman"/>
                <a:cs typeface="Times New Roman"/>
              </a:rPr>
              <a:t>efektif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adalah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i="1" dirty="0" smtClean="0">
                <a:latin typeface="Times New Roman"/>
                <a:cs typeface="Times New Roman"/>
              </a:rPr>
              <a:t>self-awareness </a:t>
            </a:r>
            <a:r>
              <a:rPr lang="en-US" dirty="0" smtClean="0">
                <a:latin typeface="Times New Roman"/>
                <a:cs typeface="Times New Roman"/>
              </a:rPr>
              <a:t>(</a:t>
            </a:r>
            <a:r>
              <a:rPr lang="en-US" dirty="0" err="1" smtClean="0">
                <a:latin typeface="Times New Roman"/>
                <a:cs typeface="Times New Roman"/>
              </a:rPr>
              <a:t>kesadaran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diri</a:t>
            </a:r>
            <a:r>
              <a:rPr lang="en-US" dirty="0" smtClean="0">
                <a:latin typeface="Times New Roman"/>
                <a:cs typeface="Times New Roman"/>
              </a:rPr>
              <a:t>)</a:t>
            </a:r>
          </a:p>
          <a:p>
            <a:endParaRPr lang="en-US" dirty="0" smtClean="0">
              <a:latin typeface="Times New Roman"/>
              <a:cs typeface="Times New Roman"/>
            </a:endParaRPr>
          </a:p>
          <a:p>
            <a:pPr>
              <a:buNone/>
            </a:pPr>
            <a:r>
              <a:rPr lang="en-US" dirty="0" err="1" smtClean="0">
                <a:latin typeface="Times New Roman"/>
                <a:cs typeface="Times New Roman"/>
              </a:rPr>
              <a:t>Melalui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analisis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organisasi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kita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dapat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menjawab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beberapa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pertanyaan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berikut</a:t>
            </a:r>
            <a:r>
              <a:rPr lang="en-US" dirty="0" smtClean="0">
                <a:latin typeface="Times New Roman"/>
                <a:cs typeface="Times New Roman"/>
              </a:rPr>
              <a:t> :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4635188" y="3613255"/>
          <a:ext cx="4142332" cy="2878249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orgn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20378" y="0"/>
            <a:ext cx="6223621" cy="30236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516" y="45354"/>
            <a:ext cx="6165490" cy="1143000"/>
          </a:xfrm>
        </p:spPr>
        <p:txBody>
          <a:bodyPr/>
          <a:lstStyle/>
          <a:p>
            <a:r>
              <a:rPr lang="en-US" dirty="0" smtClean="0">
                <a:latin typeface="Impact"/>
                <a:cs typeface="Impact"/>
              </a:rPr>
              <a:t>ANALISIS ORGANISASI</a:t>
            </a:r>
            <a:endParaRPr lang="en-US" dirty="0">
              <a:latin typeface="Impact"/>
              <a:cs typeface="Impac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34198" y="1025716"/>
            <a:ext cx="2509801" cy="5832284"/>
          </a:xfrm>
          <a:solidFill>
            <a:srgbClr val="FFFFFF">
              <a:alpha val="85000"/>
            </a:srgbClr>
          </a:solidFill>
        </p:spPr>
        <p:txBody>
          <a:bodyPr>
            <a:noAutofit/>
          </a:bodyPr>
          <a:lstStyle/>
          <a:p>
            <a:r>
              <a:rPr lang="en-US" sz="1600" dirty="0" err="1" smtClean="0">
                <a:latin typeface="Times New Roman"/>
                <a:cs typeface="Times New Roman"/>
              </a:rPr>
              <a:t>Dalam</a:t>
            </a:r>
            <a:r>
              <a:rPr lang="en-US" sz="1600" dirty="0" smtClean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analisis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organisasi</a:t>
            </a:r>
            <a:r>
              <a:rPr lang="en-US" sz="1600" dirty="0">
                <a:latin typeface="Times New Roman"/>
                <a:cs typeface="Times New Roman"/>
              </a:rPr>
              <a:t>, </a:t>
            </a:r>
            <a:r>
              <a:rPr lang="en-US" sz="1600" dirty="0" err="1">
                <a:latin typeface="Times New Roman"/>
                <a:cs typeface="Times New Roman"/>
              </a:rPr>
              <a:t>ada</a:t>
            </a:r>
            <a:r>
              <a:rPr lang="en-US" sz="1600" dirty="0">
                <a:latin typeface="Times New Roman"/>
                <a:cs typeface="Times New Roman"/>
              </a:rPr>
              <a:t> yang </a:t>
            </a:r>
            <a:r>
              <a:rPr lang="en-US" sz="1600" dirty="0" err="1">
                <a:latin typeface="Times New Roman"/>
                <a:cs typeface="Times New Roman"/>
              </a:rPr>
              <a:t>dinamakan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 smtClean="0">
                <a:latin typeface="Times New Roman"/>
                <a:cs typeface="Times New Roman"/>
              </a:rPr>
              <a:t>Analisis</a:t>
            </a:r>
            <a:r>
              <a:rPr lang="en-US" sz="1600" dirty="0" smtClean="0">
                <a:latin typeface="Times New Roman"/>
                <a:cs typeface="Times New Roman"/>
              </a:rPr>
              <a:t> SWOT</a:t>
            </a:r>
          </a:p>
          <a:p>
            <a:r>
              <a:rPr lang="en-US" sz="1600" dirty="0" err="1" smtClean="0">
                <a:latin typeface="Times New Roman"/>
                <a:cs typeface="Times New Roman"/>
              </a:rPr>
              <a:t>Metode</a:t>
            </a:r>
            <a:r>
              <a:rPr lang="en-US" sz="1600" dirty="0" smtClean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analisis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ini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dapat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mempertimbangkan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kekuatan</a:t>
            </a:r>
            <a:r>
              <a:rPr lang="en-US" sz="1600" dirty="0">
                <a:latin typeface="Times New Roman"/>
                <a:cs typeface="Times New Roman"/>
              </a:rPr>
              <a:t>, </a:t>
            </a:r>
            <a:r>
              <a:rPr lang="en-US" sz="1600" dirty="0" err="1" smtClean="0">
                <a:latin typeface="Times New Roman"/>
                <a:cs typeface="Times New Roman"/>
              </a:rPr>
              <a:t>kelemahan</a:t>
            </a:r>
            <a:r>
              <a:rPr lang="en-US" sz="1600" dirty="0" smtClean="0">
                <a:latin typeface="Times New Roman"/>
                <a:cs typeface="Times New Roman"/>
              </a:rPr>
              <a:t>, </a:t>
            </a:r>
            <a:r>
              <a:rPr lang="en-US" sz="1600" dirty="0" err="1" smtClean="0">
                <a:latin typeface="Times New Roman"/>
                <a:cs typeface="Times New Roman"/>
              </a:rPr>
              <a:t>peluang</a:t>
            </a:r>
            <a:r>
              <a:rPr lang="en-US" sz="1600" dirty="0" smtClean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dan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ancaman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 smtClean="0">
                <a:latin typeface="Times New Roman"/>
                <a:cs typeface="Times New Roman"/>
              </a:rPr>
              <a:t>organisasi</a:t>
            </a:r>
            <a:endParaRPr lang="en-US" sz="1600" dirty="0" smtClean="0">
              <a:latin typeface="Times New Roman"/>
              <a:cs typeface="Times New Roman"/>
            </a:endParaRPr>
          </a:p>
          <a:p>
            <a:r>
              <a:rPr lang="en-US" sz="1600" dirty="0" err="1" smtClean="0">
                <a:latin typeface="Times New Roman"/>
                <a:cs typeface="Times New Roman"/>
              </a:rPr>
              <a:t>Analisis</a:t>
            </a:r>
            <a:r>
              <a:rPr lang="en-US" sz="1600" dirty="0" smtClean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akan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mempertimbangkan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faktor</a:t>
            </a:r>
            <a:r>
              <a:rPr lang="en-US" sz="1600" dirty="0">
                <a:latin typeface="Times New Roman"/>
                <a:cs typeface="Times New Roman"/>
              </a:rPr>
              <a:t> internal </a:t>
            </a:r>
            <a:r>
              <a:rPr lang="en-US" sz="1600" dirty="0" err="1">
                <a:latin typeface="Times New Roman"/>
                <a:cs typeface="Times New Roman"/>
              </a:rPr>
              <a:t>dan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kekuatan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 smtClean="0">
                <a:latin typeface="Times New Roman"/>
                <a:cs typeface="Times New Roman"/>
              </a:rPr>
              <a:t>eksternal</a:t>
            </a:r>
            <a:endParaRPr lang="en-US" sz="1600" dirty="0" smtClean="0">
              <a:latin typeface="Times New Roman"/>
              <a:cs typeface="Times New Roman"/>
            </a:endParaRPr>
          </a:p>
          <a:p>
            <a:r>
              <a:rPr lang="en-US" sz="1600" dirty="0" err="1" smtClean="0">
                <a:latin typeface="Times New Roman"/>
                <a:cs typeface="Times New Roman"/>
              </a:rPr>
              <a:t>Analisis</a:t>
            </a:r>
            <a:r>
              <a:rPr lang="en-US" sz="1600" dirty="0" smtClean="0">
                <a:latin typeface="Times New Roman"/>
                <a:cs typeface="Times New Roman"/>
              </a:rPr>
              <a:t> </a:t>
            </a:r>
            <a:r>
              <a:rPr lang="en-US" sz="1600" dirty="0">
                <a:latin typeface="Times New Roman"/>
                <a:cs typeface="Times New Roman"/>
              </a:rPr>
              <a:t>SWOT </a:t>
            </a:r>
            <a:r>
              <a:rPr lang="en-US" sz="1600" dirty="0" err="1">
                <a:latin typeface="Times New Roman"/>
                <a:cs typeface="Times New Roman"/>
              </a:rPr>
              <a:t>harus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dilakukan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secara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 smtClean="0">
                <a:latin typeface="Times New Roman"/>
                <a:cs typeface="Times New Roman"/>
              </a:rPr>
              <a:t>menyeluruh</a:t>
            </a:r>
            <a:endParaRPr lang="en-US" sz="1600" dirty="0" smtClean="0">
              <a:latin typeface="Times New Roman"/>
              <a:cs typeface="Times New Roman"/>
            </a:endParaRPr>
          </a:p>
          <a:p>
            <a:r>
              <a:rPr lang="en-US" sz="1600" dirty="0" err="1" smtClean="0">
                <a:latin typeface="Times New Roman"/>
                <a:cs typeface="Times New Roman"/>
              </a:rPr>
              <a:t>Analisis</a:t>
            </a:r>
            <a:r>
              <a:rPr lang="en-US" sz="1600" dirty="0" smtClean="0">
                <a:latin typeface="Times New Roman"/>
                <a:cs typeface="Times New Roman"/>
              </a:rPr>
              <a:t> </a:t>
            </a:r>
            <a:r>
              <a:rPr lang="en-US" sz="1600" dirty="0">
                <a:latin typeface="Times New Roman"/>
                <a:cs typeface="Times New Roman"/>
              </a:rPr>
              <a:t>SWOT yang </a:t>
            </a:r>
            <a:r>
              <a:rPr lang="en-US" sz="1600" dirty="0" err="1">
                <a:latin typeface="Times New Roman"/>
                <a:cs typeface="Times New Roman"/>
              </a:rPr>
              <a:t>efektif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dapat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 smtClean="0">
                <a:latin typeface="Times New Roman"/>
                <a:cs typeface="Times New Roman"/>
              </a:rPr>
              <a:t>mengidentifikasi</a:t>
            </a:r>
            <a:r>
              <a:rPr lang="en-US" sz="1600" dirty="0" smtClean="0">
                <a:latin typeface="Times New Roman"/>
                <a:cs typeface="Times New Roman"/>
              </a:rPr>
              <a:t> </a:t>
            </a:r>
            <a:r>
              <a:rPr lang="en-US" sz="1600" dirty="0" err="1" smtClean="0">
                <a:latin typeface="Times New Roman"/>
                <a:cs typeface="Times New Roman"/>
              </a:rPr>
              <a:t>potensi</a:t>
            </a:r>
            <a:r>
              <a:rPr lang="en-US" sz="1600" dirty="0" smtClean="0">
                <a:latin typeface="Times New Roman"/>
                <a:cs typeface="Times New Roman"/>
              </a:rPr>
              <a:t> </a:t>
            </a:r>
            <a:r>
              <a:rPr lang="en-US" sz="1600" dirty="0" err="1" smtClean="0">
                <a:latin typeface="Times New Roman"/>
                <a:cs typeface="Times New Roman"/>
              </a:rPr>
              <a:t>masalah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 smtClean="0">
                <a:latin typeface="Times New Roman"/>
                <a:cs typeface="Times New Roman"/>
              </a:rPr>
              <a:t>sebelum</a:t>
            </a:r>
            <a:r>
              <a:rPr lang="en-US" sz="1600" dirty="0" smtClean="0">
                <a:latin typeface="Times New Roman"/>
                <a:cs typeface="Times New Roman"/>
              </a:rPr>
              <a:t> </a:t>
            </a:r>
            <a:r>
              <a:rPr lang="en-US" sz="1600" dirty="0" err="1" smtClean="0">
                <a:latin typeface="Times New Roman"/>
                <a:cs typeface="Times New Roman"/>
              </a:rPr>
              <a:t>terjadi</a:t>
            </a:r>
            <a:endParaRPr lang="en-US" sz="1600" dirty="0">
              <a:latin typeface="Times New Roman"/>
              <a:cs typeface="Times New Roman"/>
            </a:endParaRPr>
          </a:p>
        </p:txBody>
      </p:sp>
      <p:pic>
        <p:nvPicPr>
          <p:cNvPr id="4" name="Picture 3" descr="Pengertian-Analisis-Swot-Via-Unia-ac-id.png.crdownloa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39537"/>
            <a:ext cx="6634198" cy="50390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Impact"/>
                <a:cs typeface="Impact"/>
              </a:rPr>
              <a:t>ANALISIS ORGANISASI</a:t>
            </a:r>
            <a:endParaRPr lang="en-US" dirty="0">
              <a:latin typeface="Impact"/>
              <a:cs typeface="Impac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22056"/>
            <a:ext cx="8229600" cy="775150"/>
          </a:xfrm>
          <a:solidFill>
            <a:srgbClr val="FFFFFF">
              <a:alpha val="85000"/>
            </a:srgbClr>
          </a:solidFill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en-US" dirty="0" err="1" smtClean="0">
                <a:latin typeface="Times New Roman"/>
                <a:cs typeface="Times New Roman"/>
              </a:rPr>
              <a:t>Dalam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menganalisis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organisasi</a:t>
            </a:r>
            <a:r>
              <a:rPr lang="en-US" dirty="0" smtClean="0">
                <a:latin typeface="Times New Roman"/>
                <a:cs typeface="Times New Roman"/>
              </a:rPr>
              <a:t> PR </a:t>
            </a:r>
            <a:r>
              <a:rPr lang="en-US" dirty="0" err="1" smtClean="0">
                <a:latin typeface="Times New Roman"/>
                <a:cs typeface="Times New Roman"/>
              </a:rPr>
              <a:t>menggunakan</a:t>
            </a:r>
            <a:r>
              <a:rPr lang="en-US" dirty="0" smtClean="0">
                <a:latin typeface="Times New Roman"/>
                <a:cs typeface="Times New Roman"/>
              </a:rPr>
              <a:t> elemen2 yang </a:t>
            </a:r>
            <a:r>
              <a:rPr lang="en-US" dirty="0" err="1" smtClean="0">
                <a:latin typeface="Times New Roman"/>
                <a:cs typeface="Times New Roman"/>
              </a:rPr>
              <a:t>dinamakan</a:t>
            </a:r>
            <a:r>
              <a:rPr lang="en-US" dirty="0" smtClean="0">
                <a:latin typeface="Times New Roman"/>
                <a:cs typeface="Times New Roman"/>
              </a:rPr>
              <a:t> “public relations audit”, yang </a:t>
            </a:r>
            <a:r>
              <a:rPr lang="en-US" dirty="0" err="1" smtClean="0">
                <a:latin typeface="Times New Roman"/>
                <a:cs typeface="Times New Roman"/>
              </a:rPr>
              <a:t>meliputi</a:t>
            </a:r>
            <a:r>
              <a:rPr lang="en-US" dirty="0" smtClean="0">
                <a:latin typeface="Times New Roman"/>
                <a:cs typeface="Times New Roman"/>
              </a:rPr>
              <a:t>:</a:t>
            </a:r>
            <a:endParaRPr lang="en-US" dirty="0">
              <a:latin typeface="Times New Roman"/>
              <a:cs typeface="Times New Roman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876351" y="1691380"/>
          <a:ext cx="7480766" cy="1892974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risett obs.jpe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06185" y="3539432"/>
            <a:ext cx="6334775" cy="31673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37485"/>
            <a:ext cx="4432183" cy="1143000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Impact"/>
                <a:cs typeface="Impact"/>
              </a:rPr>
              <a:t>1. INTERNAL ENVIRONMENT</a:t>
            </a:r>
            <a:endParaRPr lang="en-US" dirty="0">
              <a:latin typeface="Impact"/>
              <a:cs typeface="Impact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3280650"/>
          <a:ext cx="8229600" cy="3328656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 descr="organization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47303" y="-11352"/>
            <a:ext cx="4711817" cy="3080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9284"/>
            <a:ext cx="8229600" cy="923215"/>
          </a:xfrm>
        </p:spPr>
        <p:txBody>
          <a:bodyPr/>
          <a:lstStyle/>
          <a:p>
            <a:r>
              <a:rPr lang="en-US" dirty="0" smtClean="0">
                <a:latin typeface="Impact"/>
                <a:cs typeface="Impact"/>
              </a:rPr>
              <a:t>PUBLIC RELATIONS AUDIT</a:t>
            </a:r>
            <a:endParaRPr lang="en-US" dirty="0">
              <a:latin typeface="Impact"/>
              <a:cs typeface="Impact"/>
            </a:endParaRPr>
          </a:p>
        </p:txBody>
      </p:sp>
      <p:pic>
        <p:nvPicPr>
          <p:cNvPr id="6" name="Picture 5" descr="Screen Shot 2021-09-19 at 9.08.49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6715" y="1436233"/>
            <a:ext cx="6601686" cy="49065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9073" y="2494505"/>
            <a:ext cx="5889545" cy="1143000"/>
          </a:xfrm>
        </p:spPr>
        <p:txBody>
          <a:bodyPr/>
          <a:lstStyle/>
          <a:p>
            <a:r>
              <a:rPr lang="en-US" dirty="0" smtClean="0">
                <a:latin typeface="Impact"/>
                <a:cs typeface="Impact"/>
              </a:rPr>
              <a:t>3. ANALISIS PUBLIK</a:t>
            </a:r>
            <a:endParaRPr lang="en-US" dirty="0">
              <a:latin typeface="Impact"/>
              <a:cs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2100" y="616823"/>
            <a:ext cx="2445897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Impact"/>
                <a:cs typeface="Impact"/>
              </a:rPr>
              <a:t>Strategic Grouping</a:t>
            </a:r>
            <a:endParaRPr lang="en-US" dirty="0">
              <a:latin typeface="Impact"/>
              <a:cs typeface="Impac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2100" y="2050848"/>
            <a:ext cx="3024059" cy="1136196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 err="1" smtClean="0">
                <a:latin typeface="Times New Roman"/>
                <a:cs typeface="Times New Roman"/>
              </a:rPr>
              <a:t>Pengelompokan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orang-orang</a:t>
            </a:r>
            <a:r>
              <a:rPr lang="en-US" dirty="0" smtClean="0">
                <a:latin typeface="Times New Roman"/>
                <a:cs typeface="Times New Roman"/>
              </a:rPr>
              <a:t> yang </a:t>
            </a:r>
            <a:r>
              <a:rPr lang="en-US" dirty="0" err="1" smtClean="0">
                <a:latin typeface="Times New Roman"/>
                <a:cs typeface="Times New Roman"/>
              </a:rPr>
              <a:t>terkait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dengan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organisasi</a:t>
            </a:r>
            <a:endParaRPr lang="en-US" dirty="0">
              <a:latin typeface="Times New Roman"/>
              <a:cs typeface="Times New Roman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3734714" y="332603"/>
          <a:ext cx="5409285" cy="2854441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large-crowd-of-people-small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54240" y="3444052"/>
            <a:ext cx="5974880" cy="32778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91714"/>
            <a:ext cx="3286532" cy="167802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Impact"/>
                <a:cs typeface="Impact"/>
              </a:rPr>
              <a:t>PHASE 2 : STRATEGY</a:t>
            </a:r>
            <a:endParaRPr lang="en-US" dirty="0">
              <a:latin typeface="Impact"/>
              <a:cs typeface="Impac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30552"/>
            <a:ext cx="8229600" cy="1538290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>
                <a:latin typeface="Times New Roman"/>
                <a:cs typeface="Times New Roman"/>
              </a:rPr>
              <a:t>Fase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ini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menentukan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arah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tujuan</a:t>
            </a:r>
            <a:r>
              <a:rPr lang="en-US" dirty="0" smtClean="0">
                <a:latin typeface="Times New Roman"/>
                <a:cs typeface="Times New Roman"/>
              </a:rPr>
              <a:t> program</a:t>
            </a:r>
          </a:p>
          <a:p>
            <a:r>
              <a:rPr lang="en-US" dirty="0" err="1" smtClean="0">
                <a:latin typeface="Times New Roman"/>
                <a:cs typeface="Times New Roman"/>
              </a:rPr>
              <a:t>Sebagai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kelanjutan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dari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fase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pertama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cs typeface="Times New Roman"/>
              </a:rPr>
              <a:t>di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tahap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ini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akan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dapat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mempertajam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visi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misi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organisasi</a:t>
            </a:r>
            <a:r>
              <a:rPr lang="en-US" dirty="0">
                <a:latin typeface="Times New Roman"/>
                <a:cs typeface="Times New Roman"/>
              </a:rPr>
              <a:t>. Hal </a:t>
            </a:r>
            <a:r>
              <a:rPr lang="en-US" dirty="0" err="1">
                <a:latin typeface="Times New Roman"/>
                <a:cs typeface="Times New Roman"/>
              </a:rPr>
              <a:t>ini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bertujuan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untuk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mempertahankan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tujuan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pada</a:t>
            </a:r>
            <a:r>
              <a:rPr lang="en-US" dirty="0">
                <a:latin typeface="Times New Roman"/>
                <a:cs typeface="Times New Roman"/>
              </a:rPr>
              <a:t> target </a:t>
            </a:r>
            <a:r>
              <a:rPr lang="en-US" dirty="0" err="1" smtClean="0">
                <a:latin typeface="Times New Roman"/>
                <a:cs typeface="Times New Roman"/>
              </a:rPr>
              <a:t>audiens</a:t>
            </a:r>
            <a:endParaRPr lang="en-US" dirty="0">
              <a:latin typeface="Times New Roman"/>
              <a:cs typeface="Times New Roman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90720" y="4758418"/>
          <a:ext cx="8916528" cy="1877969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Strategic-planning.-Hand-drawing-flow-chart-on-screen-2-Shutterstock_212799520-2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86532" y="-5695"/>
            <a:ext cx="5857468" cy="28845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9073" y="2494505"/>
            <a:ext cx="5889545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Impact"/>
                <a:cs typeface="Impact"/>
              </a:rPr>
              <a:t>4</a:t>
            </a:r>
            <a:r>
              <a:rPr lang="en-US" smtClean="0">
                <a:latin typeface="Impact"/>
                <a:cs typeface="Impact"/>
              </a:rPr>
              <a:t>. MENENTUKAN GOALS </a:t>
            </a:r>
            <a:r>
              <a:rPr lang="en-US" dirty="0" smtClean="0">
                <a:latin typeface="Impact"/>
                <a:cs typeface="Impact"/>
              </a:rPr>
              <a:t>&amp; OBJECTIVES</a:t>
            </a:r>
            <a:endParaRPr lang="en-US" dirty="0">
              <a:latin typeface="Impact"/>
              <a:cs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024" y="1130508"/>
            <a:ext cx="2196669" cy="1143000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Impact"/>
                <a:cs typeface="Impact"/>
              </a:rPr>
              <a:t>GOAL (TUJUAN)</a:t>
            </a:r>
            <a:endParaRPr lang="en-US" dirty="0">
              <a:latin typeface="Impact"/>
              <a:cs typeface="Impac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915390"/>
            <a:ext cx="8229600" cy="2814647"/>
          </a:xfrm>
          <a:solidFill>
            <a:srgbClr val="FFFFFF">
              <a:alpha val="85000"/>
            </a:srgbClr>
          </a:solidFill>
        </p:spPr>
        <p:txBody>
          <a:bodyPr>
            <a:normAutofit fontScale="92500" lnSpcReduction="20000"/>
          </a:bodyPr>
          <a:lstStyle/>
          <a:p>
            <a:r>
              <a:rPr lang="en-US" i="1" dirty="0" err="1" smtClean="0">
                <a:latin typeface="Times New Roman"/>
                <a:cs typeface="Times New Roman"/>
              </a:rPr>
              <a:t>Fokus</a:t>
            </a:r>
            <a:r>
              <a:rPr lang="en-US" i="1" dirty="0" smtClean="0">
                <a:latin typeface="Times New Roman"/>
                <a:cs typeface="Times New Roman"/>
              </a:rPr>
              <a:t> </a:t>
            </a:r>
            <a:r>
              <a:rPr lang="en-US" i="1" dirty="0" err="1" smtClean="0">
                <a:latin typeface="Times New Roman"/>
                <a:cs typeface="Times New Roman"/>
              </a:rPr>
              <a:t>pada</a:t>
            </a:r>
            <a:r>
              <a:rPr lang="en-US" i="1" dirty="0" smtClean="0">
                <a:latin typeface="Times New Roman"/>
                <a:cs typeface="Times New Roman"/>
              </a:rPr>
              <a:t> </a:t>
            </a:r>
            <a:r>
              <a:rPr lang="en-US" i="1" dirty="0" err="1" smtClean="0">
                <a:latin typeface="Times New Roman"/>
                <a:cs typeface="Times New Roman"/>
              </a:rPr>
              <a:t>apa</a:t>
            </a:r>
            <a:r>
              <a:rPr lang="en-US" i="1" dirty="0" smtClean="0">
                <a:latin typeface="Times New Roman"/>
                <a:cs typeface="Times New Roman"/>
              </a:rPr>
              <a:t> yang </a:t>
            </a:r>
            <a:r>
              <a:rPr lang="en-US" i="1" dirty="0" err="1" smtClean="0">
                <a:latin typeface="Times New Roman"/>
                <a:cs typeface="Times New Roman"/>
              </a:rPr>
              <a:t>ingin</a:t>
            </a:r>
            <a:r>
              <a:rPr lang="en-US" i="1" dirty="0" smtClean="0">
                <a:latin typeface="Times New Roman"/>
                <a:cs typeface="Times New Roman"/>
              </a:rPr>
              <a:t> </a:t>
            </a:r>
            <a:r>
              <a:rPr lang="en-US" i="1" dirty="0" err="1" smtClean="0">
                <a:latin typeface="Times New Roman"/>
                <a:cs typeface="Times New Roman"/>
              </a:rPr>
              <a:t>dicapai</a:t>
            </a:r>
            <a:r>
              <a:rPr lang="en-US" i="1" dirty="0" smtClean="0">
                <a:latin typeface="Times New Roman"/>
                <a:cs typeface="Times New Roman"/>
              </a:rPr>
              <a:t> </a:t>
            </a:r>
            <a:r>
              <a:rPr lang="en-US" i="1" dirty="0" err="1" smtClean="0">
                <a:latin typeface="Times New Roman"/>
                <a:cs typeface="Times New Roman"/>
              </a:rPr>
              <a:t>organisasi</a:t>
            </a:r>
            <a:r>
              <a:rPr lang="en-US" i="1" dirty="0" smtClean="0">
                <a:latin typeface="Times New Roman"/>
                <a:cs typeface="Times New Roman"/>
              </a:rPr>
              <a:t> </a:t>
            </a:r>
            <a:r>
              <a:rPr lang="en-US" i="1" dirty="0" err="1" smtClean="0">
                <a:latin typeface="Times New Roman"/>
                <a:cs typeface="Times New Roman"/>
              </a:rPr>
              <a:t>melalui</a:t>
            </a:r>
            <a:r>
              <a:rPr lang="en-US" i="1" dirty="0" smtClean="0">
                <a:latin typeface="Times New Roman"/>
                <a:cs typeface="Times New Roman"/>
              </a:rPr>
              <a:t> program </a:t>
            </a:r>
            <a:r>
              <a:rPr lang="en-US" i="1" dirty="0" err="1" smtClean="0">
                <a:latin typeface="Times New Roman"/>
                <a:cs typeface="Times New Roman"/>
              </a:rPr>
              <a:t>komunikasi</a:t>
            </a:r>
            <a:r>
              <a:rPr lang="en-US" i="1" dirty="0" smtClean="0">
                <a:latin typeface="Times New Roman"/>
                <a:cs typeface="Times New Roman"/>
              </a:rPr>
              <a:t> </a:t>
            </a:r>
            <a:r>
              <a:rPr lang="en-US" i="1" dirty="0" err="1" smtClean="0">
                <a:latin typeface="Times New Roman"/>
                <a:cs typeface="Times New Roman"/>
              </a:rPr>
              <a:t>strategis</a:t>
            </a:r>
            <a:endParaRPr lang="en-US" i="1" dirty="0" smtClean="0">
              <a:latin typeface="Times New Roman"/>
              <a:cs typeface="Times New Roman"/>
            </a:endParaRPr>
          </a:p>
          <a:p>
            <a:pPr>
              <a:buNone/>
            </a:pPr>
            <a:endParaRPr lang="en-US" dirty="0">
              <a:latin typeface="Times New Roman"/>
              <a:cs typeface="Times New Roman"/>
            </a:endParaRPr>
          </a:p>
          <a:p>
            <a:r>
              <a:rPr lang="en-US" dirty="0" err="1" smtClean="0">
                <a:latin typeface="Times New Roman"/>
                <a:cs typeface="Times New Roman"/>
              </a:rPr>
              <a:t>Berakar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pada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visi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misi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organisasi</a:t>
            </a:r>
            <a:endParaRPr lang="en-US" dirty="0" smtClean="0">
              <a:latin typeface="Times New Roman"/>
              <a:cs typeface="Times New Roman"/>
            </a:endParaRPr>
          </a:p>
          <a:p>
            <a:r>
              <a:rPr lang="en-US" dirty="0" err="1" smtClean="0">
                <a:latin typeface="Times New Roman"/>
                <a:cs typeface="Times New Roman"/>
              </a:rPr>
              <a:t>Sebuah</a:t>
            </a:r>
            <a:r>
              <a:rPr lang="en-US" dirty="0" smtClean="0">
                <a:latin typeface="Times New Roman"/>
                <a:cs typeface="Times New Roman"/>
              </a:rPr>
              <a:t> goal </a:t>
            </a:r>
            <a:r>
              <a:rPr lang="en-US" dirty="0">
                <a:latin typeface="Times New Roman"/>
                <a:cs typeface="Times New Roman"/>
              </a:rPr>
              <a:t>(</a:t>
            </a:r>
            <a:r>
              <a:rPr lang="en-US" dirty="0" err="1">
                <a:latin typeface="Times New Roman"/>
                <a:cs typeface="Times New Roman"/>
              </a:rPr>
              <a:t>tujuan</a:t>
            </a:r>
            <a:r>
              <a:rPr lang="en-US" dirty="0" smtClean="0">
                <a:latin typeface="Times New Roman"/>
                <a:cs typeface="Times New Roman"/>
              </a:rPr>
              <a:t>) </a:t>
            </a:r>
            <a:r>
              <a:rPr lang="en-US" dirty="0" err="1" smtClean="0">
                <a:latin typeface="Times New Roman"/>
                <a:cs typeface="Times New Roman"/>
              </a:rPr>
              <a:t>dinyatakan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dalam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istilah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umum</a:t>
            </a:r>
            <a:r>
              <a:rPr lang="en-US" dirty="0">
                <a:latin typeface="Times New Roman"/>
                <a:cs typeface="Times New Roman"/>
              </a:rPr>
              <a:t>/ </a:t>
            </a:r>
            <a:r>
              <a:rPr lang="en-US" dirty="0" err="1" smtClean="0">
                <a:latin typeface="Times New Roman"/>
                <a:cs typeface="Times New Roman"/>
              </a:rPr>
              <a:t>bersifat</a:t>
            </a:r>
            <a:r>
              <a:rPr lang="en-US" dirty="0" smtClean="0">
                <a:latin typeface="Times New Roman"/>
                <a:cs typeface="Times New Roman"/>
              </a:rPr>
              <a:t> general</a:t>
            </a:r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6" name="Picture 5" descr="realisticgoals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0633" y="113748"/>
            <a:ext cx="5809631" cy="36310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cap="all" dirty="0" smtClean="0">
                <a:latin typeface="Impact"/>
                <a:cs typeface="Impact"/>
              </a:rPr>
              <a:t>Strategic Public Relations </a:t>
            </a:r>
            <a:r>
              <a:rPr lang="en-US" cap="all" dirty="0" err="1" smtClean="0">
                <a:latin typeface="Impact"/>
                <a:cs typeface="Impact"/>
              </a:rPr>
              <a:t>Programmes</a:t>
            </a:r>
            <a:r>
              <a:rPr lang="en-US" cap="all" dirty="0" smtClean="0">
                <a:latin typeface="Impact"/>
                <a:cs typeface="Impact"/>
              </a:rPr>
              <a:t> and Campaigns</a:t>
            </a:r>
            <a:endParaRPr lang="en-US" cap="all" dirty="0">
              <a:latin typeface="Impact"/>
              <a:cs typeface="Impac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158"/>
            <a:ext cx="8229600" cy="4778501"/>
          </a:xfrm>
          <a:solidFill>
            <a:srgbClr val="FFFFFF">
              <a:alpha val="85000"/>
            </a:srgbClr>
          </a:solidFill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Campaign (</a:t>
            </a:r>
            <a:r>
              <a:rPr lang="en-US" dirty="0" err="1" smtClean="0">
                <a:latin typeface="Times New Roman"/>
                <a:cs typeface="Times New Roman"/>
              </a:rPr>
              <a:t>Kampanye</a:t>
            </a:r>
            <a:r>
              <a:rPr lang="en-US" dirty="0" smtClean="0">
                <a:latin typeface="Times New Roman"/>
                <a:cs typeface="Times New Roman"/>
              </a:rPr>
              <a:t>) : </a:t>
            </a:r>
            <a:r>
              <a:rPr lang="en-US" b="1" dirty="0" err="1" smtClean="0">
                <a:latin typeface="Times New Roman"/>
                <a:cs typeface="Times New Roman"/>
              </a:rPr>
              <a:t>Serangkaian</a:t>
            </a:r>
            <a:r>
              <a:rPr lang="en-US" b="1" dirty="0" smtClean="0"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latin typeface="Times New Roman"/>
                <a:cs typeface="Times New Roman"/>
              </a:rPr>
              <a:t>aktifitas</a:t>
            </a:r>
            <a:r>
              <a:rPr lang="en-US" b="1" dirty="0" smtClean="0"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latin typeface="Times New Roman"/>
                <a:cs typeface="Times New Roman"/>
              </a:rPr>
              <a:t>terencana</a:t>
            </a:r>
            <a:r>
              <a:rPr lang="en-US" b="1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yang </a:t>
            </a:r>
            <a:r>
              <a:rPr lang="en-US" dirty="0" err="1" smtClean="0">
                <a:latin typeface="Times New Roman"/>
                <a:cs typeface="Times New Roman"/>
              </a:rPr>
              <a:t>dibuat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dalam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latin typeface="Times New Roman"/>
                <a:cs typeface="Times New Roman"/>
              </a:rPr>
              <a:t>periode</a:t>
            </a:r>
            <a:r>
              <a:rPr lang="en-US" b="1" dirty="0" smtClean="0"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latin typeface="Times New Roman"/>
                <a:cs typeface="Times New Roman"/>
              </a:rPr>
              <a:t>waktu</a:t>
            </a:r>
            <a:r>
              <a:rPr lang="en-US" b="1" dirty="0" smtClean="0"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latin typeface="Times New Roman"/>
                <a:cs typeface="Times New Roman"/>
              </a:rPr>
              <a:t>tertentu</a:t>
            </a:r>
            <a:r>
              <a:rPr lang="en-US" dirty="0" smtClean="0">
                <a:latin typeface="Times New Roman"/>
                <a:cs typeface="Times New Roman"/>
              </a:rPr>
              <a:t> (</a:t>
            </a:r>
            <a:r>
              <a:rPr lang="en-US" dirty="0" err="1" smtClean="0">
                <a:latin typeface="Times New Roman"/>
                <a:cs typeface="Times New Roman"/>
              </a:rPr>
              <a:t>terbatas</a:t>
            </a:r>
            <a:r>
              <a:rPr lang="en-US" dirty="0" smtClean="0">
                <a:latin typeface="Times New Roman"/>
                <a:cs typeface="Times New Roman"/>
              </a:rPr>
              <a:t>), </a:t>
            </a:r>
            <a:r>
              <a:rPr lang="en-US" dirty="0" err="1" smtClean="0">
                <a:latin typeface="Times New Roman"/>
                <a:cs typeface="Times New Roman"/>
              </a:rPr>
              <a:t>dengan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latin typeface="Times New Roman"/>
                <a:cs typeface="Times New Roman"/>
              </a:rPr>
              <a:t>tujuan</a:t>
            </a:r>
            <a:r>
              <a:rPr lang="en-US" b="1" dirty="0" smtClean="0">
                <a:latin typeface="Times New Roman"/>
                <a:cs typeface="Times New Roman"/>
              </a:rPr>
              <a:t> yang </a:t>
            </a:r>
            <a:r>
              <a:rPr lang="en-US" b="1" dirty="0" err="1" smtClean="0">
                <a:latin typeface="Times New Roman"/>
                <a:cs typeface="Times New Roman"/>
              </a:rPr>
              <a:t>spesifik</a:t>
            </a:r>
            <a:r>
              <a:rPr lang="en-US" b="1" dirty="0" smtClean="0"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latin typeface="Times New Roman"/>
                <a:cs typeface="Times New Roman"/>
              </a:rPr>
              <a:t>untuk</a:t>
            </a:r>
            <a:r>
              <a:rPr lang="en-US" b="1" dirty="0" smtClean="0"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latin typeface="Times New Roman"/>
                <a:cs typeface="Times New Roman"/>
              </a:rPr>
              <a:t>mengatasi</a:t>
            </a:r>
            <a:r>
              <a:rPr lang="en-US" b="1" dirty="0" smtClean="0"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latin typeface="Times New Roman"/>
                <a:cs typeface="Times New Roman"/>
              </a:rPr>
              <a:t>isu</a:t>
            </a:r>
            <a:r>
              <a:rPr lang="en-US" b="1" dirty="0" smtClean="0"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latin typeface="Times New Roman"/>
                <a:cs typeface="Times New Roman"/>
              </a:rPr>
              <a:t>tertentu</a:t>
            </a:r>
            <a:endParaRPr lang="en-US" b="1" dirty="0" smtClean="0">
              <a:latin typeface="Times New Roman"/>
              <a:cs typeface="Times New Roman"/>
            </a:endParaRPr>
          </a:p>
          <a:p>
            <a:endParaRPr lang="en-US" dirty="0" smtClean="0">
              <a:latin typeface="Times New Roman"/>
              <a:cs typeface="Times New Roman"/>
            </a:endParaRPr>
          </a:p>
          <a:p>
            <a:r>
              <a:rPr lang="en-US" dirty="0" err="1" smtClean="0">
                <a:latin typeface="Times New Roman"/>
                <a:cs typeface="Times New Roman"/>
              </a:rPr>
              <a:t>Programme</a:t>
            </a:r>
            <a:r>
              <a:rPr lang="en-US" dirty="0" smtClean="0">
                <a:latin typeface="Times New Roman"/>
                <a:cs typeface="Times New Roman"/>
              </a:rPr>
              <a:t> (Program) : </a:t>
            </a:r>
            <a:r>
              <a:rPr lang="en-US" dirty="0" err="1" smtClean="0">
                <a:latin typeface="Times New Roman"/>
                <a:cs typeface="Times New Roman"/>
              </a:rPr>
              <a:t>kegiatan</a:t>
            </a:r>
            <a:r>
              <a:rPr lang="en-US" dirty="0" smtClean="0">
                <a:latin typeface="Times New Roman"/>
                <a:cs typeface="Times New Roman"/>
              </a:rPr>
              <a:t> yang </a:t>
            </a:r>
            <a:r>
              <a:rPr lang="en-US" dirty="0" err="1" smtClean="0">
                <a:latin typeface="Times New Roman"/>
                <a:cs typeface="Times New Roman"/>
              </a:rPr>
              <a:t>sedang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berlangsung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terencana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selama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periode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waktu</a:t>
            </a:r>
            <a:r>
              <a:rPr lang="en-US" dirty="0" smtClean="0">
                <a:latin typeface="Times New Roman"/>
                <a:cs typeface="Times New Roman"/>
              </a:rPr>
              <a:t> yang lama yang </a:t>
            </a:r>
            <a:r>
              <a:rPr lang="en-US" dirty="0" err="1" smtClean="0">
                <a:latin typeface="Times New Roman"/>
                <a:cs typeface="Times New Roman"/>
              </a:rPr>
              <a:t>membutuhkan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hubungan</a:t>
            </a:r>
            <a:r>
              <a:rPr lang="en-US" dirty="0" smtClean="0">
                <a:latin typeface="Times New Roman"/>
                <a:cs typeface="Times New Roman"/>
              </a:rPr>
              <a:t> yang </a:t>
            </a:r>
            <a:r>
              <a:rPr lang="en-US" dirty="0" err="1" smtClean="0">
                <a:latin typeface="Times New Roman"/>
                <a:cs typeface="Times New Roman"/>
              </a:rPr>
              <a:t>berkelanjutan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dengan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kelompok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masyarakat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pemangku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kepentingan</a:t>
            </a:r>
            <a:r>
              <a:rPr lang="en-US" dirty="0" smtClean="0">
                <a:latin typeface="Times New Roman"/>
                <a:cs typeface="Times New Roman"/>
              </a:rPr>
              <a:t> (stakeholders), </a:t>
            </a:r>
            <a:r>
              <a:rPr lang="en-US" dirty="0" err="1" smtClean="0">
                <a:latin typeface="Times New Roman"/>
                <a:cs typeface="Times New Roman"/>
              </a:rPr>
              <a:t>seringkali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termasuk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tujuan</a:t>
            </a:r>
            <a:r>
              <a:rPr lang="en-US" dirty="0" smtClean="0">
                <a:latin typeface="Times New Roman"/>
                <a:cs typeface="Times New Roman"/>
              </a:rPr>
              <a:t> yang </a:t>
            </a:r>
            <a:r>
              <a:rPr lang="en-US" dirty="0" err="1" smtClean="0">
                <a:latin typeface="Times New Roman"/>
                <a:cs typeface="Times New Roman"/>
              </a:rPr>
              <a:t>kompleks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saling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terkait</a:t>
            </a:r>
            <a:r>
              <a:rPr lang="en-US" dirty="0" smtClean="0">
                <a:latin typeface="Times New Roman"/>
                <a:cs typeface="Times New Roman"/>
              </a:rPr>
              <a:t>. </a:t>
            </a:r>
            <a:r>
              <a:rPr lang="en-US" dirty="0" err="1" smtClean="0">
                <a:latin typeface="Times New Roman"/>
                <a:cs typeface="Times New Roman"/>
              </a:rPr>
              <a:t>Contoh</a:t>
            </a:r>
            <a:r>
              <a:rPr lang="en-US" dirty="0" smtClean="0">
                <a:latin typeface="Times New Roman"/>
                <a:cs typeface="Times New Roman"/>
              </a:rPr>
              <a:t> : program CSR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(</a:t>
            </a:r>
            <a:r>
              <a:rPr lang="en-US" dirty="0" err="1" smtClean="0">
                <a:latin typeface="Times New Roman"/>
                <a:cs typeface="Times New Roman"/>
              </a:rPr>
              <a:t>Tench</a:t>
            </a:r>
            <a:r>
              <a:rPr lang="en-US" dirty="0" smtClean="0">
                <a:latin typeface="Times New Roman"/>
                <a:cs typeface="Times New Roman"/>
              </a:rPr>
              <a:t> &amp; </a:t>
            </a:r>
            <a:r>
              <a:rPr lang="en-US" dirty="0" err="1" smtClean="0">
                <a:latin typeface="Times New Roman"/>
                <a:cs typeface="Times New Roman"/>
              </a:rPr>
              <a:t>Yeomans</a:t>
            </a:r>
            <a:r>
              <a:rPr lang="en-US" dirty="0" smtClean="0">
                <a:latin typeface="Times New Roman"/>
                <a:cs typeface="Times New Roman"/>
              </a:rPr>
              <a:t>, 2017)</a:t>
            </a:r>
          </a:p>
          <a:p>
            <a:endParaRPr lang="en-US" dirty="0" smtClean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21521"/>
            <a:ext cx="2783664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Impact"/>
                <a:cs typeface="Impact"/>
              </a:rPr>
              <a:t>JENIS-JENIS GOALS</a:t>
            </a:r>
            <a:endParaRPr lang="en-US" dirty="0">
              <a:latin typeface="Impact"/>
              <a:cs typeface="Impact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4208641"/>
          <a:ext cx="8229600" cy="219911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goalz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83664" y="246454"/>
            <a:ext cx="6151820" cy="34603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16" y="1092592"/>
            <a:ext cx="2431886" cy="1143000"/>
          </a:xfrm>
        </p:spPr>
        <p:txBody>
          <a:bodyPr>
            <a:noAutofit/>
          </a:bodyPr>
          <a:lstStyle/>
          <a:p>
            <a:r>
              <a:rPr lang="en-US" sz="4100" dirty="0" smtClean="0">
                <a:latin typeface="Impact"/>
                <a:cs typeface="Impact"/>
              </a:rPr>
              <a:t>OBJECTIVE (SASARAN)</a:t>
            </a:r>
            <a:endParaRPr lang="en-US" sz="4100" dirty="0">
              <a:latin typeface="Impact"/>
              <a:cs typeface="Impac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3480"/>
            <a:ext cx="8229600" cy="2821766"/>
          </a:xfrm>
          <a:solidFill>
            <a:srgbClr val="FFFFFF">
              <a:alpha val="85000"/>
            </a:srgbClr>
          </a:solidFill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i="1" dirty="0" err="1" smtClean="0">
                <a:latin typeface="Times New Roman"/>
                <a:cs typeface="Times New Roman"/>
              </a:rPr>
              <a:t>Sasaran</a:t>
            </a:r>
            <a:r>
              <a:rPr lang="en-US" i="1" dirty="0" smtClean="0">
                <a:latin typeface="Times New Roman"/>
                <a:cs typeface="Times New Roman"/>
              </a:rPr>
              <a:t> program </a:t>
            </a:r>
            <a:r>
              <a:rPr lang="en-US" i="1" dirty="0" err="1" smtClean="0">
                <a:latin typeface="Times New Roman"/>
                <a:cs typeface="Times New Roman"/>
              </a:rPr>
              <a:t>komunikasi</a:t>
            </a:r>
            <a:r>
              <a:rPr lang="en-US" i="1" dirty="0" smtClean="0">
                <a:latin typeface="Times New Roman"/>
                <a:cs typeface="Times New Roman"/>
              </a:rPr>
              <a:t> </a:t>
            </a:r>
            <a:r>
              <a:rPr lang="en-US" i="1" dirty="0" err="1" smtClean="0">
                <a:latin typeface="Times New Roman"/>
                <a:cs typeface="Times New Roman"/>
              </a:rPr>
              <a:t>merupakan</a:t>
            </a:r>
            <a:r>
              <a:rPr lang="en-US" i="1" dirty="0" smtClean="0">
                <a:latin typeface="Times New Roman"/>
                <a:cs typeface="Times New Roman"/>
              </a:rPr>
              <a:t> </a:t>
            </a:r>
            <a:r>
              <a:rPr lang="en-US" i="1" dirty="0" err="1" smtClean="0">
                <a:latin typeface="Times New Roman"/>
                <a:cs typeface="Times New Roman"/>
              </a:rPr>
              <a:t>pernyataan</a:t>
            </a:r>
            <a:r>
              <a:rPr lang="en-US" i="1" dirty="0" smtClean="0">
                <a:latin typeface="Times New Roman"/>
                <a:cs typeface="Times New Roman"/>
              </a:rPr>
              <a:t> yang </a:t>
            </a:r>
            <a:r>
              <a:rPr lang="en-US" i="1" dirty="0" err="1" smtClean="0">
                <a:latin typeface="Times New Roman"/>
                <a:cs typeface="Times New Roman"/>
              </a:rPr>
              <a:t>jelas</a:t>
            </a:r>
            <a:r>
              <a:rPr lang="en-US" i="1" dirty="0" smtClean="0">
                <a:latin typeface="Times New Roman"/>
                <a:cs typeface="Times New Roman"/>
              </a:rPr>
              <a:t> </a:t>
            </a:r>
            <a:r>
              <a:rPr lang="en-US" i="1" dirty="0" err="1" smtClean="0">
                <a:latin typeface="Times New Roman"/>
                <a:cs typeface="Times New Roman"/>
              </a:rPr>
              <a:t>dan</a:t>
            </a:r>
            <a:r>
              <a:rPr lang="en-US" i="1" dirty="0" smtClean="0">
                <a:latin typeface="Times New Roman"/>
                <a:cs typeface="Times New Roman"/>
              </a:rPr>
              <a:t> </a:t>
            </a:r>
            <a:r>
              <a:rPr lang="en-US" i="1" dirty="0" err="1" smtClean="0">
                <a:latin typeface="Times New Roman"/>
                <a:cs typeface="Times New Roman"/>
              </a:rPr>
              <a:t>terukur</a:t>
            </a:r>
            <a:endParaRPr lang="en-US" i="1" dirty="0" smtClean="0">
              <a:latin typeface="Times New Roman"/>
              <a:cs typeface="Times New Roman"/>
            </a:endParaRPr>
          </a:p>
          <a:p>
            <a:pPr>
              <a:buNone/>
            </a:pPr>
            <a:endParaRPr lang="en-US" i="1" dirty="0" smtClean="0">
              <a:latin typeface="Times New Roman"/>
              <a:cs typeface="Times New Roman"/>
            </a:endParaRPr>
          </a:p>
          <a:p>
            <a:r>
              <a:rPr lang="en-US" dirty="0" smtClean="0">
                <a:latin typeface="Times New Roman"/>
                <a:cs typeface="Times New Roman"/>
              </a:rPr>
              <a:t>Objective </a:t>
            </a:r>
            <a:r>
              <a:rPr lang="en-US" dirty="0">
                <a:latin typeface="Times New Roman"/>
                <a:cs typeface="Times New Roman"/>
              </a:rPr>
              <a:t>(</a:t>
            </a:r>
            <a:r>
              <a:rPr lang="en-US" dirty="0" err="1">
                <a:latin typeface="Times New Roman"/>
                <a:cs typeface="Times New Roman"/>
              </a:rPr>
              <a:t>sasaran</a:t>
            </a:r>
            <a:r>
              <a:rPr lang="en-US" dirty="0" smtClean="0">
                <a:latin typeface="Times New Roman"/>
                <a:cs typeface="Times New Roman"/>
              </a:rPr>
              <a:t>) </a:t>
            </a:r>
            <a:r>
              <a:rPr lang="en-US" dirty="0" err="1" smtClean="0">
                <a:latin typeface="Times New Roman"/>
                <a:cs typeface="Times New Roman"/>
              </a:rPr>
              <a:t>merupakan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turunan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dari</a:t>
            </a:r>
            <a:r>
              <a:rPr lang="en-US" dirty="0" smtClean="0">
                <a:latin typeface="Times New Roman"/>
                <a:cs typeface="Times New Roman"/>
              </a:rPr>
              <a:t> goals </a:t>
            </a:r>
            <a:r>
              <a:rPr lang="en-US" dirty="0">
                <a:latin typeface="Times New Roman"/>
                <a:cs typeface="Times New Roman"/>
              </a:rPr>
              <a:t>(</a:t>
            </a:r>
            <a:r>
              <a:rPr lang="en-US" dirty="0" err="1">
                <a:latin typeface="Times New Roman"/>
                <a:cs typeface="Times New Roman"/>
              </a:rPr>
              <a:t>tujuan</a:t>
            </a:r>
            <a:r>
              <a:rPr lang="en-US" dirty="0" smtClean="0">
                <a:latin typeface="Times New Roman"/>
                <a:cs typeface="Times New Roman"/>
              </a:rPr>
              <a:t>)</a:t>
            </a:r>
          </a:p>
          <a:p>
            <a:r>
              <a:rPr lang="en-US" dirty="0" err="1" smtClean="0">
                <a:latin typeface="Times New Roman"/>
                <a:cs typeface="Times New Roman"/>
              </a:rPr>
              <a:t>Merupakan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implementasi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dari</a:t>
            </a:r>
            <a:r>
              <a:rPr lang="en-US" dirty="0" smtClean="0">
                <a:latin typeface="Times New Roman"/>
                <a:cs typeface="Times New Roman"/>
              </a:rPr>
              <a:t> level </a:t>
            </a:r>
            <a:r>
              <a:rPr lang="en-US" dirty="0" err="1">
                <a:latin typeface="Times New Roman"/>
                <a:cs typeface="Times New Roman"/>
              </a:rPr>
              <a:t>awereness</a:t>
            </a:r>
            <a:r>
              <a:rPr lang="en-US" dirty="0">
                <a:latin typeface="Times New Roman"/>
                <a:cs typeface="Times New Roman"/>
              </a:rPr>
              <a:t>, acceptance </a:t>
            </a:r>
            <a:r>
              <a:rPr lang="en-US" dirty="0" err="1" smtClean="0">
                <a:latin typeface="Times New Roman"/>
                <a:cs typeface="Times New Roman"/>
              </a:rPr>
              <a:t>dan</a:t>
            </a:r>
            <a:r>
              <a:rPr lang="en-US" dirty="0" smtClean="0">
                <a:latin typeface="Times New Roman"/>
                <a:cs typeface="Times New Roman"/>
              </a:rPr>
              <a:t> action</a:t>
            </a:r>
            <a:endParaRPr lang="en-US" dirty="0">
              <a:latin typeface="Times New Roman"/>
              <a:cs typeface="Times New Roman"/>
            </a:endParaRPr>
          </a:p>
          <a:p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3430" y="0"/>
            <a:ext cx="6300569" cy="35440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Impact"/>
                <a:cs typeface="Impact"/>
              </a:rPr>
              <a:t>WRITING PR OBJECTIVES</a:t>
            </a:r>
            <a:endParaRPr lang="en-US" dirty="0">
              <a:latin typeface="Impact"/>
              <a:cs typeface="Impact"/>
            </a:endParaRPr>
          </a:p>
        </p:txBody>
      </p:sp>
      <p:pic>
        <p:nvPicPr>
          <p:cNvPr id="4" name="Picture 3" descr="Screen Shot 2021-10-03 at 7.10.09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523464"/>
            <a:ext cx="7162800" cy="4711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9073" y="2494505"/>
            <a:ext cx="5889545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Impact"/>
                <a:cs typeface="Impact"/>
              </a:rPr>
              <a:t>5. MERUMUSKAN STRATEGI</a:t>
            </a:r>
            <a:endParaRPr lang="en-US" dirty="0">
              <a:latin typeface="Impact"/>
              <a:cs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Impact"/>
                <a:cs typeface="Impact"/>
              </a:rPr>
              <a:t>JENIS-JENIS STRATEGI</a:t>
            </a:r>
            <a:endParaRPr lang="en-US" dirty="0">
              <a:latin typeface="Impact"/>
              <a:cs typeface="Impact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Impact"/>
                <a:cs typeface="Impact"/>
              </a:rPr>
              <a:t>PROACTIVE STRATEGY</a:t>
            </a:r>
            <a:endParaRPr lang="en-US" dirty="0">
              <a:latin typeface="Impact"/>
              <a:cs typeface="Impact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215" y="598320"/>
            <a:ext cx="2944854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Impact"/>
                <a:cs typeface="Impact"/>
              </a:rPr>
              <a:t>REACTIVE STRATEGY</a:t>
            </a:r>
            <a:endParaRPr lang="en-US" dirty="0">
              <a:latin typeface="Impact"/>
              <a:cs typeface="Impact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079615" y="3012093"/>
          <a:ext cx="5226181" cy="3672242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what-is-a-reactive-strategy-1611871342-9563-800x400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02054" y="0"/>
            <a:ext cx="5741946" cy="28709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9073" y="2494505"/>
            <a:ext cx="5889545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Impact"/>
                <a:cs typeface="Impact"/>
              </a:rPr>
              <a:t>6. MENGEMBANGKAN PESAN</a:t>
            </a:r>
            <a:endParaRPr lang="en-US" dirty="0">
              <a:latin typeface="Impact"/>
              <a:cs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9488" y="274638"/>
            <a:ext cx="6237312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Impact"/>
                <a:cs typeface="Impact"/>
              </a:rPr>
              <a:t>DEVELOPING MESSAGE</a:t>
            </a:r>
            <a:endParaRPr lang="en-US" dirty="0">
              <a:latin typeface="Impact"/>
              <a:cs typeface="Impact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2426604"/>
          <a:ext cx="8229600" cy="3964969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909294" y="1417638"/>
            <a:ext cx="4730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Times New Roman"/>
                <a:cs typeface="Times New Roman"/>
              </a:rPr>
              <a:t>Mempertimbangkan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hal-hal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bawah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ini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dalam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mengembangkan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pesan</a:t>
            </a:r>
            <a:r>
              <a:rPr lang="en-US" dirty="0" smtClean="0">
                <a:latin typeface="Times New Roman"/>
                <a:cs typeface="Times New Roman"/>
              </a:rPr>
              <a:t> program/</a:t>
            </a:r>
            <a:r>
              <a:rPr lang="en-US" dirty="0" err="1" smtClean="0">
                <a:latin typeface="Times New Roman"/>
                <a:cs typeface="Times New Roman"/>
              </a:rPr>
              <a:t>kampanye</a:t>
            </a:r>
            <a:r>
              <a:rPr lang="en-US" dirty="0" smtClean="0">
                <a:latin typeface="Times New Roman"/>
                <a:cs typeface="Times New Roman"/>
              </a:rPr>
              <a:t>.</a:t>
            </a:r>
            <a:endParaRPr lang="en-US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3945"/>
            <a:ext cx="3532963" cy="177281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Impact"/>
                <a:cs typeface="Impact"/>
              </a:rPr>
              <a:t>PHASE 3 : TACTICS</a:t>
            </a:r>
            <a:endParaRPr lang="en-US" dirty="0">
              <a:latin typeface="Impact"/>
              <a:cs typeface="Impac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112" y="2953103"/>
            <a:ext cx="8229600" cy="1824275"/>
          </a:xfrm>
        </p:spPr>
        <p:txBody>
          <a:bodyPr>
            <a:normAutofit fontScale="70000" lnSpcReduction="20000"/>
          </a:bodyPr>
          <a:lstStyle/>
          <a:p>
            <a:r>
              <a:rPr lang="en-US" dirty="0" err="1">
                <a:latin typeface="Times New Roman"/>
                <a:cs typeface="Times New Roman"/>
              </a:rPr>
              <a:t>Pada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fase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ini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organisasi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menggunakan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berbagai</a:t>
            </a:r>
            <a:r>
              <a:rPr lang="en-US" dirty="0">
                <a:latin typeface="Times New Roman"/>
                <a:cs typeface="Times New Roman"/>
              </a:rPr>
              <a:t> platform </a:t>
            </a:r>
            <a:r>
              <a:rPr lang="en-US" dirty="0" err="1">
                <a:latin typeface="Times New Roman"/>
                <a:cs typeface="Times New Roman"/>
              </a:rPr>
              <a:t>untuk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mencapai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tujuan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program</a:t>
            </a:r>
          </a:p>
          <a:p>
            <a:r>
              <a:rPr lang="en-US" dirty="0" err="1" smtClean="0">
                <a:latin typeface="Times New Roman"/>
                <a:cs typeface="Times New Roman"/>
              </a:rPr>
              <a:t>Taktik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dikemas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menjadi</a:t>
            </a:r>
            <a:r>
              <a:rPr lang="en-US" dirty="0">
                <a:latin typeface="Times New Roman"/>
                <a:cs typeface="Times New Roman"/>
              </a:rPr>
              <a:t> program yang </a:t>
            </a:r>
            <a:r>
              <a:rPr lang="en-US" dirty="0" err="1">
                <a:latin typeface="Times New Roman"/>
                <a:cs typeface="Times New Roman"/>
              </a:rPr>
              <a:t>komprehensif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cs typeface="Times New Roman"/>
              </a:rPr>
              <a:t>dilakukan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dengan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kreatif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cs typeface="Times New Roman"/>
              </a:rPr>
              <a:t>penuh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inovasi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detail. </a:t>
            </a:r>
            <a:r>
              <a:rPr lang="en-US" dirty="0" err="1">
                <a:latin typeface="Times New Roman"/>
                <a:cs typeface="Times New Roman"/>
              </a:rPr>
              <a:t>Organisasi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dituntut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untuk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membuat</a:t>
            </a:r>
            <a:r>
              <a:rPr lang="en-US" dirty="0">
                <a:latin typeface="Times New Roman"/>
                <a:cs typeface="Times New Roman"/>
              </a:rPr>
              <a:t> program yang </a:t>
            </a:r>
            <a:r>
              <a:rPr lang="en-US" dirty="0" err="1">
                <a:latin typeface="Times New Roman"/>
                <a:cs typeface="Times New Roman"/>
              </a:rPr>
              <a:t>tidak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biasa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serta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memorable</a:t>
            </a:r>
            <a:endParaRPr lang="en-US" dirty="0">
              <a:latin typeface="Times New Roman"/>
              <a:cs typeface="Times New Roman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227472" y="4606756"/>
          <a:ext cx="8686800" cy="2071056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the-importance-of-effective-communication-skills-in-your-business-800x400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32963" y="-4080"/>
            <a:ext cx="5611037" cy="28055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1894" y="304874"/>
            <a:ext cx="5753462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Impact"/>
                <a:cs typeface="Impact"/>
              </a:rPr>
              <a:t>FASE-FASE PERENCANAAN STRATEGIS PR</a:t>
            </a:r>
            <a:endParaRPr lang="en-US" dirty="0">
              <a:latin typeface="Impact"/>
              <a:cs typeface="Impact"/>
            </a:endParaRPr>
          </a:p>
        </p:txBody>
      </p:sp>
      <p:pic>
        <p:nvPicPr>
          <p:cNvPr id="4" name="Content Placeholder 3" descr="Screen Shot 2021-07-14 at 9.36.34 AM.png"/>
          <p:cNvPicPr>
            <a:picLocks noGrp="1" noChangeAspect="1"/>
          </p:cNvPicPr>
          <p:nvPr>
            <p:ph idx="1"/>
          </p:nvPr>
        </p:nvPicPr>
        <p:blipFill>
          <a:blip r:embed="rId2"/>
          <a:srcRect t="-5869" b="-5869"/>
          <a:stretch>
            <a:fillRect/>
          </a:stretch>
        </p:blipFill>
        <p:spPr>
          <a:xfrm>
            <a:off x="674470" y="1693242"/>
            <a:ext cx="7785529" cy="428174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9073" y="2494505"/>
            <a:ext cx="5889545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Impact"/>
                <a:cs typeface="Impact"/>
              </a:rPr>
              <a:t>7. MENENTUKAN TAKTIK KOMUNIKASI</a:t>
            </a:r>
            <a:endParaRPr lang="en-US" dirty="0">
              <a:latin typeface="Impact"/>
              <a:cs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Impact"/>
                <a:cs typeface="Impact"/>
              </a:rPr>
              <a:t>STRATEGIC COMMUNICATION CATEGORIES</a:t>
            </a:r>
            <a:endParaRPr lang="en-US" dirty="0">
              <a:latin typeface="Impact"/>
              <a:cs typeface="Impact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Impact"/>
                <a:cs typeface="Impact"/>
              </a:rPr>
              <a:t>A. INTERPERSONAL COMMUNICATION </a:t>
            </a:r>
            <a:endParaRPr lang="en-US" dirty="0">
              <a:latin typeface="Impact"/>
              <a:cs typeface="Impact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417638"/>
          <a:ext cx="8229600" cy="5104054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720" y="1034023"/>
            <a:ext cx="4324405" cy="1143000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Impact"/>
                <a:cs typeface="Impact"/>
              </a:rPr>
              <a:t>B. ORGANIZATIONAL MEDIA TACTICS (OWNED MEDIA)</a:t>
            </a:r>
            <a:endParaRPr lang="en-US" sz="3300" dirty="0">
              <a:latin typeface="Impact"/>
              <a:cs typeface="Impact"/>
            </a:endParaRPr>
          </a:p>
        </p:txBody>
      </p:sp>
      <p:pic>
        <p:nvPicPr>
          <p:cNvPr id="4" name="Picture 3" descr="tqc-nottingham-website-desig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1208" y="606929"/>
            <a:ext cx="4607912" cy="2255402"/>
          </a:xfrm>
          <a:prstGeom prst="rect">
            <a:avLst/>
          </a:prstGeom>
        </p:spPr>
      </p:pic>
      <p:pic>
        <p:nvPicPr>
          <p:cNvPr id="5" name="Picture 4" descr="social-medi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1208" y="3384494"/>
            <a:ext cx="4607911" cy="2995640"/>
          </a:xfrm>
          <a:prstGeom prst="rect">
            <a:avLst/>
          </a:prstGeom>
        </p:spPr>
      </p:pic>
      <p:graphicFrame>
        <p:nvGraphicFramePr>
          <p:cNvPr id="6" name="Content Placeholder 3"/>
          <p:cNvGraphicFramePr>
            <a:graphicFrameLocks/>
          </p:cNvGraphicFramePr>
          <p:nvPr/>
        </p:nvGraphicFramePr>
        <p:xfrm>
          <a:off x="290880" y="2680915"/>
          <a:ext cx="3957925" cy="3336137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Impact"/>
                <a:cs typeface="Impact"/>
              </a:rPr>
              <a:t>C. NEWS MEDIA TACTICS</a:t>
            </a:r>
            <a:endParaRPr lang="en-US" dirty="0">
              <a:latin typeface="Impact"/>
              <a:cs typeface="Impact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57044" y="1432757"/>
          <a:ext cx="3417187" cy="5061006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news-media-standards-591e77d01bafbd0433e32e22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10234" y="2527029"/>
            <a:ext cx="5082566" cy="2842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6776" y="381610"/>
            <a:ext cx="6240904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Impact"/>
                <a:cs typeface="Impact"/>
              </a:rPr>
              <a:t>D. ADVERTISING AND PROMOTIONAL MEDIA TACTICS (PAID MEDIA)</a:t>
            </a:r>
            <a:endParaRPr lang="en-US" dirty="0">
              <a:latin typeface="Impact"/>
              <a:cs typeface="Impact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42080" y="1963032"/>
          <a:ext cx="8229600" cy="4525963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98285" y="365346"/>
            <a:ext cx="6622691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Impact"/>
                <a:cs typeface="Impact"/>
              </a:rPr>
              <a:t>D. ADVERTISING AND PROMOTIONAL MEDIA TACTICS (PAID MEDIA)</a:t>
            </a:r>
            <a:endParaRPr lang="en-US" dirty="0">
              <a:latin typeface="Impact"/>
              <a:cs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9073" y="2494505"/>
            <a:ext cx="5889545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Impact"/>
                <a:cs typeface="Impact"/>
              </a:rPr>
              <a:t>8. MENGIMPLEMENTASIKAN PERENCANAAN STRATEGIS</a:t>
            </a:r>
            <a:endParaRPr lang="en-US" dirty="0">
              <a:latin typeface="Impact"/>
              <a:cs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" y="1018898"/>
            <a:ext cx="255533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Impact"/>
                <a:cs typeface="Impact"/>
              </a:rPr>
              <a:t>JADWAL / TIMELINE</a:t>
            </a:r>
            <a:endParaRPr lang="en-US" dirty="0">
              <a:latin typeface="Impact"/>
              <a:cs typeface="Impac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55332" y="229284"/>
            <a:ext cx="6365644" cy="3142078"/>
          </a:xfrm>
          <a:solidFill>
            <a:srgbClr val="FFFFFF">
              <a:alpha val="85000"/>
            </a:srgbClr>
          </a:solidFill>
        </p:spPr>
        <p:txBody>
          <a:bodyPr>
            <a:noAutofit/>
          </a:bodyPr>
          <a:lstStyle/>
          <a:p>
            <a:pPr>
              <a:buNone/>
            </a:pPr>
            <a:r>
              <a:rPr lang="en-US" sz="1800" dirty="0" err="1" smtClean="0">
                <a:latin typeface="Times New Roman"/>
                <a:cs typeface="Times New Roman"/>
              </a:rPr>
              <a:t>Terdapat</a:t>
            </a:r>
            <a:r>
              <a:rPr lang="en-US" sz="1800" dirty="0" smtClean="0">
                <a:latin typeface="Times New Roman"/>
                <a:cs typeface="Times New Roman"/>
              </a:rPr>
              <a:t> 3 </a:t>
            </a:r>
            <a:r>
              <a:rPr lang="en-US" sz="1800" dirty="0" err="1" smtClean="0">
                <a:latin typeface="Times New Roman"/>
                <a:cs typeface="Times New Roman"/>
              </a:rPr>
              <a:t>hal</a:t>
            </a:r>
            <a:r>
              <a:rPr lang="en-US" sz="1800" dirty="0" smtClean="0">
                <a:latin typeface="Times New Roman"/>
                <a:cs typeface="Times New Roman"/>
              </a:rPr>
              <a:t> yang </a:t>
            </a:r>
            <a:r>
              <a:rPr lang="en-US" sz="1800" dirty="0" err="1" smtClean="0">
                <a:latin typeface="Times New Roman"/>
                <a:cs typeface="Times New Roman"/>
              </a:rPr>
              <a:t>perlu</a:t>
            </a:r>
            <a:r>
              <a:rPr lang="en-US" sz="1800" dirty="0" smtClean="0">
                <a:latin typeface="Times New Roman"/>
                <a:cs typeface="Times New Roman"/>
              </a:rPr>
              <a:t> </a:t>
            </a:r>
            <a:r>
              <a:rPr lang="en-US" sz="1800" dirty="0" err="1" smtClean="0">
                <a:latin typeface="Times New Roman"/>
                <a:cs typeface="Times New Roman"/>
              </a:rPr>
              <a:t>diperhatikan</a:t>
            </a:r>
            <a:r>
              <a:rPr lang="en-US" sz="1800" dirty="0" smtClean="0">
                <a:latin typeface="Times New Roman"/>
                <a:cs typeface="Times New Roman"/>
              </a:rPr>
              <a:t> </a:t>
            </a:r>
            <a:r>
              <a:rPr lang="en-US" sz="1800" dirty="0" err="1" smtClean="0">
                <a:latin typeface="Times New Roman"/>
                <a:cs typeface="Times New Roman"/>
              </a:rPr>
              <a:t>dalam</a:t>
            </a:r>
            <a:r>
              <a:rPr lang="en-US" sz="1800" dirty="0" smtClean="0">
                <a:latin typeface="Times New Roman"/>
                <a:cs typeface="Times New Roman"/>
              </a:rPr>
              <a:t> </a:t>
            </a:r>
            <a:r>
              <a:rPr lang="en-US" sz="1800" dirty="0" err="1" smtClean="0">
                <a:latin typeface="Times New Roman"/>
                <a:cs typeface="Times New Roman"/>
              </a:rPr>
              <a:t>menyusun</a:t>
            </a:r>
            <a:r>
              <a:rPr lang="en-US" sz="1800" dirty="0" smtClean="0">
                <a:latin typeface="Times New Roman"/>
                <a:cs typeface="Times New Roman"/>
              </a:rPr>
              <a:t> timeline :</a:t>
            </a:r>
          </a:p>
          <a:p>
            <a:r>
              <a:rPr lang="en-US" sz="1800" dirty="0" smtClean="0">
                <a:latin typeface="Times New Roman"/>
                <a:cs typeface="Times New Roman"/>
              </a:rPr>
              <a:t>Program </a:t>
            </a:r>
            <a:r>
              <a:rPr lang="en-US" sz="1800" dirty="0" err="1" smtClean="0">
                <a:latin typeface="Times New Roman"/>
                <a:cs typeface="Times New Roman"/>
              </a:rPr>
              <a:t>prioritas</a:t>
            </a:r>
            <a:endParaRPr lang="en-US" sz="1800" dirty="0" smtClean="0">
              <a:latin typeface="Times New Roman"/>
              <a:cs typeface="Times New Roman"/>
            </a:endParaRPr>
          </a:p>
          <a:p>
            <a:r>
              <a:rPr lang="en-US" sz="1800" dirty="0" err="1" smtClean="0">
                <a:latin typeface="Times New Roman"/>
                <a:cs typeface="Times New Roman"/>
              </a:rPr>
              <a:t>Kategorisasi</a:t>
            </a:r>
            <a:r>
              <a:rPr lang="en-US" sz="1800" dirty="0" smtClean="0">
                <a:latin typeface="Times New Roman"/>
                <a:cs typeface="Times New Roman"/>
              </a:rPr>
              <a:t> program</a:t>
            </a:r>
          </a:p>
          <a:p>
            <a:r>
              <a:rPr lang="en-US" sz="1800" dirty="0" err="1" smtClean="0">
                <a:latin typeface="Times New Roman"/>
                <a:cs typeface="Times New Roman"/>
              </a:rPr>
              <a:t>Intensitas</a:t>
            </a:r>
            <a:r>
              <a:rPr lang="en-US" sz="1800" dirty="0" smtClean="0">
                <a:latin typeface="Times New Roman"/>
                <a:cs typeface="Times New Roman"/>
              </a:rPr>
              <a:t> </a:t>
            </a:r>
            <a:r>
              <a:rPr lang="en-US" sz="1800" dirty="0" err="1" smtClean="0">
                <a:latin typeface="Times New Roman"/>
                <a:cs typeface="Times New Roman"/>
              </a:rPr>
              <a:t>pelaksanaan</a:t>
            </a:r>
            <a:r>
              <a:rPr lang="en-US" sz="1800" dirty="0" smtClean="0">
                <a:latin typeface="Times New Roman"/>
                <a:cs typeface="Times New Roman"/>
              </a:rPr>
              <a:t> program</a:t>
            </a:r>
          </a:p>
          <a:p>
            <a:endParaRPr lang="en-US" sz="1800" dirty="0" smtClean="0">
              <a:latin typeface="Times New Roman"/>
              <a:cs typeface="Times New Roman"/>
            </a:endParaRPr>
          </a:p>
          <a:p>
            <a:r>
              <a:rPr lang="en-US" sz="1800" dirty="0" smtClean="0">
                <a:latin typeface="Times New Roman"/>
                <a:cs typeface="Times New Roman"/>
              </a:rPr>
              <a:t>Timeline </a:t>
            </a:r>
            <a:r>
              <a:rPr lang="en-US" sz="1800" dirty="0" err="1" smtClean="0">
                <a:latin typeface="Times New Roman"/>
                <a:cs typeface="Times New Roman"/>
              </a:rPr>
              <a:t>berfungsi</a:t>
            </a:r>
            <a:r>
              <a:rPr lang="en-US" sz="1800" dirty="0" smtClean="0">
                <a:latin typeface="Times New Roman"/>
                <a:cs typeface="Times New Roman"/>
              </a:rPr>
              <a:t> </a:t>
            </a:r>
            <a:r>
              <a:rPr lang="en-US" sz="1800" dirty="0" err="1" smtClean="0">
                <a:latin typeface="Times New Roman"/>
                <a:cs typeface="Times New Roman"/>
              </a:rPr>
              <a:t>dalam</a:t>
            </a:r>
            <a:r>
              <a:rPr lang="en-US" sz="1800" dirty="0" smtClean="0">
                <a:latin typeface="Times New Roman"/>
                <a:cs typeface="Times New Roman"/>
              </a:rPr>
              <a:t> </a:t>
            </a:r>
            <a:r>
              <a:rPr lang="en-US" sz="1800" dirty="0" err="1" smtClean="0">
                <a:latin typeface="Times New Roman"/>
                <a:cs typeface="Times New Roman"/>
              </a:rPr>
              <a:t>perencanaan</a:t>
            </a:r>
            <a:r>
              <a:rPr lang="en-US" sz="1800" dirty="0" smtClean="0">
                <a:latin typeface="Times New Roman"/>
                <a:cs typeface="Times New Roman"/>
              </a:rPr>
              <a:t> program, </a:t>
            </a:r>
            <a:r>
              <a:rPr lang="en-US" sz="1800" dirty="0" err="1" smtClean="0">
                <a:latin typeface="Times New Roman"/>
                <a:cs typeface="Times New Roman"/>
              </a:rPr>
              <a:t>terlebih</a:t>
            </a:r>
            <a:r>
              <a:rPr lang="en-US" sz="1800" dirty="0" smtClean="0">
                <a:latin typeface="Times New Roman"/>
                <a:cs typeface="Times New Roman"/>
              </a:rPr>
              <a:t> </a:t>
            </a:r>
            <a:r>
              <a:rPr lang="en-US" sz="1800" dirty="0" err="1" smtClean="0">
                <a:latin typeface="Times New Roman"/>
                <a:cs typeface="Times New Roman"/>
              </a:rPr>
              <a:t>jika</a:t>
            </a:r>
            <a:r>
              <a:rPr lang="en-US" sz="1800" dirty="0" smtClean="0">
                <a:latin typeface="Times New Roman"/>
                <a:cs typeface="Times New Roman"/>
              </a:rPr>
              <a:t> </a:t>
            </a:r>
            <a:r>
              <a:rPr lang="en-US" sz="1800" dirty="0" err="1" smtClean="0">
                <a:latin typeface="Times New Roman"/>
                <a:cs typeface="Times New Roman"/>
              </a:rPr>
              <a:t>organisasi</a:t>
            </a:r>
            <a:r>
              <a:rPr lang="en-US" sz="1800" dirty="0" smtClean="0">
                <a:latin typeface="Times New Roman"/>
                <a:cs typeface="Times New Roman"/>
              </a:rPr>
              <a:t> </a:t>
            </a:r>
            <a:r>
              <a:rPr lang="en-US" sz="1800" dirty="0" err="1" smtClean="0">
                <a:latin typeface="Times New Roman"/>
                <a:cs typeface="Times New Roman"/>
              </a:rPr>
              <a:t>menjalankan</a:t>
            </a:r>
            <a:r>
              <a:rPr lang="en-US" sz="1800" dirty="0" smtClean="0">
                <a:latin typeface="Times New Roman"/>
                <a:cs typeface="Times New Roman"/>
              </a:rPr>
              <a:t> </a:t>
            </a:r>
            <a:r>
              <a:rPr lang="en-US" sz="1800" dirty="0" err="1" smtClean="0">
                <a:latin typeface="Times New Roman"/>
                <a:cs typeface="Times New Roman"/>
              </a:rPr>
              <a:t>beberapa</a:t>
            </a:r>
            <a:r>
              <a:rPr lang="en-US" sz="1800" dirty="0" smtClean="0">
                <a:latin typeface="Times New Roman"/>
                <a:cs typeface="Times New Roman"/>
              </a:rPr>
              <a:t> </a:t>
            </a:r>
            <a:r>
              <a:rPr lang="en-US" sz="1800" dirty="0" err="1" smtClean="0">
                <a:latin typeface="Times New Roman"/>
                <a:cs typeface="Times New Roman"/>
              </a:rPr>
              <a:t>jenis</a:t>
            </a:r>
            <a:r>
              <a:rPr lang="en-US" sz="1800" dirty="0" smtClean="0">
                <a:latin typeface="Times New Roman"/>
                <a:cs typeface="Times New Roman"/>
              </a:rPr>
              <a:t> </a:t>
            </a:r>
            <a:r>
              <a:rPr lang="en-US" sz="1800" dirty="0" err="1" smtClean="0">
                <a:latin typeface="Times New Roman"/>
                <a:cs typeface="Times New Roman"/>
              </a:rPr>
              <a:t>taktik</a:t>
            </a:r>
            <a:r>
              <a:rPr lang="en-US" sz="1800" dirty="0" smtClean="0">
                <a:latin typeface="Times New Roman"/>
                <a:cs typeface="Times New Roman"/>
              </a:rPr>
              <a:t> </a:t>
            </a:r>
            <a:r>
              <a:rPr lang="en-US" sz="1800" dirty="0" err="1" smtClean="0">
                <a:latin typeface="Times New Roman"/>
                <a:cs typeface="Times New Roman"/>
              </a:rPr>
              <a:t>dalam</a:t>
            </a:r>
            <a:r>
              <a:rPr lang="en-US" sz="1800" dirty="0" smtClean="0">
                <a:latin typeface="Times New Roman"/>
                <a:cs typeface="Times New Roman"/>
              </a:rPr>
              <a:t> </a:t>
            </a:r>
            <a:r>
              <a:rPr lang="en-US" sz="1800" dirty="0" err="1" smtClean="0">
                <a:latin typeface="Times New Roman"/>
                <a:cs typeface="Times New Roman"/>
              </a:rPr>
              <a:t>kurun</a:t>
            </a:r>
            <a:r>
              <a:rPr lang="en-US" sz="1800" dirty="0" smtClean="0">
                <a:latin typeface="Times New Roman"/>
                <a:cs typeface="Times New Roman"/>
              </a:rPr>
              <a:t> </a:t>
            </a:r>
            <a:r>
              <a:rPr lang="en-US" sz="1800" dirty="0" err="1" smtClean="0">
                <a:latin typeface="Times New Roman"/>
                <a:cs typeface="Times New Roman"/>
              </a:rPr>
              <a:t>waktu</a:t>
            </a:r>
            <a:r>
              <a:rPr lang="en-US" sz="1800" dirty="0" smtClean="0">
                <a:latin typeface="Times New Roman"/>
                <a:cs typeface="Times New Roman"/>
              </a:rPr>
              <a:t> yang </a:t>
            </a:r>
            <a:r>
              <a:rPr lang="en-US" sz="1800" dirty="0" err="1" smtClean="0">
                <a:latin typeface="Times New Roman"/>
                <a:cs typeface="Times New Roman"/>
              </a:rPr>
              <a:t>sama</a:t>
            </a:r>
            <a:r>
              <a:rPr lang="en-US" sz="1800" dirty="0" smtClean="0">
                <a:latin typeface="Times New Roman"/>
                <a:cs typeface="Times New Roman"/>
              </a:rPr>
              <a:t>. </a:t>
            </a:r>
          </a:p>
          <a:p>
            <a:r>
              <a:rPr lang="en-US" sz="1800" dirty="0" err="1" smtClean="0">
                <a:latin typeface="Times New Roman"/>
                <a:cs typeface="Times New Roman"/>
              </a:rPr>
              <a:t>Jenis</a:t>
            </a:r>
            <a:r>
              <a:rPr lang="en-US" sz="1800" dirty="0" smtClean="0">
                <a:latin typeface="Times New Roman"/>
                <a:cs typeface="Times New Roman"/>
              </a:rPr>
              <a:t> timeline </a:t>
            </a:r>
            <a:r>
              <a:rPr lang="en-US" sz="1800" dirty="0" err="1" smtClean="0">
                <a:latin typeface="Times New Roman"/>
                <a:cs typeface="Times New Roman"/>
              </a:rPr>
              <a:t>dalam</a:t>
            </a:r>
            <a:r>
              <a:rPr lang="en-US" sz="1800" dirty="0" smtClean="0">
                <a:latin typeface="Times New Roman"/>
                <a:cs typeface="Times New Roman"/>
              </a:rPr>
              <a:t> </a:t>
            </a:r>
            <a:r>
              <a:rPr lang="en-US" sz="1800" dirty="0" err="1" smtClean="0">
                <a:latin typeface="Times New Roman"/>
                <a:cs typeface="Times New Roman"/>
              </a:rPr>
              <a:t>perencanaan</a:t>
            </a:r>
            <a:r>
              <a:rPr lang="en-US" sz="1800" dirty="0" smtClean="0">
                <a:latin typeface="Times New Roman"/>
                <a:cs typeface="Times New Roman"/>
              </a:rPr>
              <a:t> program PR </a:t>
            </a:r>
            <a:r>
              <a:rPr lang="en-US" sz="1800" dirty="0" err="1" smtClean="0">
                <a:latin typeface="Times New Roman"/>
                <a:cs typeface="Times New Roman"/>
              </a:rPr>
              <a:t>adalah</a:t>
            </a:r>
            <a:r>
              <a:rPr lang="en-US" sz="1800" dirty="0" smtClean="0">
                <a:latin typeface="Times New Roman"/>
                <a:cs typeface="Times New Roman"/>
              </a:rPr>
              <a:t> </a:t>
            </a:r>
            <a:r>
              <a:rPr lang="en-US" sz="1800" b="1" i="1" dirty="0" smtClean="0">
                <a:latin typeface="Times New Roman"/>
                <a:cs typeface="Times New Roman"/>
              </a:rPr>
              <a:t>Gantt Chart </a:t>
            </a:r>
            <a:r>
              <a:rPr lang="en-US" sz="1800" b="1" dirty="0" err="1" smtClean="0">
                <a:latin typeface="Times New Roman"/>
                <a:cs typeface="Times New Roman"/>
              </a:rPr>
              <a:t>dan</a:t>
            </a:r>
            <a:r>
              <a:rPr lang="en-US" sz="1800" b="1" i="1" dirty="0" smtClean="0">
                <a:latin typeface="Times New Roman"/>
                <a:cs typeface="Times New Roman"/>
              </a:rPr>
              <a:t> Pert Chart</a:t>
            </a:r>
            <a:endParaRPr lang="en-US" sz="1800" dirty="0">
              <a:latin typeface="Times New Roman"/>
              <a:cs typeface="Times New Roman"/>
            </a:endParaRPr>
          </a:p>
        </p:txBody>
      </p:sp>
      <p:pic>
        <p:nvPicPr>
          <p:cNvPr id="4" name="Picture 3" descr="how-to-create-a-timeline-in-powerpoint-header@2x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920" y="3646944"/>
            <a:ext cx="7030953" cy="30145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Impact"/>
                <a:cs typeface="Impact"/>
              </a:rPr>
              <a:t>THE BUDGET (A. Budget Item Category)</a:t>
            </a:r>
            <a:endParaRPr lang="en-US" dirty="0">
              <a:latin typeface="Impact"/>
              <a:cs typeface="Impact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921492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Impact"/>
                <a:cs typeface="Impact"/>
              </a:rPr>
              <a:t>PHASE 1 : </a:t>
            </a:r>
            <a:br>
              <a:rPr lang="en-US" dirty="0" smtClean="0">
                <a:latin typeface="Impact"/>
                <a:cs typeface="Impact"/>
              </a:rPr>
            </a:br>
            <a:r>
              <a:rPr lang="en-US" dirty="0" smtClean="0">
                <a:latin typeface="Impact"/>
                <a:cs typeface="Impact"/>
              </a:rPr>
              <a:t>FORMATIVE RESEARCH</a:t>
            </a:r>
            <a:endParaRPr lang="en-US" dirty="0">
              <a:latin typeface="Impact"/>
              <a:cs typeface="Impac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064" y="1922484"/>
            <a:ext cx="6653628" cy="171742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err="1">
                <a:latin typeface="Times New Roman"/>
                <a:cs typeface="Times New Roman"/>
              </a:rPr>
              <a:t>Tahap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dalam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perencanaan</a:t>
            </a:r>
            <a:r>
              <a:rPr lang="en-US" dirty="0">
                <a:latin typeface="Times New Roman"/>
                <a:cs typeface="Times New Roman"/>
              </a:rPr>
              <a:t> program </a:t>
            </a:r>
            <a:r>
              <a:rPr lang="en-US" dirty="0" err="1">
                <a:latin typeface="Times New Roman"/>
                <a:cs typeface="Times New Roman"/>
              </a:rPr>
              <a:t>komunikasi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strategis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utamanya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dalam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pengumpulan</a:t>
            </a:r>
            <a:r>
              <a:rPr lang="en-US" dirty="0">
                <a:latin typeface="Times New Roman"/>
                <a:cs typeface="Times New Roman"/>
              </a:rPr>
              <a:t> data / </a:t>
            </a:r>
            <a:r>
              <a:rPr lang="en-US" dirty="0" err="1" smtClean="0">
                <a:latin typeface="Times New Roman"/>
                <a:cs typeface="Times New Roman"/>
              </a:rPr>
              <a:t>riset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sebelum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pelaksanaan</a:t>
            </a:r>
            <a:r>
              <a:rPr lang="en-US" dirty="0">
                <a:latin typeface="Times New Roman"/>
                <a:cs typeface="Times New Roman"/>
              </a:rPr>
              <a:t> program</a:t>
            </a:r>
            <a:r>
              <a:rPr lang="en-US" dirty="0" smtClean="0">
                <a:latin typeface="Times New Roman"/>
                <a:cs typeface="Times New Roman"/>
              </a:rPr>
              <a:t>.</a:t>
            </a:r>
          </a:p>
          <a:p>
            <a:pPr>
              <a:buNone/>
            </a:pPr>
            <a:endParaRPr lang="en-US" dirty="0">
              <a:latin typeface="Times New Roman"/>
              <a:cs typeface="Times New Roman"/>
            </a:endParaRPr>
          </a:p>
          <a:p>
            <a:pPr>
              <a:buNone/>
            </a:pPr>
            <a:endParaRPr lang="en-US" dirty="0">
              <a:latin typeface="Times New Roman"/>
              <a:cs typeface="Times New Roman"/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625555" y="3658865"/>
          <a:ext cx="8075343" cy="1933699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9073" y="2494505"/>
            <a:ext cx="5889545" cy="1143000"/>
          </a:xfrm>
        </p:spPr>
        <p:txBody>
          <a:bodyPr/>
          <a:lstStyle/>
          <a:p>
            <a:r>
              <a:rPr lang="en-US" dirty="0" smtClean="0">
                <a:latin typeface="Impact"/>
                <a:cs typeface="Impact"/>
              </a:rPr>
              <a:t>9. EVALUASI</a:t>
            </a:r>
            <a:endParaRPr lang="en-US" dirty="0">
              <a:latin typeface="Impact"/>
              <a:cs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50851"/>
            <a:ext cx="3063527" cy="2642183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Impact"/>
                <a:cs typeface="Impact"/>
              </a:rPr>
              <a:t>PHASE 4 : EVALUATIVE RESEARCH</a:t>
            </a:r>
            <a:endParaRPr lang="en-US" dirty="0">
              <a:latin typeface="Impact"/>
              <a:cs typeface="Impac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246252"/>
            <a:ext cx="8229600" cy="2460448"/>
          </a:xfrm>
          <a:solidFill>
            <a:srgbClr val="FFFFFF">
              <a:alpha val="70000"/>
            </a:srgbClr>
          </a:solidFill>
        </p:spPr>
        <p:txBody>
          <a:bodyPr>
            <a:normAutofit fontScale="77500" lnSpcReduction="20000"/>
          </a:bodyPr>
          <a:lstStyle/>
          <a:p>
            <a:r>
              <a:rPr lang="en-US" dirty="0" err="1" smtClean="0">
                <a:latin typeface="Times New Roman"/>
                <a:cs typeface="Times New Roman"/>
              </a:rPr>
              <a:t>Evaluasi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adalah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cara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untuk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menentukan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efektivitas</a:t>
            </a:r>
            <a:r>
              <a:rPr lang="en-US" dirty="0" smtClean="0">
                <a:latin typeface="Times New Roman"/>
                <a:cs typeface="Times New Roman"/>
              </a:rPr>
              <a:t> program</a:t>
            </a:r>
          </a:p>
          <a:p>
            <a:r>
              <a:rPr lang="en-US" dirty="0" err="1" smtClean="0">
                <a:latin typeface="Times New Roman"/>
                <a:cs typeface="Times New Roman"/>
              </a:rPr>
              <a:t>Hasil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Survey </a:t>
            </a:r>
            <a:r>
              <a:rPr lang="en-US" dirty="0" err="1">
                <a:latin typeface="Times New Roman"/>
                <a:cs typeface="Times New Roman"/>
              </a:rPr>
              <a:t>Edelmen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dalam</a:t>
            </a:r>
            <a:r>
              <a:rPr lang="en-US" dirty="0">
                <a:latin typeface="Times New Roman"/>
                <a:cs typeface="Times New Roman"/>
              </a:rPr>
              <a:t> (Smith, 2013</a:t>
            </a:r>
            <a:r>
              <a:rPr lang="en-US" dirty="0" smtClean="0">
                <a:latin typeface="Times New Roman"/>
                <a:cs typeface="Times New Roman"/>
              </a:rPr>
              <a:t>) </a:t>
            </a:r>
            <a:r>
              <a:rPr lang="en-US" dirty="0" err="1" smtClean="0">
                <a:latin typeface="Times New Roman"/>
                <a:cs typeface="Times New Roman"/>
              </a:rPr>
              <a:t>menyatakan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“…</a:t>
            </a:r>
            <a:r>
              <a:rPr lang="en-US" dirty="0" err="1">
                <a:latin typeface="Times New Roman"/>
                <a:cs typeface="Times New Roman"/>
              </a:rPr>
              <a:t>sebanyak</a:t>
            </a:r>
            <a:r>
              <a:rPr lang="en-US" dirty="0">
                <a:latin typeface="Times New Roman"/>
                <a:cs typeface="Times New Roman"/>
              </a:rPr>
              <a:t> 75% </a:t>
            </a:r>
            <a:r>
              <a:rPr lang="en-US" dirty="0" err="1" smtClean="0">
                <a:latin typeface="Times New Roman"/>
                <a:cs typeface="Times New Roman"/>
              </a:rPr>
              <a:t>responden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mengungkapkan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jika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pengukuran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komunikasi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dapat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mendukung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tercapainya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tujuan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perusahaan</a:t>
            </a:r>
            <a:r>
              <a:rPr lang="en-US" dirty="0" smtClean="0">
                <a:latin typeface="Times New Roman"/>
                <a:cs typeface="Times New Roman"/>
              </a:rPr>
              <a:t>”</a:t>
            </a:r>
          </a:p>
          <a:p>
            <a:r>
              <a:rPr lang="en-US" dirty="0" err="1" smtClean="0">
                <a:latin typeface="Times New Roman"/>
                <a:cs typeface="Times New Roman"/>
              </a:rPr>
              <a:t>Sehingga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setiap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aspek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dalam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fase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evaluasi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penting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dilakukan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secara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optimal</a:t>
            </a:r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3527" y="-1"/>
            <a:ext cx="6100320" cy="4067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Impact"/>
                <a:cs typeface="Impact"/>
              </a:rPr>
              <a:t>EVALUASI PROGRAM</a:t>
            </a:r>
            <a:endParaRPr lang="en-US" dirty="0">
              <a:latin typeface="Impact"/>
              <a:cs typeface="Impac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2764"/>
            <a:ext cx="8229600" cy="1517807"/>
          </a:xfrm>
          <a:solidFill>
            <a:srgbClr val="FFFFFF">
              <a:alpha val="85000"/>
            </a:srgbClr>
          </a:solidFill>
        </p:spPr>
        <p:txBody>
          <a:bodyPr>
            <a:normAutofit fontScale="77500" lnSpcReduction="20000"/>
          </a:bodyPr>
          <a:lstStyle/>
          <a:p>
            <a:r>
              <a:rPr lang="en-US" dirty="0" err="1" smtClean="0">
                <a:latin typeface="Times New Roman"/>
                <a:cs typeface="Times New Roman"/>
              </a:rPr>
              <a:t>Pengukuran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hasil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projek</a:t>
            </a:r>
            <a:r>
              <a:rPr lang="en-US" dirty="0" smtClean="0">
                <a:latin typeface="Times New Roman"/>
                <a:cs typeface="Times New Roman"/>
              </a:rPr>
              <a:t> / program </a:t>
            </a:r>
            <a:r>
              <a:rPr lang="en-US" dirty="0" err="1" smtClean="0">
                <a:latin typeface="Times New Roman"/>
                <a:cs typeface="Times New Roman"/>
              </a:rPr>
              <a:t>secara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sistematis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berdasarkan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pencapaian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tujuan</a:t>
            </a:r>
            <a:endParaRPr lang="en-US" dirty="0" smtClean="0">
              <a:latin typeface="Times New Roman"/>
              <a:cs typeface="Times New Roman"/>
            </a:endParaRPr>
          </a:p>
          <a:p>
            <a:r>
              <a:rPr lang="en-US" dirty="0" err="1" smtClean="0">
                <a:latin typeface="Times New Roman"/>
                <a:cs typeface="Times New Roman"/>
              </a:rPr>
              <a:t>Penetapan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metode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dalam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mengukur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keberhasilan</a:t>
            </a:r>
            <a:r>
              <a:rPr lang="en-US" dirty="0" smtClean="0">
                <a:latin typeface="Times New Roman"/>
                <a:cs typeface="Times New Roman"/>
              </a:rPr>
              <a:t> program </a:t>
            </a:r>
            <a:r>
              <a:rPr lang="en-US" dirty="0" err="1" smtClean="0">
                <a:latin typeface="Times New Roman"/>
                <a:cs typeface="Times New Roman"/>
              </a:rPr>
              <a:t>merupakan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bagian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dari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tahap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perencanaan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strategis</a:t>
            </a:r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4" name="Picture 3" descr="eval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87736"/>
            <a:ext cx="9144000" cy="4000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50406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Impact"/>
                <a:cs typeface="Impact"/>
              </a:rPr>
              <a:t>THANK YOU</a:t>
            </a:r>
            <a:endParaRPr lang="en-US" dirty="0">
              <a:latin typeface="Impact"/>
              <a:cs typeface="Impac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89943"/>
            <a:ext cx="8229600" cy="2056078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REFERENCES : </a:t>
            </a:r>
          </a:p>
          <a:p>
            <a:pPr>
              <a:buNone/>
            </a:pPr>
            <a:r>
              <a:rPr lang="en-US" dirty="0" smtClean="0">
                <a:latin typeface="Times New Roman"/>
                <a:cs typeface="Times New Roman"/>
              </a:rPr>
              <a:t>Smith, R. D. (2017). Strategic Planning for Public Relations (5th edition). New York: </a:t>
            </a:r>
            <a:r>
              <a:rPr lang="en-US" dirty="0" err="1" smtClean="0">
                <a:latin typeface="Times New Roman"/>
                <a:cs typeface="Times New Roman"/>
              </a:rPr>
              <a:t>Routledge</a:t>
            </a:r>
            <a:r>
              <a:rPr lang="en-US" dirty="0" smtClean="0">
                <a:latin typeface="Times New Roman"/>
                <a:cs typeface="Times New Roman"/>
              </a:rPr>
              <a:t>.</a:t>
            </a:r>
          </a:p>
          <a:p>
            <a:pPr>
              <a:buNone/>
            </a:pPr>
            <a:r>
              <a:rPr lang="en-US" dirty="0" err="1" smtClean="0">
                <a:latin typeface="Times New Roman"/>
                <a:cs typeface="Times New Roman"/>
              </a:rPr>
              <a:t>Tench</a:t>
            </a:r>
            <a:r>
              <a:rPr lang="en-US" dirty="0" smtClean="0">
                <a:latin typeface="Times New Roman"/>
                <a:cs typeface="Times New Roman"/>
              </a:rPr>
              <a:t>, R., </a:t>
            </a:r>
            <a:r>
              <a:rPr lang="en-US" dirty="0" err="1" smtClean="0">
                <a:latin typeface="Times New Roman"/>
                <a:cs typeface="Times New Roman"/>
              </a:rPr>
              <a:t>Yeomans</a:t>
            </a:r>
            <a:r>
              <a:rPr lang="en-US" dirty="0" smtClean="0">
                <a:latin typeface="Times New Roman"/>
                <a:cs typeface="Times New Roman"/>
              </a:rPr>
              <a:t>, L. (2017). Exploring Public Relations: Global Strategic Communication, Ed. 4</a:t>
            </a:r>
            <a:r>
              <a:rPr lang="en-US" baseline="30000" dirty="0" smtClean="0">
                <a:latin typeface="Times New Roman"/>
                <a:cs typeface="Times New Roman"/>
              </a:rPr>
              <a:t>th</a:t>
            </a:r>
            <a:r>
              <a:rPr lang="en-US" dirty="0" smtClean="0">
                <a:latin typeface="Times New Roman"/>
                <a:cs typeface="Times New Roman"/>
              </a:rPr>
              <a:t>. United Kingdom: Pearson</a:t>
            </a:r>
          </a:p>
          <a:p>
            <a:pPr>
              <a:buNone/>
            </a:pPr>
            <a:endParaRPr lang="en-US" dirty="0" smtClean="0">
              <a:latin typeface="Times New Roman"/>
              <a:cs typeface="Times New Roman"/>
            </a:endParaRPr>
          </a:p>
          <a:p>
            <a:pPr>
              <a:buNone/>
            </a:pPr>
            <a:endParaRPr lang="en-US" dirty="0" smtClean="0">
              <a:latin typeface="Times New Roman"/>
              <a:cs typeface="Times New Roman"/>
            </a:endParaRPr>
          </a:p>
          <a:p>
            <a:pPr>
              <a:buNone/>
            </a:pPr>
            <a:endParaRPr lang="en-US" dirty="0">
              <a:latin typeface="Times New Roman"/>
              <a:cs typeface="Times New Roman"/>
            </a:endParaRPr>
          </a:p>
          <a:p>
            <a:pPr>
              <a:buNone/>
            </a:pPr>
            <a:endParaRPr lang="en-US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Impact"/>
                <a:cs typeface="Impact"/>
              </a:rPr>
              <a:t>FUNGSI RISET DALAM </a:t>
            </a:r>
            <a:br>
              <a:rPr lang="en-US" dirty="0" smtClean="0">
                <a:latin typeface="Impact"/>
                <a:cs typeface="Impact"/>
              </a:rPr>
            </a:br>
            <a:r>
              <a:rPr lang="en-US" dirty="0" smtClean="0">
                <a:latin typeface="Impact"/>
                <a:cs typeface="Impact"/>
              </a:rPr>
              <a:t>FORMATIVE RESEARCH</a:t>
            </a:r>
            <a:endParaRPr lang="en-US" dirty="0">
              <a:latin typeface="Impact"/>
              <a:cs typeface="Impac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5555"/>
            <a:ext cx="8229600" cy="954778"/>
          </a:xfrm>
        </p:spPr>
        <p:txBody>
          <a:bodyPr>
            <a:normAutofit fontScale="85000" lnSpcReduction="10000"/>
          </a:bodyPr>
          <a:lstStyle/>
          <a:p>
            <a:r>
              <a:rPr lang="en-US" dirty="0" err="1">
                <a:latin typeface="Times New Roman"/>
                <a:cs typeface="Times New Roman"/>
              </a:rPr>
              <a:t>Menjadi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dasar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dalam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membuat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sebuah</a:t>
            </a:r>
            <a:r>
              <a:rPr lang="en-US" dirty="0" smtClean="0">
                <a:latin typeface="Times New Roman"/>
                <a:cs typeface="Times New Roman"/>
              </a:rPr>
              <a:t> program </a:t>
            </a:r>
            <a:r>
              <a:rPr lang="en-US" dirty="0" err="1" smtClean="0">
                <a:latin typeface="Times New Roman"/>
                <a:cs typeface="Times New Roman"/>
              </a:rPr>
              <a:t>efektif</a:t>
            </a:r>
            <a:endParaRPr lang="en-US" dirty="0" smtClean="0">
              <a:latin typeface="Times New Roman"/>
              <a:cs typeface="Times New Roman"/>
            </a:endParaRPr>
          </a:p>
          <a:p>
            <a:r>
              <a:rPr lang="en-US" dirty="0" err="1">
                <a:latin typeface="Times New Roman"/>
                <a:cs typeface="Times New Roman"/>
              </a:rPr>
              <a:t>Pesan</a:t>
            </a:r>
            <a:r>
              <a:rPr lang="en-US" dirty="0">
                <a:latin typeface="Times New Roman"/>
                <a:cs typeface="Times New Roman"/>
              </a:rPr>
              <a:t> yang </a:t>
            </a:r>
            <a:r>
              <a:rPr lang="en-US" dirty="0" err="1" smtClean="0">
                <a:latin typeface="Times New Roman"/>
                <a:cs typeface="Times New Roman"/>
              </a:rPr>
              <a:t>dituju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sampai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pada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target </a:t>
            </a:r>
            <a:r>
              <a:rPr lang="en-US" dirty="0" err="1" smtClean="0">
                <a:latin typeface="Times New Roman"/>
                <a:cs typeface="Times New Roman"/>
              </a:rPr>
              <a:t>audiens</a:t>
            </a:r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4" name="Picture 3" descr="rise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9247" y="2766634"/>
            <a:ext cx="5711827" cy="38097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Impact"/>
                <a:cs typeface="Impact"/>
              </a:rPr>
              <a:t>ASPEK DALAM </a:t>
            </a:r>
            <a:br>
              <a:rPr lang="en-US" dirty="0" smtClean="0">
                <a:latin typeface="Impact"/>
                <a:cs typeface="Impact"/>
              </a:rPr>
            </a:br>
            <a:r>
              <a:rPr lang="en-US" dirty="0" smtClean="0">
                <a:latin typeface="Impact"/>
                <a:cs typeface="Impact"/>
              </a:rPr>
              <a:t>FORMATIVE RESEARCH</a:t>
            </a:r>
            <a:endParaRPr lang="en-US" dirty="0">
              <a:latin typeface="Impact"/>
              <a:cs typeface="Impact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1"/>
          <a:ext cx="8229600" cy="4693803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9073" y="2494505"/>
            <a:ext cx="5889545" cy="1143000"/>
          </a:xfrm>
        </p:spPr>
        <p:txBody>
          <a:bodyPr/>
          <a:lstStyle/>
          <a:p>
            <a:r>
              <a:rPr lang="en-US" dirty="0" smtClean="0">
                <a:latin typeface="Impact"/>
                <a:cs typeface="Impact"/>
              </a:rPr>
              <a:t>1. ANALISIS SITUASI</a:t>
            </a:r>
            <a:endParaRPr lang="en-US" dirty="0">
              <a:latin typeface="Impact"/>
              <a:cs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Impact"/>
                <a:cs typeface="Impact"/>
              </a:rPr>
              <a:t>ANALISIS SITUASI</a:t>
            </a:r>
            <a:endParaRPr lang="en-US" dirty="0">
              <a:latin typeface="Impact"/>
              <a:cs typeface="Impac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6188" y="1600199"/>
            <a:ext cx="7280611" cy="1453679"/>
          </a:xfrm>
        </p:spPr>
        <p:txBody>
          <a:bodyPr>
            <a:normAutofit fontScale="70000" lnSpcReduction="20000"/>
          </a:bodyPr>
          <a:lstStyle/>
          <a:p>
            <a:r>
              <a:rPr lang="en-US" dirty="0" err="1">
                <a:latin typeface="Times New Roman"/>
                <a:cs typeface="Times New Roman"/>
              </a:rPr>
              <a:t>Merupakan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tahap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awal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dari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fase</a:t>
            </a:r>
            <a:r>
              <a:rPr lang="en-US" dirty="0">
                <a:latin typeface="Times New Roman"/>
                <a:cs typeface="Times New Roman"/>
              </a:rPr>
              <a:t> formative </a:t>
            </a:r>
            <a:r>
              <a:rPr lang="en-US" dirty="0" smtClean="0">
                <a:latin typeface="Times New Roman"/>
                <a:cs typeface="Times New Roman"/>
              </a:rPr>
              <a:t>research</a:t>
            </a:r>
          </a:p>
          <a:p>
            <a:r>
              <a:rPr lang="en-US" dirty="0" err="1" smtClean="0">
                <a:latin typeface="Times New Roman"/>
                <a:cs typeface="Times New Roman"/>
              </a:rPr>
              <a:t>Menganalisis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situasi</a:t>
            </a:r>
            <a:r>
              <a:rPr lang="en-US" dirty="0" smtClean="0">
                <a:latin typeface="Times New Roman"/>
                <a:cs typeface="Times New Roman"/>
              </a:rPr>
              <a:t> yang </a:t>
            </a:r>
            <a:r>
              <a:rPr lang="en-US" dirty="0" err="1" smtClean="0">
                <a:latin typeface="Times New Roman"/>
                <a:cs typeface="Times New Roman"/>
              </a:rPr>
              <a:t>dihadapi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organisasi</a:t>
            </a:r>
            <a:endParaRPr lang="en-US" dirty="0" smtClean="0">
              <a:latin typeface="Times New Roman"/>
              <a:cs typeface="Times New Roman"/>
            </a:endParaRPr>
          </a:p>
          <a:p>
            <a:endParaRPr lang="en-US" dirty="0" smtClean="0">
              <a:latin typeface="Times New Roman"/>
              <a:cs typeface="Times New Roman"/>
            </a:endParaRPr>
          </a:p>
          <a:p>
            <a:pPr>
              <a:buNone/>
            </a:pPr>
            <a:r>
              <a:rPr lang="en-US" dirty="0" err="1" smtClean="0">
                <a:latin typeface="Times New Roman"/>
                <a:cs typeface="Times New Roman"/>
              </a:rPr>
              <a:t>Pendekatan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dalam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analisis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situasi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 smtClean="0">
                <a:latin typeface="Times New Roman"/>
                <a:cs typeface="Times New Roman"/>
              </a:rPr>
              <a:t>di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antaranya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adalah</a:t>
            </a:r>
            <a:r>
              <a:rPr lang="en-US" dirty="0" smtClean="0">
                <a:latin typeface="Times New Roman"/>
                <a:cs typeface="Times New Roman"/>
              </a:rPr>
              <a:t>:</a:t>
            </a:r>
          </a:p>
        </p:txBody>
      </p:sp>
      <p:graphicFrame>
        <p:nvGraphicFramePr>
          <p:cNvPr id="7" name="Diagram 6"/>
          <p:cNvGraphicFramePr/>
          <p:nvPr/>
        </p:nvGraphicFramePr>
        <p:xfrm>
          <a:off x="1104691" y="2805762"/>
          <a:ext cx="7068020" cy="4052238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9073" y="2494505"/>
            <a:ext cx="5889545" cy="1143000"/>
          </a:xfrm>
        </p:spPr>
        <p:txBody>
          <a:bodyPr/>
          <a:lstStyle/>
          <a:p>
            <a:r>
              <a:rPr lang="en-US" dirty="0" smtClean="0">
                <a:latin typeface="Impact"/>
                <a:cs typeface="Impact"/>
              </a:rPr>
              <a:t>2. ANALISIS ORGANISASI</a:t>
            </a:r>
            <a:endParaRPr lang="en-US" dirty="0">
              <a:latin typeface="Impact"/>
              <a:cs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1347</Words>
  <Application>Microsoft Macintosh PowerPoint</Application>
  <PresentationFormat>On-screen Show (4:3)</PresentationFormat>
  <Paragraphs>258</Paragraphs>
  <Slides>43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Office Theme</vt:lpstr>
      <vt:lpstr>KOMUNIKASI LINGKUNGAN  Pertemuan 9: Perencanaan Strategis PR (untuk Program/Kampanye)</vt:lpstr>
      <vt:lpstr>Strategic Public Relations Programmes and Campaigns</vt:lpstr>
      <vt:lpstr>FASE-FASE PERENCANAAN STRATEGIS PR</vt:lpstr>
      <vt:lpstr>PHASE 1 :  FORMATIVE RESEARCH</vt:lpstr>
      <vt:lpstr>FUNGSI RISET DALAM  FORMATIVE RESEARCH</vt:lpstr>
      <vt:lpstr>ASPEK DALAM  FORMATIVE RESEARCH</vt:lpstr>
      <vt:lpstr>1. ANALISIS SITUASI</vt:lpstr>
      <vt:lpstr>ANALISIS SITUASI</vt:lpstr>
      <vt:lpstr>2. ANALISIS ORGANISASI</vt:lpstr>
      <vt:lpstr>ANALISIS ORGANISASI</vt:lpstr>
      <vt:lpstr>ANALISIS ORGANISASI</vt:lpstr>
      <vt:lpstr>ANALISIS ORGANISASI</vt:lpstr>
      <vt:lpstr>1. INTERNAL ENVIRONMENT</vt:lpstr>
      <vt:lpstr>PUBLIC RELATIONS AUDIT</vt:lpstr>
      <vt:lpstr>3. ANALISIS PUBLIK</vt:lpstr>
      <vt:lpstr>Strategic Grouping</vt:lpstr>
      <vt:lpstr>PHASE 2 : STRATEGY</vt:lpstr>
      <vt:lpstr>4. MENENTUKAN GOALS &amp; OBJECTIVES</vt:lpstr>
      <vt:lpstr>GOAL (TUJUAN)</vt:lpstr>
      <vt:lpstr>JENIS-JENIS GOALS</vt:lpstr>
      <vt:lpstr>OBJECTIVE (SASARAN)</vt:lpstr>
      <vt:lpstr>WRITING PR OBJECTIVES</vt:lpstr>
      <vt:lpstr>5. MERUMUSKAN STRATEGI</vt:lpstr>
      <vt:lpstr>JENIS-JENIS STRATEGI</vt:lpstr>
      <vt:lpstr>PROACTIVE STRATEGY</vt:lpstr>
      <vt:lpstr>REACTIVE STRATEGY</vt:lpstr>
      <vt:lpstr>6. MENGEMBANGKAN PESAN</vt:lpstr>
      <vt:lpstr>DEVELOPING MESSAGE</vt:lpstr>
      <vt:lpstr>PHASE 3 : TACTICS</vt:lpstr>
      <vt:lpstr>7. MENENTUKAN TAKTIK KOMUNIKASI</vt:lpstr>
      <vt:lpstr>STRATEGIC COMMUNICATION CATEGORIES</vt:lpstr>
      <vt:lpstr>A. INTERPERSONAL COMMUNICATION </vt:lpstr>
      <vt:lpstr>B. ORGANIZATIONAL MEDIA TACTICS (OWNED MEDIA)</vt:lpstr>
      <vt:lpstr>C. NEWS MEDIA TACTICS</vt:lpstr>
      <vt:lpstr>D. ADVERTISING AND PROMOTIONAL MEDIA TACTICS (PAID MEDIA)</vt:lpstr>
      <vt:lpstr>D. ADVERTISING AND PROMOTIONAL MEDIA TACTICS (PAID MEDIA)</vt:lpstr>
      <vt:lpstr>8. MENGIMPLEMENTASIKAN PERENCANAAN STRATEGIS</vt:lpstr>
      <vt:lpstr>JADWAL / TIMELINE</vt:lpstr>
      <vt:lpstr>THE BUDGET (A. Budget Item Category)</vt:lpstr>
      <vt:lpstr>9. EVALUASI</vt:lpstr>
      <vt:lpstr>PHASE 4 : EVALUATIVE RESEARCH</vt:lpstr>
      <vt:lpstr>EVALUASI PROGRAM</vt:lpstr>
      <vt:lpstr>THANK YOU</vt:lpstr>
    </vt:vector>
  </TitlesOfParts>
  <Company>London School of Public Relation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KOMUNIKASI LINGKUNGAN  Pertemuan 9: Perencanaan Komunikasi Strategis</dc:title>
  <dc:creator>Reny Dyanasari</dc:creator>
  <cp:lastModifiedBy>Reny Dyanasari</cp:lastModifiedBy>
  <cp:revision>12</cp:revision>
  <dcterms:created xsi:type="dcterms:W3CDTF">2021-12-27T08:15:56Z</dcterms:created>
  <dcterms:modified xsi:type="dcterms:W3CDTF">2021-12-27T08:17:29Z</dcterms:modified>
</cp:coreProperties>
</file>