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88" r:id="rId3"/>
    <p:sldId id="287" r:id="rId4"/>
    <p:sldId id="257" r:id="rId5"/>
    <p:sldId id="258" r:id="rId6"/>
    <p:sldId id="268" r:id="rId7"/>
    <p:sldId id="267" r:id="rId8"/>
    <p:sldId id="272" r:id="rId9"/>
    <p:sldId id="269" r:id="rId10"/>
    <p:sldId id="270" r:id="rId11"/>
    <p:sldId id="290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549D5-2FD7-264C-905E-EABE51DFB34B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DD0BA-47D9-1B4C-AEAE-E32122D70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D0BA-47D9-1B4C-AEAE-E32122D701E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9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3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6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7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6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1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9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6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8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4B61-A128-C04E-B0F2-006F408623F4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15523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749800"/>
            <a:ext cx="6400800" cy="21082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Pertemuan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4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charset="2"/>
              <a:buChar char="u"/>
            </a:pPr>
            <a:r>
              <a:rPr lang="en-US" dirty="0" err="1" smtClean="0">
                <a:solidFill>
                  <a:schemeClr val="bg1"/>
                </a:solidFill>
              </a:rPr>
              <a:t>Mengenali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Lingkungan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75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5. SOLUSI</a:t>
            </a:r>
          </a:p>
          <a:p>
            <a:pPr marL="0" indent="0">
              <a:buNone/>
            </a:pPr>
            <a:r>
              <a:rPr lang="en-US" u="sng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.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kompromi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?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ruginya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selamanya</a:t>
            </a:r>
            <a:r>
              <a:rPr lang="en-US" dirty="0" smtClean="0"/>
              <a:t>?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2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Instruksi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Simak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tayangan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animalplanet.com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Isu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Posisi</a:t>
            </a:r>
            <a:r>
              <a:rPr lang="en-US" dirty="0" smtClean="0"/>
              <a:t>/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00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 ISSUES ARISE?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Ada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meng-amplifikasi</a:t>
            </a:r>
            <a:endParaRPr lang="en-US" dirty="0"/>
          </a:p>
          <a:p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meng-amplifikasi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Agendanya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  <a:endParaRPr lang="en-US" dirty="0"/>
          </a:p>
          <a:p>
            <a:pPr lvl="1"/>
            <a:r>
              <a:rPr lang="en-US" dirty="0" smtClean="0"/>
              <a:t>To get attention? </a:t>
            </a:r>
          </a:p>
          <a:p>
            <a:pPr lvl="1"/>
            <a:r>
              <a:rPr lang="en-US" dirty="0" smtClean="0"/>
              <a:t>To build support?</a:t>
            </a:r>
          </a:p>
          <a:p>
            <a:pPr lvl="1"/>
            <a:r>
              <a:rPr lang="en-US" dirty="0" smtClean="0"/>
              <a:t>To drive expansion of concern?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5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DISSECTING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Dissecting= </a:t>
            </a:r>
            <a:r>
              <a:rPr lang="en-US" dirty="0" err="1" smtClean="0"/>
              <a:t>membedah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stakeholders,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. Ada pro-</a:t>
            </a:r>
            <a:r>
              <a:rPr lang="en-US" dirty="0" err="1" smtClean="0"/>
              <a:t>kontra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mencermati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stake holders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membedah</a:t>
            </a:r>
            <a:r>
              <a:rPr lang="en-US" dirty="0" smtClean="0"/>
              <a:t>/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Biased: </a:t>
            </a:r>
            <a:r>
              <a:rPr lang="en-US" dirty="0" err="1" smtClean="0"/>
              <a:t>condong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, orang </a:t>
            </a:r>
            <a:r>
              <a:rPr lang="en-US" dirty="0" err="1" smtClean="0"/>
              <a:t>digiring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/>
              <a:t> </a:t>
            </a:r>
            <a:r>
              <a:rPr lang="en-US" dirty="0" err="1" smtClean="0"/>
              <a:t>pandangnya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Simplified: </a:t>
            </a:r>
            <a:r>
              <a:rPr lang="en-US" dirty="0" err="1" smtClean="0"/>
              <a:t>menyederhanakan</a:t>
            </a:r>
            <a:r>
              <a:rPr lang="en-US" dirty="0" smtClean="0"/>
              <a:t>.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detail.  </a:t>
            </a:r>
          </a:p>
          <a:p>
            <a:pPr lvl="1"/>
            <a:r>
              <a:rPr lang="en-US" dirty="0" smtClean="0"/>
              <a:t>Personalized: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humanis.Concern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indvidu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Sensationalized/glamorized: </a:t>
            </a:r>
            <a:r>
              <a:rPr lang="en-US" dirty="0" err="1" smtClean="0"/>
              <a:t>Sensasional</a:t>
            </a:r>
            <a:r>
              <a:rPr lang="en-US" dirty="0" smtClean="0"/>
              <a:t>, glamor,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isunya</a:t>
            </a:r>
            <a:r>
              <a:rPr lang="en-US" dirty="0" smtClean="0"/>
              <a:t> ‘</a:t>
            </a:r>
            <a:r>
              <a:rPr lang="en-US" dirty="0" err="1" smtClean="0"/>
              <a:t>bunyi</a:t>
            </a:r>
            <a:r>
              <a:rPr lang="en-US" dirty="0" smtClean="0"/>
              <a:t>’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melihatkan</a:t>
            </a:r>
            <a:r>
              <a:rPr lang="en-US" dirty="0" smtClean="0"/>
              <a:t> </a:t>
            </a:r>
            <a:r>
              <a:rPr lang="en-US" dirty="0" err="1" smtClean="0"/>
              <a:t>seleb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Sudut</a:t>
            </a:r>
            <a:r>
              <a:rPr lang="en-US" dirty="0" smtClean="0"/>
              <a:t> Pandang Stake holders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Estetik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Kultural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Ekologi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r>
              <a:rPr lang="en-US" dirty="0" smtClean="0"/>
              <a:t> yang </a:t>
            </a:r>
            <a:r>
              <a:rPr lang="en-US" dirty="0" err="1" smtClean="0"/>
              <a:t>mengkaji</a:t>
            </a:r>
            <a:r>
              <a:rPr lang="en-US" dirty="0" smtClean="0"/>
              <a:t> habitat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dg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Ekonomis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Edukasi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Egosentris</a:t>
            </a:r>
            <a:r>
              <a:rPr lang="en-US" dirty="0" smtClean="0"/>
              <a:t>. </a:t>
            </a:r>
            <a:r>
              <a:rPr lang="en-US" dirty="0" err="1" smtClean="0"/>
              <a:t>Maksudnya</a:t>
            </a:r>
            <a:r>
              <a:rPr lang="en-US" dirty="0" smtClean="0"/>
              <a:t>? </a:t>
            </a:r>
          </a:p>
          <a:p>
            <a:r>
              <a:rPr lang="en-US" dirty="0" smtClean="0"/>
              <a:t>Legal.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Rekreasional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smtClean="0"/>
              <a:t>Spiritual/</a:t>
            </a:r>
            <a:r>
              <a:rPr lang="en-US" dirty="0" err="1" smtClean="0"/>
              <a:t>relijius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26667" y="6434667"/>
            <a:ext cx="2306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Hungerford et al, 1988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6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801938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Impact"/>
                <a:cs typeface="Impact"/>
              </a:rPr>
              <a:t>ISU LINGKUNGAN,</a:t>
            </a:r>
            <a:br>
              <a:rPr lang="en-US" sz="6000" dirty="0" smtClean="0">
                <a:latin typeface="Impact"/>
                <a:cs typeface="Impact"/>
              </a:rPr>
            </a:br>
            <a:r>
              <a:rPr lang="en-US" sz="6000" dirty="0" smtClean="0">
                <a:latin typeface="Impact"/>
                <a:cs typeface="Impact"/>
              </a:rPr>
              <a:t> APA SAJA ?  </a:t>
            </a:r>
            <a:endParaRPr lang="en-US" sz="6000" dirty="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94180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BIDANG PEMBAHASAN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PERLINDUNGAN DAN PENGELOLAAN LINGKUNGAN HIDUP</a:t>
            </a:r>
          </a:p>
          <a:p>
            <a:r>
              <a:rPr lang="en-US" dirty="0" smtClean="0"/>
              <a:t>PEMBANGUNAN BERKELANJUTAN</a:t>
            </a:r>
          </a:p>
          <a:p>
            <a:r>
              <a:rPr lang="en-US" dirty="0" smtClean="0"/>
              <a:t>RENCANA PERLINDUNGAN DAN PENGELOLAAN LINGKUNGAN HIDUP (RPPLH)</a:t>
            </a:r>
          </a:p>
          <a:p>
            <a:r>
              <a:rPr lang="en-US" dirty="0" smtClean="0"/>
              <a:t>EKOSISTEM</a:t>
            </a:r>
          </a:p>
          <a:p>
            <a:r>
              <a:rPr lang="en-US" dirty="0" smtClean="0"/>
              <a:t>SUMBER DAYA ALAM</a:t>
            </a:r>
          </a:p>
          <a:p>
            <a:r>
              <a:rPr lang="en-US" dirty="0" smtClean="0"/>
              <a:t>AMDAL (ANALISIS MENGENAI DAMPAK LINGKUNGAN)</a:t>
            </a:r>
          </a:p>
          <a:p>
            <a:r>
              <a:rPr lang="en-US" dirty="0" smtClean="0"/>
              <a:t>PENCEMARAN LINGKUNGAN HIDUP</a:t>
            </a:r>
          </a:p>
          <a:p>
            <a:r>
              <a:rPr lang="en-US" dirty="0" smtClean="0"/>
              <a:t>KERUSAKAN LINGKUNGAN HIDUP</a:t>
            </a:r>
          </a:p>
          <a:p>
            <a:r>
              <a:rPr lang="en-US" dirty="0" smtClean="0"/>
              <a:t>KONSERVASI SUMBER DAYA ALAM</a:t>
            </a:r>
          </a:p>
          <a:p>
            <a:r>
              <a:rPr lang="en-US" dirty="0" smtClean="0"/>
              <a:t>PERUBAHAN IKLIM</a:t>
            </a:r>
          </a:p>
          <a:p>
            <a:r>
              <a:rPr lang="en-US" dirty="0" smtClean="0"/>
              <a:t>LIMBAH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3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KOMPONEN ANALISIS 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1. PROBLEM ATAU MASALAH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. </a:t>
            </a:r>
            <a:r>
              <a:rPr lang="en-US" dirty="0" err="1" smtClean="0"/>
              <a:t>Persoalannya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solusinya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proses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solusinya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59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2. ISU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multidimensi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orang-orang yang </a:t>
            </a:r>
            <a:r>
              <a:rPr lang="en-US" dirty="0" err="1" smtClean="0"/>
              <a:t>terlibat</a:t>
            </a:r>
            <a:r>
              <a:rPr lang="en-US" dirty="0" smtClean="0"/>
              <a:t> di </a:t>
            </a:r>
            <a:r>
              <a:rPr lang="en-US" dirty="0" err="1" smtClean="0"/>
              <a:t>dalamnya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3. PLAYERS/STAKE HOLDERS: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hasilnya</a:t>
            </a:r>
            <a:r>
              <a:rPr lang="en-US" dirty="0" smtClean="0"/>
              <a:t> (outcome). </a:t>
            </a:r>
          </a:p>
        </p:txBody>
      </p:sp>
    </p:spTree>
    <p:extLst>
      <p:ext uri="{BB962C8B-B14F-4D97-AF65-F5344CB8AC3E}">
        <p14:creationId xmlns:p14="http://schemas.microsoft.com/office/powerpoint/2010/main" val="156543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Pertanyaan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berisiko</a:t>
            </a:r>
            <a:r>
              <a:rPr lang="en-US" dirty="0" smtClean="0"/>
              <a:t>?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?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Para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dinegosiasikan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ü"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pertanyaan-pertanyaan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perspektif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situasinya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7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Keterlibatan</a:t>
            </a:r>
            <a:r>
              <a:rPr lang="en-US" b="1" dirty="0" smtClean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 Lain di </a:t>
            </a:r>
            <a:r>
              <a:rPr lang="en-US" b="1" dirty="0" err="1" smtClean="0"/>
              <a:t>Luar</a:t>
            </a:r>
            <a:r>
              <a:rPr lang="en-US" b="1" dirty="0" smtClean="0"/>
              <a:t> Stake Holders.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Bagaimana</a:t>
            </a:r>
            <a:r>
              <a:rPr lang="en-US" dirty="0" smtClean="0"/>
              <a:t> 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pemangku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? </a:t>
            </a:r>
          </a:p>
          <a:p>
            <a:pPr>
              <a:buFont typeface="Wingdings" charset="2"/>
              <a:buChar char="Ø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dimungkinkan?Apakah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moderator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persoalannya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9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4. POSISI </a:t>
            </a:r>
          </a:p>
          <a:p>
            <a:pPr marL="0" indent="0">
              <a:buNone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857250" lvl="1" indent="-457200">
              <a:buFont typeface="Wingdings" charset="2"/>
              <a:buChar char="u"/>
            </a:pP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orang.</a:t>
            </a:r>
          </a:p>
          <a:p>
            <a:pPr marL="857250" lvl="1" indent="-457200">
              <a:buFont typeface="Wingdings" charset="2"/>
              <a:buChar char="u"/>
            </a:pPr>
            <a:endParaRPr lang="en-US" dirty="0" smtClean="0"/>
          </a:p>
          <a:p>
            <a:pPr marL="857250" lvl="1" indent="-457200">
              <a:buFont typeface="Wingdings" charset="2"/>
              <a:buChar char="u"/>
            </a:pPr>
            <a:r>
              <a:rPr lang="en-US" dirty="0" err="1" smtClean="0"/>
              <a:t>Mengapa</a:t>
            </a:r>
            <a:r>
              <a:rPr lang="en-US" dirty="0" smtClean="0"/>
              <a:t> orang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?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melatarbelakanginya</a:t>
            </a:r>
            <a:r>
              <a:rPr lang="en-US" dirty="0" smtClean="0"/>
              <a:t>?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?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data </a:t>
            </a:r>
            <a:r>
              <a:rPr lang="en-US" dirty="0" err="1" smtClean="0"/>
              <a:t>logis</a:t>
            </a:r>
            <a:r>
              <a:rPr lang="en-US" dirty="0" smtClean="0"/>
              <a:t>, </a:t>
            </a:r>
            <a:r>
              <a:rPr lang="en-US" dirty="0" err="1" smtClean="0"/>
              <a:t>alasan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?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diklarifikasi</a:t>
            </a:r>
            <a:r>
              <a:rPr lang="en-US" dirty="0" smtClean="0"/>
              <a:t>?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97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670</Words>
  <Application>Microsoft Macintosh PowerPoint</Application>
  <PresentationFormat>On-screen Show (4:3)</PresentationFormat>
  <Paragraphs>93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ISU LINGKUNGAN,  APA SAJA ?  </vt:lpstr>
      <vt:lpstr>BIDANG PEMBAHASAN </vt:lpstr>
      <vt:lpstr>KOMPONEN ANALISIS ISU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KUIS</vt:lpstr>
      <vt:lpstr>HOW ISSUES ARISE? </vt:lpstr>
      <vt:lpstr>DISSECTING ISSUE</vt:lpstr>
      <vt:lpstr>Nilai-Nilai yang memengaruhi  Sudut Pandang Stake holders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37</cp:revision>
  <dcterms:created xsi:type="dcterms:W3CDTF">2018-09-16T09:25:17Z</dcterms:created>
  <dcterms:modified xsi:type="dcterms:W3CDTF">2020-02-11T08:29:45Z</dcterms:modified>
</cp:coreProperties>
</file>