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91BBDB1-731A-C944-B52B-ED1B6AD4E94B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994E6F7-8454-7541-B6B9-954034D073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reehugger.com/" TargetMode="External"/><Relationship Id="rId3" Type="http://schemas.openxmlformats.org/officeDocument/2006/relationships/hyperlink" Target="https://www.seek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err="1" smtClean="0"/>
              <a:t>Komunikasi</a:t>
            </a:r>
            <a:r>
              <a:rPr lang="en-US" sz="5400" dirty="0" smtClean="0"/>
              <a:t> </a:t>
            </a:r>
            <a:r>
              <a:rPr lang="en-US" sz="5400" dirty="0" err="1" smtClean="0"/>
              <a:t>lingkungan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3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orang</a:t>
            </a:r>
          </a:p>
          <a:p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ontoh</a:t>
            </a:r>
            <a:r>
              <a:rPr lang="en-US" dirty="0" smtClean="0"/>
              <a:t> PSA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lvl="1"/>
            <a:r>
              <a:rPr lang="en-US" dirty="0" err="1" smtClean="0"/>
              <a:t>Vlog</a:t>
            </a:r>
            <a:r>
              <a:rPr lang="en-US" dirty="0" smtClean="0"/>
              <a:t>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lvl="1"/>
            <a:r>
              <a:rPr lang="en-US" dirty="0" smtClean="0"/>
              <a:t>Film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agu</a:t>
            </a:r>
            <a:r>
              <a:rPr lang="en-US" dirty="0" smtClean="0"/>
              <a:t>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Diskusikan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360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Media</a:t>
            </a:r>
            <a:br>
              <a:rPr lang="en-US" dirty="0" smtClean="0"/>
            </a:b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9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Persuasi</a:t>
            </a:r>
            <a:endParaRPr lang="en-US" dirty="0" smtClean="0"/>
          </a:p>
          <a:p>
            <a:r>
              <a:rPr lang="en-US" dirty="0" err="1" smtClean="0"/>
              <a:t>Edukasi</a:t>
            </a:r>
            <a:endParaRPr lang="en-US" dirty="0" smtClean="0"/>
          </a:p>
          <a:p>
            <a:r>
              <a:rPr lang="en-US" dirty="0" err="1" smtClean="0"/>
              <a:t>Hiburan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Komunikator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News Release</a:t>
            </a:r>
          </a:p>
          <a:p>
            <a:pPr marL="0" indent="0">
              <a:buNone/>
            </a:pP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Menyediakan</a:t>
            </a:r>
            <a:r>
              <a:rPr lang="en-US" dirty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Menyediakan</a:t>
            </a:r>
            <a:r>
              <a:rPr lang="en-US" dirty="0" smtClean="0"/>
              <a:t> fact sheet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event/</a:t>
            </a:r>
            <a:r>
              <a:rPr lang="en-US" dirty="0" err="1" smtClean="0"/>
              <a:t>kampanye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release exist to inform journalists of events that reflect function of organizations</a:t>
            </a:r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media</a:t>
            </a:r>
          </a:p>
          <a:p>
            <a:r>
              <a:rPr lang="en-US" dirty="0" smtClean="0"/>
              <a:t>Common Mistakes in New Release Writing (see 136-137)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7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 environmental friendly?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2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konvensional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 release</a:t>
            </a:r>
          </a:p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endParaRPr lang="en-US" dirty="0" smtClean="0"/>
          </a:p>
          <a:p>
            <a:r>
              <a:rPr lang="en-US" dirty="0" smtClean="0"/>
              <a:t>Public Service Announcement</a:t>
            </a:r>
          </a:p>
          <a:p>
            <a:r>
              <a:rPr lang="en-US" dirty="0" smtClean="0"/>
              <a:t>Information sheets</a:t>
            </a:r>
          </a:p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endParaRPr lang="en-US" dirty="0" smtClean="0"/>
          </a:p>
          <a:p>
            <a:r>
              <a:rPr lang="en-US" dirty="0" smtClean="0"/>
              <a:t>Newsletter</a:t>
            </a:r>
          </a:p>
          <a:p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smtClean="0"/>
              <a:t>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Mobile device messaging</a:t>
            </a:r>
          </a:p>
          <a:p>
            <a:r>
              <a:rPr lang="en-US" dirty="0" smtClean="0"/>
              <a:t>Blog</a:t>
            </a:r>
          </a:p>
          <a:p>
            <a:r>
              <a:rPr lang="en-US" dirty="0" err="1" smtClean="0"/>
              <a:t>Vlog</a:t>
            </a:r>
            <a:endParaRPr lang="en-US" dirty="0" smtClean="0"/>
          </a:p>
          <a:p>
            <a:r>
              <a:rPr lang="en-US" dirty="0" err="1" smtClean="0"/>
              <a:t>Webseries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smtClean="0"/>
              <a:t>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0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bloggers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>
                <a:hlinkClick r:id="rId2"/>
              </a:rPr>
              <a:t>https://www.treehugger.com</a:t>
            </a:r>
            <a:r>
              <a:rPr lang="is-IS" dirty="0" smtClean="0">
                <a:hlinkClick r:id="rId2"/>
              </a:rPr>
              <a:t>/</a:t>
            </a:r>
            <a:endParaRPr lang="is-IS" dirty="0" smtClean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www.seeker.com</a:t>
            </a:r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279</TotalTime>
  <Words>167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Komunikasi lingkungan</vt:lpstr>
      <vt:lpstr>Pemilihan Media Komunikasi Lingkungan</vt:lpstr>
      <vt:lpstr>tujuan</vt:lpstr>
      <vt:lpstr>Komunikator: Menyediakan informasi</vt:lpstr>
      <vt:lpstr>News releases</vt:lpstr>
      <vt:lpstr>Pertimbangan khas dalam memilih media</vt:lpstr>
      <vt:lpstr>Media konvensional</vt:lpstr>
      <vt:lpstr>New media</vt:lpstr>
      <vt:lpstr>Environmental bloggers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8</cp:revision>
  <dcterms:created xsi:type="dcterms:W3CDTF">2018-11-21T03:49:23Z</dcterms:created>
  <dcterms:modified xsi:type="dcterms:W3CDTF">2018-11-22T05:46:05Z</dcterms:modified>
</cp:coreProperties>
</file>