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43"/>
  </p:normalViewPr>
  <p:slideViewPr>
    <p:cSldViewPr snapToGrid="0" snapToObjects="1">
      <p:cViewPr varScale="1">
        <p:scale>
          <a:sx n="118" d="100"/>
          <a:sy n="118" d="100"/>
        </p:scale>
        <p:origin x="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7233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6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6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7062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8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7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110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199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1257388-512A-1841-A641-09F9CE9FFC66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14F7A9D-A9E4-7E41-9942-6192814039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196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5B2-E9EE-854F-AD0A-3A52AA438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ASISTENSI KARYA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63781-5033-A643-8F5C-5A453A014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MEDIA PROMOSI WIRAUSAHA</a:t>
            </a:r>
          </a:p>
        </p:txBody>
      </p:sp>
    </p:spTree>
    <p:extLst>
      <p:ext uri="{BB962C8B-B14F-4D97-AF65-F5344CB8AC3E}">
        <p14:creationId xmlns:p14="http://schemas.microsoft.com/office/powerpoint/2010/main" val="38209496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{5895BCE9-7F8E-FD43-983B-5C187D2EB260}tf10001072</Template>
  <TotalTime>1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ASISTENSI KARYA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KARYA</dc:title>
  <dc:creator>Yosaphat Danis</dc:creator>
  <cp:lastModifiedBy>Yosaphat Danis</cp:lastModifiedBy>
  <cp:revision>1</cp:revision>
  <dcterms:created xsi:type="dcterms:W3CDTF">2020-06-09T15:11:37Z</dcterms:created>
  <dcterms:modified xsi:type="dcterms:W3CDTF">2020-06-09T15:13:20Z</dcterms:modified>
</cp:coreProperties>
</file>