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9" r:id="rId3"/>
    <p:sldId id="257" r:id="rId4"/>
    <p:sldId id="298" r:id="rId5"/>
    <p:sldId id="299" r:id="rId6"/>
    <p:sldId id="310" r:id="rId7"/>
    <p:sldId id="281" r:id="rId8"/>
    <p:sldId id="282" r:id="rId9"/>
    <p:sldId id="284" r:id="rId10"/>
    <p:sldId id="301" r:id="rId11"/>
    <p:sldId id="302" r:id="rId12"/>
    <p:sldId id="303" r:id="rId13"/>
    <p:sldId id="304" r:id="rId14"/>
    <p:sldId id="286" r:id="rId15"/>
    <p:sldId id="287" r:id="rId16"/>
    <p:sldId id="306" r:id="rId17"/>
    <p:sldId id="307" r:id="rId18"/>
    <p:sldId id="312" r:id="rId19"/>
    <p:sldId id="314" r:id="rId20"/>
    <p:sldId id="313" r:id="rId21"/>
    <p:sldId id="308" r:id="rId22"/>
    <p:sldId id="311" r:id="rId23"/>
    <p:sldId id="30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13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1B034-13D7-41CD-B50B-2C4D08AE10C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d-ID"/>
        </a:p>
      </dgm:t>
    </dgm:pt>
    <dgm:pt modelId="{9D6F905F-9DB8-42E7-B4B5-8422280EFA11}">
      <dgm:prSet phldrT="[Text]" custT="1"/>
      <dgm:spPr>
        <a:solidFill>
          <a:srgbClr val="FFFF66"/>
        </a:solidFill>
      </dgm:spPr>
      <dgm:t>
        <a:bodyPr/>
        <a:lstStyle/>
        <a:p>
          <a:r>
            <a:rPr lang="id-ID" sz="2400" dirty="0" smtClean="0">
              <a:solidFill>
                <a:schemeClr val="tx1"/>
              </a:solidFill>
              <a:latin typeface="+mn-lt"/>
              <a:ea typeface="Arial Unicode MS" panose="020B0604020202020204" pitchFamily="34" charset="-128"/>
              <a:cs typeface="Arial Unicode MS" panose="020B0604020202020204" pitchFamily="34" charset="-128"/>
            </a:rPr>
            <a:t>Menyingkapkan, </a:t>
          </a:r>
          <a:r>
            <a:rPr lang="en-US" sz="2400" dirty="0" err="1" smtClean="0">
              <a:solidFill>
                <a:schemeClr val="tx1"/>
              </a:solidFill>
              <a:latin typeface="+mn-lt"/>
              <a:ea typeface="Arial Unicode MS" panose="020B0604020202020204" pitchFamily="34" charset="-128"/>
              <a:cs typeface="Arial Unicode MS" panose="020B0604020202020204" pitchFamily="34" charset="-128"/>
            </a:rPr>
            <a:t>memaparkan</a:t>
          </a:r>
          <a:r>
            <a:rPr lang="en-US" sz="2400" dirty="0" smtClean="0">
              <a:solidFill>
                <a:schemeClr val="tx1"/>
              </a:solidFill>
              <a:latin typeface="+mn-lt"/>
              <a:ea typeface="Arial Unicode MS" panose="020B0604020202020204" pitchFamily="34" charset="-128"/>
              <a:cs typeface="Arial Unicode MS" panose="020B0604020202020204" pitchFamily="34" charset="-128"/>
            </a:rPr>
            <a:t>, </a:t>
          </a:r>
          <a:r>
            <a:rPr lang="en-US" sz="2400" dirty="0" err="1" smtClean="0">
              <a:solidFill>
                <a:schemeClr val="tx1"/>
              </a:solidFill>
              <a:latin typeface="+mn-lt"/>
              <a:ea typeface="Arial Unicode MS" panose="020B0604020202020204" pitchFamily="34" charset="-128"/>
              <a:cs typeface="Arial Unicode MS" panose="020B0604020202020204" pitchFamily="34" charset="-128"/>
            </a:rPr>
            <a:t>menginformasikan</a:t>
          </a:r>
          <a:r>
            <a:rPr lang="id-ID" sz="2400" dirty="0" smtClean="0">
              <a:solidFill>
                <a:schemeClr val="tx1"/>
              </a:solidFill>
              <a:latin typeface="+mn-lt"/>
              <a:ea typeface="Arial Unicode MS" panose="020B0604020202020204" pitchFamily="34" charset="-128"/>
              <a:cs typeface="Arial Unicode MS" panose="020B0604020202020204" pitchFamily="34" charset="-128"/>
            </a:rPr>
            <a:t>, </a:t>
          </a:r>
          <a:r>
            <a:rPr lang="en-US" sz="2400" dirty="0" err="1" smtClean="0">
              <a:solidFill>
                <a:schemeClr val="tx1"/>
              </a:solidFill>
              <a:latin typeface="+mn-lt"/>
              <a:ea typeface="Arial Unicode MS" panose="020B0604020202020204" pitchFamily="34" charset="-128"/>
              <a:cs typeface="Arial Unicode MS" panose="020B0604020202020204" pitchFamily="34" charset="-128"/>
            </a:rPr>
            <a:t>atau</a:t>
          </a:r>
          <a:r>
            <a:rPr lang="en-US" sz="2400" dirty="0" smtClean="0">
              <a:solidFill>
                <a:schemeClr val="tx1"/>
              </a:solidFill>
              <a:latin typeface="+mn-lt"/>
              <a:ea typeface="Arial Unicode MS" panose="020B0604020202020204" pitchFamily="34" charset="-128"/>
              <a:cs typeface="Arial Unicode MS" panose="020B0604020202020204" pitchFamily="34" charset="-128"/>
            </a:rPr>
            <a:t> </a:t>
          </a:r>
          <a:r>
            <a:rPr lang="en-US" sz="2400" dirty="0" err="1" smtClean="0">
              <a:solidFill>
                <a:schemeClr val="tx1"/>
              </a:solidFill>
              <a:latin typeface="+mn-lt"/>
              <a:ea typeface="Arial Unicode MS" panose="020B0604020202020204" pitchFamily="34" charset="-128"/>
              <a:cs typeface="Arial Unicode MS" panose="020B0604020202020204" pitchFamily="34" charset="-128"/>
            </a:rPr>
            <a:t>menjelaskan</a:t>
          </a:r>
          <a:r>
            <a:rPr lang="en-US" sz="2400" dirty="0" smtClean="0">
              <a:solidFill>
                <a:schemeClr val="tx1"/>
              </a:solidFill>
              <a:latin typeface="+mn-lt"/>
              <a:ea typeface="Arial Unicode MS" panose="020B0604020202020204" pitchFamily="34" charset="-128"/>
              <a:cs typeface="Arial Unicode MS" panose="020B0604020202020204" pitchFamily="34" charset="-128"/>
            </a:rPr>
            <a:t> </a:t>
          </a:r>
          <a:r>
            <a:rPr lang="id-ID" sz="2400" dirty="0" smtClean="0">
              <a:solidFill>
                <a:schemeClr val="tx1"/>
              </a:solidFill>
              <a:latin typeface="+mn-lt"/>
              <a:ea typeface="Arial Unicode MS" panose="020B0604020202020204" pitchFamily="34" charset="-128"/>
              <a:cs typeface="Arial Unicode MS" panose="020B0604020202020204" pitchFamily="34" charset="-128"/>
            </a:rPr>
            <a:t> </a:t>
          </a:r>
          <a:endParaRPr lang="id-ID" sz="2400" dirty="0">
            <a:solidFill>
              <a:schemeClr val="tx1"/>
            </a:solidFill>
            <a:latin typeface="+mn-lt"/>
            <a:ea typeface="Arial Unicode MS" panose="020B0604020202020204" pitchFamily="34" charset="-128"/>
            <a:cs typeface="Arial Unicode MS" panose="020B0604020202020204" pitchFamily="34" charset="-128"/>
          </a:endParaRPr>
        </a:p>
      </dgm:t>
    </dgm:pt>
    <dgm:pt modelId="{D25603BB-59B6-40FD-850F-8BBEFE61B368}" type="parTrans" cxnId="{4F28CE89-6776-4F45-ADBC-A118025EF615}">
      <dgm:prSet/>
      <dgm:spPr/>
      <dgm:t>
        <a:bodyPr/>
        <a:lstStyle/>
        <a:p>
          <a:endParaRPr lang="id-ID"/>
        </a:p>
      </dgm:t>
    </dgm:pt>
    <dgm:pt modelId="{02E02306-5744-4C0D-864B-150753D16B45}" type="sibTrans" cxnId="{4F28CE89-6776-4F45-ADBC-A118025EF615}">
      <dgm:prSet/>
      <dgm:spPr/>
      <dgm:t>
        <a:bodyPr/>
        <a:lstStyle/>
        <a:p>
          <a:endParaRPr lang="id-ID"/>
        </a:p>
      </dgm:t>
    </dgm:pt>
    <dgm:pt modelId="{C8564DCC-6605-4C6E-836A-EB5C8F0E60A4}">
      <dgm:prSet phldrT="[Text]"/>
      <dgm:spPr>
        <a:solidFill>
          <a:srgbClr val="00B050"/>
        </a:solidFill>
      </dgm:spPr>
      <dgm:t>
        <a:bodyPr/>
        <a:lstStyle/>
        <a:p>
          <a:r>
            <a:rPr lang="id-ID" dirty="0" smtClean="0">
              <a:solidFill>
                <a:schemeClr val="tx1"/>
              </a:solidFill>
            </a:rPr>
            <a:t>Pikiran, Ide, perasaan, pendapat penulis untuk diketahui orang lain </a:t>
          </a:r>
          <a:endParaRPr lang="id-ID" dirty="0">
            <a:solidFill>
              <a:schemeClr val="tx1"/>
            </a:solidFill>
          </a:endParaRPr>
        </a:p>
      </dgm:t>
    </dgm:pt>
    <dgm:pt modelId="{54FA8A24-5570-499F-8EA0-8EDB78B6FBA8}" type="parTrans" cxnId="{05C7C6A4-03F9-4BFB-919A-CD5BA241247F}">
      <dgm:prSet/>
      <dgm:spPr/>
      <dgm:t>
        <a:bodyPr/>
        <a:lstStyle/>
        <a:p>
          <a:endParaRPr lang="id-ID"/>
        </a:p>
      </dgm:t>
    </dgm:pt>
    <dgm:pt modelId="{0DFCBC0D-7E18-47DA-986D-02DE54B1E6E6}" type="sibTrans" cxnId="{05C7C6A4-03F9-4BFB-919A-CD5BA241247F}">
      <dgm:prSet/>
      <dgm:spPr/>
      <dgm:t>
        <a:bodyPr/>
        <a:lstStyle/>
        <a:p>
          <a:endParaRPr lang="id-ID"/>
        </a:p>
      </dgm:t>
    </dgm:pt>
    <dgm:pt modelId="{E07815BA-1939-4E99-9701-797F8AD98CB6}">
      <dgm:prSet phldrT="[Text]" custT="1"/>
      <dgm:spPr>
        <a:solidFill>
          <a:srgbClr val="FF5050"/>
        </a:solidFill>
      </dgm:spPr>
      <dgm:t>
        <a:bodyPr/>
        <a:lstStyle/>
        <a:p>
          <a:r>
            <a:rPr lang="id-ID" sz="2400" dirty="0" smtClean="0">
              <a:solidFill>
                <a:schemeClr val="tx1"/>
              </a:solidFill>
            </a:rPr>
            <a:t>Sesuatu Tertutup, Terlindung, Tersembunyi</a:t>
          </a:r>
          <a:endParaRPr lang="id-ID" sz="2400" dirty="0">
            <a:solidFill>
              <a:schemeClr val="tx1"/>
            </a:solidFill>
          </a:endParaRPr>
        </a:p>
      </dgm:t>
    </dgm:pt>
    <dgm:pt modelId="{29B8A65C-2274-4E40-BB8F-3D5F903E679F}" type="sibTrans" cxnId="{BA0F5311-A239-4FDF-87E0-9DDAB946143D}">
      <dgm:prSet/>
      <dgm:spPr/>
      <dgm:t>
        <a:bodyPr/>
        <a:lstStyle/>
        <a:p>
          <a:endParaRPr lang="id-ID"/>
        </a:p>
      </dgm:t>
    </dgm:pt>
    <dgm:pt modelId="{6247F54D-3388-4A23-98CC-815C5D66A423}" type="parTrans" cxnId="{BA0F5311-A239-4FDF-87E0-9DDAB946143D}">
      <dgm:prSet/>
      <dgm:spPr/>
      <dgm:t>
        <a:bodyPr/>
        <a:lstStyle/>
        <a:p>
          <a:endParaRPr lang="id-ID"/>
        </a:p>
      </dgm:t>
    </dgm:pt>
    <dgm:pt modelId="{A0D4A718-8077-4A66-AA84-1EE1815D968C}" type="pres">
      <dgm:prSet presAssocID="{C0E1B034-13D7-41CD-B50B-2C4D08AE10CB}" presName="rootnode" presStyleCnt="0">
        <dgm:presLayoutVars>
          <dgm:chMax/>
          <dgm:chPref/>
          <dgm:dir/>
          <dgm:animLvl val="lvl"/>
        </dgm:presLayoutVars>
      </dgm:prSet>
      <dgm:spPr/>
      <dgm:t>
        <a:bodyPr/>
        <a:lstStyle/>
        <a:p>
          <a:endParaRPr lang="en-US"/>
        </a:p>
      </dgm:t>
    </dgm:pt>
    <dgm:pt modelId="{D2FF503C-47E5-4EF7-8B6B-603FD3CDA176}" type="pres">
      <dgm:prSet presAssocID="{9D6F905F-9DB8-42E7-B4B5-8422280EFA11}" presName="composite" presStyleCnt="0"/>
      <dgm:spPr/>
    </dgm:pt>
    <dgm:pt modelId="{2A5760A3-4635-40B8-80C2-49049A2C34BD}" type="pres">
      <dgm:prSet presAssocID="{9D6F905F-9DB8-42E7-B4B5-8422280EFA11}" presName="bentUpArrow1" presStyleLbl="alignImgPlace1" presStyleIdx="0" presStyleCnt="2"/>
      <dgm:spPr/>
    </dgm:pt>
    <dgm:pt modelId="{1FB9C22B-55C0-4D4C-B2F8-5EBDDAA6D9B8}" type="pres">
      <dgm:prSet presAssocID="{9D6F905F-9DB8-42E7-B4B5-8422280EFA11}" presName="ParentText" presStyleLbl="node1" presStyleIdx="0" presStyleCnt="3" custScaleX="259025" custScaleY="123283" custLinFactNeighborY="-8749">
        <dgm:presLayoutVars>
          <dgm:chMax val="1"/>
          <dgm:chPref val="1"/>
          <dgm:bulletEnabled val="1"/>
        </dgm:presLayoutVars>
      </dgm:prSet>
      <dgm:spPr/>
      <dgm:t>
        <a:bodyPr/>
        <a:lstStyle/>
        <a:p>
          <a:endParaRPr lang="id-ID"/>
        </a:p>
      </dgm:t>
    </dgm:pt>
    <dgm:pt modelId="{FE9C3BA4-D2B6-435C-8687-6B8A92E467B0}" type="pres">
      <dgm:prSet presAssocID="{9D6F905F-9DB8-42E7-B4B5-8422280EFA11}" presName="ChildText" presStyleLbl="revTx" presStyleIdx="0" presStyleCnt="2">
        <dgm:presLayoutVars>
          <dgm:chMax val="0"/>
          <dgm:chPref val="0"/>
          <dgm:bulletEnabled val="1"/>
        </dgm:presLayoutVars>
      </dgm:prSet>
      <dgm:spPr/>
      <dgm:t>
        <a:bodyPr/>
        <a:lstStyle/>
        <a:p>
          <a:endParaRPr lang="id-ID"/>
        </a:p>
      </dgm:t>
    </dgm:pt>
    <dgm:pt modelId="{41E6C664-A73F-426D-B491-D30729CD874F}" type="pres">
      <dgm:prSet presAssocID="{02E02306-5744-4C0D-864B-150753D16B45}" presName="sibTrans" presStyleCnt="0"/>
      <dgm:spPr/>
    </dgm:pt>
    <dgm:pt modelId="{54992669-59AA-4254-8D28-0D0B2838B18B}" type="pres">
      <dgm:prSet presAssocID="{E07815BA-1939-4E99-9701-797F8AD98CB6}" presName="composite" presStyleCnt="0"/>
      <dgm:spPr/>
    </dgm:pt>
    <dgm:pt modelId="{ED8E6917-0D74-4C26-A653-4DB5662D0AFA}" type="pres">
      <dgm:prSet presAssocID="{E07815BA-1939-4E99-9701-797F8AD98CB6}" presName="bentUpArrow1" presStyleLbl="alignImgPlace1" presStyleIdx="1" presStyleCnt="2"/>
      <dgm:spPr/>
    </dgm:pt>
    <dgm:pt modelId="{BBF5360B-6A1B-4AAB-9E84-72C238A590C1}" type="pres">
      <dgm:prSet presAssocID="{E07815BA-1939-4E99-9701-797F8AD98CB6}" presName="ParentText" presStyleLbl="node1" presStyleIdx="1" presStyleCnt="3" custScaleX="224912">
        <dgm:presLayoutVars>
          <dgm:chMax val="1"/>
          <dgm:chPref val="1"/>
          <dgm:bulletEnabled val="1"/>
        </dgm:presLayoutVars>
      </dgm:prSet>
      <dgm:spPr/>
      <dgm:t>
        <a:bodyPr/>
        <a:lstStyle/>
        <a:p>
          <a:endParaRPr lang="id-ID"/>
        </a:p>
      </dgm:t>
    </dgm:pt>
    <dgm:pt modelId="{8210DD05-7F66-4D84-BC2B-FB7EE572B049}" type="pres">
      <dgm:prSet presAssocID="{E07815BA-1939-4E99-9701-797F8AD98CB6}" presName="ChildText" presStyleLbl="revTx" presStyleIdx="1" presStyleCnt="2">
        <dgm:presLayoutVars>
          <dgm:chMax val="0"/>
          <dgm:chPref val="0"/>
          <dgm:bulletEnabled val="1"/>
        </dgm:presLayoutVars>
      </dgm:prSet>
      <dgm:spPr/>
      <dgm:t>
        <a:bodyPr/>
        <a:lstStyle/>
        <a:p>
          <a:endParaRPr lang="id-ID"/>
        </a:p>
      </dgm:t>
    </dgm:pt>
    <dgm:pt modelId="{98B16463-1981-4C3B-A3E9-9D5D90CA1805}" type="pres">
      <dgm:prSet presAssocID="{29B8A65C-2274-4E40-BB8F-3D5F903E679F}" presName="sibTrans" presStyleCnt="0"/>
      <dgm:spPr/>
    </dgm:pt>
    <dgm:pt modelId="{67488C8C-C6D7-4F6A-A1EC-D287B2ECB3E6}" type="pres">
      <dgm:prSet presAssocID="{C8564DCC-6605-4C6E-836A-EB5C8F0E60A4}" presName="composite" presStyleCnt="0"/>
      <dgm:spPr/>
    </dgm:pt>
    <dgm:pt modelId="{A80CDA8E-B048-45F2-A08B-0C445F7A5937}" type="pres">
      <dgm:prSet presAssocID="{C8564DCC-6605-4C6E-836A-EB5C8F0E60A4}" presName="ParentText" presStyleLbl="node1" presStyleIdx="2" presStyleCnt="3" custScaleX="252306" custScaleY="127318" custLinFactNeighborX="681" custLinFactNeighborY="16528">
        <dgm:presLayoutVars>
          <dgm:chMax val="1"/>
          <dgm:chPref val="1"/>
          <dgm:bulletEnabled val="1"/>
        </dgm:presLayoutVars>
      </dgm:prSet>
      <dgm:spPr/>
      <dgm:t>
        <a:bodyPr/>
        <a:lstStyle/>
        <a:p>
          <a:endParaRPr lang="id-ID"/>
        </a:p>
      </dgm:t>
    </dgm:pt>
  </dgm:ptLst>
  <dgm:cxnLst>
    <dgm:cxn modelId="{4F28CE89-6776-4F45-ADBC-A118025EF615}" srcId="{C0E1B034-13D7-41CD-B50B-2C4D08AE10CB}" destId="{9D6F905F-9DB8-42E7-B4B5-8422280EFA11}" srcOrd="0" destOrd="0" parTransId="{D25603BB-59B6-40FD-850F-8BBEFE61B368}" sibTransId="{02E02306-5744-4C0D-864B-150753D16B45}"/>
    <dgm:cxn modelId="{3AA5B4CD-B9DF-48B1-BDB1-96EA6FB3CEC7}" type="presOf" srcId="{E07815BA-1939-4E99-9701-797F8AD98CB6}" destId="{BBF5360B-6A1B-4AAB-9E84-72C238A590C1}" srcOrd="0" destOrd="0" presId="urn:microsoft.com/office/officeart/2005/8/layout/StepDownProcess"/>
    <dgm:cxn modelId="{12868788-DF99-455D-B0AE-A87FE4F4079A}" type="presOf" srcId="{9D6F905F-9DB8-42E7-B4B5-8422280EFA11}" destId="{1FB9C22B-55C0-4D4C-B2F8-5EBDDAA6D9B8}" srcOrd="0" destOrd="0" presId="urn:microsoft.com/office/officeart/2005/8/layout/StepDownProcess"/>
    <dgm:cxn modelId="{B476DD30-7022-49C7-ABF2-5D6387F9D7CE}" type="presOf" srcId="{C8564DCC-6605-4C6E-836A-EB5C8F0E60A4}" destId="{A80CDA8E-B048-45F2-A08B-0C445F7A5937}" srcOrd="0" destOrd="0" presId="urn:microsoft.com/office/officeart/2005/8/layout/StepDownProcess"/>
    <dgm:cxn modelId="{BA0F5311-A239-4FDF-87E0-9DDAB946143D}" srcId="{C0E1B034-13D7-41CD-B50B-2C4D08AE10CB}" destId="{E07815BA-1939-4E99-9701-797F8AD98CB6}" srcOrd="1" destOrd="0" parTransId="{6247F54D-3388-4A23-98CC-815C5D66A423}" sibTransId="{29B8A65C-2274-4E40-BB8F-3D5F903E679F}"/>
    <dgm:cxn modelId="{05C7C6A4-03F9-4BFB-919A-CD5BA241247F}" srcId="{C0E1B034-13D7-41CD-B50B-2C4D08AE10CB}" destId="{C8564DCC-6605-4C6E-836A-EB5C8F0E60A4}" srcOrd="2" destOrd="0" parTransId="{54FA8A24-5570-499F-8EA0-8EDB78B6FBA8}" sibTransId="{0DFCBC0D-7E18-47DA-986D-02DE54B1E6E6}"/>
    <dgm:cxn modelId="{51FD01C7-2302-446A-9C04-C8F2CB5E6581}" type="presOf" srcId="{C0E1B034-13D7-41CD-B50B-2C4D08AE10CB}" destId="{A0D4A718-8077-4A66-AA84-1EE1815D968C}" srcOrd="0" destOrd="0" presId="urn:microsoft.com/office/officeart/2005/8/layout/StepDownProcess"/>
    <dgm:cxn modelId="{B394449F-268B-4E03-A633-1BBAE5CC04D9}" type="presParOf" srcId="{A0D4A718-8077-4A66-AA84-1EE1815D968C}" destId="{D2FF503C-47E5-4EF7-8B6B-603FD3CDA176}" srcOrd="0" destOrd="0" presId="urn:microsoft.com/office/officeart/2005/8/layout/StepDownProcess"/>
    <dgm:cxn modelId="{CD1250BB-3279-4E34-B5E3-74B0CB770C86}" type="presParOf" srcId="{D2FF503C-47E5-4EF7-8B6B-603FD3CDA176}" destId="{2A5760A3-4635-40B8-80C2-49049A2C34BD}" srcOrd="0" destOrd="0" presId="urn:microsoft.com/office/officeart/2005/8/layout/StepDownProcess"/>
    <dgm:cxn modelId="{57EFADDA-8FAB-4DAF-A2ED-DECD0DBC4293}" type="presParOf" srcId="{D2FF503C-47E5-4EF7-8B6B-603FD3CDA176}" destId="{1FB9C22B-55C0-4D4C-B2F8-5EBDDAA6D9B8}" srcOrd="1" destOrd="0" presId="urn:microsoft.com/office/officeart/2005/8/layout/StepDownProcess"/>
    <dgm:cxn modelId="{43AD889F-40F2-4500-BBF5-187E164C335F}" type="presParOf" srcId="{D2FF503C-47E5-4EF7-8B6B-603FD3CDA176}" destId="{FE9C3BA4-D2B6-435C-8687-6B8A92E467B0}" srcOrd="2" destOrd="0" presId="urn:microsoft.com/office/officeart/2005/8/layout/StepDownProcess"/>
    <dgm:cxn modelId="{1F9CC8BD-3D33-4AE5-B2D9-B1FA2A46004E}" type="presParOf" srcId="{A0D4A718-8077-4A66-AA84-1EE1815D968C}" destId="{41E6C664-A73F-426D-B491-D30729CD874F}" srcOrd="1" destOrd="0" presId="urn:microsoft.com/office/officeart/2005/8/layout/StepDownProcess"/>
    <dgm:cxn modelId="{D15F099E-E812-4A70-9004-A9D87E73A306}" type="presParOf" srcId="{A0D4A718-8077-4A66-AA84-1EE1815D968C}" destId="{54992669-59AA-4254-8D28-0D0B2838B18B}" srcOrd="2" destOrd="0" presId="urn:microsoft.com/office/officeart/2005/8/layout/StepDownProcess"/>
    <dgm:cxn modelId="{C9798810-D1F2-44D7-BC1A-F65AC63200F8}" type="presParOf" srcId="{54992669-59AA-4254-8D28-0D0B2838B18B}" destId="{ED8E6917-0D74-4C26-A653-4DB5662D0AFA}" srcOrd="0" destOrd="0" presId="urn:microsoft.com/office/officeart/2005/8/layout/StepDownProcess"/>
    <dgm:cxn modelId="{06DB0F20-AF02-489A-92A6-C0AF2C683BBE}" type="presParOf" srcId="{54992669-59AA-4254-8D28-0D0B2838B18B}" destId="{BBF5360B-6A1B-4AAB-9E84-72C238A590C1}" srcOrd="1" destOrd="0" presId="urn:microsoft.com/office/officeart/2005/8/layout/StepDownProcess"/>
    <dgm:cxn modelId="{EA31057E-F5FC-4C01-9A27-FBF71E024B24}" type="presParOf" srcId="{54992669-59AA-4254-8D28-0D0B2838B18B}" destId="{8210DD05-7F66-4D84-BC2B-FB7EE572B049}" srcOrd="2" destOrd="0" presId="urn:microsoft.com/office/officeart/2005/8/layout/StepDownProcess"/>
    <dgm:cxn modelId="{CDAACA2F-8AA1-45F6-94A2-F62F8E0A1C88}" type="presParOf" srcId="{A0D4A718-8077-4A66-AA84-1EE1815D968C}" destId="{98B16463-1981-4C3B-A3E9-9D5D90CA1805}" srcOrd="3" destOrd="0" presId="urn:microsoft.com/office/officeart/2005/8/layout/StepDownProcess"/>
    <dgm:cxn modelId="{ED6B8238-F440-4CBF-A264-A101A5D83FF2}" type="presParOf" srcId="{A0D4A718-8077-4A66-AA84-1EE1815D968C}" destId="{67488C8C-C6D7-4F6A-A1EC-D287B2ECB3E6}" srcOrd="4" destOrd="0" presId="urn:microsoft.com/office/officeart/2005/8/layout/StepDownProcess"/>
    <dgm:cxn modelId="{485D7F54-E403-4346-945D-792F7714D097}" type="presParOf" srcId="{67488C8C-C6D7-4F6A-A1EC-D287B2ECB3E6}" destId="{A80CDA8E-B048-45F2-A08B-0C445F7A593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B06B2-B581-45AE-B10A-954A71CE49E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70A72163-87D0-4275-A262-AE99B7BE6F11}">
      <dgm:prSet phldrT="[Text]"/>
      <dgm:spPr>
        <a:solidFill>
          <a:schemeClr val="accent5">
            <a:lumMod val="60000"/>
            <a:lumOff val="40000"/>
          </a:schemeClr>
        </a:solidFill>
      </dgm:spPr>
      <dgm:t>
        <a:bodyPr/>
        <a:lstStyle/>
        <a:p>
          <a:r>
            <a:rPr lang="id-ID" dirty="0" smtClean="0">
              <a:solidFill>
                <a:schemeClr val="tx1"/>
              </a:solidFill>
            </a:rPr>
            <a:t>Paragraf </a:t>
          </a:r>
          <a:r>
            <a:rPr lang="en-ID" dirty="0" err="1" smtClean="0">
              <a:solidFill>
                <a:schemeClr val="tx1"/>
              </a:solidFill>
            </a:rPr>
            <a:t>Tesis</a:t>
          </a:r>
          <a:endParaRPr lang="id-ID" dirty="0">
            <a:solidFill>
              <a:schemeClr val="tx1"/>
            </a:solidFill>
          </a:endParaRPr>
        </a:p>
      </dgm:t>
    </dgm:pt>
    <dgm:pt modelId="{04307DB1-A3FB-4BAF-A9F1-E10F8588484F}" type="parTrans" cxnId="{FC04C2E9-E60D-44E6-87EC-736859F4ECAC}">
      <dgm:prSet/>
      <dgm:spPr/>
      <dgm:t>
        <a:bodyPr/>
        <a:lstStyle/>
        <a:p>
          <a:endParaRPr lang="id-ID"/>
        </a:p>
      </dgm:t>
    </dgm:pt>
    <dgm:pt modelId="{FA3533F2-FFFD-4EAA-B666-9C3DCF7115F9}" type="sibTrans" cxnId="{FC04C2E9-E60D-44E6-87EC-736859F4ECAC}">
      <dgm:prSet/>
      <dgm:spPr/>
      <dgm:t>
        <a:bodyPr/>
        <a:lstStyle/>
        <a:p>
          <a:endParaRPr lang="id-ID"/>
        </a:p>
      </dgm:t>
    </dgm:pt>
    <dgm:pt modelId="{76FD4A1B-6C7F-48D4-8F38-3EF90DB7BB2B}">
      <dgm:prSet phldrT="[Text]"/>
      <dgm:spPr>
        <a:solidFill>
          <a:schemeClr val="bg2">
            <a:lumMod val="75000"/>
          </a:schemeClr>
        </a:solidFill>
      </dgm:spPr>
      <dgm:t>
        <a:bodyPr/>
        <a:lstStyle/>
        <a:p>
          <a:r>
            <a:rPr lang="id-ID" dirty="0" smtClean="0">
              <a:solidFill>
                <a:schemeClr val="tx1"/>
              </a:solidFill>
            </a:rPr>
            <a:t>Intro</a:t>
          </a:r>
          <a:endParaRPr lang="id-ID" dirty="0">
            <a:solidFill>
              <a:schemeClr val="tx1"/>
            </a:solidFill>
          </a:endParaRPr>
        </a:p>
      </dgm:t>
    </dgm:pt>
    <dgm:pt modelId="{992385A7-F57F-42C0-8669-BA6DB0A4D453}" type="parTrans" cxnId="{19E38416-7681-462E-84BA-E57608B4BEE7}">
      <dgm:prSet/>
      <dgm:spPr/>
      <dgm:t>
        <a:bodyPr/>
        <a:lstStyle/>
        <a:p>
          <a:endParaRPr lang="id-ID"/>
        </a:p>
      </dgm:t>
    </dgm:pt>
    <dgm:pt modelId="{D3738B7B-73E5-4E37-89F4-25BBF528E3A2}" type="sibTrans" cxnId="{19E38416-7681-462E-84BA-E57608B4BEE7}">
      <dgm:prSet/>
      <dgm:spPr/>
      <dgm:t>
        <a:bodyPr/>
        <a:lstStyle/>
        <a:p>
          <a:endParaRPr lang="id-ID"/>
        </a:p>
      </dgm:t>
    </dgm:pt>
    <dgm:pt modelId="{FC4F177B-DAD8-4573-AA88-A8FA13C13073}">
      <dgm:prSet phldrT="[Text]"/>
      <dgm:spPr>
        <a:solidFill>
          <a:srgbClr val="92D050"/>
        </a:solidFill>
      </dgm:spPr>
      <dgm:t>
        <a:bodyPr/>
        <a:lstStyle/>
        <a:p>
          <a:r>
            <a:rPr lang="id-ID" dirty="0" smtClean="0">
              <a:solidFill>
                <a:schemeClr val="tx1"/>
              </a:solidFill>
            </a:rPr>
            <a:t>Kalimat Tesis</a:t>
          </a:r>
          <a:endParaRPr lang="id-ID" dirty="0">
            <a:solidFill>
              <a:schemeClr val="tx1"/>
            </a:solidFill>
          </a:endParaRPr>
        </a:p>
      </dgm:t>
    </dgm:pt>
    <dgm:pt modelId="{057B6742-BFF4-4486-A980-4B14749127B0}" type="parTrans" cxnId="{B5407B2B-E4BE-42E3-82D5-AC0DB53F8C52}">
      <dgm:prSet/>
      <dgm:spPr/>
      <dgm:t>
        <a:bodyPr/>
        <a:lstStyle/>
        <a:p>
          <a:endParaRPr lang="id-ID"/>
        </a:p>
      </dgm:t>
    </dgm:pt>
    <dgm:pt modelId="{CE3A9859-5933-49AA-BD9A-E87A4C07C3B7}" type="sibTrans" cxnId="{B5407B2B-E4BE-42E3-82D5-AC0DB53F8C52}">
      <dgm:prSet/>
      <dgm:spPr/>
      <dgm:t>
        <a:bodyPr/>
        <a:lstStyle/>
        <a:p>
          <a:endParaRPr lang="id-ID"/>
        </a:p>
      </dgm:t>
    </dgm:pt>
    <dgm:pt modelId="{3F9CE77B-FDA4-4B93-AE4B-8730BE23F377}">
      <dgm:prSet phldrT="[Text]"/>
      <dgm:spPr/>
      <dgm:t>
        <a:bodyPr/>
        <a:lstStyle/>
        <a:p>
          <a:r>
            <a:rPr lang="id-ID" dirty="0" smtClean="0">
              <a:solidFill>
                <a:schemeClr val="tx1"/>
              </a:solidFill>
            </a:rPr>
            <a:t>Lanjaran </a:t>
          </a:r>
          <a:endParaRPr lang="id-ID" dirty="0">
            <a:solidFill>
              <a:schemeClr val="tx1"/>
            </a:solidFill>
          </a:endParaRPr>
        </a:p>
      </dgm:t>
    </dgm:pt>
    <dgm:pt modelId="{23ACCF9C-12D8-4DDE-945A-0B2B51C02205}" type="parTrans" cxnId="{8685430F-9174-4C5F-904F-4D6F6A9255BF}">
      <dgm:prSet/>
      <dgm:spPr/>
      <dgm:t>
        <a:bodyPr/>
        <a:lstStyle/>
        <a:p>
          <a:endParaRPr lang="id-ID"/>
        </a:p>
      </dgm:t>
    </dgm:pt>
    <dgm:pt modelId="{3C71A682-67FD-4E0E-A1CA-B1D02EE96C2F}" type="sibTrans" cxnId="{8685430F-9174-4C5F-904F-4D6F6A9255BF}">
      <dgm:prSet/>
      <dgm:spPr/>
      <dgm:t>
        <a:bodyPr/>
        <a:lstStyle/>
        <a:p>
          <a:endParaRPr lang="id-ID"/>
        </a:p>
      </dgm:t>
    </dgm:pt>
    <dgm:pt modelId="{A73AA1C0-C26E-4B68-B42D-E1CF7A5E2DCA}" type="pres">
      <dgm:prSet presAssocID="{87BB06B2-B581-45AE-B10A-954A71CE49EB}" presName="Name0" presStyleCnt="0">
        <dgm:presLayoutVars>
          <dgm:chPref val="1"/>
          <dgm:dir/>
          <dgm:animOne val="branch"/>
          <dgm:animLvl val="lvl"/>
          <dgm:resizeHandles val="exact"/>
        </dgm:presLayoutVars>
      </dgm:prSet>
      <dgm:spPr/>
      <dgm:t>
        <a:bodyPr/>
        <a:lstStyle/>
        <a:p>
          <a:endParaRPr lang="en-US"/>
        </a:p>
      </dgm:t>
    </dgm:pt>
    <dgm:pt modelId="{107D6CFA-C456-45CD-86D0-D578B47378A7}" type="pres">
      <dgm:prSet presAssocID="{70A72163-87D0-4275-A262-AE99B7BE6F11}" presName="root1" presStyleCnt="0"/>
      <dgm:spPr/>
    </dgm:pt>
    <dgm:pt modelId="{86D63E42-2BF9-4652-89B0-EA7A19FC44B4}" type="pres">
      <dgm:prSet presAssocID="{70A72163-87D0-4275-A262-AE99B7BE6F11}" presName="LevelOneTextNode" presStyleLbl="node0" presStyleIdx="0" presStyleCnt="1">
        <dgm:presLayoutVars>
          <dgm:chPref val="3"/>
        </dgm:presLayoutVars>
      </dgm:prSet>
      <dgm:spPr/>
      <dgm:t>
        <a:bodyPr/>
        <a:lstStyle/>
        <a:p>
          <a:endParaRPr lang="id-ID"/>
        </a:p>
      </dgm:t>
    </dgm:pt>
    <dgm:pt modelId="{2364F27D-D54B-4BF2-BB6D-EB36368712A1}" type="pres">
      <dgm:prSet presAssocID="{70A72163-87D0-4275-A262-AE99B7BE6F11}" presName="level2hierChild" presStyleCnt="0"/>
      <dgm:spPr/>
    </dgm:pt>
    <dgm:pt modelId="{312D9F35-5F59-47DA-B357-4A626220CBBD}" type="pres">
      <dgm:prSet presAssocID="{992385A7-F57F-42C0-8669-BA6DB0A4D453}" presName="conn2-1" presStyleLbl="parChTrans1D2" presStyleIdx="0" presStyleCnt="3"/>
      <dgm:spPr/>
      <dgm:t>
        <a:bodyPr/>
        <a:lstStyle/>
        <a:p>
          <a:endParaRPr lang="en-US"/>
        </a:p>
      </dgm:t>
    </dgm:pt>
    <dgm:pt modelId="{96DA86FF-36D7-46A4-A1B5-6E543866826A}" type="pres">
      <dgm:prSet presAssocID="{992385A7-F57F-42C0-8669-BA6DB0A4D453}" presName="connTx" presStyleLbl="parChTrans1D2" presStyleIdx="0" presStyleCnt="3"/>
      <dgm:spPr/>
      <dgm:t>
        <a:bodyPr/>
        <a:lstStyle/>
        <a:p>
          <a:endParaRPr lang="en-US"/>
        </a:p>
      </dgm:t>
    </dgm:pt>
    <dgm:pt modelId="{C0990591-6567-4A60-82B6-E3E868A66454}" type="pres">
      <dgm:prSet presAssocID="{76FD4A1B-6C7F-48D4-8F38-3EF90DB7BB2B}" presName="root2" presStyleCnt="0"/>
      <dgm:spPr/>
    </dgm:pt>
    <dgm:pt modelId="{1FE4AA7B-9C5E-4C82-86A6-7706E36749AE}" type="pres">
      <dgm:prSet presAssocID="{76FD4A1B-6C7F-48D4-8F38-3EF90DB7BB2B}" presName="LevelTwoTextNode" presStyleLbl="node2" presStyleIdx="0" presStyleCnt="3" custLinFactNeighborX="476" custLinFactNeighborY="-1443">
        <dgm:presLayoutVars>
          <dgm:chPref val="3"/>
        </dgm:presLayoutVars>
      </dgm:prSet>
      <dgm:spPr/>
      <dgm:t>
        <a:bodyPr/>
        <a:lstStyle/>
        <a:p>
          <a:endParaRPr lang="id-ID"/>
        </a:p>
      </dgm:t>
    </dgm:pt>
    <dgm:pt modelId="{D965425F-E458-48D6-BA51-A77119451F06}" type="pres">
      <dgm:prSet presAssocID="{76FD4A1B-6C7F-48D4-8F38-3EF90DB7BB2B}" presName="level3hierChild" presStyleCnt="0"/>
      <dgm:spPr/>
    </dgm:pt>
    <dgm:pt modelId="{5B982568-0E81-418A-B4F5-432D11CE07B7}" type="pres">
      <dgm:prSet presAssocID="{057B6742-BFF4-4486-A980-4B14749127B0}" presName="conn2-1" presStyleLbl="parChTrans1D2" presStyleIdx="1" presStyleCnt="3"/>
      <dgm:spPr/>
      <dgm:t>
        <a:bodyPr/>
        <a:lstStyle/>
        <a:p>
          <a:endParaRPr lang="en-US"/>
        </a:p>
      </dgm:t>
    </dgm:pt>
    <dgm:pt modelId="{70247D38-96A0-41F5-9ECE-62BF27EF0247}" type="pres">
      <dgm:prSet presAssocID="{057B6742-BFF4-4486-A980-4B14749127B0}" presName="connTx" presStyleLbl="parChTrans1D2" presStyleIdx="1" presStyleCnt="3"/>
      <dgm:spPr/>
      <dgm:t>
        <a:bodyPr/>
        <a:lstStyle/>
        <a:p>
          <a:endParaRPr lang="en-US"/>
        </a:p>
      </dgm:t>
    </dgm:pt>
    <dgm:pt modelId="{336F62CF-E6AF-482A-85AA-083E642AD40C}" type="pres">
      <dgm:prSet presAssocID="{FC4F177B-DAD8-4573-AA88-A8FA13C13073}" presName="root2" presStyleCnt="0"/>
      <dgm:spPr/>
    </dgm:pt>
    <dgm:pt modelId="{6FECCCD4-0496-45E2-8A70-34864A5AF98F}" type="pres">
      <dgm:prSet presAssocID="{FC4F177B-DAD8-4573-AA88-A8FA13C13073}" presName="LevelTwoTextNode" presStyleLbl="node2" presStyleIdx="1" presStyleCnt="3">
        <dgm:presLayoutVars>
          <dgm:chPref val="3"/>
        </dgm:presLayoutVars>
      </dgm:prSet>
      <dgm:spPr/>
      <dgm:t>
        <a:bodyPr/>
        <a:lstStyle/>
        <a:p>
          <a:endParaRPr lang="id-ID"/>
        </a:p>
      </dgm:t>
    </dgm:pt>
    <dgm:pt modelId="{634C0B12-783D-4009-847E-91303CEA598D}" type="pres">
      <dgm:prSet presAssocID="{FC4F177B-DAD8-4573-AA88-A8FA13C13073}" presName="level3hierChild" presStyleCnt="0"/>
      <dgm:spPr/>
    </dgm:pt>
    <dgm:pt modelId="{4BDCA8EA-DA22-4EA6-A0FE-BBC8343BF66B}" type="pres">
      <dgm:prSet presAssocID="{23ACCF9C-12D8-4DDE-945A-0B2B51C02205}" presName="conn2-1" presStyleLbl="parChTrans1D2" presStyleIdx="2" presStyleCnt="3"/>
      <dgm:spPr/>
      <dgm:t>
        <a:bodyPr/>
        <a:lstStyle/>
        <a:p>
          <a:endParaRPr lang="en-US"/>
        </a:p>
      </dgm:t>
    </dgm:pt>
    <dgm:pt modelId="{E6A8F884-853E-47F7-A12F-92239EDA36A4}" type="pres">
      <dgm:prSet presAssocID="{23ACCF9C-12D8-4DDE-945A-0B2B51C02205}" presName="connTx" presStyleLbl="parChTrans1D2" presStyleIdx="2" presStyleCnt="3"/>
      <dgm:spPr/>
      <dgm:t>
        <a:bodyPr/>
        <a:lstStyle/>
        <a:p>
          <a:endParaRPr lang="en-US"/>
        </a:p>
      </dgm:t>
    </dgm:pt>
    <dgm:pt modelId="{028D7DDD-163F-4222-A1E4-092B8089A700}" type="pres">
      <dgm:prSet presAssocID="{3F9CE77B-FDA4-4B93-AE4B-8730BE23F377}" presName="root2" presStyleCnt="0"/>
      <dgm:spPr/>
    </dgm:pt>
    <dgm:pt modelId="{AC589951-4211-4082-BF3C-DC917E80E965}" type="pres">
      <dgm:prSet presAssocID="{3F9CE77B-FDA4-4B93-AE4B-8730BE23F377}" presName="LevelTwoTextNode" presStyleLbl="node2" presStyleIdx="2" presStyleCnt="3">
        <dgm:presLayoutVars>
          <dgm:chPref val="3"/>
        </dgm:presLayoutVars>
      </dgm:prSet>
      <dgm:spPr/>
      <dgm:t>
        <a:bodyPr/>
        <a:lstStyle/>
        <a:p>
          <a:endParaRPr lang="id-ID"/>
        </a:p>
      </dgm:t>
    </dgm:pt>
    <dgm:pt modelId="{9CA21712-CAB6-4BC2-80A5-DF210787B141}" type="pres">
      <dgm:prSet presAssocID="{3F9CE77B-FDA4-4B93-AE4B-8730BE23F377}" presName="level3hierChild" presStyleCnt="0"/>
      <dgm:spPr/>
    </dgm:pt>
  </dgm:ptLst>
  <dgm:cxnLst>
    <dgm:cxn modelId="{80C08B43-9697-48A1-9643-0F434CE29CCD}" type="presOf" srcId="{992385A7-F57F-42C0-8669-BA6DB0A4D453}" destId="{312D9F35-5F59-47DA-B357-4A626220CBBD}" srcOrd="0" destOrd="0" presId="urn:microsoft.com/office/officeart/2008/layout/HorizontalMultiLevelHierarchy"/>
    <dgm:cxn modelId="{510D5E93-2EAC-4AB7-B61E-7D061BB99E01}" type="presOf" srcId="{FC4F177B-DAD8-4573-AA88-A8FA13C13073}" destId="{6FECCCD4-0496-45E2-8A70-34864A5AF98F}" srcOrd="0" destOrd="0" presId="urn:microsoft.com/office/officeart/2008/layout/HorizontalMultiLevelHierarchy"/>
    <dgm:cxn modelId="{FB24CF35-C8E3-4824-B8AE-89D0BD765A25}" type="presOf" srcId="{23ACCF9C-12D8-4DDE-945A-0B2B51C02205}" destId="{4BDCA8EA-DA22-4EA6-A0FE-BBC8343BF66B}" srcOrd="0" destOrd="0" presId="urn:microsoft.com/office/officeart/2008/layout/HorizontalMultiLevelHierarchy"/>
    <dgm:cxn modelId="{07860D21-CE74-4BE4-B8D9-E39CBB69CDFA}" type="presOf" srcId="{76FD4A1B-6C7F-48D4-8F38-3EF90DB7BB2B}" destId="{1FE4AA7B-9C5E-4C82-86A6-7706E36749AE}" srcOrd="0" destOrd="0" presId="urn:microsoft.com/office/officeart/2008/layout/HorizontalMultiLevelHierarchy"/>
    <dgm:cxn modelId="{58624044-A01E-486E-9F58-D90AA18B61CE}" type="presOf" srcId="{057B6742-BFF4-4486-A980-4B14749127B0}" destId="{5B982568-0E81-418A-B4F5-432D11CE07B7}" srcOrd="0" destOrd="0" presId="urn:microsoft.com/office/officeart/2008/layout/HorizontalMultiLevelHierarchy"/>
    <dgm:cxn modelId="{DEB76085-1D70-42F0-9A81-39E7C17CC745}" type="presOf" srcId="{70A72163-87D0-4275-A262-AE99B7BE6F11}" destId="{86D63E42-2BF9-4652-89B0-EA7A19FC44B4}" srcOrd="0" destOrd="0" presId="urn:microsoft.com/office/officeart/2008/layout/HorizontalMultiLevelHierarchy"/>
    <dgm:cxn modelId="{032015FE-D476-4A8A-98D1-1309E696F3ED}" type="presOf" srcId="{3F9CE77B-FDA4-4B93-AE4B-8730BE23F377}" destId="{AC589951-4211-4082-BF3C-DC917E80E965}" srcOrd="0" destOrd="0" presId="urn:microsoft.com/office/officeart/2008/layout/HorizontalMultiLevelHierarchy"/>
    <dgm:cxn modelId="{67DC71E5-01E0-401B-A6A7-B21C47353E8E}" type="presOf" srcId="{057B6742-BFF4-4486-A980-4B14749127B0}" destId="{70247D38-96A0-41F5-9ECE-62BF27EF0247}" srcOrd="1" destOrd="0" presId="urn:microsoft.com/office/officeart/2008/layout/HorizontalMultiLevelHierarchy"/>
    <dgm:cxn modelId="{B5407B2B-E4BE-42E3-82D5-AC0DB53F8C52}" srcId="{70A72163-87D0-4275-A262-AE99B7BE6F11}" destId="{FC4F177B-DAD8-4573-AA88-A8FA13C13073}" srcOrd="1" destOrd="0" parTransId="{057B6742-BFF4-4486-A980-4B14749127B0}" sibTransId="{CE3A9859-5933-49AA-BD9A-E87A4C07C3B7}"/>
    <dgm:cxn modelId="{43F336D5-4AB3-4376-8671-5E56BC2BFC0C}" type="presOf" srcId="{87BB06B2-B581-45AE-B10A-954A71CE49EB}" destId="{A73AA1C0-C26E-4B68-B42D-E1CF7A5E2DCA}" srcOrd="0" destOrd="0" presId="urn:microsoft.com/office/officeart/2008/layout/HorizontalMultiLevelHierarchy"/>
    <dgm:cxn modelId="{8685430F-9174-4C5F-904F-4D6F6A9255BF}" srcId="{70A72163-87D0-4275-A262-AE99B7BE6F11}" destId="{3F9CE77B-FDA4-4B93-AE4B-8730BE23F377}" srcOrd="2" destOrd="0" parTransId="{23ACCF9C-12D8-4DDE-945A-0B2B51C02205}" sibTransId="{3C71A682-67FD-4E0E-A1CA-B1D02EE96C2F}"/>
    <dgm:cxn modelId="{B0FAB36B-BB48-480E-A11B-1EF10C4DAD95}" type="presOf" srcId="{992385A7-F57F-42C0-8669-BA6DB0A4D453}" destId="{96DA86FF-36D7-46A4-A1B5-6E543866826A}" srcOrd="1" destOrd="0" presId="urn:microsoft.com/office/officeart/2008/layout/HorizontalMultiLevelHierarchy"/>
    <dgm:cxn modelId="{BFB17488-86AC-4B0D-9EFA-F13C246D416B}" type="presOf" srcId="{23ACCF9C-12D8-4DDE-945A-0B2B51C02205}" destId="{E6A8F884-853E-47F7-A12F-92239EDA36A4}" srcOrd="1" destOrd="0" presId="urn:microsoft.com/office/officeart/2008/layout/HorizontalMultiLevelHierarchy"/>
    <dgm:cxn modelId="{19E38416-7681-462E-84BA-E57608B4BEE7}" srcId="{70A72163-87D0-4275-A262-AE99B7BE6F11}" destId="{76FD4A1B-6C7F-48D4-8F38-3EF90DB7BB2B}" srcOrd="0" destOrd="0" parTransId="{992385A7-F57F-42C0-8669-BA6DB0A4D453}" sibTransId="{D3738B7B-73E5-4E37-89F4-25BBF528E3A2}"/>
    <dgm:cxn modelId="{FC04C2E9-E60D-44E6-87EC-736859F4ECAC}" srcId="{87BB06B2-B581-45AE-B10A-954A71CE49EB}" destId="{70A72163-87D0-4275-A262-AE99B7BE6F11}" srcOrd="0" destOrd="0" parTransId="{04307DB1-A3FB-4BAF-A9F1-E10F8588484F}" sibTransId="{FA3533F2-FFFD-4EAA-B666-9C3DCF7115F9}"/>
    <dgm:cxn modelId="{086F8EB7-96E0-4EF1-88CC-934D2ED654AE}" type="presParOf" srcId="{A73AA1C0-C26E-4B68-B42D-E1CF7A5E2DCA}" destId="{107D6CFA-C456-45CD-86D0-D578B47378A7}" srcOrd="0" destOrd="0" presId="urn:microsoft.com/office/officeart/2008/layout/HorizontalMultiLevelHierarchy"/>
    <dgm:cxn modelId="{133454F6-F9FA-44F6-9F5B-59112A207C80}" type="presParOf" srcId="{107D6CFA-C456-45CD-86D0-D578B47378A7}" destId="{86D63E42-2BF9-4652-89B0-EA7A19FC44B4}" srcOrd="0" destOrd="0" presId="urn:microsoft.com/office/officeart/2008/layout/HorizontalMultiLevelHierarchy"/>
    <dgm:cxn modelId="{7A1F266B-5BB3-4023-AEF5-C121C9CA5937}" type="presParOf" srcId="{107D6CFA-C456-45CD-86D0-D578B47378A7}" destId="{2364F27D-D54B-4BF2-BB6D-EB36368712A1}" srcOrd="1" destOrd="0" presId="urn:microsoft.com/office/officeart/2008/layout/HorizontalMultiLevelHierarchy"/>
    <dgm:cxn modelId="{175D7E3E-53E1-4BAF-8566-48C750081902}" type="presParOf" srcId="{2364F27D-D54B-4BF2-BB6D-EB36368712A1}" destId="{312D9F35-5F59-47DA-B357-4A626220CBBD}" srcOrd="0" destOrd="0" presId="urn:microsoft.com/office/officeart/2008/layout/HorizontalMultiLevelHierarchy"/>
    <dgm:cxn modelId="{DB9F8CEE-8702-43E1-BB83-DBEA34A8C6C3}" type="presParOf" srcId="{312D9F35-5F59-47DA-B357-4A626220CBBD}" destId="{96DA86FF-36D7-46A4-A1B5-6E543866826A}" srcOrd="0" destOrd="0" presId="urn:microsoft.com/office/officeart/2008/layout/HorizontalMultiLevelHierarchy"/>
    <dgm:cxn modelId="{1877893B-8BE8-431D-BFBA-6AF432A4A526}" type="presParOf" srcId="{2364F27D-D54B-4BF2-BB6D-EB36368712A1}" destId="{C0990591-6567-4A60-82B6-E3E868A66454}" srcOrd="1" destOrd="0" presId="urn:microsoft.com/office/officeart/2008/layout/HorizontalMultiLevelHierarchy"/>
    <dgm:cxn modelId="{86E5EF7A-8CBA-4D19-A934-23D7A1500D07}" type="presParOf" srcId="{C0990591-6567-4A60-82B6-E3E868A66454}" destId="{1FE4AA7B-9C5E-4C82-86A6-7706E36749AE}" srcOrd="0" destOrd="0" presId="urn:microsoft.com/office/officeart/2008/layout/HorizontalMultiLevelHierarchy"/>
    <dgm:cxn modelId="{053C1064-0520-4460-8D79-E118955620D2}" type="presParOf" srcId="{C0990591-6567-4A60-82B6-E3E868A66454}" destId="{D965425F-E458-48D6-BA51-A77119451F06}" srcOrd="1" destOrd="0" presId="urn:microsoft.com/office/officeart/2008/layout/HorizontalMultiLevelHierarchy"/>
    <dgm:cxn modelId="{91697BB8-C761-41BB-A2C4-F575928E1E55}" type="presParOf" srcId="{2364F27D-D54B-4BF2-BB6D-EB36368712A1}" destId="{5B982568-0E81-418A-B4F5-432D11CE07B7}" srcOrd="2" destOrd="0" presId="urn:microsoft.com/office/officeart/2008/layout/HorizontalMultiLevelHierarchy"/>
    <dgm:cxn modelId="{9D72C2D2-3D8F-49BE-B71C-A75FE81F420D}" type="presParOf" srcId="{5B982568-0E81-418A-B4F5-432D11CE07B7}" destId="{70247D38-96A0-41F5-9ECE-62BF27EF0247}" srcOrd="0" destOrd="0" presId="urn:microsoft.com/office/officeart/2008/layout/HorizontalMultiLevelHierarchy"/>
    <dgm:cxn modelId="{7E30ABC8-D3C3-4F39-9F76-F93610AFCAE3}" type="presParOf" srcId="{2364F27D-D54B-4BF2-BB6D-EB36368712A1}" destId="{336F62CF-E6AF-482A-85AA-083E642AD40C}" srcOrd="3" destOrd="0" presId="urn:microsoft.com/office/officeart/2008/layout/HorizontalMultiLevelHierarchy"/>
    <dgm:cxn modelId="{1162DF5A-A706-42F0-BFF6-905DE13CD33B}" type="presParOf" srcId="{336F62CF-E6AF-482A-85AA-083E642AD40C}" destId="{6FECCCD4-0496-45E2-8A70-34864A5AF98F}" srcOrd="0" destOrd="0" presId="urn:microsoft.com/office/officeart/2008/layout/HorizontalMultiLevelHierarchy"/>
    <dgm:cxn modelId="{58382365-1B94-4E32-AB10-E0C810A9ACB7}" type="presParOf" srcId="{336F62CF-E6AF-482A-85AA-083E642AD40C}" destId="{634C0B12-783D-4009-847E-91303CEA598D}" srcOrd="1" destOrd="0" presId="urn:microsoft.com/office/officeart/2008/layout/HorizontalMultiLevelHierarchy"/>
    <dgm:cxn modelId="{8093C4A7-EC1E-48AC-B89C-BEB6CE9BD13B}" type="presParOf" srcId="{2364F27D-D54B-4BF2-BB6D-EB36368712A1}" destId="{4BDCA8EA-DA22-4EA6-A0FE-BBC8343BF66B}" srcOrd="4" destOrd="0" presId="urn:microsoft.com/office/officeart/2008/layout/HorizontalMultiLevelHierarchy"/>
    <dgm:cxn modelId="{F6FC53E5-6CE1-4080-B204-86CECC960FE4}" type="presParOf" srcId="{4BDCA8EA-DA22-4EA6-A0FE-BBC8343BF66B}" destId="{E6A8F884-853E-47F7-A12F-92239EDA36A4}" srcOrd="0" destOrd="0" presId="urn:microsoft.com/office/officeart/2008/layout/HorizontalMultiLevelHierarchy"/>
    <dgm:cxn modelId="{7B8BAA2F-CBE2-4B63-BACE-00488F5424DC}" type="presParOf" srcId="{2364F27D-D54B-4BF2-BB6D-EB36368712A1}" destId="{028D7DDD-163F-4222-A1E4-092B8089A700}" srcOrd="5" destOrd="0" presId="urn:microsoft.com/office/officeart/2008/layout/HorizontalMultiLevelHierarchy"/>
    <dgm:cxn modelId="{6DC18AFA-80CC-4F88-AC92-51360F45AAB3}" type="presParOf" srcId="{028D7DDD-163F-4222-A1E4-092B8089A700}" destId="{AC589951-4211-4082-BF3C-DC917E80E965}" srcOrd="0" destOrd="0" presId="urn:microsoft.com/office/officeart/2008/layout/HorizontalMultiLevelHierarchy"/>
    <dgm:cxn modelId="{C2993040-6FDE-4DF5-8435-05CC20E1FB2F}" type="presParOf" srcId="{028D7DDD-163F-4222-A1E4-092B8089A700}" destId="{9CA21712-CAB6-4BC2-80A5-DF210787B14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B06B2-B581-45AE-B10A-954A71CE49E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70A72163-87D0-4275-A262-AE99B7BE6F11}">
      <dgm:prSet phldrT="[Text]"/>
      <dgm:spPr>
        <a:solidFill>
          <a:schemeClr val="accent5">
            <a:lumMod val="60000"/>
            <a:lumOff val="40000"/>
          </a:schemeClr>
        </a:solidFill>
      </dgm:spPr>
      <dgm:t>
        <a:bodyPr/>
        <a:lstStyle/>
        <a:p>
          <a:r>
            <a:rPr lang="id-ID" dirty="0" smtClean="0">
              <a:solidFill>
                <a:schemeClr val="tx1"/>
              </a:solidFill>
            </a:rPr>
            <a:t>Paragraf </a:t>
          </a:r>
          <a:r>
            <a:rPr lang="en-ID" dirty="0" err="1" smtClean="0">
              <a:solidFill>
                <a:schemeClr val="tx1"/>
              </a:solidFill>
            </a:rPr>
            <a:t>Kelas</a:t>
          </a:r>
          <a:endParaRPr lang="id-ID" dirty="0">
            <a:solidFill>
              <a:schemeClr val="tx1"/>
            </a:solidFill>
          </a:endParaRPr>
        </a:p>
      </dgm:t>
    </dgm:pt>
    <dgm:pt modelId="{04307DB1-A3FB-4BAF-A9F1-E10F8588484F}" type="parTrans" cxnId="{FC04C2E9-E60D-44E6-87EC-736859F4ECAC}">
      <dgm:prSet/>
      <dgm:spPr/>
      <dgm:t>
        <a:bodyPr/>
        <a:lstStyle/>
        <a:p>
          <a:endParaRPr lang="id-ID"/>
        </a:p>
      </dgm:t>
    </dgm:pt>
    <dgm:pt modelId="{FA3533F2-FFFD-4EAA-B666-9C3DCF7115F9}" type="sibTrans" cxnId="{FC04C2E9-E60D-44E6-87EC-736859F4ECAC}">
      <dgm:prSet/>
      <dgm:spPr/>
      <dgm:t>
        <a:bodyPr/>
        <a:lstStyle/>
        <a:p>
          <a:endParaRPr lang="id-ID"/>
        </a:p>
      </dgm:t>
    </dgm:pt>
    <dgm:pt modelId="{76FD4A1B-6C7F-48D4-8F38-3EF90DB7BB2B}">
      <dgm:prSet phldrT="[Text]"/>
      <dgm:spPr>
        <a:solidFill>
          <a:schemeClr val="bg2">
            <a:lumMod val="75000"/>
          </a:schemeClr>
        </a:solidFill>
      </dgm:spPr>
      <dgm:t>
        <a:bodyPr/>
        <a:lstStyle/>
        <a:p>
          <a:r>
            <a:rPr lang="id-ID" dirty="0" smtClean="0">
              <a:solidFill>
                <a:schemeClr val="tx1"/>
              </a:solidFill>
            </a:rPr>
            <a:t>Isi Sesuai Lanjaran </a:t>
          </a:r>
          <a:endParaRPr lang="id-ID" dirty="0">
            <a:solidFill>
              <a:schemeClr val="tx1"/>
            </a:solidFill>
          </a:endParaRPr>
        </a:p>
      </dgm:t>
    </dgm:pt>
    <dgm:pt modelId="{992385A7-F57F-42C0-8669-BA6DB0A4D453}" type="parTrans" cxnId="{19E38416-7681-462E-84BA-E57608B4BEE7}">
      <dgm:prSet/>
      <dgm:spPr/>
      <dgm:t>
        <a:bodyPr/>
        <a:lstStyle/>
        <a:p>
          <a:endParaRPr lang="id-ID"/>
        </a:p>
      </dgm:t>
    </dgm:pt>
    <dgm:pt modelId="{D3738B7B-73E5-4E37-89F4-25BBF528E3A2}" type="sibTrans" cxnId="{19E38416-7681-462E-84BA-E57608B4BEE7}">
      <dgm:prSet/>
      <dgm:spPr/>
      <dgm:t>
        <a:bodyPr/>
        <a:lstStyle/>
        <a:p>
          <a:endParaRPr lang="id-ID"/>
        </a:p>
      </dgm:t>
    </dgm:pt>
    <dgm:pt modelId="{FC4F177B-DAD8-4573-AA88-A8FA13C13073}">
      <dgm:prSet phldrT="[Text]"/>
      <dgm:spPr>
        <a:solidFill>
          <a:srgbClr val="92D050"/>
        </a:solidFill>
      </dgm:spPr>
      <dgm:t>
        <a:bodyPr/>
        <a:lstStyle/>
        <a:p>
          <a:r>
            <a:rPr lang="id-ID" dirty="0" smtClean="0">
              <a:solidFill>
                <a:schemeClr val="tx1"/>
              </a:solidFill>
            </a:rPr>
            <a:t>Pembuktian/Pemberian Argumentasi</a:t>
          </a:r>
          <a:endParaRPr lang="id-ID" dirty="0">
            <a:solidFill>
              <a:schemeClr val="tx1"/>
            </a:solidFill>
          </a:endParaRPr>
        </a:p>
      </dgm:t>
    </dgm:pt>
    <dgm:pt modelId="{057B6742-BFF4-4486-A980-4B14749127B0}" type="parTrans" cxnId="{B5407B2B-E4BE-42E3-82D5-AC0DB53F8C52}">
      <dgm:prSet/>
      <dgm:spPr/>
      <dgm:t>
        <a:bodyPr/>
        <a:lstStyle/>
        <a:p>
          <a:endParaRPr lang="id-ID"/>
        </a:p>
      </dgm:t>
    </dgm:pt>
    <dgm:pt modelId="{CE3A9859-5933-49AA-BD9A-E87A4C07C3B7}" type="sibTrans" cxnId="{B5407B2B-E4BE-42E3-82D5-AC0DB53F8C52}">
      <dgm:prSet/>
      <dgm:spPr/>
      <dgm:t>
        <a:bodyPr/>
        <a:lstStyle/>
        <a:p>
          <a:endParaRPr lang="id-ID"/>
        </a:p>
      </dgm:t>
    </dgm:pt>
    <dgm:pt modelId="{A73AA1C0-C26E-4B68-B42D-E1CF7A5E2DCA}" type="pres">
      <dgm:prSet presAssocID="{87BB06B2-B581-45AE-B10A-954A71CE49EB}" presName="Name0" presStyleCnt="0">
        <dgm:presLayoutVars>
          <dgm:chPref val="1"/>
          <dgm:dir/>
          <dgm:animOne val="branch"/>
          <dgm:animLvl val="lvl"/>
          <dgm:resizeHandles val="exact"/>
        </dgm:presLayoutVars>
      </dgm:prSet>
      <dgm:spPr/>
      <dgm:t>
        <a:bodyPr/>
        <a:lstStyle/>
        <a:p>
          <a:endParaRPr lang="en-US"/>
        </a:p>
      </dgm:t>
    </dgm:pt>
    <dgm:pt modelId="{107D6CFA-C456-45CD-86D0-D578B47378A7}" type="pres">
      <dgm:prSet presAssocID="{70A72163-87D0-4275-A262-AE99B7BE6F11}" presName="root1" presStyleCnt="0"/>
      <dgm:spPr/>
    </dgm:pt>
    <dgm:pt modelId="{86D63E42-2BF9-4652-89B0-EA7A19FC44B4}" type="pres">
      <dgm:prSet presAssocID="{70A72163-87D0-4275-A262-AE99B7BE6F11}" presName="LevelOneTextNode" presStyleLbl="node0" presStyleIdx="0" presStyleCnt="1">
        <dgm:presLayoutVars>
          <dgm:chPref val="3"/>
        </dgm:presLayoutVars>
      </dgm:prSet>
      <dgm:spPr/>
      <dgm:t>
        <a:bodyPr/>
        <a:lstStyle/>
        <a:p>
          <a:endParaRPr lang="id-ID"/>
        </a:p>
      </dgm:t>
    </dgm:pt>
    <dgm:pt modelId="{2364F27D-D54B-4BF2-BB6D-EB36368712A1}" type="pres">
      <dgm:prSet presAssocID="{70A72163-87D0-4275-A262-AE99B7BE6F11}" presName="level2hierChild" presStyleCnt="0"/>
      <dgm:spPr/>
    </dgm:pt>
    <dgm:pt modelId="{312D9F35-5F59-47DA-B357-4A626220CBBD}" type="pres">
      <dgm:prSet presAssocID="{992385A7-F57F-42C0-8669-BA6DB0A4D453}" presName="conn2-1" presStyleLbl="parChTrans1D2" presStyleIdx="0" presStyleCnt="2"/>
      <dgm:spPr/>
      <dgm:t>
        <a:bodyPr/>
        <a:lstStyle/>
        <a:p>
          <a:endParaRPr lang="en-US"/>
        </a:p>
      </dgm:t>
    </dgm:pt>
    <dgm:pt modelId="{96DA86FF-36D7-46A4-A1B5-6E543866826A}" type="pres">
      <dgm:prSet presAssocID="{992385A7-F57F-42C0-8669-BA6DB0A4D453}" presName="connTx" presStyleLbl="parChTrans1D2" presStyleIdx="0" presStyleCnt="2"/>
      <dgm:spPr/>
      <dgm:t>
        <a:bodyPr/>
        <a:lstStyle/>
        <a:p>
          <a:endParaRPr lang="en-US"/>
        </a:p>
      </dgm:t>
    </dgm:pt>
    <dgm:pt modelId="{C0990591-6567-4A60-82B6-E3E868A66454}" type="pres">
      <dgm:prSet presAssocID="{76FD4A1B-6C7F-48D4-8F38-3EF90DB7BB2B}" presName="root2" presStyleCnt="0"/>
      <dgm:spPr/>
    </dgm:pt>
    <dgm:pt modelId="{1FE4AA7B-9C5E-4C82-86A6-7706E36749AE}" type="pres">
      <dgm:prSet presAssocID="{76FD4A1B-6C7F-48D4-8F38-3EF90DB7BB2B}" presName="LevelTwoTextNode" presStyleLbl="node2" presStyleIdx="0" presStyleCnt="2" custLinFactNeighborX="476" custLinFactNeighborY="-1443">
        <dgm:presLayoutVars>
          <dgm:chPref val="3"/>
        </dgm:presLayoutVars>
      </dgm:prSet>
      <dgm:spPr/>
      <dgm:t>
        <a:bodyPr/>
        <a:lstStyle/>
        <a:p>
          <a:endParaRPr lang="id-ID"/>
        </a:p>
      </dgm:t>
    </dgm:pt>
    <dgm:pt modelId="{D965425F-E458-48D6-BA51-A77119451F06}" type="pres">
      <dgm:prSet presAssocID="{76FD4A1B-6C7F-48D4-8F38-3EF90DB7BB2B}" presName="level3hierChild" presStyleCnt="0"/>
      <dgm:spPr/>
    </dgm:pt>
    <dgm:pt modelId="{5B982568-0E81-418A-B4F5-432D11CE07B7}" type="pres">
      <dgm:prSet presAssocID="{057B6742-BFF4-4486-A980-4B14749127B0}" presName="conn2-1" presStyleLbl="parChTrans1D2" presStyleIdx="1" presStyleCnt="2"/>
      <dgm:spPr/>
      <dgm:t>
        <a:bodyPr/>
        <a:lstStyle/>
        <a:p>
          <a:endParaRPr lang="en-US"/>
        </a:p>
      </dgm:t>
    </dgm:pt>
    <dgm:pt modelId="{70247D38-96A0-41F5-9ECE-62BF27EF0247}" type="pres">
      <dgm:prSet presAssocID="{057B6742-BFF4-4486-A980-4B14749127B0}" presName="connTx" presStyleLbl="parChTrans1D2" presStyleIdx="1" presStyleCnt="2"/>
      <dgm:spPr/>
      <dgm:t>
        <a:bodyPr/>
        <a:lstStyle/>
        <a:p>
          <a:endParaRPr lang="en-US"/>
        </a:p>
      </dgm:t>
    </dgm:pt>
    <dgm:pt modelId="{336F62CF-E6AF-482A-85AA-083E642AD40C}" type="pres">
      <dgm:prSet presAssocID="{FC4F177B-DAD8-4573-AA88-A8FA13C13073}" presName="root2" presStyleCnt="0"/>
      <dgm:spPr/>
    </dgm:pt>
    <dgm:pt modelId="{6FECCCD4-0496-45E2-8A70-34864A5AF98F}" type="pres">
      <dgm:prSet presAssocID="{FC4F177B-DAD8-4573-AA88-A8FA13C13073}" presName="LevelTwoTextNode" presStyleLbl="node2" presStyleIdx="1" presStyleCnt="2">
        <dgm:presLayoutVars>
          <dgm:chPref val="3"/>
        </dgm:presLayoutVars>
      </dgm:prSet>
      <dgm:spPr/>
      <dgm:t>
        <a:bodyPr/>
        <a:lstStyle/>
        <a:p>
          <a:endParaRPr lang="id-ID"/>
        </a:p>
      </dgm:t>
    </dgm:pt>
    <dgm:pt modelId="{634C0B12-783D-4009-847E-91303CEA598D}" type="pres">
      <dgm:prSet presAssocID="{FC4F177B-DAD8-4573-AA88-A8FA13C13073}" presName="level3hierChild" presStyleCnt="0"/>
      <dgm:spPr/>
    </dgm:pt>
  </dgm:ptLst>
  <dgm:cxnLst>
    <dgm:cxn modelId="{C7B44213-CD41-412B-B303-5B59666FF84F}" type="presOf" srcId="{70A72163-87D0-4275-A262-AE99B7BE6F11}" destId="{86D63E42-2BF9-4652-89B0-EA7A19FC44B4}" srcOrd="0" destOrd="0" presId="urn:microsoft.com/office/officeart/2008/layout/HorizontalMultiLevelHierarchy"/>
    <dgm:cxn modelId="{DFC35616-87FD-4D72-8E46-A417384E474F}" type="presOf" srcId="{057B6742-BFF4-4486-A980-4B14749127B0}" destId="{70247D38-96A0-41F5-9ECE-62BF27EF0247}" srcOrd="1" destOrd="0" presId="urn:microsoft.com/office/officeart/2008/layout/HorizontalMultiLevelHierarchy"/>
    <dgm:cxn modelId="{3B6FBEAC-0E4E-4B2D-A0DC-F0D84AF4B9DE}" type="presOf" srcId="{057B6742-BFF4-4486-A980-4B14749127B0}" destId="{5B982568-0E81-418A-B4F5-432D11CE07B7}" srcOrd="0" destOrd="0" presId="urn:microsoft.com/office/officeart/2008/layout/HorizontalMultiLevelHierarchy"/>
    <dgm:cxn modelId="{D7F55472-ED34-4F0E-9A35-2A5122EEB9DE}" type="presOf" srcId="{992385A7-F57F-42C0-8669-BA6DB0A4D453}" destId="{96DA86FF-36D7-46A4-A1B5-6E543866826A}" srcOrd="1" destOrd="0" presId="urn:microsoft.com/office/officeart/2008/layout/HorizontalMultiLevelHierarchy"/>
    <dgm:cxn modelId="{B5407B2B-E4BE-42E3-82D5-AC0DB53F8C52}" srcId="{70A72163-87D0-4275-A262-AE99B7BE6F11}" destId="{FC4F177B-DAD8-4573-AA88-A8FA13C13073}" srcOrd="1" destOrd="0" parTransId="{057B6742-BFF4-4486-A980-4B14749127B0}" sibTransId="{CE3A9859-5933-49AA-BD9A-E87A4C07C3B7}"/>
    <dgm:cxn modelId="{D1A8C630-58D5-41D0-BE05-CF7748F21474}" type="presOf" srcId="{FC4F177B-DAD8-4573-AA88-A8FA13C13073}" destId="{6FECCCD4-0496-45E2-8A70-34864A5AF98F}" srcOrd="0" destOrd="0" presId="urn:microsoft.com/office/officeart/2008/layout/HorizontalMultiLevelHierarchy"/>
    <dgm:cxn modelId="{481A72D9-E18B-47F1-A3B5-992A29F75339}" type="presOf" srcId="{87BB06B2-B581-45AE-B10A-954A71CE49EB}" destId="{A73AA1C0-C26E-4B68-B42D-E1CF7A5E2DCA}" srcOrd="0" destOrd="0" presId="urn:microsoft.com/office/officeart/2008/layout/HorizontalMultiLevelHierarchy"/>
    <dgm:cxn modelId="{5856EE8B-7622-4119-81AF-67E76CCF57E0}" type="presOf" srcId="{76FD4A1B-6C7F-48D4-8F38-3EF90DB7BB2B}" destId="{1FE4AA7B-9C5E-4C82-86A6-7706E36749AE}" srcOrd="0" destOrd="0" presId="urn:microsoft.com/office/officeart/2008/layout/HorizontalMultiLevelHierarchy"/>
    <dgm:cxn modelId="{B5939C2F-4631-408C-8B23-B04839AC696C}" type="presOf" srcId="{992385A7-F57F-42C0-8669-BA6DB0A4D453}" destId="{312D9F35-5F59-47DA-B357-4A626220CBBD}" srcOrd="0" destOrd="0" presId="urn:microsoft.com/office/officeart/2008/layout/HorizontalMultiLevelHierarchy"/>
    <dgm:cxn modelId="{19E38416-7681-462E-84BA-E57608B4BEE7}" srcId="{70A72163-87D0-4275-A262-AE99B7BE6F11}" destId="{76FD4A1B-6C7F-48D4-8F38-3EF90DB7BB2B}" srcOrd="0" destOrd="0" parTransId="{992385A7-F57F-42C0-8669-BA6DB0A4D453}" sibTransId="{D3738B7B-73E5-4E37-89F4-25BBF528E3A2}"/>
    <dgm:cxn modelId="{FC04C2E9-E60D-44E6-87EC-736859F4ECAC}" srcId="{87BB06B2-B581-45AE-B10A-954A71CE49EB}" destId="{70A72163-87D0-4275-A262-AE99B7BE6F11}" srcOrd="0" destOrd="0" parTransId="{04307DB1-A3FB-4BAF-A9F1-E10F8588484F}" sibTransId="{FA3533F2-FFFD-4EAA-B666-9C3DCF7115F9}"/>
    <dgm:cxn modelId="{C67FB73F-1F8F-4A1C-87DC-125E73A49567}" type="presParOf" srcId="{A73AA1C0-C26E-4B68-B42D-E1CF7A5E2DCA}" destId="{107D6CFA-C456-45CD-86D0-D578B47378A7}" srcOrd="0" destOrd="0" presId="urn:microsoft.com/office/officeart/2008/layout/HorizontalMultiLevelHierarchy"/>
    <dgm:cxn modelId="{AB484A2D-D3F2-4623-8CD9-481E8D1A379F}" type="presParOf" srcId="{107D6CFA-C456-45CD-86D0-D578B47378A7}" destId="{86D63E42-2BF9-4652-89B0-EA7A19FC44B4}" srcOrd="0" destOrd="0" presId="urn:microsoft.com/office/officeart/2008/layout/HorizontalMultiLevelHierarchy"/>
    <dgm:cxn modelId="{C33EC808-687E-4500-B188-F7041BFD52C0}" type="presParOf" srcId="{107D6CFA-C456-45CD-86D0-D578B47378A7}" destId="{2364F27D-D54B-4BF2-BB6D-EB36368712A1}" srcOrd="1" destOrd="0" presId="urn:microsoft.com/office/officeart/2008/layout/HorizontalMultiLevelHierarchy"/>
    <dgm:cxn modelId="{338AD420-951A-4782-82EB-E38739C28C67}" type="presParOf" srcId="{2364F27D-D54B-4BF2-BB6D-EB36368712A1}" destId="{312D9F35-5F59-47DA-B357-4A626220CBBD}" srcOrd="0" destOrd="0" presId="urn:microsoft.com/office/officeart/2008/layout/HorizontalMultiLevelHierarchy"/>
    <dgm:cxn modelId="{39B89905-F5F5-4CBF-8E6E-26BE8EEDF117}" type="presParOf" srcId="{312D9F35-5F59-47DA-B357-4A626220CBBD}" destId="{96DA86FF-36D7-46A4-A1B5-6E543866826A}" srcOrd="0" destOrd="0" presId="urn:microsoft.com/office/officeart/2008/layout/HorizontalMultiLevelHierarchy"/>
    <dgm:cxn modelId="{5C69A107-AAAE-41C1-9DE7-1985D50802DD}" type="presParOf" srcId="{2364F27D-D54B-4BF2-BB6D-EB36368712A1}" destId="{C0990591-6567-4A60-82B6-E3E868A66454}" srcOrd="1" destOrd="0" presId="urn:microsoft.com/office/officeart/2008/layout/HorizontalMultiLevelHierarchy"/>
    <dgm:cxn modelId="{BC71B776-3EBB-46D9-9D59-8D15381FFA48}" type="presParOf" srcId="{C0990591-6567-4A60-82B6-E3E868A66454}" destId="{1FE4AA7B-9C5E-4C82-86A6-7706E36749AE}" srcOrd="0" destOrd="0" presId="urn:microsoft.com/office/officeart/2008/layout/HorizontalMultiLevelHierarchy"/>
    <dgm:cxn modelId="{2222AA03-21E7-401A-B3C4-770085F58A86}" type="presParOf" srcId="{C0990591-6567-4A60-82B6-E3E868A66454}" destId="{D965425F-E458-48D6-BA51-A77119451F06}" srcOrd="1" destOrd="0" presId="urn:microsoft.com/office/officeart/2008/layout/HorizontalMultiLevelHierarchy"/>
    <dgm:cxn modelId="{008D9D70-67AA-49F4-B19C-D911D4966929}" type="presParOf" srcId="{2364F27D-D54B-4BF2-BB6D-EB36368712A1}" destId="{5B982568-0E81-418A-B4F5-432D11CE07B7}" srcOrd="2" destOrd="0" presId="urn:microsoft.com/office/officeart/2008/layout/HorizontalMultiLevelHierarchy"/>
    <dgm:cxn modelId="{7FC0E6D5-ED29-4C4B-9379-A995738EB5F7}" type="presParOf" srcId="{5B982568-0E81-418A-B4F5-432D11CE07B7}" destId="{70247D38-96A0-41F5-9ECE-62BF27EF0247}" srcOrd="0" destOrd="0" presId="urn:microsoft.com/office/officeart/2008/layout/HorizontalMultiLevelHierarchy"/>
    <dgm:cxn modelId="{731DFD4E-04AA-4752-8C10-B67996685A8D}" type="presParOf" srcId="{2364F27D-D54B-4BF2-BB6D-EB36368712A1}" destId="{336F62CF-E6AF-482A-85AA-083E642AD40C}" srcOrd="3" destOrd="0" presId="urn:microsoft.com/office/officeart/2008/layout/HorizontalMultiLevelHierarchy"/>
    <dgm:cxn modelId="{ACE6FDB9-B43D-4F8F-AE45-43327338C2F3}" type="presParOf" srcId="{336F62CF-E6AF-482A-85AA-083E642AD40C}" destId="{6FECCCD4-0496-45E2-8A70-34864A5AF98F}" srcOrd="0" destOrd="0" presId="urn:microsoft.com/office/officeart/2008/layout/HorizontalMultiLevelHierarchy"/>
    <dgm:cxn modelId="{03030578-591C-4364-81F9-7DF2510D08E1}" type="presParOf" srcId="{336F62CF-E6AF-482A-85AA-083E642AD40C}" destId="{634C0B12-783D-4009-847E-91303CEA598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B06B2-B581-45AE-B10A-954A71CE49E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70A72163-87D0-4275-A262-AE99B7BE6F11}">
      <dgm:prSet phldrT="[Text]"/>
      <dgm:spPr>
        <a:solidFill>
          <a:schemeClr val="accent5">
            <a:lumMod val="60000"/>
            <a:lumOff val="40000"/>
          </a:schemeClr>
        </a:solidFill>
      </dgm:spPr>
      <dgm:t>
        <a:bodyPr/>
        <a:lstStyle/>
        <a:p>
          <a:r>
            <a:rPr lang="id-ID" dirty="0" smtClean="0">
              <a:solidFill>
                <a:schemeClr val="tx1"/>
              </a:solidFill>
            </a:rPr>
            <a:t>Paragraf Kesimpulan </a:t>
          </a:r>
          <a:endParaRPr lang="id-ID" dirty="0">
            <a:solidFill>
              <a:schemeClr val="tx1"/>
            </a:solidFill>
          </a:endParaRPr>
        </a:p>
      </dgm:t>
    </dgm:pt>
    <dgm:pt modelId="{04307DB1-A3FB-4BAF-A9F1-E10F8588484F}" type="parTrans" cxnId="{FC04C2E9-E60D-44E6-87EC-736859F4ECAC}">
      <dgm:prSet/>
      <dgm:spPr/>
      <dgm:t>
        <a:bodyPr/>
        <a:lstStyle/>
        <a:p>
          <a:endParaRPr lang="id-ID"/>
        </a:p>
      </dgm:t>
    </dgm:pt>
    <dgm:pt modelId="{FA3533F2-FFFD-4EAA-B666-9C3DCF7115F9}" type="sibTrans" cxnId="{FC04C2E9-E60D-44E6-87EC-736859F4ECAC}">
      <dgm:prSet/>
      <dgm:spPr/>
      <dgm:t>
        <a:bodyPr/>
        <a:lstStyle/>
        <a:p>
          <a:endParaRPr lang="id-ID"/>
        </a:p>
      </dgm:t>
    </dgm:pt>
    <dgm:pt modelId="{76FD4A1B-6C7F-48D4-8F38-3EF90DB7BB2B}">
      <dgm:prSet phldrT="[Text]"/>
      <dgm:spPr>
        <a:solidFill>
          <a:schemeClr val="bg2">
            <a:lumMod val="75000"/>
          </a:schemeClr>
        </a:solidFill>
      </dgm:spPr>
      <dgm:t>
        <a:bodyPr/>
        <a:lstStyle/>
        <a:p>
          <a:r>
            <a:rPr lang="id-ID" dirty="0" smtClean="0">
              <a:solidFill>
                <a:schemeClr val="tx1"/>
              </a:solidFill>
            </a:rPr>
            <a:t>Penutup</a:t>
          </a:r>
          <a:endParaRPr lang="id-ID" dirty="0">
            <a:solidFill>
              <a:schemeClr val="tx1"/>
            </a:solidFill>
          </a:endParaRPr>
        </a:p>
      </dgm:t>
    </dgm:pt>
    <dgm:pt modelId="{992385A7-F57F-42C0-8669-BA6DB0A4D453}" type="parTrans" cxnId="{19E38416-7681-462E-84BA-E57608B4BEE7}">
      <dgm:prSet/>
      <dgm:spPr/>
      <dgm:t>
        <a:bodyPr/>
        <a:lstStyle/>
        <a:p>
          <a:endParaRPr lang="id-ID"/>
        </a:p>
      </dgm:t>
    </dgm:pt>
    <dgm:pt modelId="{D3738B7B-73E5-4E37-89F4-25BBF528E3A2}" type="sibTrans" cxnId="{19E38416-7681-462E-84BA-E57608B4BEE7}">
      <dgm:prSet/>
      <dgm:spPr/>
      <dgm:t>
        <a:bodyPr/>
        <a:lstStyle/>
        <a:p>
          <a:endParaRPr lang="id-ID"/>
        </a:p>
      </dgm:t>
    </dgm:pt>
    <dgm:pt modelId="{FC4F177B-DAD8-4573-AA88-A8FA13C13073}">
      <dgm:prSet phldrT="[Text]"/>
      <dgm:spPr>
        <a:solidFill>
          <a:srgbClr val="92D050"/>
        </a:solidFill>
      </dgm:spPr>
      <dgm:t>
        <a:bodyPr/>
        <a:lstStyle/>
        <a:p>
          <a:r>
            <a:rPr lang="id-ID" dirty="0" smtClean="0">
              <a:solidFill>
                <a:schemeClr val="tx1"/>
              </a:solidFill>
            </a:rPr>
            <a:t>Akhir yang Mengait ke Awal </a:t>
          </a:r>
          <a:endParaRPr lang="id-ID" dirty="0">
            <a:solidFill>
              <a:schemeClr val="tx1"/>
            </a:solidFill>
          </a:endParaRPr>
        </a:p>
      </dgm:t>
    </dgm:pt>
    <dgm:pt modelId="{057B6742-BFF4-4486-A980-4B14749127B0}" type="parTrans" cxnId="{B5407B2B-E4BE-42E3-82D5-AC0DB53F8C52}">
      <dgm:prSet/>
      <dgm:spPr/>
      <dgm:t>
        <a:bodyPr/>
        <a:lstStyle/>
        <a:p>
          <a:endParaRPr lang="id-ID"/>
        </a:p>
      </dgm:t>
    </dgm:pt>
    <dgm:pt modelId="{CE3A9859-5933-49AA-BD9A-E87A4C07C3B7}" type="sibTrans" cxnId="{B5407B2B-E4BE-42E3-82D5-AC0DB53F8C52}">
      <dgm:prSet/>
      <dgm:spPr/>
      <dgm:t>
        <a:bodyPr/>
        <a:lstStyle/>
        <a:p>
          <a:endParaRPr lang="id-ID"/>
        </a:p>
      </dgm:t>
    </dgm:pt>
    <dgm:pt modelId="{3F9CE77B-FDA4-4B93-AE4B-8730BE23F377}">
      <dgm:prSet phldrT="[Text]"/>
      <dgm:spPr/>
      <dgm:t>
        <a:bodyPr/>
        <a:lstStyle/>
        <a:p>
          <a:r>
            <a:rPr lang="id-ID" dirty="0" smtClean="0">
              <a:solidFill>
                <a:schemeClr val="tx1"/>
              </a:solidFill>
            </a:rPr>
            <a:t>Jangan Menambah Informasi Baru </a:t>
          </a:r>
          <a:endParaRPr lang="id-ID" dirty="0">
            <a:solidFill>
              <a:schemeClr val="tx1"/>
            </a:solidFill>
          </a:endParaRPr>
        </a:p>
      </dgm:t>
    </dgm:pt>
    <dgm:pt modelId="{23ACCF9C-12D8-4DDE-945A-0B2B51C02205}" type="parTrans" cxnId="{8685430F-9174-4C5F-904F-4D6F6A9255BF}">
      <dgm:prSet/>
      <dgm:spPr/>
      <dgm:t>
        <a:bodyPr/>
        <a:lstStyle/>
        <a:p>
          <a:endParaRPr lang="id-ID"/>
        </a:p>
      </dgm:t>
    </dgm:pt>
    <dgm:pt modelId="{3C71A682-67FD-4E0E-A1CA-B1D02EE96C2F}" type="sibTrans" cxnId="{8685430F-9174-4C5F-904F-4D6F6A9255BF}">
      <dgm:prSet/>
      <dgm:spPr/>
      <dgm:t>
        <a:bodyPr/>
        <a:lstStyle/>
        <a:p>
          <a:endParaRPr lang="id-ID"/>
        </a:p>
      </dgm:t>
    </dgm:pt>
    <dgm:pt modelId="{A73AA1C0-C26E-4B68-B42D-E1CF7A5E2DCA}" type="pres">
      <dgm:prSet presAssocID="{87BB06B2-B581-45AE-B10A-954A71CE49EB}" presName="Name0" presStyleCnt="0">
        <dgm:presLayoutVars>
          <dgm:chPref val="1"/>
          <dgm:dir/>
          <dgm:animOne val="branch"/>
          <dgm:animLvl val="lvl"/>
          <dgm:resizeHandles val="exact"/>
        </dgm:presLayoutVars>
      </dgm:prSet>
      <dgm:spPr/>
      <dgm:t>
        <a:bodyPr/>
        <a:lstStyle/>
        <a:p>
          <a:endParaRPr lang="en-US"/>
        </a:p>
      </dgm:t>
    </dgm:pt>
    <dgm:pt modelId="{107D6CFA-C456-45CD-86D0-D578B47378A7}" type="pres">
      <dgm:prSet presAssocID="{70A72163-87D0-4275-A262-AE99B7BE6F11}" presName="root1" presStyleCnt="0"/>
      <dgm:spPr/>
    </dgm:pt>
    <dgm:pt modelId="{86D63E42-2BF9-4652-89B0-EA7A19FC44B4}" type="pres">
      <dgm:prSet presAssocID="{70A72163-87D0-4275-A262-AE99B7BE6F11}" presName="LevelOneTextNode" presStyleLbl="node0" presStyleIdx="0" presStyleCnt="1">
        <dgm:presLayoutVars>
          <dgm:chPref val="3"/>
        </dgm:presLayoutVars>
      </dgm:prSet>
      <dgm:spPr/>
      <dgm:t>
        <a:bodyPr/>
        <a:lstStyle/>
        <a:p>
          <a:endParaRPr lang="id-ID"/>
        </a:p>
      </dgm:t>
    </dgm:pt>
    <dgm:pt modelId="{2364F27D-D54B-4BF2-BB6D-EB36368712A1}" type="pres">
      <dgm:prSet presAssocID="{70A72163-87D0-4275-A262-AE99B7BE6F11}" presName="level2hierChild" presStyleCnt="0"/>
      <dgm:spPr/>
    </dgm:pt>
    <dgm:pt modelId="{312D9F35-5F59-47DA-B357-4A626220CBBD}" type="pres">
      <dgm:prSet presAssocID="{992385A7-F57F-42C0-8669-BA6DB0A4D453}" presName="conn2-1" presStyleLbl="parChTrans1D2" presStyleIdx="0" presStyleCnt="3"/>
      <dgm:spPr/>
      <dgm:t>
        <a:bodyPr/>
        <a:lstStyle/>
        <a:p>
          <a:endParaRPr lang="en-US"/>
        </a:p>
      </dgm:t>
    </dgm:pt>
    <dgm:pt modelId="{96DA86FF-36D7-46A4-A1B5-6E543866826A}" type="pres">
      <dgm:prSet presAssocID="{992385A7-F57F-42C0-8669-BA6DB0A4D453}" presName="connTx" presStyleLbl="parChTrans1D2" presStyleIdx="0" presStyleCnt="3"/>
      <dgm:spPr/>
      <dgm:t>
        <a:bodyPr/>
        <a:lstStyle/>
        <a:p>
          <a:endParaRPr lang="en-US"/>
        </a:p>
      </dgm:t>
    </dgm:pt>
    <dgm:pt modelId="{C0990591-6567-4A60-82B6-E3E868A66454}" type="pres">
      <dgm:prSet presAssocID="{76FD4A1B-6C7F-48D4-8F38-3EF90DB7BB2B}" presName="root2" presStyleCnt="0"/>
      <dgm:spPr/>
    </dgm:pt>
    <dgm:pt modelId="{1FE4AA7B-9C5E-4C82-86A6-7706E36749AE}" type="pres">
      <dgm:prSet presAssocID="{76FD4A1B-6C7F-48D4-8F38-3EF90DB7BB2B}" presName="LevelTwoTextNode" presStyleLbl="node2" presStyleIdx="0" presStyleCnt="3" custLinFactNeighborX="476" custLinFactNeighborY="-1443">
        <dgm:presLayoutVars>
          <dgm:chPref val="3"/>
        </dgm:presLayoutVars>
      </dgm:prSet>
      <dgm:spPr/>
      <dgm:t>
        <a:bodyPr/>
        <a:lstStyle/>
        <a:p>
          <a:endParaRPr lang="id-ID"/>
        </a:p>
      </dgm:t>
    </dgm:pt>
    <dgm:pt modelId="{D965425F-E458-48D6-BA51-A77119451F06}" type="pres">
      <dgm:prSet presAssocID="{76FD4A1B-6C7F-48D4-8F38-3EF90DB7BB2B}" presName="level3hierChild" presStyleCnt="0"/>
      <dgm:spPr/>
    </dgm:pt>
    <dgm:pt modelId="{5B982568-0E81-418A-B4F5-432D11CE07B7}" type="pres">
      <dgm:prSet presAssocID="{057B6742-BFF4-4486-A980-4B14749127B0}" presName="conn2-1" presStyleLbl="parChTrans1D2" presStyleIdx="1" presStyleCnt="3"/>
      <dgm:spPr/>
      <dgm:t>
        <a:bodyPr/>
        <a:lstStyle/>
        <a:p>
          <a:endParaRPr lang="en-US"/>
        </a:p>
      </dgm:t>
    </dgm:pt>
    <dgm:pt modelId="{70247D38-96A0-41F5-9ECE-62BF27EF0247}" type="pres">
      <dgm:prSet presAssocID="{057B6742-BFF4-4486-A980-4B14749127B0}" presName="connTx" presStyleLbl="parChTrans1D2" presStyleIdx="1" presStyleCnt="3"/>
      <dgm:spPr/>
      <dgm:t>
        <a:bodyPr/>
        <a:lstStyle/>
        <a:p>
          <a:endParaRPr lang="en-US"/>
        </a:p>
      </dgm:t>
    </dgm:pt>
    <dgm:pt modelId="{336F62CF-E6AF-482A-85AA-083E642AD40C}" type="pres">
      <dgm:prSet presAssocID="{FC4F177B-DAD8-4573-AA88-A8FA13C13073}" presName="root2" presStyleCnt="0"/>
      <dgm:spPr/>
    </dgm:pt>
    <dgm:pt modelId="{6FECCCD4-0496-45E2-8A70-34864A5AF98F}" type="pres">
      <dgm:prSet presAssocID="{FC4F177B-DAD8-4573-AA88-A8FA13C13073}" presName="LevelTwoTextNode" presStyleLbl="node2" presStyleIdx="1" presStyleCnt="3">
        <dgm:presLayoutVars>
          <dgm:chPref val="3"/>
        </dgm:presLayoutVars>
      </dgm:prSet>
      <dgm:spPr/>
      <dgm:t>
        <a:bodyPr/>
        <a:lstStyle/>
        <a:p>
          <a:endParaRPr lang="id-ID"/>
        </a:p>
      </dgm:t>
    </dgm:pt>
    <dgm:pt modelId="{634C0B12-783D-4009-847E-91303CEA598D}" type="pres">
      <dgm:prSet presAssocID="{FC4F177B-DAD8-4573-AA88-A8FA13C13073}" presName="level3hierChild" presStyleCnt="0"/>
      <dgm:spPr/>
    </dgm:pt>
    <dgm:pt modelId="{4BDCA8EA-DA22-4EA6-A0FE-BBC8343BF66B}" type="pres">
      <dgm:prSet presAssocID="{23ACCF9C-12D8-4DDE-945A-0B2B51C02205}" presName="conn2-1" presStyleLbl="parChTrans1D2" presStyleIdx="2" presStyleCnt="3"/>
      <dgm:spPr/>
      <dgm:t>
        <a:bodyPr/>
        <a:lstStyle/>
        <a:p>
          <a:endParaRPr lang="en-US"/>
        </a:p>
      </dgm:t>
    </dgm:pt>
    <dgm:pt modelId="{E6A8F884-853E-47F7-A12F-92239EDA36A4}" type="pres">
      <dgm:prSet presAssocID="{23ACCF9C-12D8-4DDE-945A-0B2B51C02205}" presName="connTx" presStyleLbl="parChTrans1D2" presStyleIdx="2" presStyleCnt="3"/>
      <dgm:spPr/>
      <dgm:t>
        <a:bodyPr/>
        <a:lstStyle/>
        <a:p>
          <a:endParaRPr lang="en-US"/>
        </a:p>
      </dgm:t>
    </dgm:pt>
    <dgm:pt modelId="{028D7DDD-163F-4222-A1E4-092B8089A700}" type="pres">
      <dgm:prSet presAssocID="{3F9CE77B-FDA4-4B93-AE4B-8730BE23F377}" presName="root2" presStyleCnt="0"/>
      <dgm:spPr/>
    </dgm:pt>
    <dgm:pt modelId="{AC589951-4211-4082-BF3C-DC917E80E965}" type="pres">
      <dgm:prSet presAssocID="{3F9CE77B-FDA4-4B93-AE4B-8730BE23F377}" presName="LevelTwoTextNode" presStyleLbl="node2" presStyleIdx="2" presStyleCnt="3">
        <dgm:presLayoutVars>
          <dgm:chPref val="3"/>
        </dgm:presLayoutVars>
      </dgm:prSet>
      <dgm:spPr/>
      <dgm:t>
        <a:bodyPr/>
        <a:lstStyle/>
        <a:p>
          <a:endParaRPr lang="id-ID"/>
        </a:p>
      </dgm:t>
    </dgm:pt>
    <dgm:pt modelId="{9CA21712-CAB6-4BC2-80A5-DF210787B141}" type="pres">
      <dgm:prSet presAssocID="{3F9CE77B-FDA4-4B93-AE4B-8730BE23F377}" presName="level3hierChild" presStyleCnt="0"/>
      <dgm:spPr/>
    </dgm:pt>
  </dgm:ptLst>
  <dgm:cxnLst>
    <dgm:cxn modelId="{249DAF93-100C-43AF-97E5-445EE97E9032}" type="presOf" srcId="{057B6742-BFF4-4486-A980-4B14749127B0}" destId="{5B982568-0E81-418A-B4F5-432D11CE07B7}" srcOrd="0" destOrd="0" presId="urn:microsoft.com/office/officeart/2008/layout/HorizontalMultiLevelHierarchy"/>
    <dgm:cxn modelId="{7AEF6DF7-A6FF-432D-910D-7249D87F42CE}" type="presOf" srcId="{992385A7-F57F-42C0-8669-BA6DB0A4D453}" destId="{312D9F35-5F59-47DA-B357-4A626220CBBD}" srcOrd="0" destOrd="0" presId="urn:microsoft.com/office/officeart/2008/layout/HorizontalMultiLevelHierarchy"/>
    <dgm:cxn modelId="{3DBBA046-D961-457B-96F2-3AA2246A3228}" type="presOf" srcId="{992385A7-F57F-42C0-8669-BA6DB0A4D453}" destId="{96DA86FF-36D7-46A4-A1B5-6E543866826A}" srcOrd="1" destOrd="0" presId="urn:microsoft.com/office/officeart/2008/layout/HorizontalMultiLevelHierarchy"/>
    <dgm:cxn modelId="{0D04ED95-28A0-46FF-8E94-1684DD18D0B7}" type="presOf" srcId="{70A72163-87D0-4275-A262-AE99B7BE6F11}" destId="{86D63E42-2BF9-4652-89B0-EA7A19FC44B4}" srcOrd="0" destOrd="0" presId="urn:microsoft.com/office/officeart/2008/layout/HorizontalMultiLevelHierarchy"/>
    <dgm:cxn modelId="{44C1FD80-A626-4587-AB74-5724ED97EBCC}" type="presOf" srcId="{76FD4A1B-6C7F-48D4-8F38-3EF90DB7BB2B}" destId="{1FE4AA7B-9C5E-4C82-86A6-7706E36749AE}" srcOrd="0" destOrd="0" presId="urn:microsoft.com/office/officeart/2008/layout/HorizontalMultiLevelHierarchy"/>
    <dgm:cxn modelId="{2E14B649-0C58-40A8-AB84-711C6E3B88D1}" type="presOf" srcId="{23ACCF9C-12D8-4DDE-945A-0B2B51C02205}" destId="{4BDCA8EA-DA22-4EA6-A0FE-BBC8343BF66B}" srcOrd="0" destOrd="0" presId="urn:microsoft.com/office/officeart/2008/layout/HorizontalMultiLevelHierarchy"/>
    <dgm:cxn modelId="{B5407B2B-E4BE-42E3-82D5-AC0DB53F8C52}" srcId="{70A72163-87D0-4275-A262-AE99B7BE6F11}" destId="{FC4F177B-DAD8-4573-AA88-A8FA13C13073}" srcOrd="1" destOrd="0" parTransId="{057B6742-BFF4-4486-A980-4B14749127B0}" sibTransId="{CE3A9859-5933-49AA-BD9A-E87A4C07C3B7}"/>
    <dgm:cxn modelId="{2ECD32E7-1349-4B08-8587-4D3C3E656B39}" type="presOf" srcId="{23ACCF9C-12D8-4DDE-945A-0B2B51C02205}" destId="{E6A8F884-853E-47F7-A12F-92239EDA36A4}" srcOrd="1" destOrd="0" presId="urn:microsoft.com/office/officeart/2008/layout/HorizontalMultiLevelHierarchy"/>
    <dgm:cxn modelId="{8685430F-9174-4C5F-904F-4D6F6A9255BF}" srcId="{70A72163-87D0-4275-A262-AE99B7BE6F11}" destId="{3F9CE77B-FDA4-4B93-AE4B-8730BE23F377}" srcOrd="2" destOrd="0" parTransId="{23ACCF9C-12D8-4DDE-945A-0B2B51C02205}" sibTransId="{3C71A682-67FD-4E0E-A1CA-B1D02EE96C2F}"/>
    <dgm:cxn modelId="{BB1EAED4-C449-4AC7-B76F-BC7BC63C7E71}" type="presOf" srcId="{87BB06B2-B581-45AE-B10A-954A71CE49EB}" destId="{A73AA1C0-C26E-4B68-B42D-E1CF7A5E2DCA}" srcOrd="0" destOrd="0" presId="urn:microsoft.com/office/officeart/2008/layout/HorizontalMultiLevelHierarchy"/>
    <dgm:cxn modelId="{19E38416-7681-462E-84BA-E57608B4BEE7}" srcId="{70A72163-87D0-4275-A262-AE99B7BE6F11}" destId="{76FD4A1B-6C7F-48D4-8F38-3EF90DB7BB2B}" srcOrd="0" destOrd="0" parTransId="{992385A7-F57F-42C0-8669-BA6DB0A4D453}" sibTransId="{D3738B7B-73E5-4E37-89F4-25BBF528E3A2}"/>
    <dgm:cxn modelId="{8E9FD7ED-86D1-463F-84AE-9F792CB36A1A}" type="presOf" srcId="{FC4F177B-DAD8-4573-AA88-A8FA13C13073}" destId="{6FECCCD4-0496-45E2-8A70-34864A5AF98F}" srcOrd="0" destOrd="0" presId="urn:microsoft.com/office/officeart/2008/layout/HorizontalMultiLevelHierarchy"/>
    <dgm:cxn modelId="{5EAC6584-BBB3-48E3-AB2C-55DF36E94CB4}" type="presOf" srcId="{3F9CE77B-FDA4-4B93-AE4B-8730BE23F377}" destId="{AC589951-4211-4082-BF3C-DC917E80E965}" srcOrd="0" destOrd="0" presId="urn:microsoft.com/office/officeart/2008/layout/HorizontalMultiLevelHierarchy"/>
    <dgm:cxn modelId="{6EEF6B85-0D89-41FD-8C2D-DEB2A2A53F2C}" type="presOf" srcId="{057B6742-BFF4-4486-A980-4B14749127B0}" destId="{70247D38-96A0-41F5-9ECE-62BF27EF0247}" srcOrd="1" destOrd="0" presId="urn:microsoft.com/office/officeart/2008/layout/HorizontalMultiLevelHierarchy"/>
    <dgm:cxn modelId="{FC04C2E9-E60D-44E6-87EC-736859F4ECAC}" srcId="{87BB06B2-B581-45AE-B10A-954A71CE49EB}" destId="{70A72163-87D0-4275-A262-AE99B7BE6F11}" srcOrd="0" destOrd="0" parTransId="{04307DB1-A3FB-4BAF-A9F1-E10F8588484F}" sibTransId="{FA3533F2-FFFD-4EAA-B666-9C3DCF7115F9}"/>
    <dgm:cxn modelId="{FE8E3D58-8D14-4A0A-B11B-E8E20EBF40F4}" type="presParOf" srcId="{A73AA1C0-C26E-4B68-B42D-E1CF7A5E2DCA}" destId="{107D6CFA-C456-45CD-86D0-D578B47378A7}" srcOrd="0" destOrd="0" presId="urn:microsoft.com/office/officeart/2008/layout/HorizontalMultiLevelHierarchy"/>
    <dgm:cxn modelId="{861E07DA-1B17-45E3-A428-A214450205B5}" type="presParOf" srcId="{107D6CFA-C456-45CD-86D0-D578B47378A7}" destId="{86D63E42-2BF9-4652-89B0-EA7A19FC44B4}" srcOrd="0" destOrd="0" presId="urn:microsoft.com/office/officeart/2008/layout/HorizontalMultiLevelHierarchy"/>
    <dgm:cxn modelId="{BE475CC5-5702-4F4C-8752-E8B1C73FAFBC}" type="presParOf" srcId="{107D6CFA-C456-45CD-86D0-D578B47378A7}" destId="{2364F27D-D54B-4BF2-BB6D-EB36368712A1}" srcOrd="1" destOrd="0" presId="urn:microsoft.com/office/officeart/2008/layout/HorizontalMultiLevelHierarchy"/>
    <dgm:cxn modelId="{EBAEC752-A54D-4652-9C65-B3D87E37F317}" type="presParOf" srcId="{2364F27D-D54B-4BF2-BB6D-EB36368712A1}" destId="{312D9F35-5F59-47DA-B357-4A626220CBBD}" srcOrd="0" destOrd="0" presId="urn:microsoft.com/office/officeart/2008/layout/HorizontalMultiLevelHierarchy"/>
    <dgm:cxn modelId="{F2844BA5-3C83-45FD-B9AC-6F168D04CF28}" type="presParOf" srcId="{312D9F35-5F59-47DA-B357-4A626220CBBD}" destId="{96DA86FF-36D7-46A4-A1B5-6E543866826A}" srcOrd="0" destOrd="0" presId="urn:microsoft.com/office/officeart/2008/layout/HorizontalMultiLevelHierarchy"/>
    <dgm:cxn modelId="{586F3AEB-3050-424C-8007-2A5AE5146564}" type="presParOf" srcId="{2364F27D-D54B-4BF2-BB6D-EB36368712A1}" destId="{C0990591-6567-4A60-82B6-E3E868A66454}" srcOrd="1" destOrd="0" presId="urn:microsoft.com/office/officeart/2008/layout/HorizontalMultiLevelHierarchy"/>
    <dgm:cxn modelId="{5281F356-5C6D-41E1-86D6-69ECF086B078}" type="presParOf" srcId="{C0990591-6567-4A60-82B6-E3E868A66454}" destId="{1FE4AA7B-9C5E-4C82-86A6-7706E36749AE}" srcOrd="0" destOrd="0" presId="urn:microsoft.com/office/officeart/2008/layout/HorizontalMultiLevelHierarchy"/>
    <dgm:cxn modelId="{0F4F70EE-1DE2-49A2-AD7B-F71712D28B44}" type="presParOf" srcId="{C0990591-6567-4A60-82B6-E3E868A66454}" destId="{D965425F-E458-48D6-BA51-A77119451F06}" srcOrd="1" destOrd="0" presId="urn:microsoft.com/office/officeart/2008/layout/HorizontalMultiLevelHierarchy"/>
    <dgm:cxn modelId="{B371F98F-3172-4C5B-AE2C-D7D4CB765E6A}" type="presParOf" srcId="{2364F27D-D54B-4BF2-BB6D-EB36368712A1}" destId="{5B982568-0E81-418A-B4F5-432D11CE07B7}" srcOrd="2" destOrd="0" presId="urn:microsoft.com/office/officeart/2008/layout/HorizontalMultiLevelHierarchy"/>
    <dgm:cxn modelId="{9B09446B-9BF9-4A88-BC20-13EACC391755}" type="presParOf" srcId="{5B982568-0E81-418A-B4F5-432D11CE07B7}" destId="{70247D38-96A0-41F5-9ECE-62BF27EF0247}" srcOrd="0" destOrd="0" presId="urn:microsoft.com/office/officeart/2008/layout/HorizontalMultiLevelHierarchy"/>
    <dgm:cxn modelId="{424BF705-08E6-496D-B2E6-694DD1689FBB}" type="presParOf" srcId="{2364F27D-D54B-4BF2-BB6D-EB36368712A1}" destId="{336F62CF-E6AF-482A-85AA-083E642AD40C}" srcOrd="3" destOrd="0" presId="urn:microsoft.com/office/officeart/2008/layout/HorizontalMultiLevelHierarchy"/>
    <dgm:cxn modelId="{5FE3C306-BA3D-4EA5-85E8-A506DB72F24E}" type="presParOf" srcId="{336F62CF-E6AF-482A-85AA-083E642AD40C}" destId="{6FECCCD4-0496-45E2-8A70-34864A5AF98F}" srcOrd="0" destOrd="0" presId="urn:microsoft.com/office/officeart/2008/layout/HorizontalMultiLevelHierarchy"/>
    <dgm:cxn modelId="{F936DA2E-55F9-4B33-9C7B-2A58DAFF6717}" type="presParOf" srcId="{336F62CF-E6AF-482A-85AA-083E642AD40C}" destId="{634C0B12-783D-4009-847E-91303CEA598D}" srcOrd="1" destOrd="0" presId="urn:microsoft.com/office/officeart/2008/layout/HorizontalMultiLevelHierarchy"/>
    <dgm:cxn modelId="{02B58FC7-C807-487D-9164-4EB15130D52A}" type="presParOf" srcId="{2364F27D-D54B-4BF2-BB6D-EB36368712A1}" destId="{4BDCA8EA-DA22-4EA6-A0FE-BBC8343BF66B}" srcOrd="4" destOrd="0" presId="urn:microsoft.com/office/officeart/2008/layout/HorizontalMultiLevelHierarchy"/>
    <dgm:cxn modelId="{791F5B5F-E605-4B7A-9C2C-9DA7829247D6}" type="presParOf" srcId="{4BDCA8EA-DA22-4EA6-A0FE-BBC8343BF66B}" destId="{E6A8F884-853E-47F7-A12F-92239EDA36A4}" srcOrd="0" destOrd="0" presId="urn:microsoft.com/office/officeart/2008/layout/HorizontalMultiLevelHierarchy"/>
    <dgm:cxn modelId="{E86EFCEB-6720-48B5-B044-09292B735DA9}" type="presParOf" srcId="{2364F27D-D54B-4BF2-BB6D-EB36368712A1}" destId="{028D7DDD-163F-4222-A1E4-092B8089A700}" srcOrd="5" destOrd="0" presId="urn:microsoft.com/office/officeart/2008/layout/HorizontalMultiLevelHierarchy"/>
    <dgm:cxn modelId="{462E396A-5E33-4615-901D-B724ACD0C00E}" type="presParOf" srcId="{028D7DDD-163F-4222-A1E4-092B8089A700}" destId="{AC589951-4211-4082-BF3C-DC917E80E965}" srcOrd="0" destOrd="0" presId="urn:microsoft.com/office/officeart/2008/layout/HorizontalMultiLevelHierarchy"/>
    <dgm:cxn modelId="{3F672235-70A0-44A6-B98B-BD12BD8BE07A}" type="presParOf" srcId="{028D7DDD-163F-4222-A1E4-092B8089A700}" destId="{9CA21712-CAB6-4BC2-80A5-DF210787B14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760A3-4635-40B8-80C2-49049A2C34BD}">
      <dsp:nvSpPr>
        <dsp:cNvPr id="0" name=""/>
        <dsp:cNvSpPr/>
      </dsp:nvSpPr>
      <dsp:spPr>
        <a:xfrm rot="5400000">
          <a:off x="1849433" y="1824456"/>
          <a:ext cx="1152097" cy="131162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9C22B-55C0-4D4C-B2F8-5EBDDAA6D9B8}">
      <dsp:nvSpPr>
        <dsp:cNvPr id="0" name=""/>
        <dsp:cNvSpPr/>
      </dsp:nvSpPr>
      <dsp:spPr>
        <a:xfrm>
          <a:off x="2089" y="270520"/>
          <a:ext cx="5023670" cy="1673634"/>
        </a:xfrm>
        <a:prstGeom prst="roundRect">
          <a:avLst>
            <a:gd name="adj" fmla="val 16670"/>
          </a:avLst>
        </a:prstGeom>
        <a:solidFill>
          <a:srgbClr val="FFFF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tx1"/>
              </a:solidFill>
              <a:latin typeface="+mn-lt"/>
              <a:ea typeface="Arial Unicode MS" panose="020B0604020202020204" pitchFamily="34" charset="-128"/>
              <a:cs typeface="Arial Unicode MS" panose="020B0604020202020204" pitchFamily="34" charset="-128"/>
            </a:rPr>
            <a:t>Menyingkapkan, </a:t>
          </a:r>
          <a:r>
            <a:rPr lang="en-US" sz="2400" kern="1200" dirty="0" err="1" smtClean="0">
              <a:solidFill>
                <a:schemeClr val="tx1"/>
              </a:solidFill>
              <a:latin typeface="+mn-lt"/>
              <a:ea typeface="Arial Unicode MS" panose="020B0604020202020204" pitchFamily="34" charset="-128"/>
              <a:cs typeface="Arial Unicode MS" panose="020B0604020202020204" pitchFamily="34" charset="-128"/>
            </a:rPr>
            <a:t>memaparkan</a:t>
          </a:r>
          <a:r>
            <a:rPr lang="en-US" sz="2400" kern="1200" dirty="0" smtClean="0">
              <a:solidFill>
                <a:schemeClr val="tx1"/>
              </a:solidFill>
              <a:latin typeface="+mn-lt"/>
              <a:ea typeface="Arial Unicode MS" panose="020B0604020202020204" pitchFamily="34" charset="-128"/>
              <a:cs typeface="Arial Unicode MS" panose="020B0604020202020204" pitchFamily="34" charset="-128"/>
            </a:rPr>
            <a:t>, </a:t>
          </a:r>
          <a:r>
            <a:rPr lang="en-US" sz="2400" kern="1200" dirty="0" err="1" smtClean="0">
              <a:solidFill>
                <a:schemeClr val="tx1"/>
              </a:solidFill>
              <a:latin typeface="+mn-lt"/>
              <a:ea typeface="Arial Unicode MS" panose="020B0604020202020204" pitchFamily="34" charset="-128"/>
              <a:cs typeface="Arial Unicode MS" panose="020B0604020202020204" pitchFamily="34" charset="-128"/>
            </a:rPr>
            <a:t>menginformasikan</a:t>
          </a:r>
          <a:r>
            <a:rPr lang="id-ID" sz="2400" kern="1200" dirty="0" smtClean="0">
              <a:solidFill>
                <a:schemeClr val="tx1"/>
              </a:solidFill>
              <a:latin typeface="+mn-lt"/>
              <a:ea typeface="Arial Unicode MS" panose="020B0604020202020204" pitchFamily="34" charset="-128"/>
              <a:cs typeface="Arial Unicode MS" panose="020B0604020202020204" pitchFamily="34" charset="-128"/>
            </a:rPr>
            <a:t>, </a:t>
          </a:r>
          <a:r>
            <a:rPr lang="en-US" sz="2400" kern="1200" dirty="0" err="1" smtClean="0">
              <a:solidFill>
                <a:schemeClr val="tx1"/>
              </a:solidFill>
              <a:latin typeface="+mn-lt"/>
              <a:ea typeface="Arial Unicode MS" panose="020B0604020202020204" pitchFamily="34" charset="-128"/>
              <a:cs typeface="Arial Unicode MS" panose="020B0604020202020204" pitchFamily="34" charset="-128"/>
            </a:rPr>
            <a:t>atau</a:t>
          </a:r>
          <a:r>
            <a:rPr lang="en-US" sz="2400" kern="1200" dirty="0" smtClean="0">
              <a:solidFill>
                <a:schemeClr val="tx1"/>
              </a:solidFill>
              <a:latin typeface="+mn-lt"/>
              <a:ea typeface="Arial Unicode MS" panose="020B0604020202020204" pitchFamily="34" charset="-128"/>
              <a:cs typeface="Arial Unicode MS" panose="020B0604020202020204" pitchFamily="34" charset="-128"/>
            </a:rPr>
            <a:t> </a:t>
          </a:r>
          <a:r>
            <a:rPr lang="en-US" sz="2400" kern="1200" dirty="0" err="1" smtClean="0">
              <a:solidFill>
                <a:schemeClr val="tx1"/>
              </a:solidFill>
              <a:latin typeface="+mn-lt"/>
              <a:ea typeface="Arial Unicode MS" panose="020B0604020202020204" pitchFamily="34" charset="-128"/>
              <a:cs typeface="Arial Unicode MS" panose="020B0604020202020204" pitchFamily="34" charset="-128"/>
            </a:rPr>
            <a:t>menjelaskan</a:t>
          </a:r>
          <a:r>
            <a:rPr lang="en-US" sz="2400" kern="1200" dirty="0" smtClean="0">
              <a:solidFill>
                <a:schemeClr val="tx1"/>
              </a:solidFill>
              <a:latin typeface="+mn-lt"/>
              <a:ea typeface="Arial Unicode MS" panose="020B0604020202020204" pitchFamily="34" charset="-128"/>
              <a:cs typeface="Arial Unicode MS" panose="020B0604020202020204" pitchFamily="34" charset="-128"/>
            </a:rPr>
            <a:t> </a:t>
          </a:r>
          <a:r>
            <a:rPr lang="id-ID" sz="2400" kern="1200" dirty="0" smtClean="0">
              <a:solidFill>
                <a:schemeClr val="tx1"/>
              </a:solidFill>
              <a:latin typeface="+mn-lt"/>
              <a:ea typeface="Arial Unicode MS" panose="020B0604020202020204" pitchFamily="34" charset="-128"/>
              <a:cs typeface="Arial Unicode MS" panose="020B0604020202020204" pitchFamily="34" charset="-128"/>
            </a:rPr>
            <a:t> </a:t>
          </a:r>
          <a:endParaRPr lang="id-ID" sz="2400" kern="1200" dirty="0">
            <a:solidFill>
              <a:schemeClr val="tx1"/>
            </a:solidFill>
            <a:latin typeface="+mn-lt"/>
            <a:ea typeface="Arial Unicode MS" panose="020B0604020202020204" pitchFamily="34" charset="-128"/>
            <a:cs typeface="Arial Unicode MS" panose="020B0604020202020204" pitchFamily="34" charset="-128"/>
          </a:endParaRPr>
        </a:p>
      </dsp:txBody>
      <dsp:txXfrm>
        <a:off x="83804" y="352235"/>
        <a:ext cx="4860240" cy="1510204"/>
      </dsp:txXfrm>
    </dsp:sp>
    <dsp:sp modelId="{FE9C3BA4-D2B6-435C-8687-6B8A92E467B0}">
      <dsp:nvSpPr>
        <dsp:cNvPr id="0" name=""/>
        <dsp:cNvSpPr/>
      </dsp:nvSpPr>
      <dsp:spPr>
        <a:xfrm>
          <a:off x="3483651" y="676806"/>
          <a:ext cx="1410574" cy="1097235"/>
        </a:xfrm>
        <a:prstGeom prst="rect">
          <a:avLst/>
        </a:prstGeom>
        <a:noFill/>
        <a:ln>
          <a:noFill/>
        </a:ln>
        <a:effectLst/>
      </dsp:spPr>
      <dsp:style>
        <a:lnRef idx="0">
          <a:scrgbClr r="0" g="0" b="0"/>
        </a:lnRef>
        <a:fillRef idx="0">
          <a:scrgbClr r="0" g="0" b="0"/>
        </a:fillRef>
        <a:effectRef idx="0">
          <a:scrgbClr r="0" g="0" b="0"/>
        </a:effectRef>
        <a:fontRef idx="minor"/>
      </dsp:style>
    </dsp:sp>
    <dsp:sp modelId="{ED8E6917-0D74-4C26-A653-4DB5662D0AFA}">
      <dsp:nvSpPr>
        <dsp:cNvPr id="0" name=""/>
        <dsp:cNvSpPr/>
      </dsp:nvSpPr>
      <dsp:spPr>
        <a:xfrm rot="5400000">
          <a:off x="3929992" y="3349438"/>
          <a:ext cx="1152097" cy="131162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5360B-6A1B-4AAB-9E84-72C238A590C1}">
      <dsp:nvSpPr>
        <dsp:cNvPr id="0" name=""/>
        <dsp:cNvSpPr/>
      </dsp:nvSpPr>
      <dsp:spPr>
        <a:xfrm>
          <a:off x="2413451" y="2072314"/>
          <a:ext cx="4362064" cy="1357554"/>
        </a:xfrm>
        <a:prstGeom prst="roundRect">
          <a:avLst>
            <a:gd name="adj" fmla="val 16670"/>
          </a:avLst>
        </a:prstGeom>
        <a:solidFill>
          <a:srgbClr val="FF5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tx1"/>
              </a:solidFill>
            </a:rPr>
            <a:t>Sesuatu Tertutup, Terlindung, Tersembunyi</a:t>
          </a:r>
          <a:endParaRPr lang="id-ID" sz="2400" kern="1200" dirty="0">
            <a:solidFill>
              <a:schemeClr val="tx1"/>
            </a:solidFill>
          </a:endParaRPr>
        </a:p>
      </dsp:txBody>
      <dsp:txXfrm>
        <a:off x="2479733" y="2138596"/>
        <a:ext cx="4229500" cy="1224990"/>
      </dsp:txXfrm>
    </dsp:sp>
    <dsp:sp modelId="{8210DD05-7F66-4D84-BC2B-FB7EE572B049}">
      <dsp:nvSpPr>
        <dsp:cNvPr id="0" name=""/>
        <dsp:cNvSpPr/>
      </dsp:nvSpPr>
      <dsp:spPr>
        <a:xfrm>
          <a:off x="5564210" y="2201788"/>
          <a:ext cx="1410574" cy="1097235"/>
        </a:xfrm>
        <a:prstGeom prst="rect">
          <a:avLst/>
        </a:prstGeom>
        <a:noFill/>
        <a:ln>
          <a:noFill/>
        </a:ln>
        <a:effectLst/>
      </dsp:spPr>
      <dsp:style>
        <a:lnRef idx="0">
          <a:scrgbClr r="0" g="0" b="0"/>
        </a:lnRef>
        <a:fillRef idx="0">
          <a:scrgbClr r="0" g="0" b="0"/>
        </a:fillRef>
        <a:effectRef idx="0">
          <a:scrgbClr r="0" g="0" b="0"/>
        </a:effectRef>
        <a:fontRef idx="minor"/>
      </dsp:style>
    </dsp:sp>
    <dsp:sp modelId="{A80CDA8E-B048-45F2-A08B-0C445F7A5937}">
      <dsp:nvSpPr>
        <dsp:cNvPr id="0" name=""/>
        <dsp:cNvSpPr/>
      </dsp:nvSpPr>
      <dsp:spPr>
        <a:xfrm>
          <a:off x="4826903" y="3821673"/>
          <a:ext cx="4893358" cy="1728411"/>
        </a:xfrm>
        <a:prstGeom prst="roundRect">
          <a:avLst>
            <a:gd name="adj" fmla="val 1667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d-ID" sz="2500" kern="1200" dirty="0" smtClean="0">
              <a:solidFill>
                <a:schemeClr val="tx1"/>
              </a:solidFill>
            </a:rPr>
            <a:t>Pikiran, Ide, perasaan, pendapat penulis untuk diketahui orang lain </a:t>
          </a:r>
          <a:endParaRPr lang="id-ID" sz="2500" kern="1200" dirty="0">
            <a:solidFill>
              <a:schemeClr val="tx1"/>
            </a:solidFill>
          </a:endParaRPr>
        </a:p>
      </dsp:txBody>
      <dsp:txXfrm>
        <a:off x="4911292" y="3906062"/>
        <a:ext cx="4724580" cy="1559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A8EA-DA22-4EA6-A0FE-BBC8343BF66B}">
      <dsp:nvSpPr>
        <dsp:cNvPr id="0" name=""/>
        <dsp:cNvSpPr/>
      </dsp:nvSpPr>
      <dsp:spPr>
        <a:xfrm>
          <a:off x="1269324" y="3047523"/>
          <a:ext cx="759686" cy="1447573"/>
        </a:xfrm>
        <a:custGeom>
          <a:avLst/>
          <a:gdLst/>
          <a:ahLst/>
          <a:cxnLst/>
          <a:rect l="0" t="0" r="0" b="0"/>
          <a:pathLst>
            <a:path>
              <a:moveTo>
                <a:pt x="0" y="0"/>
              </a:moveTo>
              <a:lnTo>
                <a:pt x="379843" y="0"/>
              </a:lnTo>
              <a:lnTo>
                <a:pt x="379843" y="1447573"/>
              </a:lnTo>
              <a:lnTo>
                <a:pt x="759686" y="14475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08297" y="3730440"/>
        <a:ext cx="81740" cy="81740"/>
      </dsp:txXfrm>
    </dsp:sp>
    <dsp:sp modelId="{5B982568-0E81-418A-B4F5-432D11CE07B7}">
      <dsp:nvSpPr>
        <dsp:cNvPr id="0" name=""/>
        <dsp:cNvSpPr/>
      </dsp:nvSpPr>
      <dsp:spPr>
        <a:xfrm>
          <a:off x="1269324" y="3001803"/>
          <a:ext cx="759686" cy="91440"/>
        </a:xfrm>
        <a:custGeom>
          <a:avLst/>
          <a:gdLst/>
          <a:ahLst/>
          <a:cxnLst/>
          <a:rect l="0" t="0" r="0" b="0"/>
          <a:pathLst>
            <a:path>
              <a:moveTo>
                <a:pt x="0" y="45720"/>
              </a:moveTo>
              <a:lnTo>
                <a:pt x="75968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30175" y="3028531"/>
        <a:ext cx="37984" cy="37984"/>
      </dsp:txXfrm>
    </dsp:sp>
    <dsp:sp modelId="{312D9F35-5F59-47DA-B357-4A626220CBBD}">
      <dsp:nvSpPr>
        <dsp:cNvPr id="0" name=""/>
        <dsp:cNvSpPr/>
      </dsp:nvSpPr>
      <dsp:spPr>
        <a:xfrm>
          <a:off x="1269324" y="1583239"/>
          <a:ext cx="777767" cy="1464284"/>
        </a:xfrm>
        <a:custGeom>
          <a:avLst/>
          <a:gdLst/>
          <a:ahLst/>
          <a:cxnLst/>
          <a:rect l="0" t="0" r="0" b="0"/>
          <a:pathLst>
            <a:path>
              <a:moveTo>
                <a:pt x="0" y="1464284"/>
              </a:moveTo>
              <a:lnTo>
                <a:pt x="388883" y="1464284"/>
              </a:lnTo>
              <a:lnTo>
                <a:pt x="388883" y="0"/>
              </a:lnTo>
              <a:lnTo>
                <a:pt x="77776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16757" y="2273930"/>
        <a:ext cx="82901" cy="82901"/>
      </dsp:txXfrm>
    </dsp:sp>
    <dsp:sp modelId="{86D63E42-2BF9-4652-89B0-EA7A19FC44B4}">
      <dsp:nvSpPr>
        <dsp:cNvPr id="0" name=""/>
        <dsp:cNvSpPr/>
      </dsp:nvSpPr>
      <dsp:spPr>
        <a:xfrm rot="16200000">
          <a:off x="-2357228" y="2468494"/>
          <a:ext cx="6095047" cy="1158058"/>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id-ID" sz="5900" kern="1200" dirty="0" smtClean="0">
              <a:solidFill>
                <a:schemeClr val="tx1"/>
              </a:solidFill>
            </a:rPr>
            <a:t>Paragraf </a:t>
          </a:r>
          <a:r>
            <a:rPr lang="en-ID" sz="5900" kern="1200" dirty="0" err="1" smtClean="0">
              <a:solidFill>
                <a:schemeClr val="tx1"/>
              </a:solidFill>
            </a:rPr>
            <a:t>Tesis</a:t>
          </a:r>
          <a:endParaRPr lang="id-ID" sz="5900" kern="1200" dirty="0">
            <a:solidFill>
              <a:schemeClr val="tx1"/>
            </a:solidFill>
          </a:endParaRPr>
        </a:p>
      </dsp:txBody>
      <dsp:txXfrm>
        <a:off x="-2357228" y="2468494"/>
        <a:ext cx="6095047" cy="1158058"/>
      </dsp:txXfrm>
    </dsp:sp>
    <dsp:sp modelId="{1FE4AA7B-9C5E-4C82-86A6-7706E36749AE}">
      <dsp:nvSpPr>
        <dsp:cNvPr id="0" name=""/>
        <dsp:cNvSpPr/>
      </dsp:nvSpPr>
      <dsp:spPr>
        <a:xfrm>
          <a:off x="2047091" y="1004209"/>
          <a:ext cx="3798433" cy="115805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id-ID" sz="4500" kern="1200" dirty="0" smtClean="0">
              <a:solidFill>
                <a:schemeClr val="tx1"/>
              </a:solidFill>
            </a:rPr>
            <a:t>Intro</a:t>
          </a:r>
          <a:endParaRPr lang="id-ID" sz="4500" kern="1200" dirty="0">
            <a:solidFill>
              <a:schemeClr val="tx1"/>
            </a:solidFill>
          </a:endParaRPr>
        </a:p>
      </dsp:txBody>
      <dsp:txXfrm>
        <a:off x="2047091" y="1004209"/>
        <a:ext cx="3798433" cy="1158058"/>
      </dsp:txXfrm>
    </dsp:sp>
    <dsp:sp modelId="{6FECCCD4-0496-45E2-8A70-34864A5AF98F}">
      <dsp:nvSpPr>
        <dsp:cNvPr id="0" name=""/>
        <dsp:cNvSpPr/>
      </dsp:nvSpPr>
      <dsp:spPr>
        <a:xfrm>
          <a:off x="2029011" y="2468494"/>
          <a:ext cx="3798433" cy="115805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id-ID" sz="4500" kern="1200" dirty="0" smtClean="0">
              <a:solidFill>
                <a:schemeClr val="tx1"/>
              </a:solidFill>
            </a:rPr>
            <a:t>Kalimat Tesis</a:t>
          </a:r>
          <a:endParaRPr lang="id-ID" sz="4500" kern="1200" dirty="0">
            <a:solidFill>
              <a:schemeClr val="tx1"/>
            </a:solidFill>
          </a:endParaRPr>
        </a:p>
      </dsp:txBody>
      <dsp:txXfrm>
        <a:off x="2029011" y="2468494"/>
        <a:ext cx="3798433" cy="1158058"/>
      </dsp:txXfrm>
    </dsp:sp>
    <dsp:sp modelId="{AC589951-4211-4082-BF3C-DC917E80E965}">
      <dsp:nvSpPr>
        <dsp:cNvPr id="0" name=""/>
        <dsp:cNvSpPr/>
      </dsp:nvSpPr>
      <dsp:spPr>
        <a:xfrm>
          <a:off x="2029011" y="3916067"/>
          <a:ext cx="3798433" cy="11580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id-ID" sz="4500" kern="1200" dirty="0" smtClean="0">
              <a:solidFill>
                <a:schemeClr val="tx1"/>
              </a:solidFill>
            </a:rPr>
            <a:t>Lanjaran </a:t>
          </a:r>
          <a:endParaRPr lang="id-ID" sz="4500" kern="1200" dirty="0">
            <a:solidFill>
              <a:schemeClr val="tx1"/>
            </a:solidFill>
          </a:endParaRPr>
        </a:p>
      </dsp:txBody>
      <dsp:txXfrm>
        <a:off x="2029011" y="3916067"/>
        <a:ext cx="3798433" cy="1158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82568-0E81-418A-B4F5-432D11CE07B7}">
      <dsp:nvSpPr>
        <dsp:cNvPr id="0" name=""/>
        <dsp:cNvSpPr/>
      </dsp:nvSpPr>
      <dsp:spPr>
        <a:xfrm>
          <a:off x="1269324" y="3047523"/>
          <a:ext cx="759686" cy="723786"/>
        </a:xfrm>
        <a:custGeom>
          <a:avLst/>
          <a:gdLst/>
          <a:ahLst/>
          <a:cxnLst/>
          <a:rect l="0" t="0" r="0" b="0"/>
          <a:pathLst>
            <a:path>
              <a:moveTo>
                <a:pt x="0" y="0"/>
              </a:moveTo>
              <a:lnTo>
                <a:pt x="379843" y="0"/>
              </a:lnTo>
              <a:lnTo>
                <a:pt x="379843" y="723786"/>
              </a:lnTo>
              <a:lnTo>
                <a:pt x="759686" y="72378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22935" y="3383184"/>
        <a:ext cx="52464" cy="52464"/>
      </dsp:txXfrm>
    </dsp:sp>
    <dsp:sp modelId="{312D9F35-5F59-47DA-B357-4A626220CBBD}">
      <dsp:nvSpPr>
        <dsp:cNvPr id="0" name=""/>
        <dsp:cNvSpPr/>
      </dsp:nvSpPr>
      <dsp:spPr>
        <a:xfrm>
          <a:off x="1269324" y="2307025"/>
          <a:ext cx="777767" cy="740497"/>
        </a:xfrm>
        <a:custGeom>
          <a:avLst/>
          <a:gdLst/>
          <a:ahLst/>
          <a:cxnLst/>
          <a:rect l="0" t="0" r="0" b="0"/>
          <a:pathLst>
            <a:path>
              <a:moveTo>
                <a:pt x="0" y="740497"/>
              </a:moveTo>
              <a:lnTo>
                <a:pt x="388883" y="740497"/>
              </a:lnTo>
              <a:lnTo>
                <a:pt x="388883" y="0"/>
              </a:lnTo>
              <a:lnTo>
                <a:pt x="77776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31360" y="2650427"/>
        <a:ext cx="53694" cy="53694"/>
      </dsp:txXfrm>
    </dsp:sp>
    <dsp:sp modelId="{86D63E42-2BF9-4652-89B0-EA7A19FC44B4}">
      <dsp:nvSpPr>
        <dsp:cNvPr id="0" name=""/>
        <dsp:cNvSpPr/>
      </dsp:nvSpPr>
      <dsp:spPr>
        <a:xfrm rot="16200000">
          <a:off x="-2357228" y="2468494"/>
          <a:ext cx="6095047" cy="1158058"/>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id-ID" sz="5900" kern="1200" dirty="0" smtClean="0">
              <a:solidFill>
                <a:schemeClr val="tx1"/>
              </a:solidFill>
            </a:rPr>
            <a:t>Paragraf </a:t>
          </a:r>
          <a:r>
            <a:rPr lang="en-ID" sz="5900" kern="1200" dirty="0" err="1" smtClean="0">
              <a:solidFill>
                <a:schemeClr val="tx1"/>
              </a:solidFill>
            </a:rPr>
            <a:t>Kelas</a:t>
          </a:r>
          <a:endParaRPr lang="id-ID" sz="5900" kern="1200" dirty="0">
            <a:solidFill>
              <a:schemeClr val="tx1"/>
            </a:solidFill>
          </a:endParaRPr>
        </a:p>
      </dsp:txBody>
      <dsp:txXfrm>
        <a:off x="-2357228" y="2468494"/>
        <a:ext cx="6095047" cy="1158058"/>
      </dsp:txXfrm>
    </dsp:sp>
    <dsp:sp modelId="{1FE4AA7B-9C5E-4C82-86A6-7706E36749AE}">
      <dsp:nvSpPr>
        <dsp:cNvPr id="0" name=""/>
        <dsp:cNvSpPr/>
      </dsp:nvSpPr>
      <dsp:spPr>
        <a:xfrm>
          <a:off x="2047091" y="1727996"/>
          <a:ext cx="3798433" cy="115805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solidFill>
                <a:schemeClr val="tx1"/>
              </a:solidFill>
            </a:rPr>
            <a:t>Isi Sesuai Lanjaran </a:t>
          </a:r>
          <a:endParaRPr lang="id-ID" sz="2600" kern="1200" dirty="0">
            <a:solidFill>
              <a:schemeClr val="tx1"/>
            </a:solidFill>
          </a:endParaRPr>
        </a:p>
      </dsp:txBody>
      <dsp:txXfrm>
        <a:off x="2047091" y="1727996"/>
        <a:ext cx="3798433" cy="1158058"/>
      </dsp:txXfrm>
    </dsp:sp>
    <dsp:sp modelId="{6FECCCD4-0496-45E2-8A70-34864A5AF98F}">
      <dsp:nvSpPr>
        <dsp:cNvPr id="0" name=""/>
        <dsp:cNvSpPr/>
      </dsp:nvSpPr>
      <dsp:spPr>
        <a:xfrm>
          <a:off x="2029011" y="3192280"/>
          <a:ext cx="3798433" cy="115805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solidFill>
                <a:schemeClr val="tx1"/>
              </a:solidFill>
            </a:rPr>
            <a:t>Pembuktian/Pemberian Argumentasi</a:t>
          </a:r>
          <a:endParaRPr lang="id-ID" sz="2600" kern="1200" dirty="0">
            <a:solidFill>
              <a:schemeClr val="tx1"/>
            </a:solidFill>
          </a:endParaRPr>
        </a:p>
      </dsp:txBody>
      <dsp:txXfrm>
        <a:off x="2029011" y="3192280"/>
        <a:ext cx="3798433" cy="1158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A8EA-DA22-4EA6-A0FE-BBC8343BF66B}">
      <dsp:nvSpPr>
        <dsp:cNvPr id="0" name=""/>
        <dsp:cNvSpPr/>
      </dsp:nvSpPr>
      <dsp:spPr>
        <a:xfrm>
          <a:off x="1269324" y="3047523"/>
          <a:ext cx="759686" cy="1447573"/>
        </a:xfrm>
        <a:custGeom>
          <a:avLst/>
          <a:gdLst/>
          <a:ahLst/>
          <a:cxnLst/>
          <a:rect l="0" t="0" r="0" b="0"/>
          <a:pathLst>
            <a:path>
              <a:moveTo>
                <a:pt x="0" y="0"/>
              </a:moveTo>
              <a:lnTo>
                <a:pt x="379843" y="0"/>
              </a:lnTo>
              <a:lnTo>
                <a:pt x="379843" y="1447573"/>
              </a:lnTo>
              <a:lnTo>
                <a:pt x="759686" y="14475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08297" y="3730440"/>
        <a:ext cx="81740" cy="81740"/>
      </dsp:txXfrm>
    </dsp:sp>
    <dsp:sp modelId="{5B982568-0E81-418A-B4F5-432D11CE07B7}">
      <dsp:nvSpPr>
        <dsp:cNvPr id="0" name=""/>
        <dsp:cNvSpPr/>
      </dsp:nvSpPr>
      <dsp:spPr>
        <a:xfrm>
          <a:off x="1269324" y="3001803"/>
          <a:ext cx="759686" cy="91440"/>
        </a:xfrm>
        <a:custGeom>
          <a:avLst/>
          <a:gdLst/>
          <a:ahLst/>
          <a:cxnLst/>
          <a:rect l="0" t="0" r="0" b="0"/>
          <a:pathLst>
            <a:path>
              <a:moveTo>
                <a:pt x="0" y="45720"/>
              </a:moveTo>
              <a:lnTo>
                <a:pt x="75968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30175" y="3028531"/>
        <a:ext cx="37984" cy="37984"/>
      </dsp:txXfrm>
    </dsp:sp>
    <dsp:sp modelId="{312D9F35-5F59-47DA-B357-4A626220CBBD}">
      <dsp:nvSpPr>
        <dsp:cNvPr id="0" name=""/>
        <dsp:cNvSpPr/>
      </dsp:nvSpPr>
      <dsp:spPr>
        <a:xfrm>
          <a:off x="1269324" y="1583239"/>
          <a:ext cx="777767" cy="1464284"/>
        </a:xfrm>
        <a:custGeom>
          <a:avLst/>
          <a:gdLst/>
          <a:ahLst/>
          <a:cxnLst/>
          <a:rect l="0" t="0" r="0" b="0"/>
          <a:pathLst>
            <a:path>
              <a:moveTo>
                <a:pt x="0" y="1464284"/>
              </a:moveTo>
              <a:lnTo>
                <a:pt x="388883" y="1464284"/>
              </a:lnTo>
              <a:lnTo>
                <a:pt x="388883" y="0"/>
              </a:lnTo>
              <a:lnTo>
                <a:pt x="77776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616757" y="2273930"/>
        <a:ext cx="82901" cy="82901"/>
      </dsp:txXfrm>
    </dsp:sp>
    <dsp:sp modelId="{86D63E42-2BF9-4652-89B0-EA7A19FC44B4}">
      <dsp:nvSpPr>
        <dsp:cNvPr id="0" name=""/>
        <dsp:cNvSpPr/>
      </dsp:nvSpPr>
      <dsp:spPr>
        <a:xfrm rot="16200000">
          <a:off x="-2357228" y="2468494"/>
          <a:ext cx="6095047" cy="1158058"/>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id-ID" sz="4700" kern="1200" dirty="0" smtClean="0">
              <a:solidFill>
                <a:schemeClr val="tx1"/>
              </a:solidFill>
            </a:rPr>
            <a:t>Paragraf Kesimpulan </a:t>
          </a:r>
          <a:endParaRPr lang="id-ID" sz="4700" kern="1200" dirty="0">
            <a:solidFill>
              <a:schemeClr val="tx1"/>
            </a:solidFill>
          </a:endParaRPr>
        </a:p>
      </dsp:txBody>
      <dsp:txXfrm>
        <a:off x="-2357228" y="2468494"/>
        <a:ext cx="6095047" cy="1158058"/>
      </dsp:txXfrm>
    </dsp:sp>
    <dsp:sp modelId="{1FE4AA7B-9C5E-4C82-86A6-7706E36749AE}">
      <dsp:nvSpPr>
        <dsp:cNvPr id="0" name=""/>
        <dsp:cNvSpPr/>
      </dsp:nvSpPr>
      <dsp:spPr>
        <a:xfrm>
          <a:off x="2047091" y="1004209"/>
          <a:ext cx="3798433" cy="115805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solidFill>
                <a:schemeClr val="tx1"/>
              </a:solidFill>
            </a:rPr>
            <a:t>Penutup</a:t>
          </a:r>
          <a:endParaRPr lang="id-ID" sz="3100" kern="1200" dirty="0">
            <a:solidFill>
              <a:schemeClr val="tx1"/>
            </a:solidFill>
          </a:endParaRPr>
        </a:p>
      </dsp:txBody>
      <dsp:txXfrm>
        <a:off x="2047091" y="1004209"/>
        <a:ext cx="3798433" cy="1158058"/>
      </dsp:txXfrm>
    </dsp:sp>
    <dsp:sp modelId="{6FECCCD4-0496-45E2-8A70-34864A5AF98F}">
      <dsp:nvSpPr>
        <dsp:cNvPr id="0" name=""/>
        <dsp:cNvSpPr/>
      </dsp:nvSpPr>
      <dsp:spPr>
        <a:xfrm>
          <a:off x="2029011" y="2468494"/>
          <a:ext cx="3798433" cy="115805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solidFill>
                <a:schemeClr val="tx1"/>
              </a:solidFill>
            </a:rPr>
            <a:t>Akhir yang Mengait ke Awal </a:t>
          </a:r>
          <a:endParaRPr lang="id-ID" sz="3100" kern="1200" dirty="0">
            <a:solidFill>
              <a:schemeClr val="tx1"/>
            </a:solidFill>
          </a:endParaRPr>
        </a:p>
      </dsp:txBody>
      <dsp:txXfrm>
        <a:off x="2029011" y="2468494"/>
        <a:ext cx="3798433" cy="1158058"/>
      </dsp:txXfrm>
    </dsp:sp>
    <dsp:sp modelId="{AC589951-4211-4082-BF3C-DC917E80E965}">
      <dsp:nvSpPr>
        <dsp:cNvPr id="0" name=""/>
        <dsp:cNvSpPr/>
      </dsp:nvSpPr>
      <dsp:spPr>
        <a:xfrm>
          <a:off x="2029011" y="3916067"/>
          <a:ext cx="3798433" cy="11580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solidFill>
                <a:schemeClr val="tx1"/>
              </a:solidFill>
            </a:rPr>
            <a:t>Jangan Menambah Informasi Baru </a:t>
          </a:r>
          <a:endParaRPr lang="id-ID" sz="3100" kern="1200" dirty="0">
            <a:solidFill>
              <a:schemeClr val="tx1"/>
            </a:solidFill>
          </a:endParaRPr>
        </a:p>
      </dsp:txBody>
      <dsp:txXfrm>
        <a:off x="2029011" y="3916067"/>
        <a:ext cx="3798433" cy="11580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334D819-9F07-4261-B09B-9E467E5D9002}" type="datetimeFigureOut">
              <a:rPr lang="en-US" smtClean="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55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4229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3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188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300797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82685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760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4616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946609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4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334D819-9F07-4261-B09B-9E467E5D9002}" type="datetimeFigureOut">
              <a:rPr lang="en-US" smtClean="0"/>
              <a:pPr/>
              <a:t>10/26/2018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1766878-3199-4EAB-94E7-2D6D11070E14}"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8703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68969"/>
            <a:ext cx="7926946" cy="1954208"/>
          </a:xfrm>
        </p:spPr>
        <p:txBody>
          <a:bodyPr>
            <a:normAutofit fontScale="90000"/>
          </a:bodyPr>
          <a:lstStyle/>
          <a:p>
            <a:r>
              <a:rPr lang="id-ID" sz="10700" dirty="0" smtClean="0"/>
              <a:t>Eksposisi</a:t>
            </a:r>
            <a:br>
              <a:rPr lang="id-ID" sz="10700" dirty="0" smtClean="0"/>
            </a:br>
            <a:r>
              <a:rPr lang="id-ID" sz="4900" dirty="0" smtClean="0"/>
              <a:t>pertemuan 6</a:t>
            </a:r>
            <a:endParaRPr lang="en-US" sz="4900" dirty="0"/>
          </a:p>
        </p:txBody>
      </p:sp>
      <p:sp>
        <p:nvSpPr>
          <p:cNvPr id="3" name="Subtitle 2"/>
          <p:cNvSpPr>
            <a:spLocks noGrp="1"/>
          </p:cNvSpPr>
          <p:nvPr>
            <p:ph type="subTitle" idx="1"/>
          </p:nvPr>
        </p:nvSpPr>
        <p:spPr>
          <a:xfrm>
            <a:off x="8636356" y="4714553"/>
            <a:ext cx="3431147" cy="1463040"/>
          </a:xfrm>
        </p:spPr>
        <p:txBody>
          <a:bodyPr>
            <a:normAutofit/>
          </a:bodyPr>
          <a:lstStyle/>
          <a:p>
            <a:r>
              <a:rPr lang="en-ID" sz="2800" dirty="0" err="1" smtClean="0"/>
              <a:t>Desy</a:t>
            </a:r>
            <a:r>
              <a:rPr lang="en-ID" sz="2800" dirty="0" smtClean="0"/>
              <a:t> </a:t>
            </a:r>
            <a:r>
              <a:rPr lang="en-ID" sz="2800" dirty="0" err="1" smtClean="0"/>
              <a:t>Listyaningrum</a:t>
            </a:r>
            <a:r>
              <a:rPr lang="en-ID" sz="2800" dirty="0" smtClean="0"/>
              <a:t>, </a:t>
            </a:r>
            <a:r>
              <a:rPr lang="en-ID" sz="2800" dirty="0" err="1" smtClean="0"/>
              <a:t>M.Hum</a:t>
            </a:r>
            <a:r>
              <a:rPr lang="en-ID" sz="2800" dirty="0" smtClean="0"/>
              <a:t>.</a:t>
            </a:r>
            <a:endParaRPr lang="en-US" sz="2800" dirty="0"/>
          </a:p>
        </p:txBody>
      </p:sp>
    </p:spTree>
    <p:extLst>
      <p:ext uri="{BB962C8B-B14F-4D97-AF65-F5344CB8AC3E}">
        <p14:creationId xmlns:p14="http://schemas.microsoft.com/office/powerpoint/2010/main" val="2398780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1303" y="199454"/>
            <a:ext cx="9720072" cy="1499616"/>
          </a:xfrm>
          <a:solidFill>
            <a:schemeClr val="accent5">
              <a:lumMod val="60000"/>
              <a:lumOff val="40000"/>
            </a:schemeClr>
          </a:solidFill>
        </p:spPr>
        <p:txBody>
          <a:bodyPr>
            <a:normAutofit/>
          </a:bodyPr>
          <a:lstStyle/>
          <a:p>
            <a:pPr algn="ctr"/>
            <a:r>
              <a:rPr lang="id-ID" sz="4400" dirty="0" smtClean="0">
                <a:latin typeface="Calibri" panose="020F0502020204030204" pitchFamily="34" charset="0"/>
                <a:cs typeface="Calibri" panose="020F0502020204030204" pitchFamily="34" charset="0"/>
              </a:rPr>
              <a:t>1. Apa itu kalimat tesis dalam eksposisi?</a:t>
            </a:r>
            <a:endParaRPr lang="id-ID"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52703" y="2084831"/>
            <a:ext cx="9720073" cy="4301681"/>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
            <a:r>
              <a:rPr lang="id-ID" sz="3900" dirty="0" smtClean="0">
                <a:solidFill>
                  <a:schemeClr val="tx1"/>
                </a:solidFill>
                <a:latin typeface="Calibri" panose="020F0502020204030204" pitchFamily="34" charset="0"/>
                <a:cs typeface="Calibri" panose="020F0502020204030204" pitchFamily="34" charset="0"/>
              </a:rPr>
              <a:t>Dalam menulis eksposisi, terlebih dahulu haruslah ada suatu hal, buah pikiran, ide, isi hati, atau pendapat yang akan kita uangkapkan. Nah, di dalam eksposisi sesuatu yang akan diungkapkan inilah disebut sebagai </a:t>
            </a:r>
            <a:r>
              <a:rPr lang="id-ID" sz="6600" dirty="0" smtClean="0">
                <a:solidFill>
                  <a:srgbClr val="FF0000"/>
                </a:solidFill>
                <a:latin typeface="Calibri" panose="020F0502020204030204" pitchFamily="34" charset="0"/>
                <a:cs typeface="Calibri" panose="020F0502020204030204" pitchFamily="34" charset="0"/>
              </a:rPr>
              <a:t>TESIS</a:t>
            </a:r>
            <a:r>
              <a:rPr lang="id-ID" sz="6600" dirty="0" smtClean="0">
                <a:solidFill>
                  <a:schemeClr val="tx1"/>
                </a:solidFill>
                <a:latin typeface="Calibri" panose="020F0502020204030204" pitchFamily="34" charset="0"/>
                <a:cs typeface="Calibri" panose="020F0502020204030204" pitchFamily="34" charset="0"/>
              </a:rPr>
              <a:t> </a:t>
            </a:r>
          </a:p>
          <a:p>
            <a:pPr algn="just"/>
            <a:endParaRPr lang="en-ID" sz="3900" dirty="0" smtClean="0">
              <a:solidFill>
                <a:schemeClr val="tx1"/>
              </a:solidFill>
              <a:latin typeface="Calibri" panose="020F0502020204030204" pitchFamily="34" charset="0"/>
              <a:cs typeface="Calibri" panose="020F0502020204030204" pitchFamily="34" charset="0"/>
            </a:endParaRPr>
          </a:p>
          <a:p>
            <a:pPr algn="just"/>
            <a:r>
              <a:rPr lang="id-ID" sz="3900" dirty="0" smtClean="0">
                <a:solidFill>
                  <a:schemeClr val="tx1"/>
                </a:solidFill>
                <a:latin typeface="Calibri" panose="020F0502020204030204" pitchFamily="34" charset="0"/>
                <a:cs typeface="Calibri" panose="020F0502020204030204" pitchFamily="34" charset="0"/>
              </a:rPr>
              <a:t>Misalnya, kita ingin mengemukakan pendapat kita, </a:t>
            </a:r>
            <a:r>
              <a:rPr lang="id-ID" sz="3900" dirty="0" smtClean="0">
                <a:solidFill>
                  <a:srgbClr val="FF0000"/>
                </a:solidFill>
                <a:latin typeface="Calibri" panose="020F0502020204030204" pitchFamily="34" charset="0"/>
                <a:cs typeface="Calibri" panose="020F0502020204030204" pitchFamily="34" charset="0"/>
              </a:rPr>
              <a:t>“</a:t>
            </a:r>
            <a:r>
              <a:rPr lang="id-ID" sz="3900" i="1" dirty="0" smtClean="0">
                <a:solidFill>
                  <a:srgbClr val="FF0000"/>
                </a:solidFill>
                <a:latin typeface="Calibri" panose="020F0502020204030204" pitchFamily="34" charset="0"/>
                <a:cs typeface="Calibri" panose="020F0502020204030204" pitchFamily="34" charset="0"/>
              </a:rPr>
              <a:t>Seharusnya merokok dilarang di Indonesia.”</a:t>
            </a:r>
            <a:r>
              <a:rPr lang="en-ID" sz="3900" i="1" dirty="0" smtClean="0">
                <a:solidFill>
                  <a:srgbClr val="FF0000"/>
                </a:solidFill>
                <a:latin typeface="Calibri" panose="020F0502020204030204" pitchFamily="34" charset="0"/>
                <a:cs typeface="Calibri" panose="020F0502020204030204" pitchFamily="34" charset="0"/>
              </a:rPr>
              <a:t> </a:t>
            </a:r>
            <a:r>
              <a:rPr lang="id-ID" sz="3900" i="1" dirty="0" smtClean="0">
                <a:solidFill>
                  <a:schemeClr val="tx1"/>
                </a:solidFill>
                <a:latin typeface="Calibri" panose="020F0502020204030204" pitchFamily="34" charset="0"/>
                <a:cs typeface="Calibri" panose="020F0502020204030204" pitchFamily="34" charset="0"/>
              </a:rPr>
              <a:t>itu adalah kalimat tesis</a:t>
            </a:r>
          </a:p>
          <a:p>
            <a:pPr algn="just"/>
            <a:endParaRPr lang="id-ID" sz="6600" dirty="0">
              <a:solidFill>
                <a:schemeClr val="tx1"/>
              </a:solidFill>
            </a:endParaRPr>
          </a:p>
        </p:txBody>
      </p:sp>
    </p:spTree>
    <p:extLst>
      <p:ext uri="{BB962C8B-B14F-4D97-AF65-F5344CB8AC3E}">
        <p14:creationId xmlns:p14="http://schemas.microsoft.com/office/powerpoint/2010/main" val="1804990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Scale>
                                      <p:cBhvr>
                                        <p:cTn id="19"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0" end="0"/>
                                            </p:txEl>
                                          </p:spTgt>
                                        </p:tgtEl>
                                        <p:attrNameLst>
                                          <p:attrName>ppt_x</p:attrName>
                                          <p:attrName>ppt_y</p:attrName>
                                        </p:attrNameLst>
                                      </p:cBhvr>
                                    </p:animMotion>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Scale>
                                      <p:cBhvr>
                                        <p:cTn id="2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2" end="2"/>
                                            </p:txEl>
                                          </p:spTgt>
                                        </p:tgtEl>
                                        <p:attrNameLst>
                                          <p:attrName>ppt_x</p:attrName>
                                          <p:attrName>ppt_y</p:attrName>
                                        </p:attrNameLst>
                                      </p:cBhvr>
                                    </p:animMotion>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813" y="1885950"/>
            <a:ext cx="10987087" cy="4943475"/>
          </a:xfrm>
        </p:spPr>
        <p:txBody>
          <a:bodyPr>
            <a:normAutofit fontScale="77500" lnSpcReduction="20000"/>
          </a:bodyPr>
          <a:lstStyle/>
          <a:p>
            <a:pPr marL="0" indent="0" fontAlgn="auto">
              <a:spcAft>
                <a:spcPts val="0"/>
              </a:spcAft>
              <a:buNone/>
              <a:defRPr/>
            </a:pPr>
            <a:r>
              <a:rPr lang="en-US" sz="4800" b="1" dirty="0" smtClean="0">
                <a:latin typeface="Calibri" panose="020F0502020204030204" pitchFamily="34" charset="0"/>
                <a:cs typeface="Calibri" panose="020F0502020204030204" pitchFamily="34" charset="0"/>
              </a:rPr>
              <a:t>KELAS</a:t>
            </a:r>
            <a:r>
              <a:rPr lang="en-US" sz="3000" dirty="0" smtClean="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a:t>
            </a:r>
            <a:r>
              <a:rPr lang="en-US" sz="35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uraian</a:t>
            </a:r>
            <a:r>
              <a:rPr lang="en-US" sz="3300" dirty="0">
                <a:latin typeface="Calibri" panose="020F0502020204030204" pitchFamily="34" charset="0"/>
                <a:cs typeface="Calibri" panose="020F0502020204030204" pitchFamily="34" charset="0"/>
              </a:rPr>
              <a:t> yang </a:t>
            </a:r>
            <a:r>
              <a:rPr lang="en-US" sz="3300" dirty="0" err="1">
                <a:latin typeface="Calibri" panose="020F0502020204030204" pitchFamily="34" charset="0"/>
                <a:cs typeface="Calibri" panose="020F0502020204030204" pitchFamily="34" charset="0"/>
              </a:rPr>
              <a:t>mendukung</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atau</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membuktikan</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bahwa</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tesis</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itu</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benar</a:t>
            </a:r>
            <a:r>
              <a:rPr lang="en-US" sz="3300" dirty="0">
                <a:latin typeface="Calibri" panose="020F0502020204030204" pitchFamily="34" charset="0"/>
                <a:cs typeface="Calibri" panose="020F0502020204030204" pitchFamily="34" charset="0"/>
              </a:rPr>
              <a:t> </a:t>
            </a:r>
            <a:endParaRPr lang="en-US" sz="3300" dirty="0" smtClean="0">
              <a:latin typeface="Calibri" panose="020F0502020204030204" pitchFamily="34" charset="0"/>
              <a:cs typeface="Calibri" panose="020F0502020204030204" pitchFamily="34" charset="0"/>
            </a:endParaRPr>
          </a:p>
          <a:p>
            <a:pPr marL="0" indent="0" fontAlgn="auto">
              <a:spcAft>
                <a:spcPts val="0"/>
              </a:spcAft>
              <a:buNone/>
              <a:defRPr/>
            </a:pPr>
            <a:endParaRPr lang="id-ID" sz="3300" dirty="0">
              <a:latin typeface="Calibri" panose="020F0502020204030204" pitchFamily="34" charset="0"/>
              <a:cs typeface="Calibri" panose="020F0502020204030204" pitchFamily="34" charset="0"/>
            </a:endParaRPr>
          </a:p>
          <a:p>
            <a:pPr marL="0" indent="0" fontAlgn="auto">
              <a:spcAft>
                <a:spcPts val="0"/>
              </a:spcAft>
              <a:buNone/>
              <a:defRPr/>
            </a:pPr>
            <a:r>
              <a:rPr lang="id-ID" sz="3500" dirty="0" smtClean="0">
                <a:latin typeface="Calibri" panose="020F0502020204030204" pitchFamily="34" charset="0"/>
                <a:cs typeface="Calibri" panose="020F0502020204030204" pitchFamily="34" charset="0"/>
              </a:rPr>
              <a:t>Seluruh tulisan eksposisi haruslah mendukung dan membuktikan bahwa tesis yang kita sampaikan benar. Kembali pada contoh tesis “</a:t>
            </a:r>
            <a:r>
              <a:rPr lang="id-ID" sz="3500" i="1" dirty="0" smtClean="0">
                <a:solidFill>
                  <a:schemeClr val="accent2">
                    <a:lumMod val="50000"/>
                  </a:schemeClr>
                </a:solidFill>
                <a:latin typeface="Calibri" panose="020F0502020204030204" pitchFamily="34" charset="0"/>
                <a:cs typeface="Calibri" panose="020F0502020204030204" pitchFamily="34" charset="0"/>
              </a:rPr>
              <a:t>Seharusnya merokok dilarang di Indonesia.</a:t>
            </a:r>
            <a:r>
              <a:rPr lang="id-ID" sz="3500" dirty="0" smtClean="0">
                <a:solidFill>
                  <a:schemeClr val="accent2">
                    <a:lumMod val="50000"/>
                  </a:schemeClr>
                </a:solidFill>
                <a:latin typeface="Calibri" panose="020F0502020204030204" pitchFamily="34" charset="0"/>
                <a:cs typeface="Calibri" panose="020F0502020204030204" pitchFamily="34" charset="0"/>
              </a:rPr>
              <a:t>”</a:t>
            </a:r>
            <a:r>
              <a:rPr lang="id-ID" sz="3500" dirty="0" smtClean="0">
                <a:solidFill>
                  <a:schemeClr val="accent1"/>
                </a:solidFill>
                <a:latin typeface="Calibri" panose="020F0502020204030204" pitchFamily="34" charset="0"/>
                <a:cs typeface="Calibri" panose="020F0502020204030204" pitchFamily="34" charset="0"/>
              </a:rPr>
              <a:t> </a:t>
            </a:r>
            <a:r>
              <a:rPr lang="id-ID" sz="3500" dirty="0" smtClean="0">
                <a:latin typeface="Calibri" panose="020F0502020204030204" pitchFamily="34" charset="0"/>
                <a:cs typeface="Calibri" panose="020F0502020204030204" pitchFamily="34" charset="0"/>
              </a:rPr>
              <a:t>maka, kalimat  kelas-kelasnya adalah </a:t>
            </a:r>
          </a:p>
          <a:p>
            <a:pPr marL="514350" indent="-514350">
              <a:spcAft>
                <a:spcPts val="0"/>
              </a:spcAft>
              <a:buFont typeface="+mj-lt"/>
              <a:buAutoNum type="arabicPeriod"/>
              <a:defRPr/>
            </a:pPr>
            <a:r>
              <a:rPr lang="id-ID" sz="3500" i="1" dirty="0" smtClean="0">
                <a:solidFill>
                  <a:schemeClr val="accent2">
                    <a:lumMod val="50000"/>
                  </a:schemeClr>
                </a:solidFill>
                <a:latin typeface="Calibri" panose="020F0502020204030204" pitchFamily="34" charset="0"/>
                <a:cs typeface="Calibri" panose="020F0502020204030204" pitchFamily="34" charset="0"/>
              </a:rPr>
              <a:t>Merokok itu menghambur-hamburkan uang tanpa manfaat</a:t>
            </a:r>
          </a:p>
          <a:p>
            <a:pPr marL="457200" indent="-457200" fontAlgn="auto">
              <a:spcAft>
                <a:spcPts val="0"/>
              </a:spcAft>
              <a:buAutoNum type="arabicPeriod"/>
              <a:defRPr/>
            </a:pPr>
            <a:r>
              <a:rPr lang="id-ID" sz="3500" i="1" dirty="0" smtClean="0">
                <a:solidFill>
                  <a:schemeClr val="accent2">
                    <a:lumMod val="50000"/>
                  </a:schemeClr>
                </a:solidFill>
                <a:latin typeface="Calibri" panose="020F0502020204030204" pitchFamily="34" charset="0"/>
                <a:cs typeface="Calibri" panose="020F0502020204030204" pitchFamily="34" charset="0"/>
              </a:rPr>
              <a:t>Merokok itu merusak kesehatan </a:t>
            </a:r>
          </a:p>
          <a:p>
            <a:pPr marL="457200" indent="-457200" fontAlgn="auto">
              <a:spcAft>
                <a:spcPts val="0"/>
              </a:spcAft>
              <a:buAutoNum type="arabicPeriod"/>
              <a:defRPr/>
            </a:pPr>
            <a:r>
              <a:rPr lang="id-ID" sz="3500" i="1" dirty="0" smtClean="0">
                <a:solidFill>
                  <a:schemeClr val="accent2">
                    <a:lumMod val="50000"/>
                  </a:schemeClr>
                </a:solidFill>
                <a:latin typeface="Calibri" panose="020F0502020204030204" pitchFamily="34" charset="0"/>
                <a:cs typeface="Calibri" panose="020F0502020204030204" pitchFamily="34" charset="0"/>
              </a:rPr>
              <a:t>Merokok itu menyebabkan kecanduan sehingga apabila pecandu kehaabisan rokok ia tidak bisa berpikir dan tidak bisa bekerja dengan tenang </a:t>
            </a:r>
            <a:endParaRPr lang="en-US" sz="3500" i="1" dirty="0">
              <a:solidFill>
                <a:schemeClr val="accent2">
                  <a:lumMod val="50000"/>
                </a:schemeClr>
              </a:solidFill>
              <a:latin typeface="Calibri" panose="020F0502020204030204" pitchFamily="34" charset="0"/>
              <a:cs typeface="Calibri" panose="020F0502020204030204" pitchFamily="34" charset="0"/>
            </a:endParaRPr>
          </a:p>
          <a:p>
            <a:pPr marL="0" indent="0" fontAlgn="auto">
              <a:spcAft>
                <a:spcPts val="0"/>
              </a:spcAft>
              <a:buNone/>
              <a:defRPr/>
            </a:pPr>
            <a:r>
              <a:rPr lang="id-ID" sz="2800" i="1" dirty="0" smtClean="0"/>
              <a:t>  </a:t>
            </a:r>
            <a:endParaRPr lang="en-US" sz="2800" i="1" dirty="0"/>
          </a:p>
          <a:p>
            <a:endParaRPr lang="id-ID" dirty="0"/>
          </a:p>
        </p:txBody>
      </p:sp>
      <p:sp>
        <p:nvSpPr>
          <p:cNvPr id="4" name="Title 1"/>
          <p:cNvSpPr>
            <a:spLocks noGrp="1"/>
          </p:cNvSpPr>
          <p:nvPr>
            <p:ph type="title"/>
          </p:nvPr>
        </p:nvSpPr>
        <p:spPr>
          <a:xfrm>
            <a:off x="1267015" y="213741"/>
            <a:ext cx="9720072" cy="1499616"/>
          </a:xfrm>
          <a:solidFill>
            <a:schemeClr val="accent5">
              <a:lumMod val="60000"/>
              <a:lumOff val="40000"/>
            </a:schemeClr>
          </a:solidFill>
        </p:spPr>
        <p:txBody>
          <a:bodyPr/>
          <a:lstStyle/>
          <a:p>
            <a:pPr algn="ctr"/>
            <a:r>
              <a:rPr lang="id-ID" dirty="0" smtClean="0">
                <a:latin typeface="Calibri" panose="020F0502020204030204" pitchFamily="34" charset="0"/>
                <a:cs typeface="Calibri" panose="020F0502020204030204" pitchFamily="34" charset="0"/>
              </a:rPr>
              <a:t>2. Apa itu kelas-kelas dalam eksposisi?</a:t>
            </a:r>
            <a:endParaRPr lang="id-ID"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8275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290" y="213741"/>
            <a:ext cx="9720072" cy="1100709"/>
          </a:xfrm>
          <a:solidFill>
            <a:schemeClr val="accent5">
              <a:lumMod val="60000"/>
              <a:lumOff val="40000"/>
            </a:schemeClr>
          </a:solidFill>
        </p:spPr>
        <p:txBody>
          <a:bodyPr>
            <a:normAutofit fontScale="90000"/>
          </a:bodyPr>
          <a:lstStyle/>
          <a:p>
            <a:pPr algn="ctr"/>
            <a:r>
              <a:rPr lang="id-ID" dirty="0" smtClean="0">
                <a:latin typeface="Calibri" panose="020F0502020204030204" pitchFamily="34" charset="0"/>
                <a:cs typeface="Calibri" panose="020F0502020204030204" pitchFamily="34" charset="0"/>
              </a:rPr>
              <a:t>3. </a:t>
            </a:r>
            <a:r>
              <a:rPr lang="id-ID" dirty="0">
                <a:latin typeface="Calibri" panose="020F0502020204030204" pitchFamily="34" charset="0"/>
                <a:cs typeface="Calibri" panose="020F0502020204030204" pitchFamily="34" charset="0"/>
              </a:rPr>
              <a:t>Apa itu </a:t>
            </a:r>
            <a:r>
              <a:rPr lang="id-ID" dirty="0" smtClean="0">
                <a:latin typeface="Calibri" panose="020F0502020204030204" pitchFamily="34" charset="0"/>
                <a:cs typeface="Calibri" panose="020F0502020204030204" pitchFamily="34" charset="0"/>
              </a:rPr>
              <a:t>kesimpulan dalam </a:t>
            </a:r>
            <a:r>
              <a:rPr lang="id-ID" dirty="0">
                <a:latin typeface="Calibri" panose="020F0502020204030204" pitchFamily="34" charset="0"/>
                <a:cs typeface="Calibri" panose="020F0502020204030204" pitchFamily="34" charset="0"/>
              </a:rPr>
              <a:t>eksposisi?</a:t>
            </a:r>
          </a:p>
        </p:txBody>
      </p:sp>
      <p:sp>
        <p:nvSpPr>
          <p:cNvPr id="3" name="Content Placeholder 2"/>
          <p:cNvSpPr>
            <a:spLocks noGrp="1"/>
          </p:cNvSpPr>
          <p:nvPr>
            <p:ph idx="1"/>
          </p:nvPr>
        </p:nvSpPr>
        <p:spPr>
          <a:xfrm>
            <a:off x="1024127" y="1643064"/>
            <a:ext cx="9720073" cy="5029199"/>
          </a:xfrm>
        </p:spPr>
        <p:txBody>
          <a:bodyPr>
            <a:normAutofit/>
          </a:bodyPr>
          <a:lstStyle/>
          <a:p>
            <a:pPr>
              <a:buFont typeface="Arial" panose="020B0604020202020204" pitchFamily="34" charset="0"/>
              <a:buChar char="•"/>
            </a:pPr>
            <a:r>
              <a:rPr lang="id-ID" sz="3200" dirty="0" smtClean="0">
                <a:latin typeface="Calibri" panose="020F0502020204030204" pitchFamily="34" charset="0"/>
                <a:cs typeface="Calibri" panose="020F0502020204030204" pitchFamily="34" charset="0"/>
              </a:rPr>
              <a:t>Kesimpulan harus sejalan dan menguatkan tesis </a:t>
            </a:r>
          </a:p>
          <a:p>
            <a:pPr>
              <a:buFont typeface="Arial" panose="020B0604020202020204" pitchFamily="34" charset="0"/>
              <a:buChar char="•"/>
            </a:pPr>
            <a:r>
              <a:rPr lang="id-ID" sz="3200" dirty="0" smtClean="0">
                <a:latin typeface="Calibri" panose="020F0502020204030204" pitchFamily="34" charset="0"/>
                <a:cs typeface="Calibri" panose="020F0502020204030204" pitchFamily="34" charset="0"/>
              </a:rPr>
              <a:t>Ada ahli yang mengatakan bahwa kesimpulan itu tesis dengan perkataan lain </a:t>
            </a:r>
          </a:p>
          <a:p>
            <a:pPr>
              <a:buFont typeface="Arial" panose="020B0604020202020204" pitchFamily="34" charset="0"/>
              <a:buChar char="•"/>
            </a:pPr>
            <a:r>
              <a:rPr lang="id-ID" sz="3200" dirty="0" smtClean="0">
                <a:latin typeface="Calibri" panose="020F0502020204030204" pitchFamily="34" charset="0"/>
                <a:cs typeface="Calibri" panose="020F0502020204030204" pitchFamily="34" charset="0"/>
              </a:rPr>
              <a:t>Ekor mengait ke awal. Jika kesimpulan tidak sesuai tesis, maka eksposisi yang Anda buat, </a:t>
            </a:r>
            <a:r>
              <a:rPr lang="id-ID" sz="3200" i="1" dirty="0" smtClean="0">
                <a:latin typeface="Calibri" panose="020F0502020204030204" pitchFamily="34" charset="0"/>
                <a:cs typeface="Calibri" panose="020F0502020204030204" pitchFamily="34" charset="0"/>
              </a:rPr>
              <a:t>ngelantur. </a:t>
            </a:r>
          </a:p>
          <a:p>
            <a:r>
              <a:rPr lang="id-ID" b="1" dirty="0" smtClean="0">
                <a:latin typeface="Calibri" panose="020F0502020204030204" pitchFamily="34" charset="0"/>
                <a:cs typeface="Calibri" panose="020F0502020204030204" pitchFamily="34" charset="0"/>
              </a:rPr>
              <a:t>Contoh: </a:t>
            </a:r>
          </a:p>
          <a:p>
            <a:r>
              <a:rPr lang="id-ID" dirty="0" smtClean="0">
                <a:latin typeface="Calibri" panose="020F0502020204030204" pitchFamily="34" charset="0"/>
                <a:cs typeface="Calibri" panose="020F0502020204030204" pitchFamily="34" charset="0"/>
              </a:rPr>
              <a:t> </a:t>
            </a:r>
            <a:r>
              <a:rPr lang="id-ID" sz="2400" i="1" dirty="0" smtClean="0">
                <a:solidFill>
                  <a:srgbClr val="FF0000"/>
                </a:solidFill>
                <a:latin typeface="Calibri" panose="020F0502020204030204" pitchFamily="34" charset="0"/>
                <a:cs typeface="Calibri" panose="020F0502020204030204" pitchFamily="34" charset="0"/>
              </a:rPr>
              <a:t>“M</a:t>
            </a:r>
            <a:r>
              <a:rPr lang="id-ID" sz="2800" i="1" dirty="0" smtClean="0">
                <a:solidFill>
                  <a:srgbClr val="FF0000"/>
                </a:solidFill>
                <a:latin typeface="Calibri" panose="020F0502020204030204" pitchFamily="34" charset="0"/>
                <a:cs typeface="Calibri" panose="020F0502020204030204" pitchFamily="34" charset="0"/>
              </a:rPr>
              <a:t>elihat besarnya kerusakan dan kerugian yang ditimbulkan merokok, agaknya sudah sepatutnya pemerintah di negeri ini turun tangan untuk melarang rakyat merokok di wilayah republik yang masih berusaha menyukseskan pembangunan ini.” </a:t>
            </a:r>
            <a:endParaRPr lang="id-ID" sz="28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84243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7028" y="320040"/>
            <a:ext cx="9720073" cy="899160"/>
          </a:xfrm>
          <a:solidFill>
            <a:srgbClr val="FFFF00"/>
          </a:solidFill>
        </p:spPr>
        <p:txBody>
          <a:bodyPr>
            <a:noAutofit/>
          </a:bodyPr>
          <a:lstStyle/>
          <a:p>
            <a:pPr algn="ctr">
              <a:defRPr/>
            </a:pPr>
            <a:r>
              <a:rPr lang="en-US" sz="6000" b="1" dirty="0" err="1">
                <a:solidFill>
                  <a:schemeClr val="tx1"/>
                </a:solidFill>
                <a:latin typeface="Calibri" panose="020F0502020204030204" pitchFamily="34" charset="0"/>
                <a:cs typeface="Calibri" panose="020F0502020204030204" pitchFamily="34" charset="0"/>
              </a:rPr>
              <a:t>Pola</a:t>
            </a:r>
            <a:r>
              <a:rPr lang="en-US" sz="6000" b="1" dirty="0">
                <a:solidFill>
                  <a:schemeClr val="tx1"/>
                </a:solidFill>
                <a:latin typeface="Calibri" panose="020F0502020204030204" pitchFamily="34" charset="0"/>
                <a:cs typeface="Calibri" panose="020F0502020204030204" pitchFamily="34" charset="0"/>
              </a:rPr>
              <a:t> </a:t>
            </a:r>
            <a:r>
              <a:rPr lang="en-US" sz="6000" b="1" dirty="0" err="1">
                <a:solidFill>
                  <a:schemeClr val="tx1"/>
                </a:solidFill>
                <a:latin typeface="Calibri" panose="020F0502020204030204" pitchFamily="34" charset="0"/>
                <a:cs typeface="Calibri" panose="020F0502020204030204" pitchFamily="34" charset="0"/>
              </a:rPr>
              <a:t>Tulisan</a:t>
            </a:r>
            <a:r>
              <a:rPr lang="en-US" sz="6000" b="1" dirty="0">
                <a:solidFill>
                  <a:schemeClr val="tx1"/>
                </a:solidFill>
                <a:latin typeface="Calibri" panose="020F0502020204030204" pitchFamily="34" charset="0"/>
                <a:cs typeface="Calibri" panose="020F0502020204030204" pitchFamily="34" charset="0"/>
              </a:rPr>
              <a:t> </a:t>
            </a:r>
            <a:r>
              <a:rPr lang="en-US" sz="6000" b="1" dirty="0" err="1">
                <a:solidFill>
                  <a:schemeClr val="tx1"/>
                </a:solidFill>
                <a:latin typeface="Calibri" panose="020F0502020204030204" pitchFamily="34" charset="0"/>
                <a:cs typeface="Calibri" panose="020F0502020204030204" pitchFamily="34" charset="0"/>
              </a:rPr>
              <a:t>Eksposisi</a:t>
            </a:r>
            <a:endParaRPr lang="en-US" sz="6000"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67028" y="1585911"/>
            <a:ext cx="9720073" cy="4586289"/>
          </a:xfrm>
          <a:solidFill>
            <a:srgbClr val="00B050"/>
          </a:solidFill>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274320" indent="-274320" algn="just">
              <a:spcAft>
                <a:spcPts val="0"/>
              </a:spcAft>
              <a:buFont typeface="Wingdings 2"/>
              <a:buChar char=""/>
              <a:defRPr/>
            </a:pPr>
            <a:r>
              <a:rPr lang="en-US" sz="3500" b="1" dirty="0" smtClean="0">
                <a:latin typeface="Calibri" panose="020F0502020204030204" pitchFamily="34" charset="0"/>
                <a:cs typeface="Calibri" panose="020F0502020204030204" pitchFamily="34" charset="0"/>
              </a:rPr>
              <a:t>TESIS </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inti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tulisan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hal</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yang </a:t>
            </a:r>
            <a:r>
              <a:rPr lang="en-US" sz="3200" dirty="0" err="1">
                <a:latin typeface="Calibri" panose="020F0502020204030204" pitchFamily="34" charset="0"/>
                <a:cs typeface="Calibri" panose="020F0502020204030204" pitchFamily="34" charset="0"/>
              </a:rPr>
              <a:t>ingin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diungkap</a:t>
            </a:r>
            <a:r>
              <a:rPr lang="en-US" sz="3200" dirty="0">
                <a:latin typeface="Calibri" panose="020F0502020204030204" pitchFamily="34" charset="0"/>
                <a:cs typeface="Calibri" panose="020F0502020204030204" pitchFamily="34" charset="0"/>
              </a:rPr>
              <a:t> </a:t>
            </a:r>
          </a:p>
          <a:p>
            <a:pPr marL="0" indent="0" algn="just">
              <a:spcAft>
                <a:spcPts val="0"/>
              </a:spcAft>
              <a:buNone/>
              <a:defRPr/>
            </a:pPr>
            <a:r>
              <a:rPr lang="en-US" sz="3200" dirty="0" err="1">
                <a:latin typeface="Calibri" panose="020F0502020204030204" pitchFamily="34" charset="0"/>
                <a:cs typeface="Calibri" panose="020F0502020204030204" pitchFamily="34" charset="0"/>
              </a:rPr>
              <a:t>Seluruh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wacana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harus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sejalan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untuk</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mendukung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membuktikan</a:t>
            </a:r>
            <a:r>
              <a:rPr lang="en-US" sz="3200" dirty="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tesis</a:t>
            </a:r>
            <a:r>
              <a:rPr lang="en-US" sz="3200" dirty="0" smtClean="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marL="0" indent="0">
              <a:spcAft>
                <a:spcPts val="0"/>
              </a:spcAft>
              <a:buNone/>
              <a:defRPr/>
            </a:pPr>
            <a:endParaRPr lang="en-US" sz="3200" dirty="0">
              <a:latin typeface="Calibri" panose="020F0502020204030204" pitchFamily="34" charset="0"/>
              <a:cs typeface="Calibri" panose="020F0502020204030204" pitchFamily="34" charset="0"/>
            </a:endParaRPr>
          </a:p>
          <a:p>
            <a:pPr marL="274320" indent="-274320">
              <a:spcAft>
                <a:spcPts val="0"/>
              </a:spcAft>
              <a:buFont typeface="Wingdings 2"/>
              <a:buChar char=""/>
              <a:defRPr/>
            </a:pPr>
            <a:r>
              <a:rPr lang="en-US" sz="3500" b="1" dirty="0" smtClean="0">
                <a:latin typeface="Calibri" panose="020F0502020204030204" pitchFamily="34" charset="0"/>
                <a:cs typeface="Calibri" panose="020F0502020204030204" pitchFamily="34" charset="0"/>
              </a:rPr>
              <a:t>KELAS</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uraian</a:t>
            </a:r>
            <a:r>
              <a:rPr lang="en-US" sz="3200" dirty="0">
                <a:latin typeface="Calibri" panose="020F0502020204030204" pitchFamily="34" charset="0"/>
                <a:cs typeface="Calibri" panose="020F0502020204030204" pitchFamily="34" charset="0"/>
              </a:rPr>
              <a:t> yang </a:t>
            </a:r>
            <a:r>
              <a:rPr lang="en-US" sz="3200" dirty="0" err="1" smtClean="0">
                <a:latin typeface="Calibri" panose="020F0502020204030204" pitchFamily="34" charset="0"/>
                <a:cs typeface="Calibri" panose="020F0502020204030204" pitchFamily="34" charset="0"/>
              </a:rPr>
              <a:t>mendukung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atau</a:t>
            </a:r>
            <a:r>
              <a:rPr lang="en-US" sz="3200" dirty="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membuktikan</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bahwa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tesis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itu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benar</a:t>
            </a:r>
            <a:r>
              <a:rPr lang="en-US" sz="3200" dirty="0">
                <a:latin typeface="Calibri" panose="020F0502020204030204" pitchFamily="34" charset="0"/>
                <a:cs typeface="Calibri" panose="020F0502020204030204" pitchFamily="34" charset="0"/>
              </a:rPr>
              <a:t> </a:t>
            </a:r>
          </a:p>
          <a:p>
            <a:pPr marL="274320" indent="-274320">
              <a:spcAft>
                <a:spcPts val="0"/>
              </a:spcAft>
              <a:buFont typeface="Wingdings 2"/>
              <a:buChar char=""/>
              <a:defRPr/>
            </a:pPr>
            <a:endParaRPr lang="en-US" sz="3200" dirty="0" smtClean="0">
              <a:latin typeface="Calibri" panose="020F0502020204030204" pitchFamily="34" charset="0"/>
              <a:cs typeface="Calibri" panose="020F0502020204030204" pitchFamily="34" charset="0"/>
            </a:endParaRPr>
          </a:p>
          <a:p>
            <a:pPr marL="274320" indent="-274320">
              <a:spcAft>
                <a:spcPts val="0"/>
              </a:spcAft>
              <a:buFont typeface="Wingdings 2"/>
              <a:buChar char=""/>
              <a:defRPr/>
            </a:pPr>
            <a:r>
              <a:rPr lang="en-US" sz="3500" b="1" dirty="0" smtClean="0">
                <a:solidFill>
                  <a:schemeClr val="tx1"/>
                </a:solidFill>
                <a:latin typeface="Calibri" panose="020F0502020204030204" pitchFamily="34" charset="0"/>
                <a:cs typeface="Calibri" panose="020F0502020204030204" pitchFamily="34" charset="0"/>
              </a:rPr>
              <a:t>KESIMPULAN </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penutup</a:t>
            </a:r>
            <a:r>
              <a:rPr lang="en-US" sz="3200" dirty="0" smtClean="0">
                <a:latin typeface="Calibri" panose="020F0502020204030204" pitchFamily="34" charset="0"/>
                <a:cs typeface="Calibri" panose="020F0502020204030204" pitchFamily="34" charset="0"/>
              </a:rPr>
              <a:t> yang </a:t>
            </a:r>
            <a:r>
              <a:rPr lang="en-US" sz="3200" dirty="0" err="1" smtClean="0">
                <a:latin typeface="Calibri" panose="020F0502020204030204" pitchFamily="34" charset="0"/>
                <a:cs typeface="Calibri" panose="020F0502020204030204" pitchFamily="34" charset="0"/>
              </a:rPr>
              <a:t>kembali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memperkuat</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tesis</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‘Nah, </a:t>
            </a:r>
            <a:r>
              <a:rPr lang="en-US" sz="3200" dirty="0" err="1">
                <a:latin typeface="Calibri" panose="020F0502020204030204" pitchFamily="34" charset="0"/>
                <a:cs typeface="Calibri" panose="020F0502020204030204" pitchFamily="34" charset="0"/>
              </a:rPr>
              <a:t>benar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apa</a:t>
            </a:r>
            <a:r>
              <a:rPr lang="en-US" sz="3200" dirty="0">
                <a:latin typeface="Calibri" panose="020F0502020204030204" pitchFamily="34" charset="0"/>
                <a:cs typeface="Calibri" panose="020F0502020204030204" pitchFamily="34" charset="0"/>
              </a:rPr>
              <a:t> yang </a:t>
            </a:r>
            <a:r>
              <a:rPr lang="en-US" sz="3200" dirty="0" err="1">
                <a:latin typeface="Calibri" panose="020F0502020204030204" pitchFamily="34" charset="0"/>
                <a:cs typeface="Calibri" panose="020F0502020204030204" pitchFamily="34" charset="0"/>
              </a:rPr>
              <a:t>saya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katakan</a:t>
            </a:r>
            <a:r>
              <a:rPr lang="en-US" sz="3200" dirty="0">
                <a:latin typeface="Calibri" panose="020F0502020204030204" pitchFamily="34" charset="0"/>
                <a:cs typeface="Calibri" panose="020F0502020204030204" pitchFamily="34" charset="0"/>
              </a:rPr>
              <a:t> di </a:t>
            </a:r>
            <a:r>
              <a:rPr lang="en-US" sz="3200" dirty="0" err="1">
                <a:latin typeface="Calibri" panose="020F0502020204030204" pitchFamily="34" charset="0"/>
                <a:cs typeface="Calibri" panose="020F0502020204030204" pitchFamily="34" charset="0"/>
              </a:rPr>
              <a:t>dalam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tesis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tadi</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AKHIR MENGAIT KE AWAL</a:t>
            </a:r>
            <a:endParaRPr lang="en-US" sz="3200" dirty="0">
              <a:latin typeface="Calibri" panose="020F0502020204030204" pitchFamily="34" charset="0"/>
              <a:cs typeface="Calibri" panose="020F0502020204030204" pitchFamily="34" charset="0"/>
            </a:endParaRPr>
          </a:p>
          <a:p>
            <a:pPr marL="274320" indent="-274320">
              <a:spcAft>
                <a:spcPts val="0"/>
              </a:spcAft>
              <a:buFont typeface="Wingdings 2"/>
              <a:buChar char=""/>
              <a:defRPr/>
            </a:pPr>
            <a:endParaRPr lang="en-US" dirty="0"/>
          </a:p>
          <a:p>
            <a:pPr marL="274320" indent="-274320">
              <a:spcAft>
                <a:spcPts val="0"/>
              </a:spcAft>
              <a:buFont typeface="Wingdings 2"/>
              <a:buChar char=""/>
              <a:defRPr/>
            </a:pPr>
            <a:endParaRPr lang="en-US" dirty="0"/>
          </a:p>
          <a:p>
            <a:pPr marL="274320" indent="-274320">
              <a:spcAft>
                <a:spcPts val="0"/>
              </a:spcAft>
              <a:buFont typeface="Wingdings 2"/>
              <a:buChar char=""/>
              <a:defRPr/>
            </a:pPr>
            <a:endParaRPr lang="en-US" dirty="0"/>
          </a:p>
        </p:txBody>
      </p:sp>
    </p:spTree>
    <p:extLst>
      <p:ext uri="{BB962C8B-B14F-4D97-AF65-F5344CB8AC3E}">
        <p14:creationId xmlns:p14="http://schemas.microsoft.com/office/powerpoint/2010/main" val="42695789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614488" y="2328863"/>
            <a:ext cx="9115425" cy="3514725"/>
          </a:xfrm>
        </p:spPr>
        <p:txBody>
          <a:bodyPr>
            <a:normAutofit fontScale="85000" lnSpcReduction="10000"/>
          </a:bodyPr>
          <a:lstStyle/>
          <a:p>
            <a:r>
              <a:rPr lang="en-US" sz="8000" dirty="0" err="1" smtClean="0"/>
              <a:t>Paragraf</a:t>
            </a:r>
            <a:r>
              <a:rPr lang="en-US" sz="8000" dirty="0" smtClean="0"/>
              <a:t> </a:t>
            </a:r>
            <a:r>
              <a:rPr lang="en-US" sz="8000" dirty="0" err="1"/>
              <a:t>tesis</a:t>
            </a:r>
            <a:r>
              <a:rPr lang="en-US" sz="8000" dirty="0"/>
              <a:t> </a:t>
            </a:r>
          </a:p>
          <a:p>
            <a:r>
              <a:rPr lang="en-US" sz="8000" dirty="0" err="1"/>
              <a:t>Paragraf</a:t>
            </a:r>
            <a:r>
              <a:rPr lang="en-US" sz="8000" dirty="0"/>
              <a:t> </a:t>
            </a:r>
            <a:r>
              <a:rPr lang="en-US" sz="8000" dirty="0" err="1"/>
              <a:t>kelas</a:t>
            </a:r>
            <a:r>
              <a:rPr lang="en-US" sz="8000" dirty="0"/>
              <a:t> </a:t>
            </a:r>
          </a:p>
          <a:p>
            <a:r>
              <a:rPr lang="en-US" sz="8000" dirty="0" err="1"/>
              <a:t>Paragraf</a:t>
            </a:r>
            <a:r>
              <a:rPr lang="en-US" sz="8000" dirty="0"/>
              <a:t> </a:t>
            </a:r>
            <a:r>
              <a:rPr lang="en-US" sz="8000" dirty="0" err="1"/>
              <a:t>kesimpulan</a:t>
            </a:r>
            <a:r>
              <a:rPr lang="en-US" sz="8000" dirty="0"/>
              <a:t> </a:t>
            </a:r>
          </a:p>
          <a:p>
            <a:endParaRPr lang="en-US" dirty="0" smtClean="0"/>
          </a:p>
          <a:p>
            <a:endParaRPr lang="en-US" dirty="0" smtClean="0"/>
          </a:p>
          <a:p>
            <a:endParaRPr lang="en-US" dirty="0" smtClean="0"/>
          </a:p>
        </p:txBody>
      </p:sp>
      <p:sp>
        <p:nvSpPr>
          <p:cNvPr id="4" name="Rounded Rectangular Callout 3"/>
          <p:cNvSpPr/>
          <p:nvPr/>
        </p:nvSpPr>
        <p:spPr>
          <a:xfrm>
            <a:off x="5072062" y="64498"/>
            <a:ext cx="6615114" cy="1700212"/>
          </a:xfrm>
          <a:prstGeom prst="wedgeRoundRectCallout">
            <a:avLst>
              <a:gd name="adj1" fmla="val -94789"/>
              <a:gd name="adj2" fmla="val 8583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POLA TULISAN EKSPOSISI</a:t>
            </a:r>
            <a:endParaRPr lang="id-ID" sz="4400" dirty="0">
              <a:solidFill>
                <a:schemeClr val="tx1"/>
              </a:solidFill>
            </a:endParaRPr>
          </a:p>
        </p:txBody>
      </p:sp>
    </p:spTree>
    <p:extLst>
      <p:ext uri="{BB962C8B-B14F-4D97-AF65-F5344CB8AC3E}">
        <p14:creationId xmlns:p14="http://schemas.microsoft.com/office/powerpoint/2010/main" val="34060848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1000"/>
                                        <p:tgtEl>
                                          <p:spTgt spid="15363">
                                            <p:txEl>
                                              <p:pRg st="0" end="0"/>
                                            </p:txEl>
                                          </p:spTgt>
                                        </p:tgtEl>
                                      </p:cBhvr>
                                    </p:animEffect>
                                    <p:anim calcmode="lin" valueType="num">
                                      <p:cBhvr>
                                        <p:cTn id="15"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fade">
                                      <p:cBhvr>
                                        <p:cTn id="21" dur="1000"/>
                                        <p:tgtEl>
                                          <p:spTgt spid="15363">
                                            <p:txEl>
                                              <p:pRg st="1" end="1"/>
                                            </p:txEl>
                                          </p:spTgt>
                                        </p:tgtEl>
                                      </p:cBhvr>
                                    </p:animEffect>
                                    <p:anim calcmode="lin" valueType="num">
                                      <p:cBhvr>
                                        <p:cTn id="22"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Effect transition="in" filter="fade">
                                      <p:cBhvr>
                                        <p:cTn id="28" dur="1000"/>
                                        <p:tgtEl>
                                          <p:spTgt spid="15363">
                                            <p:txEl>
                                              <p:pRg st="2" end="2"/>
                                            </p:txEl>
                                          </p:spTgt>
                                        </p:tgtEl>
                                      </p:cBhvr>
                                    </p:animEffect>
                                    <p:anim calcmode="lin" valueType="num">
                                      <p:cBhvr>
                                        <p:cTn id="29"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020" y="114300"/>
            <a:ext cx="4345686" cy="1271588"/>
          </a:xfrm>
          <a:solidFill>
            <a:srgbClr val="FFFF00"/>
          </a:solidFill>
        </p:spPr>
        <p:txBody>
          <a:bodyPr/>
          <a:lstStyle/>
          <a:p>
            <a:pPr algn="ctr">
              <a:defRPr/>
            </a:pPr>
            <a:r>
              <a:rPr lang="en-US" sz="4800" dirty="0" err="1">
                <a:latin typeface="Calibri" panose="020F0502020204030204" pitchFamily="34" charset="0"/>
                <a:cs typeface="Calibri" panose="020F0502020204030204" pitchFamily="34" charset="0"/>
              </a:rPr>
              <a:t>Paragraf</a:t>
            </a:r>
            <a:r>
              <a:rPr lang="en-US" sz="4800" dirty="0">
                <a:latin typeface="Calibri" panose="020F0502020204030204" pitchFamily="34" charset="0"/>
                <a:cs typeface="Calibri" panose="020F0502020204030204" pitchFamily="34" charset="0"/>
              </a:rPr>
              <a:t> </a:t>
            </a:r>
            <a:r>
              <a:rPr lang="en-ID" sz="4800" dirty="0" smtClean="0">
                <a:latin typeface="Calibri" panose="020F0502020204030204" pitchFamily="34" charset="0"/>
                <a:cs typeface="Calibri" panose="020F0502020204030204" pitchFamily="34" charset="0"/>
              </a:rPr>
              <a:t>TESIS</a:t>
            </a:r>
            <a:endParaRPr lang="en-US" dirty="0"/>
          </a:p>
        </p:txBody>
      </p:sp>
      <p:sp>
        <p:nvSpPr>
          <p:cNvPr id="5" name="Content Placeholder 4"/>
          <p:cNvSpPr>
            <a:spLocks noGrp="1"/>
          </p:cNvSpPr>
          <p:nvPr>
            <p:ph sz="half" idx="2"/>
          </p:nvPr>
        </p:nvSpPr>
        <p:spPr>
          <a:xfrm>
            <a:off x="6739413" y="1700210"/>
            <a:ext cx="4902899" cy="4757739"/>
          </a:xfrm>
          <a:solidFill>
            <a:schemeClr val="accent4"/>
          </a:solidFill>
        </p:spPr>
        <p:txBody>
          <a:bodyPr>
            <a:normAutofit fontScale="85000" lnSpcReduction="10000"/>
          </a:bodyPr>
          <a:lstStyle/>
          <a:p>
            <a:pPr marL="0" indent="0">
              <a:spcAft>
                <a:spcPts val="0"/>
              </a:spcAft>
              <a:buNone/>
              <a:defRPr/>
            </a:pPr>
            <a:r>
              <a:rPr lang="en-US" sz="3200" b="1" dirty="0" smtClean="0"/>
              <a:t>1. Intro </a:t>
            </a:r>
            <a:r>
              <a:rPr lang="en-US" sz="3200" dirty="0"/>
              <a:t>: </a:t>
            </a:r>
            <a:r>
              <a:rPr lang="en-US" sz="3200" dirty="0" err="1"/>
              <a:t>pengantar</a:t>
            </a:r>
            <a:r>
              <a:rPr lang="en-US" sz="3200" dirty="0"/>
              <a:t> </a:t>
            </a:r>
            <a:r>
              <a:rPr lang="en-US" sz="3200" dirty="0" err="1"/>
              <a:t>singkat</a:t>
            </a:r>
            <a:r>
              <a:rPr lang="en-US" sz="3200" dirty="0"/>
              <a:t> </a:t>
            </a:r>
            <a:r>
              <a:rPr lang="en-US" sz="3200" dirty="0" err="1"/>
              <a:t>sebelum</a:t>
            </a:r>
            <a:r>
              <a:rPr lang="en-US" sz="3200" dirty="0"/>
              <a:t> </a:t>
            </a:r>
            <a:r>
              <a:rPr lang="en-US" sz="3200" dirty="0" err="1"/>
              <a:t>sampai</a:t>
            </a:r>
            <a:r>
              <a:rPr lang="en-US" sz="3200" dirty="0"/>
              <a:t> </a:t>
            </a:r>
            <a:r>
              <a:rPr lang="en-US" sz="3200" dirty="0" err="1"/>
              <a:t>pada</a:t>
            </a:r>
            <a:r>
              <a:rPr lang="en-US" sz="3200" dirty="0"/>
              <a:t> </a:t>
            </a:r>
            <a:r>
              <a:rPr lang="en-US" sz="3200" dirty="0" err="1"/>
              <a:t>kalimat</a:t>
            </a:r>
            <a:r>
              <a:rPr lang="en-US" sz="3200" dirty="0"/>
              <a:t> </a:t>
            </a:r>
            <a:r>
              <a:rPr lang="en-US" sz="3200" dirty="0" err="1" smtClean="0"/>
              <a:t>tesis</a:t>
            </a:r>
            <a:endParaRPr lang="en-ID" sz="3200" dirty="0"/>
          </a:p>
          <a:p>
            <a:pPr marL="0" indent="0">
              <a:spcAft>
                <a:spcPts val="0"/>
              </a:spcAft>
              <a:buNone/>
              <a:defRPr/>
            </a:pPr>
            <a:endParaRPr lang="en-US" sz="3200" b="1" dirty="0" smtClean="0"/>
          </a:p>
          <a:p>
            <a:pPr marL="0" indent="0">
              <a:spcAft>
                <a:spcPts val="0"/>
              </a:spcAft>
              <a:buNone/>
              <a:defRPr/>
            </a:pPr>
            <a:r>
              <a:rPr lang="en-US" sz="3200" b="1" dirty="0" smtClean="0"/>
              <a:t>2. </a:t>
            </a:r>
            <a:r>
              <a:rPr lang="en-US" sz="3200" b="1" dirty="0" err="1" smtClean="0"/>
              <a:t>Kalimat</a:t>
            </a:r>
            <a:r>
              <a:rPr lang="en-US" sz="3200" b="1" dirty="0" smtClean="0"/>
              <a:t> </a:t>
            </a:r>
            <a:r>
              <a:rPr lang="en-US" sz="3200" b="1" dirty="0" err="1"/>
              <a:t>tesis</a:t>
            </a:r>
            <a:r>
              <a:rPr lang="en-US" sz="3200" b="1" dirty="0"/>
              <a:t> </a:t>
            </a:r>
            <a:r>
              <a:rPr lang="en-US" sz="3200" dirty="0"/>
              <a:t>: </a:t>
            </a:r>
            <a:r>
              <a:rPr lang="en-US" sz="3200" dirty="0" err="1"/>
              <a:t>kalimat</a:t>
            </a:r>
            <a:r>
              <a:rPr lang="en-US" sz="3200" dirty="0"/>
              <a:t> yang </a:t>
            </a:r>
            <a:r>
              <a:rPr lang="en-US" sz="3200" dirty="0" err="1"/>
              <a:t>menyatakan</a:t>
            </a:r>
            <a:r>
              <a:rPr lang="en-US" sz="3200" dirty="0"/>
              <a:t> </a:t>
            </a:r>
            <a:r>
              <a:rPr lang="en-US" sz="3200" dirty="0" err="1"/>
              <a:t>gagasan</a:t>
            </a:r>
            <a:r>
              <a:rPr lang="en-US" sz="3200" dirty="0"/>
              <a:t> </a:t>
            </a:r>
            <a:r>
              <a:rPr lang="en-US" sz="3200" dirty="0" err="1" smtClean="0"/>
              <a:t>umum</a:t>
            </a:r>
            <a:r>
              <a:rPr lang="en-US" sz="3200" dirty="0" smtClean="0"/>
              <a:t>/ </a:t>
            </a:r>
            <a:r>
              <a:rPr lang="en-US" sz="3200" dirty="0" err="1"/>
              <a:t>isi</a:t>
            </a:r>
            <a:r>
              <a:rPr lang="en-US" sz="3200" dirty="0"/>
              <a:t> </a:t>
            </a:r>
            <a:r>
              <a:rPr lang="en-US" sz="3200" dirty="0" err="1"/>
              <a:t>tulisan</a:t>
            </a:r>
            <a:r>
              <a:rPr lang="en-US" sz="3200" dirty="0"/>
              <a:t> </a:t>
            </a:r>
            <a:endParaRPr lang="id-ID" sz="3200" dirty="0" smtClean="0"/>
          </a:p>
          <a:p>
            <a:pPr marL="0" indent="0">
              <a:spcAft>
                <a:spcPts val="0"/>
              </a:spcAft>
              <a:buNone/>
              <a:defRPr/>
            </a:pPr>
            <a:endParaRPr lang="en-US" sz="3200" b="1" dirty="0" smtClean="0"/>
          </a:p>
          <a:p>
            <a:pPr marL="0" indent="0">
              <a:spcAft>
                <a:spcPts val="0"/>
              </a:spcAft>
              <a:buNone/>
              <a:defRPr/>
            </a:pPr>
            <a:r>
              <a:rPr lang="en-US" sz="3200" b="1" dirty="0" smtClean="0"/>
              <a:t>3. </a:t>
            </a:r>
            <a:r>
              <a:rPr lang="en-US" sz="3200" b="1" dirty="0" err="1" smtClean="0"/>
              <a:t>Lanjaran</a:t>
            </a:r>
            <a:r>
              <a:rPr lang="en-US" sz="3200" dirty="0" smtClean="0"/>
              <a:t> </a:t>
            </a:r>
            <a:r>
              <a:rPr lang="en-US" sz="3200" dirty="0"/>
              <a:t>: </a:t>
            </a:r>
            <a:r>
              <a:rPr lang="en-US" sz="3200" dirty="0" err="1"/>
              <a:t>sandaran</a:t>
            </a:r>
            <a:r>
              <a:rPr lang="en-US" sz="3200" dirty="0"/>
              <a:t>, </a:t>
            </a:r>
            <a:r>
              <a:rPr lang="en-US" sz="3200" dirty="0" err="1"/>
              <a:t>tempat</a:t>
            </a:r>
            <a:r>
              <a:rPr lang="en-US" sz="3200" dirty="0"/>
              <a:t> </a:t>
            </a:r>
            <a:r>
              <a:rPr lang="en-US" sz="3200" dirty="0" err="1"/>
              <a:t>berpijak</a:t>
            </a:r>
            <a:r>
              <a:rPr lang="en-US" sz="3200" dirty="0"/>
              <a:t> agar </a:t>
            </a:r>
            <a:r>
              <a:rPr lang="en-US" sz="3200" dirty="0" err="1"/>
              <a:t>tulisan</a:t>
            </a:r>
            <a:r>
              <a:rPr lang="en-US" sz="3200" dirty="0"/>
              <a:t> </a:t>
            </a:r>
            <a:r>
              <a:rPr lang="en-US" sz="3200" dirty="0" err="1"/>
              <a:t>tidak</a:t>
            </a:r>
            <a:r>
              <a:rPr lang="en-US" sz="3200" dirty="0"/>
              <a:t> </a:t>
            </a:r>
            <a:r>
              <a:rPr lang="en-US" sz="3200" dirty="0" err="1"/>
              <a:t>kemana</a:t>
            </a:r>
            <a:r>
              <a:rPr lang="en-US" sz="3200" dirty="0"/>
              <a:t>-mana</a:t>
            </a:r>
          </a:p>
          <a:p>
            <a:endParaRPr lang="id-ID" dirty="0"/>
          </a:p>
        </p:txBody>
      </p:sp>
      <p:graphicFrame>
        <p:nvGraphicFramePr>
          <p:cNvPr id="4" name="Diagram 3"/>
          <p:cNvGraphicFramePr/>
          <p:nvPr>
            <p:extLst>
              <p:ext uri="{D42A27DB-BD31-4B8C-83A1-F6EECF244321}">
                <p14:modId xmlns:p14="http://schemas.microsoft.com/office/powerpoint/2010/main" val="86446132"/>
              </p:ext>
            </p:extLst>
          </p:nvPr>
        </p:nvGraphicFramePr>
        <p:xfrm>
          <a:off x="257175" y="214313"/>
          <a:ext cx="5938710" cy="6095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4094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858" y="185737"/>
            <a:ext cx="4345686" cy="1271588"/>
          </a:xfrm>
          <a:solidFill>
            <a:srgbClr val="FFFF00"/>
          </a:solidFill>
        </p:spPr>
        <p:txBody>
          <a:bodyPr>
            <a:normAutofit/>
          </a:bodyPr>
          <a:lstStyle/>
          <a:p>
            <a:pPr algn="ctr">
              <a:defRPr/>
            </a:pPr>
            <a:r>
              <a:rPr lang="en-US" sz="4800" dirty="0" err="1">
                <a:latin typeface="Calibri" panose="020F0502020204030204" pitchFamily="34" charset="0"/>
                <a:cs typeface="Calibri" panose="020F0502020204030204" pitchFamily="34" charset="0"/>
              </a:rPr>
              <a:t>Paragraf</a:t>
            </a:r>
            <a:r>
              <a:rPr lang="en-US" sz="4800" dirty="0">
                <a:latin typeface="Calibri" panose="020F0502020204030204" pitchFamily="34" charset="0"/>
                <a:cs typeface="Calibri" panose="020F0502020204030204" pitchFamily="34" charset="0"/>
              </a:rPr>
              <a:t> </a:t>
            </a:r>
            <a:r>
              <a:rPr lang="en-US" sz="4800" dirty="0" err="1">
                <a:latin typeface="Calibri" panose="020F0502020204030204" pitchFamily="34" charset="0"/>
                <a:cs typeface="Calibri" panose="020F0502020204030204" pitchFamily="34" charset="0"/>
              </a:rPr>
              <a:t>Tesis</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6415089" y="1700210"/>
            <a:ext cx="5227224" cy="5043490"/>
          </a:xfrm>
          <a:solidFill>
            <a:schemeClr val="accent4"/>
          </a:solidFill>
        </p:spPr>
        <p:txBody>
          <a:bodyPr>
            <a:normAutofit/>
          </a:bodyPr>
          <a:lstStyle/>
          <a:p>
            <a:pPr marL="457200" indent="-457200">
              <a:spcAft>
                <a:spcPts val="0"/>
              </a:spcAft>
              <a:buClrTx/>
              <a:buFont typeface="+mj-lt"/>
              <a:buAutoNum type="arabicPeriod"/>
              <a:defRPr/>
            </a:pPr>
            <a:r>
              <a:rPr lang="en-US" sz="3600" dirty="0">
                <a:latin typeface="Calibri" panose="020F0502020204030204" pitchFamily="34" charset="0"/>
                <a:cs typeface="Calibri" panose="020F0502020204030204" pitchFamily="34" charset="0"/>
              </a:rPr>
              <a:t>Isi </a:t>
            </a:r>
            <a:r>
              <a:rPr lang="en-US" sz="3600" dirty="0" err="1">
                <a:latin typeface="Calibri" panose="020F0502020204030204" pitchFamily="34" charset="0"/>
                <a:cs typeface="Calibri" panose="020F0502020204030204" pitchFamily="34" charset="0"/>
              </a:rPr>
              <a:t>tiap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paragaraf</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hanya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tentang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satu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hal</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saja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hal</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sesuai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lanjaran</a:t>
            </a:r>
            <a:r>
              <a:rPr lang="en-US" sz="3600" dirty="0">
                <a:latin typeface="Calibri" panose="020F0502020204030204" pitchFamily="34" charset="0"/>
                <a:cs typeface="Calibri" panose="020F0502020204030204" pitchFamily="34" charset="0"/>
              </a:rPr>
              <a:t> yang </a:t>
            </a:r>
            <a:r>
              <a:rPr lang="en-US" sz="3600" dirty="0" err="1">
                <a:latin typeface="Calibri" panose="020F0502020204030204" pitchFamily="34" charset="0"/>
                <a:cs typeface="Calibri" panose="020F0502020204030204" pitchFamily="34" charset="0"/>
              </a:rPr>
              <a:t>sudah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dikatakan</a:t>
            </a:r>
            <a:r>
              <a:rPr lang="en-US" sz="3600" dirty="0">
                <a:latin typeface="Calibri" panose="020F0502020204030204" pitchFamily="34" charset="0"/>
                <a:cs typeface="Calibri" panose="020F0502020204030204" pitchFamily="34" charset="0"/>
              </a:rPr>
              <a:t> di </a:t>
            </a:r>
            <a:r>
              <a:rPr lang="en-US" sz="3600" dirty="0" err="1">
                <a:latin typeface="Calibri" panose="020F0502020204030204" pitchFamily="34" charset="0"/>
                <a:cs typeface="Calibri" panose="020F0502020204030204" pitchFamily="34" charset="0"/>
              </a:rPr>
              <a:t>paragraf</a:t>
            </a:r>
            <a:r>
              <a:rPr lang="en-US" sz="3600" dirty="0">
                <a:latin typeface="Calibri" panose="020F0502020204030204" pitchFamily="34" charset="0"/>
                <a:cs typeface="Calibri" panose="020F0502020204030204" pitchFamily="34" charset="0"/>
              </a:rPr>
              <a:t> </a:t>
            </a:r>
            <a:r>
              <a:rPr lang="en-US" sz="3600" dirty="0" err="1" smtClean="0">
                <a:latin typeface="Calibri" panose="020F0502020204030204" pitchFamily="34" charset="0"/>
                <a:cs typeface="Calibri" panose="020F0502020204030204" pitchFamily="34" charset="0"/>
              </a:rPr>
              <a:t>tesis</a:t>
            </a:r>
            <a:endParaRPr lang="id-ID" sz="3600" dirty="0" smtClean="0">
              <a:latin typeface="Calibri" panose="020F0502020204030204" pitchFamily="34" charset="0"/>
              <a:cs typeface="Calibri" panose="020F0502020204030204" pitchFamily="34" charset="0"/>
            </a:endParaRPr>
          </a:p>
          <a:p>
            <a:pPr marL="457200" indent="-457200">
              <a:spcAft>
                <a:spcPts val="0"/>
              </a:spcAft>
              <a:buClrTx/>
              <a:buFont typeface="+mj-lt"/>
              <a:buAutoNum type="arabicPeriod"/>
              <a:defRPr/>
            </a:pPr>
            <a:r>
              <a:rPr lang="en-US" sz="3600" dirty="0" err="1" smtClean="0">
                <a:latin typeface="Calibri" panose="020F0502020204030204" pitchFamily="34" charset="0"/>
                <a:cs typeface="Calibri" panose="020F0502020204030204" pitchFamily="34" charset="0"/>
              </a:rPr>
              <a:t>Pembuktian</a:t>
            </a:r>
            <a:r>
              <a:rPr lang="en-US" sz="3600" dirty="0" smtClean="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atau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memberikan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argumentasi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untuk</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menunjang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tesis</a:t>
            </a:r>
            <a:endParaRPr lang="en-US" sz="3600" dirty="0">
              <a:latin typeface="Calibri" panose="020F0502020204030204" pitchFamily="34" charset="0"/>
              <a:cs typeface="Calibri" panose="020F0502020204030204" pitchFamily="34" charset="0"/>
            </a:endParaRPr>
          </a:p>
          <a:p>
            <a:pPr>
              <a:buClrTx/>
            </a:pPr>
            <a:endParaRPr lang="id-ID" dirty="0"/>
          </a:p>
        </p:txBody>
      </p:sp>
      <p:graphicFrame>
        <p:nvGraphicFramePr>
          <p:cNvPr id="4" name="Diagram 3"/>
          <p:cNvGraphicFramePr/>
          <p:nvPr>
            <p:extLst>
              <p:ext uri="{D42A27DB-BD31-4B8C-83A1-F6EECF244321}">
                <p14:modId xmlns:p14="http://schemas.microsoft.com/office/powerpoint/2010/main" val="4274431009"/>
              </p:ext>
            </p:extLst>
          </p:nvPr>
        </p:nvGraphicFramePr>
        <p:xfrm>
          <a:off x="257175" y="214313"/>
          <a:ext cx="5938710" cy="6095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4358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575" y="157162"/>
            <a:ext cx="4345686" cy="1271588"/>
          </a:xfrm>
          <a:solidFill>
            <a:srgbClr val="FFFF00"/>
          </a:solidFill>
        </p:spPr>
        <p:txBody>
          <a:bodyPr>
            <a:normAutofit/>
          </a:bodyPr>
          <a:lstStyle/>
          <a:p>
            <a:pPr algn="ctr">
              <a:defRPr/>
            </a:pPr>
            <a:r>
              <a:rPr lang="en-US" sz="4800" dirty="0" err="1">
                <a:latin typeface="Calibri" panose="020F0502020204030204" pitchFamily="34" charset="0"/>
                <a:cs typeface="Calibri" panose="020F0502020204030204" pitchFamily="34" charset="0"/>
              </a:rPr>
              <a:t>Paragraf</a:t>
            </a:r>
            <a:r>
              <a:rPr lang="en-US" sz="4800" dirty="0">
                <a:latin typeface="Calibri" panose="020F0502020204030204" pitchFamily="34" charset="0"/>
                <a:cs typeface="Calibri" panose="020F0502020204030204" pitchFamily="34" charset="0"/>
              </a:rPr>
              <a:t> </a:t>
            </a:r>
            <a:r>
              <a:rPr lang="id-ID" sz="4800" dirty="0" smtClean="0">
                <a:latin typeface="Calibri" panose="020F0502020204030204" pitchFamily="34" charset="0"/>
                <a:cs typeface="Calibri" panose="020F0502020204030204" pitchFamily="34" charset="0"/>
              </a:rPr>
              <a:t>kesimpulan  </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6486525" y="1700210"/>
            <a:ext cx="5155787" cy="4757739"/>
          </a:xfrm>
          <a:solidFill>
            <a:schemeClr val="accent4"/>
          </a:solidFill>
        </p:spPr>
        <p:txBody>
          <a:bodyPr>
            <a:normAutofit/>
          </a:bodyPr>
          <a:lstStyle/>
          <a:p>
            <a:pPr marL="457200" indent="-457200">
              <a:spcAft>
                <a:spcPts val="0"/>
              </a:spcAft>
              <a:buClrTx/>
              <a:buFont typeface="+mj-lt"/>
              <a:buAutoNum type="arabicPeriod"/>
              <a:defRPr/>
            </a:pPr>
            <a:r>
              <a:rPr lang="en-US" sz="4000" b="1" dirty="0" err="1">
                <a:latin typeface="Calibri" panose="020F0502020204030204" pitchFamily="34" charset="0"/>
                <a:cs typeface="Calibri" panose="020F0502020204030204" pitchFamily="34" charset="0"/>
              </a:rPr>
              <a:t>Penutup</a:t>
            </a:r>
            <a:r>
              <a:rPr lang="en-US" sz="4000" dirty="0">
                <a:latin typeface="Calibri" panose="020F0502020204030204" pitchFamily="34" charset="0"/>
                <a:cs typeface="Calibri" panose="020F0502020204030204" pitchFamily="34" charset="0"/>
              </a:rPr>
              <a:t> yang </a:t>
            </a:r>
            <a:r>
              <a:rPr lang="en-US" sz="4000" dirty="0" err="1">
                <a:latin typeface="Calibri" panose="020F0502020204030204" pitchFamily="34" charset="0"/>
                <a:cs typeface="Calibri" panose="020F0502020204030204" pitchFamily="34" charset="0"/>
              </a:rPr>
              <a:t>kembali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menguatkan</a:t>
            </a:r>
            <a:r>
              <a:rPr lang="en-US" sz="4000" dirty="0">
                <a:latin typeface="Calibri" panose="020F0502020204030204" pitchFamily="34" charset="0"/>
                <a:cs typeface="Calibri" panose="020F0502020204030204" pitchFamily="34" charset="0"/>
              </a:rPr>
              <a:t> </a:t>
            </a:r>
            <a:r>
              <a:rPr lang="en-US" sz="4000" dirty="0" err="1" smtClean="0">
                <a:latin typeface="Calibri" panose="020F0502020204030204" pitchFamily="34" charset="0"/>
                <a:cs typeface="Calibri" panose="020F0502020204030204" pitchFamily="34" charset="0"/>
              </a:rPr>
              <a:t>tesis</a:t>
            </a:r>
            <a:endParaRPr lang="id-ID" sz="4000" dirty="0" smtClean="0">
              <a:latin typeface="Calibri" panose="020F0502020204030204" pitchFamily="34" charset="0"/>
              <a:cs typeface="Calibri" panose="020F0502020204030204" pitchFamily="34" charset="0"/>
            </a:endParaRPr>
          </a:p>
          <a:p>
            <a:pPr marL="457200" indent="-457200">
              <a:spcAft>
                <a:spcPts val="0"/>
              </a:spcAft>
              <a:buClrTx/>
              <a:buFont typeface="+mj-lt"/>
              <a:buAutoNum type="arabicPeriod"/>
              <a:defRPr/>
            </a:pPr>
            <a:r>
              <a:rPr lang="en-US" sz="4000" b="1" dirty="0" err="1" smtClean="0">
                <a:latin typeface="Calibri" panose="020F0502020204030204" pitchFamily="34" charset="0"/>
                <a:cs typeface="Calibri" panose="020F0502020204030204" pitchFamily="34" charset="0"/>
              </a:rPr>
              <a:t>Akhir</a:t>
            </a:r>
            <a:r>
              <a:rPr lang="en-US" sz="4000" dirty="0" smtClean="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yang </a:t>
            </a:r>
            <a:r>
              <a:rPr lang="en-US" sz="4000" dirty="0" err="1">
                <a:latin typeface="Calibri" panose="020F0502020204030204" pitchFamily="34" charset="0"/>
                <a:cs typeface="Calibri" panose="020F0502020204030204" pitchFamily="34" charset="0"/>
              </a:rPr>
              <a:t>mengait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ke</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awal</a:t>
            </a:r>
            <a:r>
              <a:rPr lang="en-US" sz="4000" dirty="0">
                <a:latin typeface="Calibri" panose="020F0502020204030204" pitchFamily="34" charset="0"/>
                <a:cs typeface="Calibri" panose="020F0502020204030204" pitchFamily="34" charset="0"/>
              </a:rPr>
              <a:t> </a:t>
            </a:r>
            <a:endParaRPr lang="id-ID" sz="4000" dirty="0" smtClean="0">
              <a:latin typeface="Calibri" panose="020F0502020204030204" pitchFamily="34" charset="0"/>
              <a:cs typeface="Calibri" panose="020F0502020204030204" pitchFamily="34" charset="0"/>
            </a:endParaRPr>
          </a:p>
          <a:p>
            <a:pPr marL="457200" indent="-457200">
              <a:spcAft>
                <a:spcPts val="0"/>
              </a:spcAft>
              <a:buClrTx/>
              <a:buFont typeface="+mj-lt"/>
              <a:buAutoNum type="arabicPeriod"/>
              <a:defRPr/>
            </a:pPr>
            <a:r>
              <a:rPr lang="en-US" sz="4000" b="1" dirty="0" err="1" smtClean="0">
                <a:latin typeface="Calibri" panose="020F0502020204030204" pitchFamily="34" charset="0"/>
                <a:cs typeface="Calibri" panose="020F0502020204030204" pitchFamily="34" charset="0"/>
              </a:rPr>
              <a:t>Jangan</a:t>
            </a:r>
            <a:r>
              <a:rPr lang="en-US" sz="4000" dirty="0" smtClean="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tambah</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informasi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baru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lagi</a:t>
            </a:r>
            <a:r>
              <a:rPr lang="en-US" sz="4000" dirty="0">
                <a:latin typeface="Calibri" panose="020F0502020204030204" pitchFamily="34" charset="0"/>
                <a:cs typeface="Calibri" panose="020F0502020204030204" pitchFamily="34" charset="0"/>
              </a:rPr>
              <a:t> di </a:t>
            </a:r>
            <a:r>
              <a:rPr lang="en-US" sz="4000" dirty="0" err="1">
                <a:latin typeface="Calibri" panose="020F0502020204030204" pitchFamily="34" charset="0"/>
                <a:cs typeface="Calibri" panose="020F0502020204030204" pitchFamily="34" charset="0"/>
              </a:rPr>
              <a:t>paragraf</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ini</a:t>
            </a:r>
            <a:r>
              <a:rPr lang="en-US" sz="4000" dirty="0">
                <a:latin typeface="Calibri" panose="020F0502020204030204" pitchFamily="34" charset="0"/>
                <a:cs typeface="Calibri" panose="020F0502020204030204" pitchFamily="34" charset="0"/>
              </a:rPr>
              <a:t> </a:t>
            </a:r>
          </a:p>
          <a:p>
            <a:endParaRPr lang="id-ID" dirty="0"/>
          </a:p>
        </p:txBody>
      </p:sp>
      <p:graphicFrame>
        <p:nvGraphicFramePr>
          <p:cNvPr id="4" name="Diagram 3"/>
          <p:cNvGraphicFramePr/>
          <p:nvPr>
            <p:extLst>
              <p:ext uri="{D42A27DB-BD31-4B8C-83A1-F6EECF244321}">
                <p14:modId xmlns:p14="http://schemas.microsoft.com/office/powerpoint/2010/main" val="3311972655"/>
              </p:ext>
            </p:extLst>
          </p:nvPr>
        </p:nvGraphicFramePr>
        <p:xfrm>
          <a:off x="257175" y="214313"/>
          <a:ext cx="5938710" cy="6095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730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80">
                                          <p:stCondLst>
                                            <p:cond delay="0"/>
                                          </p:stCondLst>
                                        </p:cTn>
                                        <p:tgtEl>
                                          <p:spTgt spid="5">
                                            <p:txEl>
                                              <p:pRg st="0" end="0"/>
                                            </p:txEl>
                                          </p:spTgt>
                                        </p:tgtEl>
                                      </p:cBhvr>
                                    </p:animEffect>
                                    <p:anim calcmode="lin" valueType="num">
                                      <p:cBhvr>
                                        <p:cTn id="2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xEl>
                                              <p:pRg st="0" end="0"/>
                                            </p:txEl>
                                          </p:spTgt>
                                        </p:tgtEl>
                                      </p:cBhvr>
                                      <p:to x="100000" y="60000"/>
                                    </p:animScale>
                                    <p:animScale>
                                      <p:cBhvr>
                                        <p:cTn id="26" dur="166" decel="50000">
                                          <p:stCondLst>
                                            <p:cond delay="676"/>
                                          </p:stCondLst>
                                        </p:cTn>
                                        <p:tgtEl>
                                          <p:spTgt spid="5">
                                            <p:txEl>
                                              <p:pRg st="0" end="0"/>
                                            </p:txEl>
                                          </p:spTgt>
                                        </p:tgtEl>
                                      </p:cBhvr>
                                      <p:to x="100000" y="100000"/>
                                    </p:animScale>
                                    <p:animScale>
                                      <p:cBhvr>
                                        <p:cTn id="27" dur="26">
                                          <p:stCondLst>
                                            <p:cond delay="1312"/>
                                          </p:stCondLst>
                                        </p:cTn>
                                        <p:tgtEl>
                                          <p:spTgt spid="5">
                                            <p:txEl>
                                              <p:pRg st="0" end="0"/>
                                            </p:txEl>
                                          </p:spTgt>
                                        </p:tgtEl>
                                      </p:cBhvr>
                                      <p:to x="100000" y="80000"/>
                                    </p:animScale>
                                    <p:animScale>
                                      <p:cBhvr>
                                        <p:cTn id="28" dur="166" decel="50000">
                                          <p:stCondLst>
                                            <p:cond delay="1338"/>
                                          </p:stCondLst>
                                        </p:cTn>
                                        <p:tgtEl>
                                          <p:spTgt spid="5">
                                            <p:txEl>
                                              <p:pRg st="0" end="0"/>
                                            </p:txEl>
                                          </p:spTgt>
                                        </p:tgtEl>
                                      </p:cBhvr>
                                      <p:to x="100000" y="100000"/>
                                    </p:animScale>
                                    <p:animScale>
                                      <p:cBhvr>
                                        <p:cTn id="29" dur="26">
                                          <p:stCondLst>
                                            <p:cond delay="1642"/>
                                          </p:stCondLst>
                                        </p:cTn>
                                        <p:tgtEl>
                                          <p:spTgt spid="5">
                                            <p:txEl>
                                              <p:pRg st="0" end="0"/>
                                            </p:txEl>
                                          </p:spTgt>
                                        </p:tgtEl>
                                      </p:cBhvr>
                                      <p:to x="100000" y="90000"/>
                                    </p:animScale>
                                    <p:animScale>
                                      <p:cBhvr>
                                        <p:cTn id="30" dur="166" decel="50000">
                                          <p:stCondLst>
                                            <p:cond delay="1668"/>
                                          </p:stCondLst>
                                        </p:cTn>
                                        <p:tgtEl>
                                          <p:spTgt spid="5">
                                            <p:txEl>
                                              <p:pRg st="0" end="0"/>
                                            </p:txEl>
                                          </p:spTgt>
                                        </p:tgtEl>
                                      </p:cBhvr>
                                      <p:to x="100000" y="100000"/>
                                    </p:animScale>
                                    <p:animScale>
                                      <p:cBhvr>
                                        <p:cTn id="31" dur="26">
                                          <p:stCondLst>
                                            <p:cond delay="1808"/>
                                          </p:stCondLst>
                                        </p:cTn>
                                        <p:tgtEl>
                                          <p:spTgt spid="5">
                                            <p:txEl>
                                              <p:pRg st="0" end="0"/>
                                            </p:txEl>
                                          </p:spTgt>
                                        </p:tgtEl>
                                      </p:cBhvr>
                                      <p:to x="100000" y="95000"/>
                                    </p:animScale>
                                    <p:animScale>
                                      <p:cBhvr>
                                        <p:cTn id="32" dur="166" decel="50000">
                                          <p:stCondLst>
                                            <p:cond delay="1834"/>
                                          </p:stCondLst>
                                        </p:cTn>
                                        <p:tgtEl>
                                          <p:spTgt spid="5">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down)">
                                      <p:cBhvr>
                                        <p:cTn id="37" dur="580">
                                          <p:stCondLst>
                                            <p:cond delay="0"/>
                                          </p:stCondLst>
                                        </p:cTn>
                                        <p:tgtEl>
                                          <p:spTgt spid="5">
                                            <p:txEl>
                                              <p:pRg st="1" end="1"/>
                                            </p:txEl>
                                          </p:spTgt>
                                        </p:tgtEl>
                                      </p:cBhvr>
                                    </p:animEffect>
                                    <p:anim calcmode="lin" valueType="num">
                                      <p:cBhvr>
                                        <p:cTn id="3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1" end="1"/>
                                            </p:txEl>
                                          </p:spTgt>
                                        </p:tgtEl>
                                      </p:cBhvr>
                                      <p:to x="100000" y="60000"/>
                                    </p:animScale>
                                    <p:animScale>
                                      <p:cBhvr>
                                        <p:cTn id="44" dur="166" decel="50000">
                                          <p:stCondLst>
                                            <p:cond delay="676"/>
                                          </p:stCondLst>
                                        </p:cTn>
                                        <p:tgtEl>
                                          <p:spTgt spid="5">
                                            <p:txEl>
                                              <p:pRg st="1" end="1"/>
                                            </p:txEl>
                                          </p:spTgt>
                                        </p:tgtEl>
                                      </p:cBhvr>
                                      <p:to x="100000" y="100000"/>
                                    </p:animScale>
                                    <p:animScale>
                                      <p:cBhvr>
                                        <p:cTn id="45" dur="26">
                                          <p:stCondLst>
                                            <p:cond delay="1312"/>
                                          </p:stCondLst>
                                        </p:cTn>
                                        <p:tgtEl>
                                          <p:spTgt spid="5">
                                            <p:txEl>
                                              <p:pRg st="1" end="1"/>
                                            </p:txEl>
                                          </p:spTgt>
                                        </p:tgtEl>
                                      </p:cBhvr>
                                      <p:to x="100000" y="80000"/>
                                    </p:animScale>
                                    <p:animScale>
                                      <p:cBhvr>
                                        <p:cTn id="46" dur="166" decel="50000">
                                          <p:stCondLst>
                                            <p:cond delay="1338"/>
                                          </p:stCondLst>
                                        </p:cTn>
                                        <p:tgtEl>
                                          <p:spTgt spid="5">
                                            <p:txEl>
                                              <p:pRg st="1" end="1"/>
                                            </p:txEl>
                                          </p:spTgt>
                                        </p:tgtEl>
                                      </p:cBhvr>
                                      <p:to x="100000" y="100000"/>
                                    </p:animScale>
                                    <p:animScale>
                                      <p:cBhvr>
                                        <p:cTn id="47" dur="26">
                                          <p:stCondLst>
                                            <p:cond delay="1642"/>
                                          </p:stCondLst>
                                        </p:cTn>
                                        <p:tgtEl>
                                          <p:spTgt spid="5">
                                            <p:txEl>
                                              <p:pRg st="1" end="1"/>
                                            </p:txEl>
                                          </p:spTgt>
                                        </p:tgtEl>
                                      </p:cBhvr>
                                      <p:to x="100000" y="90000"/>
                                    </p:animScale>
                                    <p:animScale>
                                      <p:cBhvr>
                                        <p:cTn id="48" dur="166" decel="50000">
                                          <p:stCondLst>
                                            <p:cond delay="1668"/>
                                          </p:stCondLst>
                                        </p:cTn>
                                        <p:tgtEl>
                                          <p:spTgt spid="5">
                                            <p:txEl>
                                              <p:pRg st="1" end="1"/>
                                            </p:txEl>
                                          </p:spTgt>
                                        </p:tgtEl>
                                      </p:cBhvr>
                                      <p:to x="100000" y="100000"/>
                                    </p:animScale>
                                    <p:animScale>
                                      <p:cBhvr>
                                        <p:cTn id="49" dur="26">
                                          <p:stCondLst>
                                            <p:cond delay="1808"/>
                                          </p:stCondLst>
                                        </p:cTn>
                                        <p:tgtEl>
                                          <p:spTgt spid="5">
                                            <p:txEl>
                                              <p:pRg st="1" end="1"/>
                                            </p:txEl>
                                          </p:spTgt>
                                        </p:tgtEl>
                                      </p:cBhvr>
                                      <p:to x="100000" y="95000"/>
                                    </p:animScale>
                                    <p:animScale>
                                      <p:cBhvr>
                                        <p:cTn id="50" dur="166" decel="50000">
                                          <p:stCondLst>
                                            <p:cond delay="1834"/>
                                          </p:stCondLst>
                                        </p:cTn>
                                        <p:tgtEl>
                                          <p:spTgt spid="5">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down)">
                                      <p:cBhvr>
                                        <p:cTn id="55" dur="580">
                                          <p:stCondLst>
                                            <p:cond delay="0"/>
                                          </p:stCondLst>
                                        </p:cTn>
                                        <p:tgtEl>
                                          <p:spTgt spid="5">
                                            <p:txEl>
                                              <p:pRg st="2" end="2"/>
                                            </p:txEl>
                                          </p:spTgt>
                                        </p:tgtEl>
                                      </p:cBhvr>
                                    </p:animEffect>
                                    <p:anim calcmode="lin" valueType="num">
                                      <p:cBhvr>
                                        <p:cTn id="5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2" end="2"/>
                                            </p:txEl>
                                          </p:spTgt>
                                        </p:tgtEl>
                                      </p:cBhvr>
                                      <p:to x="100000" y="60000"/>
                                    </p:animScale>
                                    <p:animScale>
                                      <p:cBhvr>
                                        <p:cTn id="62" dur="166" decel="50000">
                                          <p:stCondLst>
                                            <p:cond delay="676"/>
                                          </p:stCondLst>
                                        </p:cTn>
                                        <p:tgtEl>
                                          <p:spTgt spid="5">
                                            <p:txEl>
                                              <p:pRg st="2" end="2"/>
                                            </p:txEl>
                                          </p:spTgt>
                                        </p:tgtEl>
                                      </p:cBhvr>
                                      <p:to x="100000" y="100000"/>
                                    </p:animScale>
                                    <p:animScale>
                                      <p:cBhvr>
                                        <p:cTn id="63" dur="26">
                                          <p:stCondLst>
                                            <p:cond delay="1312"/>
                                          </p:stCondLst>
                                        </p:cTn>
                                        <p:tgtEl>
                                          <p:spTgt spid="5">
                                            <p:txEl>
                                              <p:pRg st="2" end="2"/>
                                            </p:txEl>
                                          </p:spTgt>
                                        </p:tgtEl>
                                      </p:cBhvr>
                                      <p:to x="100000" y="80000"/>
                                    </p:animScale>
                                    <p:animScale>
                                      <p:cBhvr>
                                        <p:cTn id="64" dur="166" decel="50000">
                                          <p:stCondLst>
                                            <p:cond delay="1338"/>
                                          </p:stCondLst>
                                        </p:cTn>
                                        <p:tgtEl>
                                          <p:spTgt spid="5">
                                            <p:txEl>
                                              <p:pRg st="2" end="2"/>
                                            </p:txEl>
                                          </p:spTgt>
                                        </p:tgtEl>
                                      </p:cBhvr>
                                      <p:to x="100000" y="100000"/>
                                    </p:animScale>
                                    <p:animScale>
                                      <p:cBhvr>
                                        <p:cTn id="65" dur="26">
                                          <p:stCondLst>
                                            <p:cond delay="1642"/>
                                          </p:stCondLst>
                                        </p:cTn>
                                        <p:tgtEl>
                                          <p:spTgt spid="5">
                                            <p:txEl>
                                              <p:pRg st="2" end="2"/>
                                            </p:txEl>
                                          </p:spTgt>
                                        </p:tgtEl>
                                      </p:cBhvr>
                                      <p:to x="100000" y="90000"/>
                                    </p:animScale>
                                    <p:animScale>
                                      <p:cBhvr>
                                        <p:cTn id="66" dur="166" decel="50000">
                                          <p:stCondLst>
                                            <p:cond delay="1668"/>
                                          </p:stCondLst>
                                        </p:cTn>
                                        <p:tgtEl>
                                          <p:spTgt spid="5">
                                            <p:txEl>
                                              <p:pRg st="2" end="2"/>
                                            </p:txEl>
                                          </p:spTgt>
                                        </p:tgtEl>
                                      </p:cBhvr>
                                      <p:to x="100000" y="100000"/>
                                    </p:animScale>
                                    <p:animScale>
                                      <p:cBhvr>
                                        <p:cTn id="67" dur="26">
                                          <p:stCondLst>
                                            <p:cond delay="1808"/>
                                          </p:stCondLst>
                                        </p:cTn>
                                        <p:tgtEl>
                                          <p:spTgt spid="5">
                                            <p:txEl>
                                              <p:pRg st="2" end="2"/>
                                            </p:txEl>
                                          </p:spTgt>
                                        </p:tgtEl>
                                      </p:cBhvr>
                                      <p:to x="100000" y="95000"/>
                                    </p:animScale>
                                    <p:animScale>
                                      <p:cBhvr>
                                        <p:cTn id="68"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880436" y="-661648"/>
            <a:ext cx="9533148" cy="14490656"/>
          </a:xfrm>
          <a:prstGeom prst="rect">
            <a:avLst/>
          </a:prstGeom>
        </p:spPr>
      </p:pic>
    </p:spTree>
    <p:extLst>
      <p:ext uri="{BB962C8B-B14F-4D97-AF65-F5344CB8AC3E}">
        <p14:creationId xmlns:p14="http://schemas.microsoft.com/office/powerpoint/2010/main" val="326928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66468" y="-8709269"/>
            <a:ext cx="9911972" cy="15567269"/>
          </a:xfrm>
          <a:prstGeom prst="rect">
            <a:avLst/>
          </a:prstGeom>
        </p:spPr>
      </p:pic>
    </p:spTree>
    <p:extLst>
      <p:ext uri="{BB962C8B-B14F-4D97-AF65-F5344CB8AC3E}">
        <p14:creationId xmlns:p14="http://schemas.microsoft.com/office/powerpoint/2010/main" val="55211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7737" y="1042414"/>
            <a:ext cx="6774560" cy="1499616"/>
          </a:xfrm>
        </p:spPr>
        <p:txBody>
          <a:bodyPr>
            <a:normAutofit fontScale="90000"/>
          </a:bodyPr>
          <a:lstStyle/>
          <a:p>
            <a:pPr algn="ctr"/>
            <a:r>
              <a:rPr lang="id-ID" sz="7200" dirty="0" smtClean="0"/>
              <a:t>Tujuan pembelajaran</a:t>
            </a:r>
            <a:endParaRPr lang="id-ID" sz="7200" dirty="0"/>
          </a:p>
        </p:txBody>
      </p:sp>
      <p:sp>
        <p:nvSpPr>
          <p:cNvPr id="3" name="Content Placeholder 2"/>
          <p:cNvSpPr>
            <a:spLocks noGrp="1"/>
          </p:cNvSpPr>
          <p:nvPr>
            <p:ph idx="1"/>
          </p:nvPr>
        </p:nvSpPr>
        <p:spPr>
          <a:xfrm>
            <a:off x="3278778" y="2960048"/>
            <a:ext cx="8883151" cy="4023360"/>
          </a:xfrm>
        </p:spPr>
        <p:txBody>
          <a:bodyPr>
            <a:normAutofit/>
          </a:bodyPr>
          <a:lstStyle/>
          <a:p>
            <a:pPr lvl="0">
              <a:buFont typeface="Arial" panose="020B0604020202020204" pitchFamily="34" charset="0"/>
              <a:buChar char="•"/>
            </a:pPr>
            <a:r>
              <a:rPr lang="en-US" sz="3200" dirty="0" err="1" smtClean="0">
                <a:latin typeface="Calibri" panose="020F0502020204030204" pitchFamily="34" charset="0"/>
                <a:cs typeface="Calibri" panose="020F0502020204030204" pitchFamily="34" charset="0"/>
              </a:rPr>
              <a:t>Mampu</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memahami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jenis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tulisan</a:t>
            </a:r>
            <a:r>
              <a:rPr lang="en-US" sz="3200" dirty="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Eksposisi</a:t>
            </a:r>
            <a:r>
              <a:rPr lang="en-US" sz="3200" dirty="0" smtClean="0">
                <a:latin typeface="Calibri" panose="020F0502020204030204" pitchFamily="34" charset="0"/>
                <a:cs typeface="Calibri" panose="020F0502020204030204" pitchFamily="34" charset="0"/>
              </a:rPr>
              <a:t>.</a:t>
            </a:r>
            <a:endParaRPr lang="id-ID" sz="32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3200" dirty="0" err="1" smtClean="0">
                <a:latin typeface="Calibri" panose="020F0502020204030204" pitchFamily="34" charset="0"/>
                <a:cs typeface="Calibri" panose="020F0502020204030204" pitchFamily="34" charset="0"/>
              </a:rPr>
              <a:t>Memahami</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eksposisi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sebagai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pola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dasar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penulisan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ilmiah</a:t>
            </a:r>
            <a:r>
              <a:rPr lang="en-US" sz="3200" dirty="0">
                <a:latin typeface="Calibri" panose="020F0502020204030204" pitchFamily="34" charset="0"/>
                <a:cs typeface="Calibri" panose="020F0502020204030204" pitchFamily="34" charset="0"/>
              </a:rPr>
              <a:t> </a:t>
            </a:r>
            <a:endParaRPr lang="id-ID" sz="32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3200" dirty="0" err="1" smtClean="0">
                <a:latin typeface="Calibri" panose="020F0502020204030204" pitchFamily="34" charset="0"/>
                <a:cs typeface="Calibri" panose="020F0502020204030204" pitchFamily="34" charset="0"/>
              </a:rPr>
              <a:t>Mampu</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mengembangkan</a:t>
            </a:r>
            <a:r>
              <a:rPr lang="en-US" sz="3200" dirty="0">
                <a:latin typeface="Calibri" panose="020F0502020204030204" pitchFamily="34" charset="0"/>
                <a:cs typeface="Calibri" panose="020F0502020204030204" pitchFamily="34" charset="0"/>
              </a:rPr>
              <a:t> ide, </a:t>
            </a:r>
            <a:r>
              <a:rPr lang="en-US" sz="3200" dirty="0" err="1">
                <a:latin typeface="Calibri" panose="020F0502020204030204" pitchFamily="34" charset="0"/>
                <a:cs typeface="Calibri" panose="020F0502020204030204" pitchFamily="34" charset="0"/>
              </a:rPr>
              <a:t>merumuskannya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ke</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dalam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kalimat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tesis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membuat</a:t>
            </a:r>
            <a:r>
              <a:rPr lang="en-US" sz="3200" dirty="0">
                <a:latin typeface="Calibri" panose="020F0502020204030204" pitchFamily="34" charset="0"/>
                <a:cs typeface="Calibri" panose="020F0502020204030204" pitchFamily="34" charset="0"/>
              </a:rPr>
              <a:t> </a:t>
            </a:r>
            <a:r>
              <a:rPr lang="id-ID"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kerangka</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tulisan</a:t>
            </a:r>
            <a:r>
              <a:rPr lang="en-US" sz="3200" dirty="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eksposisi</a:t>
            </a:r>
            <a:endParaRPr lang="id-ID" sz="3200" dirty="0" smtClean="0">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3200" dirty="0" err="1" smtClean="0">
                <a:latin typeface="Calibri" panose="020F0502020204030204" pitchFamily="34" charset="0"/>
                <a:cs typeface="Calibri" panose="020F0502020204030204" pitchFamily="34" charset="0"/>
              </a:rPr>
              <a:t>Mampu</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menghasilkan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tulisan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eksposisi</a:t>
            </a:r>
            <a:endParaRPr lang="id-ID" sz="3200" dirty="0">
              <a:latin typeface="Calibri" panose="020F0502020204030204" pitchFamily="34" charset="0"/>
              <a:cs typeface="Calibri" panose="020F0502020204030204" pitchFamily="34" charset="0"/>
            </a:endParaRPr>
          </a:p>
          <a:p>
            <a:pPr lvl="0">
              <a:buFont typeface="Wingdings" panose="05000000000000000000" pitchFamily="2" charset="2"/>
              <a:buChar char="§"/>
            </a:pPr>
            <a:endParaRPr lang="id-ID" dirty="0"/>
          </a:p>
        </p:txBody>
      </p:sp>
    </p:spTree>
    <p:extLst>
      <p:ext uri="{BB962C8B-B14F-4D97-AF65-F5344CB8AC3E}">
        <p14:creationId xmlns:p14="http://schemas.microsoft.com/office/powerpoint/2010/main" val="3861909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024127" y="3535082"/>
            <a:ext cx="4284201" cy="6520543"/>
          </a:xfrm>
          <a:prstGeom prst="rect">
            <a:avLst/>
          </a:prstGeom>
        </p:spPr>
      </p:pic>
      <p:pic>
        <p:nvPicPr>
          <p:cNvPr id="6" name="Picture 5"/>
          <p:cNvPicPr>
            <a:picLocks noChangeAspect="1"/>
          </p:cNvPicPr>
          <p:nvPr/>
        </p:nvPicPr>
        <p:blipFill>
          <a:blip r:embed="rId3"/>
          <a:stretch>
            <a:fillRect/>
          </a:stretch>
        </p:blipFill>
        <p:spPr>
          <a:xfrm>
            <a:off x="1500964" y="311331"/>
            <a:ext cx="4383199" cy="6546669"/>
          </a:xfrm>
          <a:prstGeom prst="rect">
            <a:avLst/>
          </a:prstGeom>
        </p:spPr>
      </p:pic>
    </p:spTree>
    <p:extLst>
      <p:ext uri="{BB962C8B-B14F-4D97-AF65-F5344CB8AC3E}">
        <p14:creationId xmlns:p14="http://schemas.microsoft.com/office/powerpoint/2010/main" val="325304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703" y="1385316"/>
            <a:ext cx="9720072" cy="4172522"/>
          </a:xfrm>
        </p:spPr>
        <p:txBody>
          <a:bodyPr>
            <a:noAutofit/>
          </a:bodyPr>
          <a:lstStyle/>
          <a:p>
            <a:pPr algn="ctr"/>
            <a:r>
              <a:rPr lang="id-ID" sz="7200" dirty="0" smtClean="0">
                <a:latin typeface="Calibri" panose="020F0502020204030204" pitchFamily="34" charset="0"/>
                <a:cs typeface="Calibri" panose="020F0502020204030204" pitchFamily="34" charset="0"/>
              </a:rPr>
              <a:t>Buatlah tulisan eksposisi sesuai format di bawah ini!</a:t>
            </a:r>
            <a:endParaRPr lang="id-ID"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0030128"/>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7070" t="22731" r="26004" b="10852"/>
          <a:stretch/>
        </p:blipFill>
        <p:spPr>
          <a:xfrm>
            <a:off x="1200152" y="-200024"/>
            <a:ext cx="10082891" cy="7058024"/>
          </a:xfrm>
          <a:prstGeom prst="rect">
            <a:avLst/>
          </a:prstGeom>
        </p:spPr>
      </p:pic>
    </p:spTree>
    <p:extLst>
      <p:ext uri="{BB962C8B-B14F-4D97-AF65-F5344CB8AC3E}">
        <p14:creationId xmlns:p14="http://schemas.microsoft.com/office/powerpoint/2010/main" val="41563024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3303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ounded Rectangular Callout 4"/>
          <p:cNvSpPr/>
          <p:nvPr/>
        </p:nvSpPr>
        <p:spPr>
          <a:xfrm>
            <a:off x="7415213" y="0"/>
            <a:ext cx="4286250" cy="1285874"/>
          </a:xfrm>
          <a:prstGeom prst="wedgeRoundRectCallout">
            <a:avLst>
              <a:gd name="adj1" fmla="val -45222"/>
              <a:gd name="adj2" fmla="val 127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b="1" dirty="0" smtClean="0">
                <a:solidFill>
                  <a:schemeClr val="tx1"/>
                </a:solidFill>
              </a:rPr>
              <a:t>EKSPOSISI</a:t>
            </a:r>
            <a:endParaRPr lang="id-ID" sz="5400" b="1"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4492995"/>
              </p:ext>
            </p:extLst>
          </p:nvPr>
        </p:nvGraphicFramePr>
        <p:xfrm>
          <a:off x="766764" y="500061"/>
          <a:ext cx="9720262" cy="5715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689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8914" y="334328"/>
            <a:ext cx="7239000" cy="1143000"/>
          </a:xfrm>
          <a:solidFill>
            <a:srgbClr val="00B050"/>
          </a:solidFill>
        </p:spPr>
        <p:txBody>
          <a:bodyPr>
            <a:normAutofit fontScale="90000"/>
          </a:bodyPr>
          <a:lstStyle/>
          <a:p>
            <a:pPr algn="ctr">
              <a:defRPr/>
            </a:pPr>
            <a:r>
              <a:rPr lang="en-US" sz="4800" dirty="0" err="1" smtClean="0"/>
              <a:t>MenGapa</a:t>
            </a:r>
            <a:r>
              <a:rPr lang="en-US" sz="4800" dirty="0" smtClean="0"/>
              <a:t> </a:t>
            </a:r>
            <a:r>
              <a:rPr lang="en-US" sz="4800" dirty="0" err="1"/>
              <a:t>Harus</a:t>
            </a:r>
            <a:r>
              <a:rPr lang="en-US" sz="4800" dirty="0"/>
              <a:t> </a:t>
            </a:r>
            <a:r>
              <a:rPr lang="en-US" sz="4800" dirty="0" err="1"/>
              <a:t>Menulis</a:t>
            </a:r>
            <a:r>
              <a:rPr lang="en-US" sz="4800" dirty="0"/>
              <a:t> </a:t>
            </a:r>
            <a:r>
              <a:rPr lang="en-US" sz="4800" dirty="0" err="1"/>
              <a:t>Eksposisi</a:t>
            </a:r>
            <a:r>
              <a:rPr lang="en-US" sz="4800" dirty="0"/>
              <a:t>?</a:t>
            </a:r>
          </a:p>
        </p:txBody>
      </p:sp>
      <p:sp>
        <p:nvSpPr>
          <p:cNvPr id="3" name="Content Placeholder 2"/>
          <p:cNvSpPr>
            <a:spLocks noGrp="1"/>
          </p:cNvSpPr>
          <p:nvPr>
            <p:ph idx="1"/>
          </p:nvPr>
        </p:nvSpPr>
        <p:spPr>
          <a:xfrm>
            <a:off x="2252664" y="1991678"/>
            <a:ext cx="8191500" cy="4494847"/>
          </a:xfrm>
        </p:spPr>
        <p:txBody>
          <a:bodyPr>
            <a:noAutofit/>
          </a:bodyPr>
          <a:lstStyle/>
          <a:p>
            <a:pPr>
              <a:spcAft>
                <a:spcPts val="0"/>
              </a:spcAft>
              <a:buFont typeface="Arial" panose="020B0604020202020204" pitchFamily="34" charset="0"/>
              <a:buChar char="•"/>
              <a:defRPr/>
            </a:pPr>
            <a:r>
              <a:rPr lang="en-US" sz="3600" dirty="0" err="1"/>
              <a:t>Menuliskan</a:t>
            </a:r>
            <a:r>
              <a:rPr lang="en-US" sz="3600" dirty="0"/>
              <a:t> </a:t>
            </a:r>
            <a:r>
              <a:rPr lang="en-US" sz="3600" dirty="0" err="1"/>
              <a:t>pendapat</a:t>
            </a:r>
            <a:r>
              <a:rPr lang="en-US" sz="3600" dirty="0"/>
              <a:t> </a:t>
            </a:r>
            <a:r>
              <a:rPr lang="en-US" sz="3600" dirty="0" err="1"/>
              <a:t>ke</a:t>
            </a:r>
            <a:r>
              <a:rPr lang="en-US" sz="3600" dirty="0"/>
              <a:t> </a:t>
            </a:r>
            <a:r>
              <a:rPr lang="en-US" sz="3600" dirty="0" err="1"/>
              <a:t>dalam</a:t>
            </a:r>
            <a:r>
              <a:rPr lang="en-US" sz="3600" dirty="0"/>
              <a:t> </a:t>
            </a:r>
            <a:r>
              <a:rPr lang="en-US" sz="3600" dirty="0" err="1"/>
              <a:t>bentuk</a:t>
            </a:r>
            <a:r>
              <a:rPr lang="en-US" sz="3600" dirty="0"/>
              <a:t> </a:t>
            </a:r>
            <a:r>
              <a:rPr lang="en-US" sz="3600" dirty="0" err="1"/>
              <a:t>eksposisi</a:t>
            </a:r>
            <a:r>
              <a:rPr lang="en-US" sz="3600" dirty="0"/>
              <a:t> </a:t>
            </a:r>
            <a:r>
              <a:rPr lang="en-US" sz="3600" dirty="0" err="1"/>
              <a:t>membantu</a:t>
            </a:r>
            <a:r>
              <a:rPr lang="en-US" sz="3600" dirty="0"/>
              <a:t> </a:t>
            </a:r>
            <a:r>
              <a:rPr lang="en-US" sz="3600" dirty="0" err="1"/>
              <a:t>kita</a:t>
            </a:r>
            <a:r>
              <a:rPr lang="en-US" sz="3600" dirty="0"/>
              <a:t> </a:t>
            </a:r>
            <a:r>
              <a:rPr lang="en-US" sz="3600" dirty="0" err="1"/>
              <a:t>mengatur</a:t>
            </a:r>
            <a:r>
              <a:rPr lang="en-US" sz="3600" dirty="0"/>
              <a:t> </a:t>
            </a:r>
            <a:r>
              <a:rPr lang="en-US" sz="3600" dirty="0" err="1"/>
              <a:t>jalan</a:t>
            </a:r>
            <a:r>
              <a:rPr lang="en-US" sz="3600" dirty="0"/>
              <a:t> </a:t>
            </a:r>
            <a:r>
              <a:rPr lang="en-US" sz="3600" dirty="0" err="1" smtClean="0"/>
              <a:t>pikiran</a:t>
            </a:r>
            <a:endParaRPr lang="id-ID" sz="3600" dirty="0" smtClean="0"/>
          </a:p>
          <a:p>
            <a:pPr>
              <a:spcAft>
                <a:spcPts val="0"/>
              </a:spcAft>
              <a:buFont typeface="Arial" panose="020B0604020202020204" pitchFamily="34" charset="0"/>
              <a:buChar char="•"/>
              <a:defRPr/>
            </a:pPr>
            <a:r>
              <a:rPr lang="en-US" sz="3600" dirty="0" err="1" smtClean="0">
                <a:solidFill>
                  <a:srgbClr val="FF0000"/>
                </a:solidFill>
              </a:rPr>
              <a:t>Pola</a:t>
            </a:r>
            <a:r>
              <a:rPr lang="en-US" sz="3600" dirty="0" smtClean="0">
                <a:solidFill>
                  <a:srgbClr val="FF0000"/>
                </a:solidFill>
              </a:rPr>
              <a:t> </a:t>
            </a:r>
            <a:r>
              <a:rPr lang="en-US" sz="3600" dirty="0" err="1">
                <a:solidFill>
                  <a:srgbClr val="FF0000"/>
                </a:solidFill>
              </a:rPr>
              <a:t>dasar</a:t>
            </a:r>
            <a:r>
              <a:rPr lang="en-US" sz="3600" dirty="0">
                <a:solidFill>
                  <a:srgbClr val="FF0000"/>
                </a:solidFill>
              </a:rPr>
              <a:t> </a:t>
            </a:r>
            <a:r>
              <a:rPr lang="en-US" sz="3600" dirty="0" err="1">
                <a:solidFill>
                  <a:srgbClr val="FF0000"/>
                </a:solidFill>
              </a:rPr>
              <a:t>penulisan</a:t>
            </a:r>
            <a:r>
              <a:rPr lang="en-US" sz="3600" dirty="0">
                <a:solidFill>
                  <a:srgbClr val="FF0000"/>
                </a:solidFill>
              </a:rPr>
              <a:t> </a:t>
            </a:r>
            <a:r>
              <a:rPr lang="en-US" sz="3600" dirty="0" err="1">
                <a:solidFill>
                  <a:srgbClr val="FF0000"/>
                </a:solidFill>
              </a:rPr>
              <a:t>ilmiah</a:t>
            </a:r>
            <a:r>
              <a:rPr lang="en-US" sz="3600" dirty="0">
                <a:solidFill>
                  <a:srgbClr val="FF0000"/>
                </a:solidFill>
              </a:rPr>
              <a:t> </a:t>
            </a:r>
            <a:endParaRPr lang="id-ID" sz="3600" dirty="0" smtClean="0">
              <a:solidFill>
                <a:srgbClr val="FF0000"/>
              </a:solidFill>
            </a:endParaRPr>
          </a:p>
          <a:p>
            <a:pPr>
              <a:spcAft>
                <a:spcPts val="0"/>
              </a:spcAft>
              <a:buFont typeface="Arial" panose="020B0604020202020204" pitchFamily="34" charset="0"/>
              <a:buChar char="•"/>
              <a:defRPr/>
            </a:pPr>
            <a:r>
              <a:rPr lang="en-US" sz="3600" dirty="0" err="1" smtClean="0">
                <a:solidFill>
                  <a:srgbClr val="002060"/>
                </a:solidFill>
              </a:rPr>
              <a:t>Eksposisi</a:t>
            </a:r>
            <a:r>
              <a:rPr lang="en-US" sz="3600" dirty="0" smtClean="0">
                <a:solidFill>
                  <a:srgbClr val="002060"/>
                </a:solidFill>
              </a:rPr>
              <a:t> </a:t>
            </a:r>
            <a:r>
              <a:rPr lang="en-US" sz="3600" dirty="0" err="1">
                <a:solidFill>
                  <a:srgbClr val="002060"/>
                </a:solidFill>
              </a:rPr>
              <a:t>bentuk</a:t>
            </a:r>
            <a:r>
              <a:rPr lang="en-US" sz="3600" dirty="0">
                <a:solidFill>
                  <a:srgbClr val="002060"/>
                </a:solidFill>
              </a:rPr>
              <a:t> </a:t>
            </a:r>
            <a:r>
              <a:rPr lang="en-US" sz="3600" dirty="0" err="1">
                <a:solidFill>
                  <a:srgbClr val="002060"/>
                </a:solidFill>
              </a:rPr>
              <a:t>tulisan</a:t>
            </a:r>
            <a:r>
              <a:rPr lang="en-US" sz="3600" dirty="0">
                <a:solidFill>
                  <a:srgbClr val="002060"/>
                </a:solidFill>
              </a:rPr>
              <a:t> paling </a:t>
            </a:r>
            <a:r>
              <a:rPr lang="en-US" sz="3600" dirty="0" err="1">
                <a:solidFill>
                  <a:srgbClr val="002060"/>
                </a:solidFill>
              </a:rPr>
              <a:t>umum</a:t>
            </a:r>
            <a:r>
              <a:rPr lang="en-US" sz="3600" dirty="0">
                <a:solidFill>
                  <a:srgbClr val="002060"/>
                </a:solidFill>
              </a:rPr>
              <a:t> yang </a:t>
            </a:r>
            <a:r>
              <a:rPr lang="en-US" sz="3600" dirty="0" err="1">
                <a:solidFill>
                  <a:srgbClr val="002060"/>
                </a:solidFill>
              </a:rPr>
              <a:t>akan</a:t>
            </a:r>
            <a:r>
              <a:rPr lang="en-US" sz="3600" dirty="0">
                <a:solidFill>
                  <a:srgbClr val="002060"/>
                </a:solidFill>
              </a:rPr>
              <a:t> </a:t>
            </a:r>
            <a:r>
              <a:rPr lang="en-US" sz="3600" dirty="0" err="1">
                <a:solidFill>
                  <a:srgbClr val="002060"/>
                </a:solidFill>
              </a:rPr>
              <a:t>terus</a:t>
            </a:r>
            <a:r>
              <a:rPr lang="en-US" sz="3600" dirty="0">
                <a:solidFill>
                  <a:srgbClr val="002060"/>
                </a:solidFill>
              </a:rPr>
              <a:t> </a:t>
            </a:r>
            <a:r>
              <a:rPr lang="en-US" sz="3600" dirty="0" err="1">
                <a:solidFill>
                  <a:srgbClr val="002060"/>
                </a:solidFill>
              </a:rPr>
              <a:t>dibutuhkan</a:t>
            </a:r>
            <a:r>
              <a:rPr lang="en-US" sz="3600" dirty="0">
                <a:solidFill>
                  <a:srgbClr val="002060"/>
                </a:solidFill>
              </a:rPr>
              <a:t> di </a:t>
            </a:r>
            <a:r>
              <a:rPr lang="en-US" sz="3600" dirty="0" err="1" smtClean="0">
                <a:solidFill>
                  <a:srgbClr val="002060"/>
                </a:solidFill>
              </a:rPr>
              <a:t>apapun</a:t>
            </a:r>
            <a:r>
              <a:rPr lang="en-US" sz="3600" dirty="0" smtClean="0">
                <a:solidFill>
                  <a:srgbClr val="002060"/>
                </a:solidFill>
              </a:rPr>
              <a:t> </a:t>
            </a:r>
            <a:r>
              <a:rPr lang="en-US" sz="3600" dirty="0" err="1">
                <a:solidFill>
                  <a:srgbClr val="002060"/>
                </a:solidFill>
              </a:rPr>
              <a:t>bidang</a:t>
            </a:r>
            <a:r>
              <a:rPr lang="en-US" sz="3600" dirty="0">
                <a:solidFill>
                  <a:srgbClr val="002060"/>
                </a:solidFill>
              </a:rPr>
              <a:t> </a:t>
            </a:r>
            <a:r>
              <a:rPr lang="en-US" sz="3600" dirty="0" err="1">
                <a:solidFill>
                  <a:srgbClr val="002060"/>
                </a:solidFill>
              </a:rPr>
              <a:t>pekerjaan</a:t>
            </a:r>
            <a:r>
              <a:rPr lang="en-US" sz="3600" dirty="0">
                <a:solidFill>
                  <a:srgbClr val="002060"/>
                </a:solidFill>
              </a:rPr>
              <a:t> yang </a:t>
            </a:r>
            <a:r>
              <a:rPr lang="en-US" sz="3600" dirty="0" err="1">
                <a:solidFill>
                  <a:srgbClr val="002060"/>
                </a:solidFill>
              </a:rPr>
              <a:t>digeluti</a:t>
            </a:r>
            <a:endParaRPr lang="en-US" sz="3600" dirty="0">
              <a:solidFill>
                <a:srgbClr val="002060"/>
              </a:solidFill>
            </a:endParaRPr>
          </a:p>
        </p:txBody>
      </p:sp>
    </p:spTree>
    <p:extLst>
      <p:ext uri="{BB962C8B-B14F-4D97-AF65-F5344CB8AC3E}">
        <p14:creationId xmlns:p14="http://schemas.microsoft.com/office/powerpoint/2010/main" val="83584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Horizontal Scroll 2"/>
          <p:cNvSpPr/>
          <p:nvPr/>
        </p:nvSpPr>
        <p:spPr>
          <a:xfrm>
            <a:off x="271463" y="1434464"/>
            <a:ext cx="7672387" cy="542353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8" algn="just"/>
            <a:endParaRPr lang="id-ID" sz="4400" dirty="0">
              <a:solidFill>
                <a:schemeClr val="tx1"/>
              </a:solidFill>
              <a:latin typeface="Arabic Typesetting" panose="03020402040406030203" pitchFamily="66" charset="-78"/>
              <a:cs typeface="Arabic Typesetting" panose="03020402040406030203" pitchFamily="66" charset="-78"/>
            </a:endParaRPr>
          </a:p>
          <a:p>
            <a:pPr marL="342900" lvl="8" indent="-342900" algn="just">
              <a:buFont typeface="Wingdings" panose="05000000000000000000" pitchFamily="2" charset="2"/>
              <a:buChar char="ü"/>
            </a:pPr>
            <a:r>
              <a:rPr lang="en-US" sz="4400" dirty="0" err="1" smtClean="0">
                <a:solidFill>
                  <a:schemeClr val="tx1"/>
                </a:solidFill>
                <a:latin typeface="Arabic Typesetting" panose="03020402040406030203" pitchFamily="66" charset="-78"/>
                <a:cs typeface="Arabic Typesetting" panose="03020402040406030203" pitchFamily="66" charset="-78"/>
              </a:rPr>
              <a:t>Menjelaskan</a:t>
            </a:r>
            <a:r>
              <a:rPr lang="en-US" sz="4400" dirty="0" smtClean="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sesuatu</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dengan</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rgbClr val="FF0000"/>
                </a:solidFill>
                <a:latin typeface="Arabic Typesetting" panose="03020402040406030203" pitchFamily="66" charset="-78"/>
                <a:cs typeface="Arabic Typesetting" panose="03020402040406030203" pitchFamily="66" charset="-78"/>
              </a:rPr>
              <a:t>logis</a:t>
            </a:r>
            <a:r>
              <a:rPr lang="en-US" sz="4400" dirty="0">
                <a:solidFill>
                  <a:srgbClr val="FF0000"/>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dan</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smtClean="0">
                <a:solidFill>
                  <a:srgbClr val="FF0000"/>
                </a:solidFill>
                <a:latin typeface="Arabic Typesetting" panose="03020402040406030203" pitchFamily="66" charset="-78"/>
                <a:cs typeface="Arabic Typesetting" panose="03020402040406030203" pitchFamily="66" charset="-78"/>
              </a:rPr>
              <a:t>sistematis</a:t>
            </a:r>
            <a:endParaRPr lang="id-ID" sz="4400" dirty="0">
              <a:solidFill>
                <a:srgbClr val="FF0000"/>
              </a:solidFill>
              <a:latin typeface="Arabic Typesetting" panose="03020402040406030203" pitchFamily="66" charset="-78"/>
              <a:cs typeface="Arabic Typesetting" panose="03020402040406030203" pitchFamily="66" charset="-78"/>
            </a:endParaRPr>
          </a:p>
          <a:p>
            <a:pPr marL="342900" lvl="8" indent="-342900" algn="just">
              <a:buFont typeface="Wingdings" panose="05000000000000000000" pitchFamily="2" charset="2"/>
              <a:buChar char="ü"/>
            </a:pPr>
            <a:r>
              <a:rPr lang="en-US" sz="4400" dirty="0" err="1" smtClean="0">
                <a:solidFill>
                  <a:schemeClr val="tx1"/>
                </a:solidFill>
                <a:latin typeface="Arabic Typesetting" panose="03020402040406030203" pitchFamily="66" charset="-78"/>
                <a:cs typeface="Arabic Typesetting" panose="03020402040406030203" pitchFamily="66" charset="-78"/>
              </a:rPr>
              <a:t>Setelah</a:t>
            </a:r>
            <a:r>
              <a:rPr lang="en-US" sz="4400" dirty="0" smtClean="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membaca</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pembaca</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rgbClr val="FF0000"/>
                </a:solidFill>
                <a:latin typeface="Arabic Typesetting" panose="03020402040406030203" pitchFamily="66" charset="-78"/>
                <a:cs typeface="Arabic Typesetting" panose="03020402040406030203" pitchFamily="66" charset="-78"/>
              </a:rPr>
              <a:t>tahu</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dan</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rgbClr val="FF0000"/>
                </a:solidFill>
                <a:latin typeface="Arabic Typesetting" panose="03020402040406030203" pitchFamily="66" charset="-78"/>
                <a:cs typeface="Arabic Typesetting" panose="03020402040406030203" pitchFamily="66" charset="-78"/>
              </a:rPr>
              <a:t>paham</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hal</a:t>
            </a:r>
            <a:r>
              <a:rPr lang="en-US" sz="4400" dirty="0">
                <a:solidFill>
                  <a:schemeClr val="tx1"/>
                </a:solidFill>
                <a:latin typeface="Arabic Typesetting" panose="03020402040406030203" pitchFamily="66" charset="-78"/>
                <a:cs typeface="Arabic Typesetting" panose="03020402040406030203" pitchFamily="66" charset="-78"/>
              </a:rPr>
              <a:t> yang </a:t>
            </a:r>
            <a:r>
              <a:rPr lang="en-US" sz="4400" dirty="0" err="1">
                <a:solidFill>
                  <a:schemeClr val="tx1"/>
                </a:solidFill>
                <a:latin typeface="Arabic Typesetting" panose="03020402040406030203" pitchFamily="66" charset="-78"/>
                <a:cs typeface="Arabic Typesetting" panose="03020402040406030203" pitchFamily="66" charset="-78"/>
              </a:rPr>
              <a:t>dijelaskan</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dalam</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tulisan</a:t>
            </a:r>
            <a:r>
              <a:rPr lang="en-US" sz="4400" dirty="0">
                <a:solidFill>
                  <a:schemeClr val="tx1"/>
                </a:solidFill>
                <a:latin typeface="Arabic Typesetting" panose="03020402040406030203" pitchFamily="66" charset="-78"/>
                <a:cs typeface="Arabic Typesetting" panose="03020402040406030203" pitchFamily="66" charset="-78"/>
              </a:rPr>
              <a:t> </a:t>
            </a:r>
            <a:r>
              <a:rPr lang="en-US" sz="4400" dirty="0" err="1">
                <a:solidFill>
                  <a:schemeClr val="tx1"/>
                </a:solidFill>
                <a:latin typeface="Arabic Typesetting" panose="03020402040406030203" pitchFamily="66" charset="-78"/>
                <a:cs typeface="Arabic Typesetting" panose="03020402040406030203" pitchFamily="66" charset="-78"/>
              </a:rPr>
              <a:t>eksposisi</a:t>
            </a:r>
            <a:r>
              <a:rPr lang="en-US" sz="4400" dirty="0">
                <a:solidFill>
                  <a:schemeClr val="tx1"/>
                </a:solidFill>
                <a:latin typeface="Arabic Typesetting" panose="03020402040406030203" pitchFamily="66" charset="-78"/>
                <a:cs typeface="Arabic Typesetting" panose="03020402040406030203" pitchFamily="66" charset="-78"/>
              </a:rPr>
              <a:t>.</a:t>
            </a:r>
          </a:p>
          <a:p>
            <a:pPr marL="0" lvl="8" algn="ctr"/>
            <a:endParaRPr lang="en-US" sz="2400" dirty="0"/>
          </a:p>
          <a:p>
            <a:pPr algn="ctr"/>
            <a:endParaRPr lang="id-ID" dirty="0"/>
          </a:p>
        </p:txBody>
      </p:sp>
      <p:sp>
        <p:nvSpPr>
          <p:cNvPr id="6" name="Right Arrow 5"/>
          <p:cNvSpPr/>
          <p:nvPr/>
        </p:nvSpPr>
        <p:spPr>
          <a:xfrm>
            <a:off x="871538" y="157162"/>
            <a:ext cx="5357813" cy="17287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Tujuan</a:t>
            </a:r>
            <a:r>
              <a:rPr lang="en-US" sz="2800" b="1" dirty="0">
                <a:solidFill>
                  <a:schemeClr val="tx1"/>
                </a:solidFill>
              </a:rPr>
              <a:t> </a:t>
            </a:r>
            <a:r>
              <a:rPr lang="en-US" sz="2800" b="1" dirty="0" err="1">
                <a:solidFill>
                  <a:schemeClr val="tx1"/>
                </a:solidFill>
              </a:rPr>
              <a:t>Tulisan</a:t>
            </a:r>
            <a:r>
              <a:rPr lang="en-US" sz="2800" b="1" dirty="0">
                <a:solidFill>
                  <a:schemeClr val="tx1"/>
                </a:solidFill>
              </a:rPr>
              <a:t> </a:t>
            </a:r>
            <a:r>
              <a:rPr lang="en-US" sz="2800" b="1" dirty="0" err="1">
                <a:solidFill>
                  <a:schemeClr val="tx1"/>
                </a:solidFill>
              </a:rPr>
              <a:t>Eksposisi</a:t>
            </a:r>
            <a:endParaRPr lang="id-ID" sz="2800" b="1" dirty="0">
              <a:solidFill>
                <a:schemeClr val="tx1"/>
              </a:solidFill>
            </a:endParaRPr>
          </a:p>
        </p:txBody>
      </p:sp>
    </p:spTree>
    <p:extLst>
      <p:ext uri="{BB962C8B-B14F-4D97-AF65-F5344CB8AC3E}">
        <p14:creationId xmlns:p14="http://schemas.microsoft.com/office/powerpoint/2010/main" val="3249031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
            <a:ext cx="7239000" cy="1143000"/>
          </a:xfrm>
        </p:spPr>
        <p:txBody>
          <a:bodyPr>
            <a:normAutofit fontScale="90000"/>
          </a:bodyPr>
          <a:lstStyle/>
          <a:p>
            <a:pPr algn="ctr">
              <a:defRPr/>
            </a:pPr>
            <a:r>
              <a:rPr lang="en-US" sz="6000" b="1" dirty="0" err="1"/>
              <a:t>Bentuk</a:t>
            </a:r>
            <a:r>
              <a:rPr lang="en-US" sz="6000" b="1" dirty="0"/>
              <a:t> </a:t>
            </a:r>
            <a:r>
              <a:rPr lang="en-US" sz="6000" b="1" dirty="0" err="1"/>
              <a:t>Tulisan</a:t>
            </a:r>
            <a:r>
              <a:rPr lang="en-US" sz="6000" b="1" dirty="0"/>
              <a:t> </a:t>
            </a:r>
            <a:r>
              <a:rPr lang="en-US" sz="6000" b="1" dirty="0" err="1"/>
              <a:t>Eksposisi</a:t>
            </a:r>
            <a:endParaRPr lang="en-US" sz="6000" b="1" dirty="0"/>
          </a:p>
        </p:txBody>
      </p:sp>
      <p:sp>
        <p:nvSpPr>
          <p:cNvPr id="3" name="Content Placeholder 2"/>
          <p:cNvSpPr>
            <a:spLocks noGrp="1"/>
          </p:cNvSpPr>
          <p:nvPr>
            <p:ph idx="1"/>
          </p:nvPr>
        </p:nvSpPr>
        <p:spPr>
          <a:xfrm>
            <a:off x="1981200" y="2090056"/>
            <a:ext cx="7948422" cy="4258491"/>
          </a:xfrm>
        </p:spPr>
        <p:txBody>
          <a:bodyPr>
            <a:noAutofit/>
          </a:bodyPr>
          <a:lstStyle/>
          <a:p>
            <a:pPr marL="742950" indent="-742950">
              <a:spcAft>
                <a:spcPts val="0"/>
              </a:spcAft>
              <a:buClrTx/>
              <a:buFont typeface="+mj-lt"/>
              <a:buAutoNum type="arabicPeriod"/>
              <a:defRPr/>
            </a:pPr>
            <a:r>
              <a:rPr lang="en-US" sz="3600" dirty="0" err="1"/>
              <a:t>Artikel</a:t>
            </a:r>
            <a:r>
              <a:rPr lang="en-US" sz="3600" dirty="0"/>
              <a:t> di </a:t>
            </a:r>
            <a:r>
              <a:rPr lang="en-US" sz="3600" dirty="0" err="1"/>
              <a:t>koran</a:t>
            </a:r>
            <a:r>
              <a:rPr lang="en-US" sz="3600" dirty="0"/>
              <a:t>, </a:t>
            </a:r>
            <a:r>
              <a:rPr lang="en-US" sz="3600" dirty="0" err="1"/>
              <a:t>majalah</a:t>
            </a:r>
            <a:r>
              <a:rPr lang="en-US" sz="3600" dirty="0"/>
              <a:t> </a:t>
            </a:r>
            <a:r>
              <a:rPr lang="en-US" sz="3600" dirty="0" err="1"/>
              <a:t>atau</a:t>
            </a:r>
            <a:r>
              <a:rPr lang="en-US" sz="3600" dirty="0"/>
              <a:t> </a:t>
            </a:r>
            <a:r>
              <a:rPr lang="en-US" sz="3600" dirty="0" smtClean="0"/>
              <a:t>website</a:t>
            </a:r>
            <a:endParaRPr lang="id-ID" sz="3600" dirty="0" smtClean="0"/>
          </a:p>
          <a:p>
            <a:pPr marL="742950" indent="-742950">
              <a:spcAft>
                <a:spcPts val="0"/>
              </a:spcAft>
              <a:buClrTx/>
              <a:buFont typeface="+mj-lt"/>
              <a:buAutoNum type="arabicPeriod"/>
              <a:defRPr/>
            </a:pPr>
            <a:r>
              <a:rPr lang="en-US" sz="3600" dirty="0" err="1" smtClean="0"/>
              <a:t>Laporan</a:t>
            </a:r>
            <a:r>
              <a:rPr lang="en-US" sz="3600" dirty="0" smtClean="0"/>
              <a:t> </a:t>
            </a:r>
            <a:r>
              <a:rPr lang="en-US" sz="3600" dirty="0" err="1"/>
              <a:t>penelitian</a:t>
            </a:r>
            <a:r>
              <a:rPr lang="en-US" sz="3600" dirty="0"/>
              <a:t>, </a:t>
            </a:r>
            <a:r>
              <a:rPr lang="en-US" sz="3600" dirty="0" err="1"/>
              <a:t>essai</a:t>
            </a:r>
            <a:r>
              <a:rPr lang="en-US" sz="3600" dirty="0"/>
              <a:t> </a:t>
            </a:r>
            <a:endParaRPr lang="id-ID" sz="3600" dirty="0" smtClean="0"/>
          </a:p>
          <a:p>
            <a:pPr marL="742950" indent="-742950">
              <a:spcAft>
                <a:spcPts val="0"/>
              </a:spcAft>
              <a:buClrTx/>
              <a:buFont typeface="+mj-lt"/>
              <a:buAutoNum type="arabicPeriod"/>
              <a:defRPr/>
            </a:pPr>
            <a:r>
              <a:rPr lang="en-US" sz="3600" dirty="0" err="1" smtClean="0"/>
              <a:t>Laporan</a:t>
            </a:r>
            <a:r>
              <a:rPr lang="en-US" sz="3600" dirty="0" smtClean="0"/>
              <a:t> </a:t>
            </a:r>
            <a:r>
              <a:rPr lang="en-US" sz="3600" dirty="0" err="1"/>
              <a:t>hasil</a:t>
            </a:r>
            <a:r>
              <a:rPr lang="en-US" sz="3600" dirty="0"/>
              <a:t> </a:t>
            </a:r>
            <a:r>
              <a:rPr lang="en-US" sz="3600" dirty="0" err="1"/>
              <a:t>pekerjaan</a:t>
            </a:r>
            <a:r>
              <a:rPr lang="en-US" sz="3600" dirty="0"/>
              <a:t> </a:t>
            </a:r>
            <a:endParaRPr lang="id-ID" sz="3600" dirty="0" smtClean="0"/>
          </a:p>
          <a:p>
            <a:pPr marL="742950" indent="-742950">
              <a:spcAft>
                <a:spcPts val="0"/>
              </a:spcAft>
              <a:buClrTx/>
              <a:buFont typeface="+mj-lt"/>
              <a:buAutoNum type="arabicPeriod"/>
              <a:defRPr/>
            </a:pPr>
            <a:r>
              <a:rPr lang="en-US" sz="3600" dirty="0" err="1" smtClean="0"/>
              <a:t>Buku</a:t>
            </a:r>
            <a:r>
              <a:rPr lang="en-US" sz="3600" dirty="0" smtClean="0"/>
              <a:t> </a:t>
            </a:r>
            <a:r>
              <a:rPr lang="en-US" sz="3600" dirty="0"/>
              <a:t>manual, </a:t>
            </a:r>
            <a:r>
              <a:rPr lang="en-US" sz="3600" dirty="0" err="1"/>
              <a:t>resep</a:t>
            </a:r>
            <a:r>
              <a:rPr lang="en-US" sz="3600" dirty="0"/>
              <a:t>, </a:t>
            </a:r>
            <a:r>
              <a:rPr lang="en-US" sz="3600" dirty="0" err="1"/>
              <a:t>cara</a:t>
            </a:r>
            <a:r>
              <a:rPr lang="en-US" sz="3600" dirty="0"/>
              <a:t> </a:t>
            </a:r>
            <a:r>
              <a:rPr lang="en-US" sz="3600" dirty="0" err="1"/>
              <a:t>melakukan</a:t>
            </a:r>
            <a:r>
              <a:rPr lang="en-US" sz="3600" dirty="0"/>
              <a:t> </a:t>
            </a:r>
            <a:r>
              <a:rPr lang="en-US" sz="3600" dirty="0" err="1" smtClean="0"/>
              <a:t>sesuatu</a:t>
            </a:r>
            <a:endParaRPr lang="id-ID" sz="3600" dirty="0" smtClean="0"/>
          </a:p>
          <a:p>
            <a:pPr marL="742950" indent="-742950">
              <a:spcAft>
                <a:spcPts val="0"/>
              </a:spcAft>
              <a:buClrTx/>
              <a:buFont typeface="+mj-lt"/>
              <a:buAutoNum type="arabicPeriod"/>
              <a:defRPr/>
            </a:pPr>
            <a:r>
              <a:rPr lang="en-US" sz="3600" dirty="0" err="1" smtClean="0"/>
              <a:t>Buku-buku</a:t>
            </a:r>
            <a:r>
              <a:rPr lang="en-US" sz="3600" dirty="0" smtClean="0"/>
              <a:t> </a:t>
            </a:r>
            <a:r>
              <a:rPr lang="en-US" sz="3600" dirty="0"/>
              <a:t>non-</a:t>
            </a:r>
            <a:r>
              <a:rPr lang="en-US" sz="3600" dirty="0" err="1"/>
              <a:t>fiksi</a:t>
            </a:r>
            <a:r>
              <a:rPr lang="en-US" sz="3600" dirty="0" smtClean="0"/>
              <a:t>  </a:t>
            </a:r>
            <a:endParaRPr lang="en-US" sz="3600" dirty="0"/>
          </a:p>
        </p:txBody>
      </p:sp>
    </p:spTree>
    <p:extLst>
      <p:ext uri="{BB962C8B-B14F-4D97-AF65-F5344CB8AC3E}">
        <p14:creationId xmlns:p14="http://schemas.microsoft.com/office/powerpoint/2010/main" val="2510059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14713" y="157163"/>
            <a:ext cx="8401049" cy="6392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ight Arrow 3"/>
          <p:cNvSpPr/>
          <p:nvPr/>
        </p:nvSpPr>
        <p:spPr>
          <a:xfrm>
            <a:off x="142875" y="2682081"/>
            <a:ext cx="3114676" cy="1343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haroni" panose="02010803020104030203" pitchFamily="2" charset="-79"/>
                <a:ea typeface="Arial Unicode MS" panose="020B0604020202020204" pitchFamily="34" charset="-128"/>
                <a:cs typeface="Aharoni" panose="02010803020104030203" pitchFamily="2" charset="-79"/>
              </a:rPr>
              <a:t>Isi </a:t>
            </a:r>
            <a:r>
              <a:rPr lang="en-US" sz="2000" dirty="0" err="1">
                <a:solidFill>
                  <a:schemeClr val="tx1"/>
                </a:solidFill>
                <a:latin typeface="Aharoni" panose="02010803020104030203" pitchFamily="2" charset="-79"/>
                <a:ea typeface="Arial Unicode MS" panose="020B0604020202020204" pitchFamily="34" charset="-128"/>
                <a:cs typeface="Aharoni" panose="02010803020104030203" pitchFamily="2" charset="-79"/>
              </a:rPr>
              <a:t>pikiran</a:t>
            </a:r>
            <a:r>
              <a:rPr lang="en-US" sz="2000" dirty="0">
                <a:solidFill>
                  <a:schemeClr val="tx1"/>
                </a:solidFill>
                <a:latin typeface="Aharoni" panose="02010803020104030203" pitchFamily="2" charset="-79"/>
                <a:ea typeface="Arial Unicode MS" panose="020B0604020202020204" pitchFamily="34" charset="-128"/>
                <a:cs typeface="Aharoni" panose="02010803020104030203" pitchFamily="2" charset="-79"/>
              </a:rPr>
              <a:t> = </a:t>
            </a:r>
            <a:r>
              <a:rPr lang="en-US" sz="2000" dirty="0" err="1">
                <a:solidFill>
                  <a:schemeClr val="tx1"/>
                </a:solidFill>
                <a:latin typeface="Aharoni" panose="02010803020104030203" pitchFamily="2" charset="-79"/>
                <a:ea typeface="Arial Unicode MS" panose="020B0604020202020204" pitchFamily="34" charset="-128"/>
                <a:cs typeface="Aharoni" panose="02010803020104030203" pitchFamily="2" charset="-79"/>
              </a:rPr>
              <a:t>Tulisan</a:t>
            </a:r>
            <a:endParaRPr lang="id-ID" sz="20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17851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anim calcmode="lin" valueType="num">
                                      <p:cBhvr>
                                        <p:cTn id="8" dur="2000" fill="hold"/>
                                        <p:tgtEl>
                                          <p:spTgt spid="11267"/>
                                        </p:tgtEl>
                                        <p:attrNameLst>
                                          <p:attrName>ppt_w</p:attrName>
                                        </p:attrNameLst>
                                      </p:cBhvr>
                                      <p:tavLst>
                                        <p:tav tm="0" fmla="#ppt_w*sin(2.5*pi*$)">
                                          <p:val>
                                            <p:fltVal val="0"/>
                                          </p:val>
                                        </p:tav>
                                        <p:tav tm="100000">
                                          <p:val>
                                            <p:fltVal val="1"/>
                                          </p:val>
                                        </p:tav>
                                      </p:tavLst>
                                    </p:anim>
                                    <p:anim calcmode="lin" valueType="num">
                                      <p:cBhvr>
                                        <p:cTn id="9" dur="20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698087" y="2714626"/>
            <a:ext cx="9720073" cy="3071812"/>
          </a:xfrm>
        </p:spPr>
        <p:txBody>
          <a:bodyPr>
            <a:normAutofit lnSpcReduction="10000"/>
          </a:bodyPr>
          <a:lstStyle/>
          <a:p>
            <a:pPr marL="0" indent="0" algn="ctr">
              <a:buNone/>
            </a:pPr>
            <a:endParaRPr lang="id-ID" sz="4800" dirty="0" smtClean="0"/>
          </a:p>
          <a:p>
            <a:pPr marL="0" indent="0" algn="ctr">
              <a:buNone/>
            </a:pPr>
            <a:r>
              <a:rPr lang="en-US" sz="4400" dirty="0" err="1" smtClean="0"/>
              <a:t>Bagaimana</a:t>
            </a:r>
            <a:r>
              <a:rPr lang="en-US" sz="4400" dirty="0" smtClean="0"/>
              <a:t> </a:t>
            </a:r>
            <a:r>
              <a:rPr lang="en-US" sz="4400" dirty="0" err="1"/>
              <a:t>kita</a:t>
            </a:r>
            <a:r>
              <a:rPr lang="en-US" sz="4400" dirty="0"/>
              <a:t> </a:t>
            </a:r>
            <a:r>
              <a:rPr lang="en-US" sz="4400" dirty="0" err="1"/>
              <a:t>bisa</a:t>
            </a:r>
            <a:r>
              <a:rPr lang="en-US" sz="4400" dirty="0"/>
              <a:t> </a:t>
            </a:r>
            <a:r>
              <a:rPr lang="en-US" sz="4400" dirty="0" err="1"/>
              <a:t>menjelaskan</a:t>
            </a:r>
            <a:r>
              <a:rPr lang="en-US" sz="4400" dirty="0"/>
              <a:t> </a:t>
            </a:r>
            <a:r>
              <a:rPr lang="en-US" sz="4400" dirty="0" err="1"/>
              <a:t>dengan</a:t>
            </a:r>
            <a:r>
              <a:rPr lang="en-US" sz="4400" dirty="0"/>
              <a:t> </a:t>
            </a:r>
            <a:r>
              <a:rPr lang="en-US" sz="4400" dirty="0" err="1"/>
              <a:t>baik</a:t>
            </a:r>
            <a:r>
              <a:rPr lang="en-US" sz="4400" dirty="0"/>
              <a:t> </a:t>
            </a:r>
            <a:r>
              <a:rPr lang="en-US" sz="4400" dirty="0" err="1"/>
              <a:t>hingga</a:t>
            </a:r>
            <a:r>
              <a:rPr lang="en-US" sz="4400" dirty="0"/>
              <a:t> orang </a:t>
            </a:r>
            <a:r>
              <a:rPr lang="en-US" sz="4400" dirty="0" err="1"/>
              <a:t>bisa</a:t>
            </a:r>
            <a:r>
              <a:rPr lang="en-US" sz="4400" dirty="0"/>
              <a:t> </a:t>
            </a:r>
            <a:r>
              <a:rPr lang="en-US" sz="4400" dirty="0" err="1"/>
              <a:t>paham</a:t>
            </a:r>
            <a:r>
              <a:rPr lang="en-US" sz="4400" dirty="0"/>
              <a:t> </a:t>
            </a:r>
            <a:r>
              <a:rPr lang="en-US" sz="4400" dirty="0" err="1"/>
              <a:t>jika</a:t>
            </a:r>
            <a:r>
              <a:rPr lang="en-US" sz="4400" dirty="0"/>
              <a:t> </a:t>
            </a:r>
            <a:r>
              <a:rPr lang="en-US" sz="4400" dirty="0" err="1"/>
              <a:t>tulisan</a:t>
            </a:r>
            <a:r>
              <a:rPr lang="en-US" sz="4400" dirty="0"/>
              <a:t> </a:t>
            </a:r>
            <a:r>
              <a:rPr lang="en-US" sz="4400" dirty="0" err="1"/>
              <a:t>kita</a:t>
            </a:r>
            <a:r>
              <a:rPr lang="en-US" sz="4400" dirty="0"/>
              <a:t> </a:t>
            </a:r>
            <a:r>
              <a:rPr lang="en-US" sz="4400" dirty="0" err="1"/>
              <a:t>berantakan</a:t>
            </a:r>
            <a:r>
              <a:rPr lang="en-US" sz="4400" dirty="0"/>
              <a:t> </a:t>
            </a:r>
            <a:r>
              <a:rPr lang="en-US" sz="4400" dirty="0" err="1"/>
              <a:t>dan</a:t>
            </a:r>
            <a:r>
              <a:rPr lang="en-US" sz="4400" dirty="0"/>
              <a:t> </a:t>
            </a:r>
            <a:r>
              <a:rPr lang="en-US" sz="4400" dirty="0" err="1"/>
              <a:t>tak</a:t>
            </a:r>
            <a:r>
              <a:rPr lang="en-US" sz="4400" dirty="0"/>
              <a:t> </a:t>
            </a:r>
            <a:r>
              <a:rPr lang="en-US" sz="4400" dirty="0" err="1"/>
              <a:t>beraturan</a:t>
            </a:r>
            <a:r>
              <a:rPr lang="en-US" sz="4400" dirty="0"/>
              <a:t>? </a:t>
            </a:r>
          </a:p>
          <a:p>
            <a:pPr marL="0" indent="0">
              <a:buNone/>
            </a:pPr>
            <a:endParaRPr lang="en-US" sz="4400" dirty="0" smtClean="0"/>
          </a:p>
        </p:txBody>
      </p:sp>
      <p:sp>
        <p:nvSpPr>
          <p:cNvPr id="3" name="Horizontal Scroll 2"/>
          <p:cNvSpPr/>
          <p:nvPr/>
        </p:nvSpPr>
        <p:spPr>
          <a:xfrm>
            <a:off x="1279016" y="1019270"/>
            <a:ext cx="8243888" cy="196196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smtClean="0">
                <a:solidFill>
                  <a:schemeClr val="tx1"/>
                </a:solidFill>
              </a:rPr>
              <a:t>MENULIS DENGAN </a:t>
            </a:r>
            <a:r>
              <a:rPr lang="en-US" sz="4000" dirty="0" smtClean="0">
                <a:solidFill>
                  <a:schemeClr val="tx1"/>
                </a:solidFill>
              </a:rPr>
              <a:t>JELAS &amp; TERATUR</a:t>
            </a:r>
            <a:endParaRPr lang="id-ID" sz="4000" dirty="0">
              <a:solidFill>
                <a:schemeClr val="tx1"/>
              </a:solidFill>
            </a:endParaRPr>
          </a:p>
        </p:txBody>
      </p:sp>
    </p:spTree>
    <p:extLst>
      <p:ext uri="{BB962C8B-B14F-4D97-AF65-F5344CB8AC3E}">
        <p14:creationId xmlns:p14="http://schemas.microsoft.com/office/powerpoint/2010/main" val="23280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strips(downLeft)">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4986338" y="1295400"/>
            <a:ext cx="2438400" cy="914400"/>
          </a:xfrm>
          <a:prstGeom prst="rect">
            <a:avLst/>
          </a:prstGeom>
          <a:noFill/>
          <a:ln>
            <a:solidFill>
              <a:schemeClr val="tx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err="1">
                <a:solidFill>
                  <a:schemeClr val="tx1"/>
                </a:solidFill>
                <a:latin typeface="Aharoni" panose="02010803020104030203" pitchFamily="2" charset="-79"/>
                <a:cs typeface="Aharoni" panose="02010803020104030203" pitchFamily="2" charset="-79"/>
              </a:rPr>
              <a:t>Kelas</a:t>
            </a:r>
            <a:r>
              <a:rPr lang="en-US" sz="4400" dirty="0">
                <a:solidFill>
                  <a:schemeClr val="tx1"/>
                </a:solidFill>
                <a:latin typeface="Aharoni" panose="02010803020104030203" pitchFamily="2" charset="-79"/>
                <a:cs typeface="Aharoni" panose="02010803020104030203" pitchFamily="2" charset="-79"/>
              </a:rPr>
              <a:t> 1</a:t>
            </a:r>
          </a:p>
        </p:txBody>
      </p:sp>
      <p:cxnSp>
        <p:nvCxnSpPr>
          <p:cNvPr id="8" name="Straight Connector 7"/>
          <p:cNvCxnSpPr>
            <a:stCxn id="4" idx="1"/>
          </p:cNvCxnSpPr>
          <p:nvPr/>
        </p:nvCxnSpPr>
        <p:spPr>
          <a:xfrm flipH="1">
            <a:off x="3733800" y="1752600"/>
            <a:ext cx="1252538"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733800" y="2743200"/>
            <a:ext cx="1239838" cy="1328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33800" y="2743200"/>
            <a:ext cx="12398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905000" y="2209801"/>
            <a:ext cx="1855788" cy="11668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solidFill>
                  <a:schemeClr val="tx1"/>
                </a:solidFill>
                <a:latin typeface="Aharoni" panose="02010803020104030203" pitchFamily="2" charset="-79"/>
                <a:cs typeface="Aharoni" panose="02010803020104030203" pitchFamily="2" charset="-79"/>
              </a:rPr>
              <a:t>Tesis</a:t>
            </a:r>
            <a:endParaRPr lang="en-US" sz="4800" dirty="0">
              <a:solidFill>
                <a:schemeClr val="tx1"/>
              </a:solidFill>
              <a:latin typeface="Aharoni" panose="02010803020104030203" pitchFamily="2" charset="-79"/>
              <a:cs typeface="Aharoni" panose="02010803020104030203" pitchFamily="2" charset="-79"/>
            </a:endParaRPr>
          </a:p>
        </p:txBody>
      </p:sp>
      <p:cxnSp>
        <p:nvCxnSpPr>
          <p:cNvPr id="18" name="Straight Connector 17"/>
          <p:cNvCxnSpPr>
            <a:stCxn id="4" idx="3"/>
          </p:cNvCxnSpPr>
          <p:nvPr/>
        </p:nvCxnSpPr>
        <p:spPr>
          <a:xfrm>
            <a:off x="7424738" y="1752601"/>
            <a:ext cx="1185862" cy="1154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35850" y="2908300"/>
            <a:ext cx="1174750" cy="1163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435850" y="2906714"/>
            <a:ext cx="10985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610600" y="2195515"/>
            <a:ext cx="2805113" cy="140811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smtClean="0">
                <a:solidFill>
                  <a:schemeClr val="tx1"/>
                </a:solidFill>
                <a:latin typeface="Aharoni" panose="02010803020104030203" pitchFamily="2" charset="-79"/>
                <a:cs typeface="Aharoni" panose="02010803020104030203" pitchFamily="2" charset="-79"/>
              </a:rPr>
              <a:t>Kesimpulan</a:t>
            </a:r>
            <a:endParaRPr lang="en-US" sz="3600" dirty="0">
              <a:solidFill>
                <a:schemeClr val="tx1"/>
              </a:solidFill>
              <a:latin typeface="Aharoni" panose="02010803020104030203" pitchFamily="2" charset="-79"/>
              <a:cs typeface="Aharoni" panose="02010803020104030203" pitchFamily="2" charset="-79"/>
            </a:endParaRPr>
          </a:p>
        </p:txBody>
      </p:sp>
      <p:grpSp>
        <p:nvGrpSpPr>
          <p:cNvPr id="2" name="Group 1"/>
          <p:cNvGrpSpPr/>
          <p:nvPr/>
        </p:nvGrpSpPr>
        <p:grpSpPr>
          <a:xfrm>
            <a:off x="4973638" y="2438401"/>
            <a:ext cx="2462212" cy="938213"/>
            <a:chOff x="4973638" y="2438401"/>
            <a:chExt cx="2462212" cy="938213"/>
          </a:xfrm>
        </p:grpSpPr>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2438401"/>
              <a:ext cx="2462212" cy="9382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46534" y="2552771"/>
              <a:ext cx="2279907" cy="707886"/>
            </a:xfrm>
            <a:prstGeom prst="rect">
              <a:avLst/>
            </a:prstGeom>
          </p:spPr>
          <p:txBody>
            <a:bodyPr wrap="square">
              <a:spAutoFit/>
            </a:bodyPr>
            <a:lstStyle/>
            <a:p>
              <a:pPr algn="ctr"/>
              <a:r>
                <a:rPr lang="en-US" sz="4000" dirty="0" err="1">
                  <a:latin typeface="Aharoni" panose="02010803020104030203" pitchFamily="2" charset="-79"/>
                  <a:cs typeface="Aharoni" panose="02010803020104030203" pitchFamily="2" charset="-79"/>
                </a:rPr>
                <a:t>Kelas</a:t>
              </a:r>
              <a:r>
                <a:rPr lang="en-US" sz="4000" dirty="0">
                  <a:latin typeface="Aharoni" panose="02010803020104030203" pitchFamily="2" charset="-79"/>
                  <a:cs typeface="Aharoni" panose="02010803020104030203" pitchFamily="2" charset="-79"/>
                </a:rPr>
                <a:t> 2</a:t>
              </a:r>
            </a:p>
          </p:txBody>
        </p:sp>
      </p:grpSp>
      <p:sp>
        <p:nvSpPr>
          <p:cNvPr id="9" name="Oval Callout 8"/>
          <p:cNvSpPr/>
          <p:nvPr/>
        </p:nvSpPr>
        <p:spPr>
          <a:xfrm>
            <a:off x="234655" y="4704874"/>
            <a:ext cx="4443413" cy="1929424"/>
          </a:xfrm>
          <a:prstGeom prst="wedgeEllipseCallout">
            <a:avLst>
              <a:gd name="adj1" fmla="val 61870"/>
              <a:gd name="adj2" fmla="val -598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Pola</a:t>
            </a:r>
            <a:r>
              <a:rPr lang="en-US" sz="3600" b="1" dirty="0">
                <a:solidFill>
                  <a:schemeClr val="tx1"/>
                </a:solidFill>
              </a:rPr>
              <a:t> </a:t>
            </a:r>
            <a:r>
              <a:rPr lang="en-US" sz="3600" b="1" dirty="0" err="1">
                <a:solidFill>
                  <a:schemeClr val="tx1"/>
                </a:solidFill>
              </a:rPr>
              <a:t>Tulisan</a:t>
            </a:r>
            <a:r>
              <a:rPr lang="en-US" sz="3600" b="1" dirty="0">
                <a:solidFill>
                  <a:schemeClr val="tx1"/>
                </a:solidFill>
              </a:rPr>
              <a:t> </a:t>
            </a:r>
            <a:r>
              <a:rPr lang="en-US" sz="3600" b="1" dirty="0" err="1">
                <a:solidFill>
                  <a:schemeClr val="tx1"/>
                </a:solidFill>
              </a:rPr>
              <a:t>Eksposisi</a:t>
            </a:r>
            <a:endParaRPr lang="id-ID" sz="3600" b="1" dirty="0"/>
          </a:p>
        </p:txBody>
      </p:sp>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3603626"/>
            <a:ext cx="2462212" cy="938213"/>
          </a:xfrm>
          <a:prstGeom prst="rect">
            <a:avLst/>
          </a:prstGeom>
          <a:noFill/>
          <a:ln w="9525">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319" name="TextBox 5"/>
          <p:cNvSpPr txBox="1">
            <a:spLocks noChangeArrowheads="1"/>
          </p:cNvSpPr>
          <p:nvPr/>
        </p:nvSpPr>
        <p:spPr bwMode="auto">
          <a:xfrm>
            <a:off x="5231604" y="3715180"/>
            <a:ext cx="20457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sz="4400" dirty="0" err="1">
                <a:latin typeface="Aharoni" panose="02010803020104030203" pitchFamily="2" charset="-79"/>
                <a:cs typeface="Aharoni" panose="02010803020104030203" pitchFamily="2" charset="-79"/>
              </a:rPr>
              <a:t>Kelas</a:t>
            </a:r>
            <a:r>
              <a:rPr lang="en-US" sz="4400" dirty="0">
                <a:latin typeface="Aharoni" panose="02010803020104030203" pitchFamily="2" charset="-79"/>
                <a:cs typeface="Aharoni" panose="02010803020104030203" pitchFamily="2" charset="-79"/>
              </a:rPr>
              <a:t> 3</a:t>
            </a:r>
          </a:p>
        </p:txBody>
      </p:sp>
    </p:spTree>
    <p:extLst>
      <p:ext uri="{BB962C8B-B14F-4D97-AF65-F5344CB8AC3E}">
        <p14:creationId xmlns:p14="http://schemas.microsoft.com/office/powerpoint/2010/main" val="323404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3"/>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3"/>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3"/>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13317"/>
                                        </p:tgtEl>
                                        <p:attrNameLst>
                                          <p:attrName>style.visibility</p:attrName>
                                        </p:attrNameLst>
                                      </p:cBhvr>
                                      <p:to>
                                        <p:strVal val="visible"/>
                                      </p:to>
                                    </p:set>
                                    <p:anim calcmode="lin" valueType="num">
                                      <p:cBhvr>
                                        <p:cTn id="49" dur="1000" fill="hold"/>
                                        <p:tgtEl>
                                          <p:spTgt spid="13317"/>
                                        </p:tgtEl>
                                        <p:attrNameLst>
                                          <p:attrName>ppt_w</p:attrName>
                                        </p:attrNameLst>
                                      </p:cBhvr>
                                      <p:tavLst>
                                        <p:tav tm="0">
                                          <p:val>
                                            <p:strVal val="#ppt_w+.3"/>
                                          </p:val>
                                        </p:tav>
                                        <p:tav tm="100000">
                                          <p:val>
                                            <p:strVal val="#ppt_w"/>
                                          </p:val>
                                        </p:tav>
                                      </p:tavLst>
                                    </p:anim>
                                    <p:anim calcmode="lin" valueType="num">
                                      <p:cBhvr>
                                        <p:cTn id="50" dur="1000" fill="hold"/>
                                        <p:tgtEl>
                                          <p:spTgt spid="13317"/>
                                        </p:tgtEl>
                                        <p:attrNameLst>
                                          <p:attrName>ppt_h</p:attrName>
                                        </p:attrNameLst>
                                      </p:cBhvr>
                                      <p:tavLst>
                                        <p:tav tm="0">
                                          <p:val>
                                            <p:strVal val="#ppt_h"/>
                                          </p:val>
                                        </p:tav>
                                        <p:tav tm="100000">
                                          <p:val>
                                            <p:strVal val="#ppt_h"/>
                                          </p:val>
                                        </p:tav>
                                      </p:tavLst>
                                    </p:anim>
                                    <p:animEffect transition="in" filter="fade">
                                      <p:cBhvr>
                                        <p:cTn id="51" dur="1000"/>
                                        <p:tgtEl>
                                          <p:spTgt spid="13317"/>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13319"/>
                                        </p:tgtEl>
                                        <p:attrNameLst>
                                          <p:attrName>style.visibility</p:attrName>
                                        </p:attrNameLst>
                                      </p:cBhvr>
                                      <p:to>
                                        <p:strVal val="visible"/>
                                      </p:to>
                                    </p:set>
                                    <p:anim calcmode="lin" valueType="num">
                                      <p:cBhvr>
                                        <p:cTn id="54" dur="1000" fill="hold"/>
                                        <p:tgtEl>
                                          <p:spTgt spid="13319"/>
                                        </p:tgtEl>
                                        <p:attrNameLst>
                                          <p:attrName>ppt_w</p:attrName>
                                        </p:attrNameLst>
                                      </p:cBhvr>
                                      <p:tavLst>
                                        <p:tav tm="0">
                                          <p:val>
                                            <p:strVal val="#ppt_w+.3"/>
                                          </p:val>
                                        </p:tav>
                                        <p:tav tm="100000">
                                          <p:val>
                                            <p:strVal val="#ppt_w"/>
                                          </p:val>
                                        </p:tav>
                                      </p:tavLst>
                                    </p:anim>
                                    <p:anim calcmode="lin" valueType="num">
                                      <p:cBhvr>
                                        <p:cTn id="55" dur="1000" fill="hold"/>
                                        <p:tgtEl>
                                          <p:spTgt spid="13319"/>
                                        </p:tgtEl>
                                        <p:attrNameLst>
                                          <p:attrName>ppt_h</p:attrName>
                                        </p:attrNameLst>
                                      </p:cBhvr>
                                      <p:tavLst>
                                        <p:tav tm="0">
                                          <p:val>
                                            <p:strVal val="#ppt_h"/>
                                          </p:val>
                                        </p:tav>
                                        <p:tav tm="100000">
                                          <p:val>
                                            <p:strVal val="#ppt_h"/>
                                          </p:val>
                                        </p:tav>
                                      </p:tavLst>
                                    </p:anim>
                                    <p:animEffect transition="in" filter="fade">
                                      <p:cBhvr>
                                        <p:cTn id="56" dur="1000"/>
                                        <p:tgtEl>
                                          <p:spTgt spid="13319"/>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strVal val="#ppt_w+.3"/>
                                          </p:val>
                                        </p:tav>
                                        <p:tav tm="100000">
                                          <p:val>
                                            <p:strVal val="#ppt_w"/>
                                          </p:val>
                                        </p:tav>
                                      </p:tavLst>
                                    </p:anim>
                                    <p:anim calcmode="lin" valueType="num">
                                      <p:cBhvr>
                                        <p:cTn id="62" dur="1000" fill="hold"/>
                                        <p:tgtEl>
                                          <p:spTgt spid="18"/>
                                        </p:tgtEl>
                                        <p:attrNameLst>
                                          <p:attrName>ppt_h</p:attrName>
                                        </p:attrNameLst>
                                      </p:cBhvr>
                                      <p:tavLst>
                                        <p:tav tm="0">
                                          <p:val>
                                            <p:strVal val="#ppt_h"/>
                                          </p:val>
                                        </p:tav>
                                        <p:tav tm="100000">
                                          <p:val>
                                            <p:strVal val="#ppt_h"/>
                                          </p:val>
                                        </p:tav>
                                      </p:tavLst>
                                    </p:anim>
                                    <p:animEffect transition="in" filter="fade">
                                      <p:cBhvr>
                                        <p:cTn id="63" dur="1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strVal val="#ppt_w+.3"/>
                                          </p:val>
                                        </p:tav>
                                        <p:tav tm="100000">
                                          <p:val>
                                            <p:strVal val="#ppt_w"/>
                                          </p:val>
                                        </p:tav>
                                      </p:tavLst>
                                    </p:anim>
                                    <p:anim calcmode="lin" valueType="num">
                                      <p:cBhvr>
                                        <p:cTn id="69" dur="1000" fill="hold"/>
                                        <p:tgtEl>
                                          <p:spTgt spid="25"/>
                                        </p:tgtEl>
                                        <p:attrNameLst>
                                          <p:attrName>ppt_h</p:attrName>
                                        </p:attrNameLst>
                                      </p:cBhvr>
                                      <p:tavLst>
                                        <p:tav tm="0">
                                          <p:val>
                                            <p:strVal val="#ppt_h"/>
                                          </p:val>
                                        </p:tav>
                                        <p:tav tm="100000">
                                          <p:val>
                                            <p:strVal val="#ppt_h"/>
                                          </p:val>
                                        </p:tav>
                                      </p:tavLst>
                                    </p:anim>
                                    <p:animEffect transition="in" filter="fade">
                                      <p:cBhvr>
                                        <p:cTn id="70" dur="10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strVal val="#ppt_w+.3"/>
                                          </p:val>
                                        </p:tav>
                                        <p:tav tm="100000">
                                          <p:val>
                                            <p:strVal val="#ppt_w"/>
                                          </p:val>
                                        </p:tav>
                                      </p:tavLst>
                                    </p:anim>
                                    <p:anim calcmode="lin" valueType="num">
                                      <p:cBhvr>
                                        <p:cTn id="76" dur="1000" fill="hold"/>
                                        <p:tgtEl>
                                          <p:spTgt spid="20"/>
                                        </p:tgtEl>
                                        <p:attrNameLst>
                                          <p:attrName>ppt_h</p:attrName>
                                        </p:attrNameLst>
                                      </p:cBhvr>
                                      <p:tavLst>
                                        <p:tav tm="0">
                                          <p:val>
                                            <p:strVal val="#ppt_h"/>
                                          </p:val>
                                        </p:tav>
                                        <p:tav tm="100000">
                                          <p:val>
                                            <p:strVal val="#ppt_h"/>
                                          </p:val>
                                        </p:tav>
                                      </p:tavLst>
                                    </p:anim>
                                    <p:animEffect transition="in" filter="fade">
                                      <p:cBhvr>
                                        <p:cTn id="77" dur="1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7" grpId="0" animBg="1"/>
      <p:bldP spid="9" grpId="0" animBg="1"/>
      <p:bldP spid="133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1861</TotalTime>
  <Words>602</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Aharoni</vt:lpstr>
      <vt:lpstr>Arabic Typesetting</vt:lpstr>
      <vt:lpstr>Arial</vt:lpstr>
      <vt:lpstr>Arial Unicode MS</vt:lpstr>
      <vt:lpstr>Calibri</vt:lpstr>
      <vt:lpstr>Tw Cen MT</vt:lpstr>
      <vt:lpstr>Tw Cen MT Condensed</vt:lpstr>
      <vt:lpstr>Wingdings</vt:lpstr>
      <vt:lpstr>Wingdings 2</vt:lpstr>
      <vt:lpstr>Wingdings 3</vt:lpstr>
      <vt:lpstr>Integral</vt:lpstr>
      <vt:lpstr>Eksposisi pertemuan 6</vt:lpstr>
      <vt:lpstr>Tujuan pembelajaran</vt:lpstr>
      <vt:lpstr>PowerPoint Presentation</vt:lpstr>
      <vt:lpstr>MenGapa Harus Menulis Eksposisi?</vt:lpstr>
      <vt:lpstr>PowerPoint Presentation</vt:lpstr>
      <vt:lpstr>Bentuk Tulisan Eksposisi</vt:lpstr>
      <vt:lpstr>PowerPoint Presentation</vt:lpstr>
      <vt:lpstr>PowerPoint Presentation</vt:lpstr>
      <vt:lpstr>PowerPoint Presentation</vt:lpstr>
      <vt:lpstr>1. Apa itu kalimat tesis dalam eksposisi?</vt:lpstr>
      <vt:lpstr>2. Apa itu kelas-kelas dalam eksposisi?</vt:lpstr>
      <vt:lpstr>3. Apa itu kesimpulan dalam eksposisi?</vt:lpstr>
      <vt:lpstr>Pola Tulisan Eksposisi</vt:lpstr>
      <vt:lpstr>PowerPoint Presentation</vt:lpstr>
      <vt:lpstr>Paragraf TESIS</vt:lpstr>
      <vt:lpstr>Paragraf Tesis</vt:lpstr>
      <vt:lpstr>Paragraf kesimpulan  </vt:lpstr>
      <vt:lpstr>PowerPoint Presentation</vt:lpstr>
      <vt:lpstr>PowerPoint Presentation</vt:lpstr>
      <vt:lpstr>PowerPoint Presentation</vt:lpstr>
      <vt:lpstr>Buatlah tulisan eksposisi sesuai format di bawah ini!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NARASI</dc:title>
  <dc:creator>rizky.brilianti@gmail.com</dc:creator>
  <cp:lastModifiedBy>Dessy</cp:lastModifiedBy>
  <cp:revision>67</cp:revision>
  <dcterms:created xsi:type="dcterms:W3CDTF">2017-09-25T00:33:38Z</dcterms:created>
  <dcterms:modified xsi:type="dcterms:W3CDTF">2018-10-26T09:46:03Z</dcterms:modified>
</cp:coreProperties>
</file>