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833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37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944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471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7985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961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6621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768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003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93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093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372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868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96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116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06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074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213DBA-07FD-4B61-9667-21D8FFCF1259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8D80E1-FFC2-4C6F-B791-8D9007611F3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310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0B556-F15E-402D-B64B-46D213D45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Agama Bangsa China</a:t>
            </a:r>
            <a:br>
              <a:rPr lang="en-US" dirty="0"/>
            </a:br>
            <a:r>
              <a:rPr lang="en-US" dirty="0"/>
              <a:t>Kita Semua Keluarga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47496-097B-47AF-A682-47D3166EC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Ketiga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151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1D73-E4C7-46D0-B672-13F6E6A9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Ajaran Kebajikan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17FCE-F615-4162-9EBD-68EB0B772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Agama China yang paling berpengaruh adalah Konghucu dan Tao. Ditambah dengan Buddha yang masuk belakangan. Ketiganya disebut sebagai “Tiga Pengajaran”</a:t>
            </a:r>
          </a:p>
          <a:p>
            <a:r>
              <a:rPr lang="en-US" dirty="0"/>
              <a:t>Mengajarkan keselarasan hidup. Yin dan Yang</a:t>
            </a:r>
          </a:p>
          <a:p>
            <a:r>
              <a:rPr lang="en-US" dirty="0"/>
              <a:t>Tak perlu terburu-buru; yang penting jangan berhenti.</a:t>
            </a:r>
          </a:p>
          <a:p>
            <a:r>
              <a:rPr lang="en-US" dirty="0"/>
              <a:t>Berorientasi keluarga. Lebih pas disebut “Praktik kebudayaan” atau “Way of Life” ketimbang “agama”</a:t>
            </a:r>
          </a:p>
          <a:p>
            <a:r>
              <a:rPr lang="en-US" dirty="0"/>
              <a:t>Menekankan pada </a:t>
            </a:r>
            <a:r>
              <a:rPr lang="en-US" i="1" dirty="0" err="1"/>
              <a:t>shisu</a:t>
            </a:r>
            <a:r>
              <a:rPr lang="en-US" i="1" dirty="0"/>
              <a:t>, </a:t>
            </a:r>
            <a:r>
              <a:rPr lang="en-US" dirty="0"/>
              <a:t>perilaku nyata di dunia. Tak berorientasi pada akhirat. “Jika tak mengerti hidup, bagaimana bisa mengerti mati?”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3949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30B0-8D89-4623-B002-F3F362DC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Kebajikan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73D5-91FC-4E01-8A28-A906F0CAF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16810"/>
            <a:ext cx="10018713" cy="405539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/>
              <a:t>Xiao - Laku Bakti; berbakti kepada orang tua, leluhur dan guru.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Ti</a:t>
            </a:r>
            <a:r>
              <a:rPr lang="en-ID" dirty="0"/>
              <a:t> - Rendah Hati; sikap kasih sayang antar saudara, yang lebih muda menghormati yang tua dan yang tua membimbing yang muda.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Zhong - Setia; kesetiaan terhadap atasan, teman, kerabat dan negara.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Xin - Dapat Dipercaya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Li - Susila; sopan santun dan bersusila.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Yi - Bijaksana; berpegang teguh pada kebenaran.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Lian - Suci Hati; sifat hidup yang sederhana, selalu menjaga kesucian, dan tidak menyeleweng/ menyimpang.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Chi - Tahu Malu; sikap mawas diri dan malu jika melanggar etika dan budi pekerti.</a:t>
            </a:r>
          </a:p>
          <a:p>
            <a:pPr marL="514350" indent="-51435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812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F176-12A0-40FD-A492-AEE8D406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Keluarga Sebagai Pusat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93EED-9794-4F34-86CF-0794B5826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Agama lahir untuk menyelamatkan kehidupan manusia yang kian merosot.</a:t>
            </a:r>
          </a:p>
          <a:p>
            <a:r>
              <a:rPr lang="en-US" dirty="0"/>
              <a:t>Agama adalah panduan hidup; seimbang dan berguna untuk masyarakat. (lima etika)</a:t>
            </a:r>
          </a:p>
          <a:p>
            <a:pPr marL="1524000" indent="-514350">
              <a:buFont typeface="+mj-lt"/>
              <a:buAutoNum type="arabicPeriod"/>
            </a:pPr>
            <a:r>
              <a:rPr lang="en-ID" i="1" dirty="0"/>
              <a:t>Hubungan antara Pimpinan dan Bawahan</a:t>
            </a:r>
          </a:p>
          <a:p>
            <a:pPr marL="1524000" indent="-514350">
              <a:buFont typeface="+mj-lt"/>
              <a:buAutoNum type="arabicPeriod"/>
            </a:pPr>
            <a:r>
              <a:rPr lang="en-ID" i="1" dirty="0"/>
              <a:t>Hubungan antara Suami dan Isteri</a:t>
            </a:r>
          </a:p>
          <a:p>
            <a:pPr marL="1524000" indent="-514350">
              <a:buFont typeface="+mj-lt"/>
              <a:buAutoNum type="arabicPeriod"/>
            </a:pPr>
            <a:r>
              <a:rPr lang="en-ID" i="1" dirty="0"/>
              <a:t>Hubungan antara Orang tua dan anak</a:t>
            </a:r>
          </a:p>
          <a:p>
            <a:pPr marL="1524000" indent="-514350">
              <a:buFont typeface="+mj-lt"/>
              <a:buAutoNum type="arabicPeriod"/>
            </a:pPr>
            <a:r>
              <a:rPr lang="en-ID" i="1" dirty="0"/>
              <a:t>Hubungan antara Kakak dan Adik</a:t>
            </a:r>
          </a:p>
          <a:p>
            <a:pPr marL="1524000" indent="-514350">
              <a:buFont typeface="+mj-lt"/>
              <a:buAutoNum type="arabicPeriod"/>
            </a:pPr>
            <a:r>
              <a:rPr lang="en-ID" i="1" dirty="0"/>
              <a:t>Hubungan antara Kawan dan Sahabat</a:t>
            </a:r>
          </a:p>
          <a:p>
            <a:r>
              <a:rPr lang="en-US" dirty="0"/>
              <a:t>Upaya membangun keselarasan dimulai dari keluarga. </a:t>
            </a:r>
          </a:p>
          <a:p>
            <a:r>
              <a:rPr lang="en-US" dirty="0"/>
              <a:t>Memuja leluhur; percaya akan berjumpa lagi dengan leluhur di kehidupan berikutnya.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98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A4A7-82B9-4516-AC1E-49AC746D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Panduan untuk menjadi manusia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0071-13A1-43A4-8108-F33316D0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 boleh sombong. Sikap ini menimbulkan duka</a:t>
            </a:r>
          </a:p>
          <a:p>
            <a:r>
              <a:rPr lang="en-US" dirty="0"/>
              <a:t>Takdir manusia sudah ditentukan di langit; tak boleh berlebihan. Fokus saja menjadi manusia yang baik (</a:t>
            </a:r>
            <a:r>
              <a:rPr lang="en-US" dirty="0" err="1"/>
              <a:t>wu-wei</a:t>
            </a:r>
            <a:r>
              <a:rPr lang="en-US" dirty="0"/>
              <a:t>)</a:t>
            </a:r>
          </a:p>
          <a:p>
            <a:r>
              <a:rPr lang="en-ID" dirty="0"/>
              <a:t>Masalah manusia adalah </a:t>
            </a:r>
            <a:r>
              <a:rPr lang="en-ID" dirty="0" err="1"/>
              <a:t>kemelekatan</a:t>
            </a:r>
            <a:r>
              <a:rPr lang="en-ID" dirty="0"/>
              <a:t>. Keinginan adalah sumber penderitaan.</a:t>
            </a:r>
          </a:p>
          <a:p>
            <a:r>
              <a:rPr lang="en-ID" dirty="0"/>
              <a:t>Orang yang tak (merasa) memiliki apa-apa, tak akan kehilangan apa-apa.</a:t>
            </a:r>
          </a:p>
        </p:txBody>
      </p:sp>
    </p:spTree>
    <p:extLst>
      <p:ext uri="{BB962C8B-B14F-4D97-AF65-F5344CB8AC3E}">
        <p14:creationId xmlns:p14="http://schemas.microsoft.com/office/powerpoint/2010/main" val="14216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857</TotalTime>
  <Words>339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Agama Bangsa China Kita Semua Keluarga</vt:lpstr>
      <vt:lpstr>Ajaran Kebajikan</vt:lpstr>
      <vt:lpstr>8 Kebajikan</vt:lpstr>
      <vt:lpstr>Keluarga Sebagai Pusat</vt:lpstr>
      <vt:lpstr>Panduan untuk menjadi manusia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China Kita Semua Keluarga</dc:title>
  <dc:creator>User</dc:creator>
  <cp:lastModifiedBy>User</cp:lastModifiedBy>
  <cp:revision>10</cp:revision>
  <dcterms:created xsi:type="dcterms:W3CDTF">2020-01-06T12:57:02Z</dcterms:created>
  <dcterms:modified xsi:type="dcterms:W3CDTF">2020-01-07T12:01:32Z</dcterms:modified>
</cp:coreProperties>
</file>