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PERTEMUAN 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469" y="440162"/>
            <a:ext cx="7498080" cy="61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5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544" y="376639"/>
            <a:ext cx="7498080" cy="605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66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Kesimpulannya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Socioteenpreneurs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/>
              <a:t>kesimpulannya</a:t>
            </a:r>
            <a:r>
              <a:rPr lang="en-US" sz="2400" dirty="0"/>
              <a:t> </a:t>
            </a:r>
            <a:r>
              <a:rPr lang="en-US" sz="2400" dirty="0" err="1"/>
              <a:t>socioteenpreneurs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wirausaha</a:t>
            </a:r>
            <a:r>
              <a:rPr lang="en-US" sz="2400"/>
              <a:t> </a:t>
            </a:r>
            <a:r>
              <a:rPr lang="en-US" sz="2400" smtClean="0"/>
              <a:t>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di </a:t>
            </a:r>
            <a:r>
              <a:rPr lang="en-US" sz="2400" dirty="0" err="1"/>
              <a:t>lingkungannya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memberdayakannya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mengahasilkan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social yang </a:t>
            </a:r>
            <a:r>
              <a:rPr lang="en-US" sz="2400" dirty="0" err="1"/>
              <a:t>berujung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936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1"/>
                </a:solidFill>
              </a:rPr>
              <a:t>Apakah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kewirausahaan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sosial</a:t>
            </a:r>
            <a:r>
              <a:rPr lang="es-ES" dirty="0">
                <a:solidFill>
                  <a:schemeClr val="bg1"/>
                </a:solidFill>
              </a:rPr>
              <a:t> (Socio </a:t>
            </a:r>
            <a:r>
              <a:rPr lang="es-ES" dirty="0" err="1">
                <a:solidFill>
                  <a:schemeClr val="bg1"/>
                </a:solidFill>
              </a:rPr>
              <a:t>Entrepreneurship</a:t>
            </a:r>
            <a:r>
              <a:rPr lang="es-ES" dirty="0">
                <a:solidFill>
                  <a:schemeClr val="bg1"/>
                </a:solidFill>
              </a:rPr>
              <a:t>)?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Kewirausahaan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area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penciptaan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social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yang </a:t>
            </a:r>
            <a:r>
              <a:rPr lang="en-US" sz="2800" dirty="0" err="1"/>
              <a:t>dijalankan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 </a:t>
            </a:r>
            <a:r>
              <a:rPr lang="en-US" sz="2800" dirty="0" err="1" smtClean="0"/>
              <a:t>pribadi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Definisi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kewirausahaan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r>
              <a:rPr lang="en-US" dirty="0">
                <a:solidFill>
                  <a:schemeClr val="bg1"/>
                </a:solidFill>
              </a:rPr>
              <a:t> (Socio Entrepreneurship)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Kewirausahaan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menggali</a:t>
            </a:r>
            <a:r>
              <a:rPr lang="en-US" sz="2400" dirty="0"/>
              <a:t>,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mengeksploitasi</a:t>
            </a:r>
            <a:r>
              <a:rPr lang="en-US" sz="2400" dirty="0"/>
              <a:t> </a:t>
            </a:r>
            <a:r>
              <a:rPr lang="en-US" sz="2400" dirty="0" err="1"/>
              <a:t>peluang-peluang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penciptaan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r>
              <a:rPr lang="en-US" sz="2400" dirty="0"/>
              <a:t> (Zahra et al., 2008)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Pengertian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wirausaha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Sociopreneur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 (founder </a:t>
            </a:r>
            <a:r>
              <a:rPr lang="en-US" sz="2400" dirty="0" err="1"/>
              <a:t>sotoji</a:t>
            </a:r>
            <a:r>
              <a:rPr lang="en-US" sz="2400" dirty="0"/>
              <a:t>) </a:t>
            </a:r>
            <a:r>
              <a:rPr lang="en-US" sz="2400" dirty="0" err="1"/>
              <a:t>sociopreneur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entrepreneur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bisnisnya</a:t>
            </a:r>
            <a:r>
              <a:rPr lang="en-US" sz="2400" dirty="0"/>
              <a:t> </a:t>
            </a:r>
            <a:r>
              <a:rPr lang="en-US" sz="2400" dirty="0" err="1"/>
              <a:t>mengedepankan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social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bisnisnya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social. </a:t>
            </a:r>
            <a:r>
              <a:rPr lang="en-US" sz="2400" dirty="0" err="1"/>
              <a:t>Aulia</a:t>
            </a:r>
            <a:r>
              <a:rPr lang="en-US" sz="2400" dirty="0"/>
              <a:t> </a:t>
            </a:r>
            <a:r>
              <a:rPr lang="en-US" sz="2400" dirty="0" err="1"/>
              <a:t>Rachman</a:t>
            </a:r>
            <a:r>
              <a:rPr lang="en-US" sz="2400" dirty="0"/>
              <a:t> </a:t>
            </a:r>
            <a:r>
              <a:rPr lang="en-US" sz="2400" dirty="0" err="1"/>
              <a:t>menyebut</a:t>
            </a:r>
            <a:r>
              <a:rPr lang="en-US" sz="2400" dirty="0"/>
              <a:t> </a:t>
            </a:r>
            <a:r>
              <a:rPr lang="en-US" sz="2400" dirty="0" err="1"/>
              <a:t>sociopreneur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entrepreneur yang </a:t>
            </a:r>
            <a:r>
              <a:rPr lang="en-US" sz="2400" dirty="0" err="1"/>
              <a:t>punya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social.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Rommy</a:t>
            </a:r>
            <a:r>
              <a:rPr lang="en-US" sz="2400" dirty="0"/>
              <a:t> </a:t>
            </a:r>
            <a:r>
              <a:rPr lang="en-US" sz="2400" dirty="0" err="1"/>
              <a:t>Irawan</a:t>
            </a:r>
            <a:r>
              <a:rPr lang="en-US" sz="2400" dirty="0"/>
              <a:t> </a:t>
            </a:r>
            <a:r>
              <a:rPr lang="en-US" sz="2400" dirty="0" err="1"/>
              <a:t>mengidentifikasinya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wirausaha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memberdayakan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Pendekatan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Sociopreneur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4727"/>
          </a:xfrm>
        </p:spPr>
        <p:txBody>
          <a:bodyPr anchor="t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/>
              <a:t>sebuah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</a:t>
            </a:r>
            <a:r>
              <a:rPr lang="en-US" sz="2000" b="1" dirty="0" err="1"/>
              <a:t>itu</a:t>
            </a:r>
            <a:r>
              <a:rPr lang="en-US" sz="2000" b="1" dirty="0"/>
              <a:t> </a:t>
            </a:r>
            <a:r>
              <a:rPr lang="en-US" sz="2000" b="1" dirty="0" err="1"/>
              <a:t>termasuk</a:t>
            </a:r>
            <a:r>
              <a:rPr lang="en-US" sz="2000" b="1" dirty="0"/>
              <a:t> </a:t>
            </a:r>
            <a:r>
              <a:rPr lang="en-US" sz="2000" b="1" dirty="0" err="1"/>
              <a:t>sociopreneur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social </a:t>
            </a:r>
            <a:r>
              <a:rPr lang="en-US" sz="2000" b="1" dirty="0" err="1"/>
              <a:t>murni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bisnis</a:t>
            </a:r>
            <a:r>
              <a:rPr lang="en-US" sz="2000" b="1" dirty="0"/>
              <a:t> profit </a:t>
            </a:r>
            <a:r>
              <a:rPr lang="en-US" sz="2000" b="1" dirty="0" err="1"/>
              <a:t>murni</a:t>
            </a:r>
            <a:r>
              <a:rPr lang="en-US" sz="2000" b="1" dirty="0"/>
              <a:t> </a:t>
            </a:r>
            <a:r>
              <a:rPr lang="en-US" sz="2000" b="1" dirty="0" err="1"/>
              <a:t>dilihat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tiga</a:t>
            </a:r>
            <a:r>
              <a:rPr lang="en-US" sz="2000" b="1" dirty="0"/>
              <a:t> </a:t>
            </a:r>
            <a:r>
              <a:rPr lang="en-US" sz="2000" b="1" dirty="0" err="1"/>
              <a:t>pendekatan</a:t>
            </a:r>
            <a:r>
              <a:rPr lang="en-US" sz="2000" b="1" dirty="0"/>
              <a:t> </a:t>
            </a:r>
            <a:r>
              <a:rPr lang="en-US" sz="2000" b="1" dirty="0" smtClean="0"/>
              <a:t>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100" dirty="0" err="1"/>
              <a:t>Pertama</a:t>
            </a:r>
            <a:r>
              <a:rPr lang="en-US" sz="2100" dirty="0"/>
              <a:t>, </a:t>
            </a:r>
            <a:r>
              <a:rPr lang="en-US" sz="2100" dirty="0" err="1"/>
              <a:t>tujuannya</a:t>
            </a:r>
            <a:r>
              <a:rPr lang="en-US" sz="2100" dirty="0"/>
              <a:t>. </a:t>
            </a:r>
            <a:r>
              <a:rPr lang="en-US" sz="2100" dirty="0" err="1"/>
              <a:t>Apakah</a:t>
            </a:r>
            <a:r>
              <a:rPr lang="en-US" sz="2100" dirty="0"/>
              <a:t> </a:t>
            </a:r>
            <a:r>
              <a:rPr lang="en-US" sz="2100" dirty="0" err="1"/>
              <a:t>bisnis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/>
              <a:t>tujuan</a:t>
            </a:r>
            <a:r>
              <a:rPr lang="en-US" sz="2100" dirty="0"/>
              <a:t> </a:t>
            </a:r>
            <a:r>
              <a:rPr lang="en-US" sz="2100" dirty="0" err="1"/>
              <a:t>utamanya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menciptakan</a:t>
            </a:r>
            <a:r>
              <a:rPr lang="en-US" sz="2100" dirty="0"/>
              <a:t> </a:t>
            </a:r>
            <a:r>
              <a:rPr lang="en-US" sz="2100" dirty="0" err="1"/>
              <a:t>keuntungan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keuntungan</a:t>
            </a:r>
            <a:r>
              <a:rPr lang="en-US" sz="2100" dirty="0"/>
              <a:t> social </a:t>
            </a:r>
            <a:r>
              <a:rPr lang="en-US" sz="2100" dirty="0" err="1"/>
              <a:t>diberikan</a:t>
            </a:r>
            <a:r>
              <a:rPr lang="en-US" sz="2100" dirty="0"/>
              <a:t> </a:t>
            </a:r>
            <a:r>
              <a:rPr lang="en-US" sz="2100" dirty="0" err="1"/>
              <a:t>setelah</a:t>
            </a:r>
            <a:r>
              <a:rPr lang="en-US" sz="2100" dirty="0"/>
              <a:t> </a:t>
            </a:r>
            <a:r>
              <a:rPr lang="en-US" sz="2100" dirty="0" err="1"/>
              <a:t>keuntungan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 smtClean="0"/>
              <a:t>didapat</a:t>
            </a:r>
            <a:r>
              <a:rPr lang="en-US" sz="2100" dirty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100" dirty="0" err="1"/>
              <a:t>Kedua</a:t>
            </a:r>
            <a:r>
              <a:rPr lang="en-US" sz="2100" dirty="0"/>
              <a:t>, </a:t>
            </a:r>
            <a:r>
              <a:rPr lang="en-US" sz="2100" dirty="0" err="1"/>
              <a:t>kepemilikannya</a:t>
            </a:r>
            <a:r>
              <a:rPr lang="en-US" sz="2100" dirty="0"/>
              <a:t>. </a:t>
            </a:r>
            <a:r>
              <a:rPr lang="en-US" sz="2100" dirty="0" err="1"/>
              <a:t>Sociopreneur</a:t>
            </a:r>
            <a:r>
              <a:rPr lang="en-US" sz="2100" dirty="0"/>
              <a:t> </a:t>
            </a:r>
            <a:r>
              <a:rPr lang="en-US" sz="2100" dirty="0" err="1"/>
              <a:t>dimiliki</a:t>
            </a:r>
            <a:r>
              <a:rPr lang="en-US" sz="2100" dirty="0"/>
              <a:t> </a:t>
            </a:r>
            <a:r>
              <a:rPr lang="en-US" sz="2100" dirty="0" err="1"/>
              <a:t>oleh</a:t>
            </a:r>
            <a:r>
              <a:rPr lang="en-US" sz="2100" dirty="0"/>
              <a:t> </a:t>
            </a:r>
            <a:r>
              <a:rPr lang="en-US" sz="2100" dirty="0" err="1"/>
              <a:t>sebuah</a:t>
            </a:r>
            <a:r>
              <a:rPr lang="en-US" sz="2100" dirty="0"/>
              <a:t> </a:t>
            </a:r>
            <a:r>
              <a:rPr lang="en-US" sz="2100" dirty="0" err="1"/>
              <a:t>komunitas</a:t>
            </a:r>
            <a:r>
              <a:rPr lang="en-US" sz="2100" dirty="0"/>
              <a:t>. 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banyak</a:t>
            </a:r>
            <a:r>
              <a:rPr lang="en-US" sz="2100" dirty="0"/>
              <a:t> yang </a:t>
            </a:r>
            <a:r>
              <a:rPr lang="en-US" sz="2100" dirty="0" err="1"/>
              <a:t>memiliki</a:t>
            </a:r>
            <a:r>
              <a:rPr lang="en-US" sz="2100" dirty="0"/>
              <a:t> </a:t>
            </a:r>
            <a:r>
              <a:rPr lang="en-US" sz="2100" dirty="0" err="1"/>
              <a:t>sahamnya</a:t>
            </a:r>
            <a:r>
              <a:rPr lang="en-US" sz="2100" dirty="0"/>
              <a:t> 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baik</a:t>
            </a:r>
            <a:r>
              <a:rPr lang="en-US" sz="2100" dirty="0" smtClean="0"/>
              <a:t>.</a:t>
            </a:r>
            <a:endParaRPr lang="en-US" sz="21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100" dirty="0" err="1"/>
              <a:t>Ketiga</a:t>
            </a:r>
            <a:r>
              <a:rPr lang="en-US" sz="2100" dirty="0"/>
              <a:t>, proses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hasilnya</a:t>
            </a:r>
            <a:r>
              <a:rPr lang="en-US" sz="2100" dirty="0"/>
              <a:t>. </a:t>
            </a:r>
            <a:r>
              <a:rPr lang="en-US" sz="2100" dirty="0" err="1"/>
              <a:t>Keuntungan</a:t>
            </a:r>
            <a:r>
              <a:rPr lang="en-US" sz="2100" dirty="0"/>
              <a:t> </a:t>
            </a:r>
            <a:r>
              <a:rPr lang="en-US" sz="2100" dirty="0" err="1"/>
              <a:t>langsung</a:t>
            </a:r>
            <a:r>
              <a:rPr lang="en-US" sz="2100" dirty="0"/>
              <a:t> </a:t>
            </a:r>
            <a:r>
              <a:rPr lang="en-US" sz="2100" dirty="0" err="1"/>
              <a:t>diberikan</a:t>
            </a:r>
            <a:r>
              <a:rPr lang="en-US" sz="2100" dirty="0"/>
              <a:t> </a:t>
            </a:r>
            <a:r>
              <a:rPr lang="en-US" sz="2100" dirty="0" err="1"/>
              <a:t>kepada</a:t>
            </a:r>
            <a:r>
              <a:rPr lang="en-US" sz="2100" dirty="0"/>
              <a:t> </a:t>
            </a:r>
            <a:r>
              <a:rPr lang="en-US" sz="2100" dirty="0" err="1"/>
              <a:t>masyarakat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social.</a:t>
            </a:r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/>
              <a:t>Intinya</a:t>
            </a:r>
            <a:r>
              <a:rPr lang="en-US" sz="2400" dirty="0"/>
              <a:t> </a:t>
            </a:r>
            <a:r>
              <a:rPr lang="en-US" sz="2400" dirty="0" err="1"/>
              <a:t>wirausaha</a:t>
            </a:r>
            <a:r>
              <a:rPr lang="en-US" sz="2400" dirty="0"/>
              <a:t> social (</a:t>
            </a:r>
            <a:r>
              <a:rPr lang="en-US" sz="2400" dirty="0" err="1"/>
              <a:t>sociopreneur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orang yang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social di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prinsip-prinsip</a:t>
            </a:r>
            <a:r>
              <a:rPr lang="en-US" sz="2400" dirty="0"/>
              <a:t> </a:t>
            </a:r>
            <a:r>
              <a:rPr lang="en-US" sz="2400" dirty="0" err="1"/>
              <a:t>kewirausahaan</a:t>
            </a:r>
            <a:r>
              <a:rPr lang="en-US" sz="2400" dirty="0"/>
              <a:t>,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mengorganisasi</a:t>
            </a:r>
            <a:r>
              <a:rPr lang="en-US" sz="2400" dirty="0"/>
              <a:t>, </a:t>
            </a:r>
            <a:r>
              <a:rPr lang="en-US" sz="2400" dirty="0" err="1"/>
              <a:t>mengkreasi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social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/>
              <a:t>Pemahaman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social (mapping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) + </a:t>
            </a:r>
            <a:r>
              <a:rPr lang="en-US" sz="2400" dirty="0" err="1"/>
              <a:t>prinsip-prinsip</a:t>
            </a:r>
            <a:r>
              <a:rPr lang="en-US" sz="2400" dirty="0"/>
              <a:t> </a:t>
            </a:r>
            <a:r>
              <a:rPr lang="en-US" sz="2400" dirty="0" err="1"/>
              <a:t>kewirausahaan</a:t>
            </a:r>
            <a:r>
              <a:rPr lang="en-US" sz="2400" dirty="0"/>
              <a:t> = social entrepreneur.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bias </a:t>
            </a:r>
            <a:r>
              <a:rPr lang="en-US" sz="2400" dirty="0" err="1"/>
              <a:t>dinyatakan</a:t>
            </a:r>
            <a:r>
              <a:rPr lang="en-US" sz="2400" dirty="0"/>
              <a:t> social </a:t>
            </a:r>
            <a:r>
              <a:rPr lang="en-US" sz="2400" dirty="0" err="1"/>
              <a:t>entrepise</a:t>
            </a:r>
            <a:r>
              <a:rPr lang="en-US" sz="2400" dirty="0"/>
              <a:t>. </a:t>
            </a:r>
            <a:r>
              <a:rPr lang="en-US" sz="2400" dirty="0" err="1"/>
              <a:t>Begitu</a:t>
            </a:r>
            <a:r>
              <a:rPr lang="en-US" sz="2400" dirty="0"/>
              <a:t> juga </a:t>
            </a:r>
            <a:r>
              <a:rPr lang="en-US" sz="2400" dirty="0" err="1"/>
              <a:t>dengan</a:t>
            </a:r>
            <a:r>
              <a:rPr lang="en-US" sz="2400" dirty="0"/>
              <a:t> CSR (Corporate Social Responsibility)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social </a:t>
            </a:r>
            <a:r>
              <a:rPr lang="en-US" sz="2400" dirty="0" err="1"/>
              <a:t>entrepise</a:t>
            </a:r>
            <a:r>
              <a:rPr lang="en-US" sz="24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293" y="103030"/>
            <a:ext cx="7496391" cy="666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3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829" y="0"/>
            <a:ext cx="7498080" cy="677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77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</TotalTime>
  <Words>326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WAWASAN KEWIRAUSAHAAN PERTEMUAN 2</vt:lpstr>
      <vt:lpstr>Apakah kewirausahaan sosial (Socio Entrepreneurship)?</vt:lpstr>
      <vt:lpstr>Definisi kewirausahaan sosial (Socio Entrepreneurship)</vt:lpstr>
      <vt:lpstr>Pengertian wirausaha sosial (Sociopreneur)</vt:lpstr>
      <vt:lpstr>Tiga Pendekatan Sociopreneur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Kesimpulannya Socioteenpreneurs 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7</cp:revision>
  <dcterms:created xsi:type="dcterms:W3CDTF">2020-08-31T06:05:52Z</dcterms:created>
  <dcterms:modified xsi:type="dcterms:W3CDTF">2020-08-31T14:07:22Z</dcterms:modified>
</cp:coreProperties>
</file>