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57" r:id="rId5"/>
    <p:sldId id="259" r:id="rId6"/>
    <p:sldId id="272" r:id="rId7"/>
    <p:sldId id="260" r:id="rId8"/>
    <p:sldId id="263" r:id="rId9"/>
    <p:sldId id="273" r:id="rId10"/>
    <p:sldId id="274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31-Aug-20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WAWASAN KEWIRAUSAHAAN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PERTEMUAN </a:t>
            </a:r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2" descr="D:\UNIVERSITAS PEMBANGUNAN JAYA\LOGO UPJ P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72" y="189307"/>
            <a:ext cx="2710121" cy="125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415308" y="6294237"/>
            <a:ext cx="10572000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dirty="0" smtClean="0"/>
              <a:t>FENDI SAPUTRA SE., MM.,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560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Daerah yang </a:t>
            </a:r>
            <a:r>
              <a:rPr lang="en-US" dirty="0" err="1">
                <a:solidFill>
                  <a:schemeClr val="bg1"/>
                </a:solidFill>
              </a:rPr>
              <a:t>Menerapkan</a:t>
            </a:r>
            <a:r>
              <a:rPr lang="en-US" dirty="0">
                <a:solidFill>
                  <a:schemeClr val="bg1"/>
                </a:solidFill>
              </a:rPr>
              <a:t> 3R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Bank </a:t>
            </a:r>
            <a:r>
              <a:rPr lang="en-US" dirty="0" err="1">
                <a:solidFill>
                  <a:schemeClr val="bg1"/>
                </a:solidFill>
              </a:rPr>
              <a:t>Sampah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50000"/>
              </a:lnSpc>
            </a:pPr>
            <a:r>
              <a:rPr lang="en-US" dirty="0" smtClean="0"/>
              <a:t>Surabaya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Bank </a:t>
            </a:r>
            <a:r>
              <a:rPr lang="en-US" dirty="0"/>
              <a:t>Junk for Surabaya Clean (BJSC)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program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di  Surabaya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3R.  (</a:t>
            </a:r>
            <a:r>
              <a:rPr lang="en-US" dirty="0" err="1"/>
              <a:t>Radityaningrum</a:t>
            </a:r>
            <a:r>
              <a:rPr lang="en-US" dirty="0"/>
              <a:t>, </a:t>
            </a:r>
            <a:r>
              <a:rPr lang="en-US" dirty="0" err="1"/>
              <a:t>dkk</a:t>
            </a:r>
            <a:r>
              <a:rPr lang="en-US" dirty="0"/>
              <a:t>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55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TERIMA KASIH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9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aste4change.com/wp-content/uploads/Waste-Management-Hierarchy-1-768x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885" y="128789"/>
            <a:ext cx="9866245" cy="6577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03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69" y="824248"/>
            <a:ext cx="10554574" cy="3636511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Reduce – </a:t>
            </a:r>
            <a:r>
              <a:rPr lang="en-US" dirty="0" err="1">
                <a:solidFill>
                  <a:schemeClr val="bg1"/>
                </a:solidFill>
              </a:rPr>
              <a:t>mengurangi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produksi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sampah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awal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membawa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sendiri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kantung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belanja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produk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bisa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digunakan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berulang</a:t>
            </a:r>
            <a:r>
              <a:rPr lang="en-US" dirty="0">
                <a:solidFill>
                  <a:schemeClr val="bg1"/>
                </a:solidFill>
              </a:rPr>
              <a:t> kali,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lain-lain</a:t>
            </a:r>
          </a:p>
          <a:p>
            <a:pPr>
              <a:lnSpc>
                <a:spcPct val="150000"/>
              </a:lnSpc>
            </a:pPr>
            <a:r>
              <a:rPr lang="en-US" dirty="0"/>
              <a:t>Reuse –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material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,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kerajinan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proses upcycle</a:t>
            </a:r>
          </a:p>
          <a:p>
            <a:pPr>
              <a:lnSpc>
                <a:spcPct val="150000"/>
              </a:lnSpc>
            </a:pPr>
            <a:r>
              <a:rPr lang="en-US" dirty="0"/>
              <a:t>Recycle – </a:t>
            </a:r>
            <a:r>
              <a:rPr lang="en-US" dirty="0" err="1"/>
              <a:t>mendaur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meleburkan</a:t>
            </a:r>
            <a:r>
              <a:rPr lang="en-US" dirty="0"/>
              <a:t>, </a:t>
            </a:r>
            <a:r>
              <a:rPr lang="en-US" dirty="0" err="1"/>
              <a:t>mencacah</a:t>
            </a:r>
            <a:r>
              <a:rPr lang="en-US" dirty="0"/>
              <a:t>, </a:t>
            </a:r>
            <a:r>
              <a:rPr lang="en-US" dirty="0" err="1"/>
              <a:t>melelehkan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kualitas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Recovery –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cari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material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memproses</a:t>
            </a:r>
            <a:r>
              <a:rPr lang="en-US" dirty="0"/>
              <a:t> </a:t>
            </a:r>
            <a:r>
              <a:rPr lang="en-US" dirty="0" err="1"/>
              <a:t>sampah-sampah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dirty="0" err="1"/>
              <a:t>residu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Disposal – </a:t>
            </a:r>
            <a:r>
              <a:rPr lang="en-US" dirty="0" err="1"/>
              <a:t>sampah</a:t>
            </a:r>
            <a:r>
              <a:rPr lang="en-US" dirty="0"/>
              <a:t>/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recovery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abu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material </a:t>
            </a:r>
            <a:r>
              <a:rPr lang="en-US" dirty="0" err="1"/>
              <a:t>sisa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TPA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diproses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lingkungan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6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I</a:t>
            </a:r>
            <a:r>
              <a:rPr lang="it-IT" dirty="0" smtClean="0">
                <a:solidFill>
                  <a:schemeClr val="bg1"/>
                </a:solidFill>
              </a:rPr>
              <a:t>mplementasi 3R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Reduce :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kemasan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didaur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Hindari</a:t>
            </a:r>
            <a:r>
              <a:rPr lang="en-US" dirty="0"/>
              <a:t> </a:t>
            </a:r>
            <a:r>
              <a:rPr lang="en-US" dirty="0" err="1"/>
              <a:t>memakai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(refill).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tulis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Menggunakan</a:t>
            </a:r>
            <a:r>
              <a:rPr lang="en-US" dirty="0"/>
              <a:t> email (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berkirim</a:t>
            </a:r>
            <a:r>
              <a:rPr lang="en-US" dirty="0"/>
              <a:t> </a:t>
            </a:r>
            <a:r>
              <a:rPr lang="en-US" dirty="0" err="1"/>
              <a:t>surat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21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Implementasi 3R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Reuse 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/>
              <a:t>wadah</a:t>
            </a:r>
            <a:r>
              <a:rPr lang="en-US" sz="2000" dirty="0"/>
              <a:t>, </a:t>
            </a:r>
            <a:r>
              <a:rPr lang="en-US" sz="2000" dirty="0" err="1"/>
              <a:t>kantong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benda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kali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berulang-ulang</a:t>
            </a:r>
            <a:r>
              <a:rPr lang="en-US" sz="2000" dirty="0"/>
              <a:t>. </a:t>
            </a:r>
            <a:r>
              <a:rPr lang="en-US" sz="2000" dirty="0" err="1"/>
              <a:t>Misalnya</a:t>
            </a:r>
            <a:r>
              <a:rPr lang="en-US" sz="2000" dirty="0"/>
              <a:t>,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sapu</a:t>
            </a:r>
            <a:r>
              <a:rPr lang="en-US" sz="2000" dirty="0"/>
              <a:t> </a:t>
            </a:r>
            <a:r>
              <a:rPr lang="en-US" sz="2000" dirty="0" err="1"/>
              <a:t>tangan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tissu</a:t>
            </a:r>
            <a:r>
              <a:rPr lang="en-US" sz="2000" dirty="0"/>
              <a:t>,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tas</a:t>
            </a:r>
            <a:r>
              <a:rPr lang="en-US" sz="2000" dirty="0"/>
              <a:t> </a:t>
            </a:r>
            <a:r>
              <a:rPr lang="en-US" sz="2000" dirty="0" err="1"/>
              <a:t>belanja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kain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kantong</a:t>
            </a:r>
            <a:r>
              <a:rPr lang="en-US" sz="2000" dirty="0"/>
              <a:t> </a:t>
            </a:r>
            <a:r>
              <a:rPr lang="en-US" sz="2000" dirty="0" err="1"/>
              <a:t>plastik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/>
              <a:t>alat-alat</a:t>
            </a:r>
            <a:r>
              <a:rPr lang="en-US" sz="2000" dirty="0"/>
              <a:t> </a:t>
            </a:r>
            <a:r>
              <a:rPr lang="en-US" sz="2000" dirty="0" err="1"/>
              <a:t>penyimpan</a:t>
            </a:r>
            <a:r>
              <a:rPr lang="en-US" sz="2000" dirty="0"/>
              <a:t> </a:t>
            </a:r>
            <a:r>
              <a:rPr lang="en-US" sz="2000" dirty="0" err="1"/>
              <a:t>elektronik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dihapus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.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/>
              <a:t>sisi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menulis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942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/>
                </a:solidFill>
              </a:rPr>
              <a:t>Implementasi 3R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 err="1" smtClean="0"/>
              <a:t>Contoh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Kegiatan</a:t>
            </a:r>
            <a:r>
              <a:rPr lang="en-US" sz="2000" b="1" dirty="0" smtClean="0"/>
              <a:t> Recycle 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kemasan</a:t>
            </a:r>
            <a:r>
              <a:rPr lang="en-US" sz="2000" dirty="0"/>
              <a:t>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didaur</a:t>
            </a:r>
            <a:r>
              <a:rPr lang="en-US" sz="2000" dirty="0"/>
              <a:t> </a:t>
            </a:r>
            <a:r>
              <a:rPr lang="en-US" sz="2000" dirty="0" err="1"/>
              <a:t>ulang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mudah</a:t>
            </a:r>
            <a:r>
              <a:rPr lang="en-US" sz="2000" dirty="0"/>
              <a:t> </a:t>
            </a:r>
            <a:r>
              <a:rPr lang="en-US" sz="2000" dirty="0" err="1" smtClean="0"/>
              <a:t>terurai</a:t>
            </a:r>
            <a:r>
              <a:rPr lang="en-US" sz="20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Mengolah</a:t>
            </a:r>
            <a:r>
              <a:rPr lang="en-US" sz="2000" dirty="0" smtClean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kertas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karton</a:t>
            </a:r>
            <a:r>
              <a:rPr lang="en-US" sz="2000" dirty="0"/>
              <a:t> </a:t>
            </a:r>
            <a:r>
              <a:rPr lang="en-US" sz="2000" dirty="0" err="1" smtClean="0"/>
              <a:t>kembali</a:t>
            </a:r>
            <a:r>
              <a:rPr lang="en-US" sz="20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/>
              <a:t>pengolahan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</a:t>
            </a:r>
            <a:r>
              <a:rPr lang="en-US" sz="2000" dirty="0" err="1"/>
              <a:t>organik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 smtClean="0"/>
              <a:t>kompos</a:t>
            </a:r>
            <a:r>
              <a:rPr lang="en-US" sz="2000" dirty="0" smtClean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err="1" smtClean="0"/>
              <a:t>Lakukan</a:t>
            </a:r>
            <a:r>
              <a:rPr lang="en-US" sz="2000" dirty="0" smtClean="0"/>
              <a:t> </a:t>
            </a:r>
            <a:r>
              <a:rPr lang="en-US" sz="2000" dirty="0" err="1"/>
              <a:t>pengolahan</a:t>
            </a:r>
            <a:r>
              <a:rPr lang="en-US" sz="2000" dirty="0"/>
              <a:t> </a:t>
            </a:r>
            <a:r>
              <a:rPr lang="en-US" sz="2000" dirty="0" err="1"/>
              <a:t>sampah</a:t>
            </a:r>
            <a:r>
              <a:rPr lang="en-US" sz="2000" dirty="0"/>
              <a:t> non </a:t>
            </a:r>
            <a:r>
              <a:rPr lang="en-US" sz="2000" dirty="0" err="1"/>
              <a:t>organik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 yang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jual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895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Penerapan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sistem</a:t>
            </a:r>
            <a:r>
              <a:rPr lang="en-US" dirty="0">
                <a:solidFill>
                  <a:schemeClr val="bg1"/>
                </a:solidFill>
              </a:rPr>
              <a:t> 3R (Reuse, Reduce,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Recycle)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err="1"/>
              <a:t>Penerapan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3R (Reuse, Reduce, </a:t>
            </a:r>
            <a:r>
              <a:rPr lang="en-US" sz="2800" dirty="0" err="1"/>
              <a:t>dan</a:t>
            </a:r>
            <a:r>
              <a:rPr lang="en-US" sz="2800" dirty="0"/>
              <a:t> Recycle)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menjaga</a:t>
            </a:r>
            <a:r>
              <a:rPr lang="en-US" sz="2800" dirty="0"/>
              <a:t> </a:t>
            </a:r>
            <a:r>
              <a:rPr lang="en-US" sz="2800" dirty="0" err="1"/>
              <a:t>lingkungan</a:t>
            </a:r>
            <a:r>
              <a:rPr lang="en-US" sz="2800" dirty="0"/>
              <a:t> di </a:t>
            </a:r>
            <a:r>
              <a:rPr lang="en-US" sz="2800" dirty="0" err="1"/>
              <a:t>sekitar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yang </a:t>
            </a:r>
            <a:r>
              <a:rPr lang="en-US" sz="2800" dirty="0" err="1"/>
              <a:t>murah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di </a:t>
            </a:r>
            <a:r>
              <a:rPr lang="en-US" sz="2800" dirty="0" err="1"/>
              <a:t>samping</a:t>
            </a:r>
            <a:r>
              <a:rPr lang="en-US" sz="2800" dirty="0"/>
              <a:t> </a:t>
            </a:r>
            <a:r>
              <a:rPr lang="en-US" sz="2800" dirty="0" err="1"/>
              <a:t>mengolah</a:t>
            </a:r>
            <a:r>
              <a:rPr lang="en-US" sz="2800" dirty="0"/>
              <a:t> </a:t>
            </a:r>
            <a:r>
              <a:rPr lang="en-US" sz="2800" dirty="0" err="1"/>
              <a:t>sampah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kompos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meanfaatkan</a:t>
            </a:r>
            <a:r>
              <a:rPr lang="en-US" sz="2800" dirty="0"/>
              <a:t> </a:t>
            </a:r>
            <a:r>
              <a:rPr lang="en-US" sz="2800" dirty="0" err="1"/>
              <a:t>sampah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(</a:t>
            </a:r>
            <a:r>
              <a:rPr lang="en-US" sz="2800" dirty="0" err="1"/>
              <a:t>Pembangkit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Tenaga </a:t>
            </a:r>
            <a:r>
              <a:rPr lang="en-US" sz="2800" dirty="0" err="1"/>
              <a:t>Sampah</a:t>
            </a:r>
            <a:r>
              <a:rPr lang="en-US" sz="2800" dirty="0"/>
              <a:t>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1994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Daerah yang </a:t>
            </a:r>
            <a:r>
              <a:rPr lang="en-US" dirty="0" err="1">
                <a:solidFill>
                  <a:schemeClr val="bg1"/>
                </a:solidFill>
              </a:rPr>
              <a:t>Menerapkan</a:t>
            </a:r>
            <a:r>
              <a:rPr lang="en-US" dirty="0">
                <a:solidFill>
                  <a:schemeClr val="bg1"/>
                </a:solidFill>
              </a:rPr>
              <a:t> 3R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Bank </a:t>
            </a:r>
            <a:r>
              <a:rPr lang="en-US" dirty="0" err="1">
                <a:solidFill>
                  <a:schemeClr val="bg1"/>
                </a:solidFill>
              </a:rPr>
              <a:t>Sampah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50000"/>
              </a:lnSpc>
            </a:pP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 smtClean="0"/>
              <a:t>Bantul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3R (Reduce, Reuse, Recycle)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Bantul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(BLH) </a:t>
            </a:r>
            <a:r>
              <a:rPr lang="en-US" dirty="0" err="1"/>
              <a:t>tetapi</a:t>
            </a:r>
            <a:r>
              <a:rPr lang="en-US" dirty="0"/>
              <a:t> juga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Bank </a:t>
            </a:r>
            <a:r>
              <a:rPr lang="en-US" dirty="0" err="1"/>
              <a:t>Sampah</a:t>
            </a:r>
            <a:r>
              <a:rPr lang="en-US" dirty="0"/>
              <a:t>. Bank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/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kepanjangan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(BLH)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. </a:t>
            </a:r>
            <a:r>
              <a:rPr lang="en-US" dirty="0" err="1"/>
              <a:t>Terdapat</a:t>
            </a:r>
            <a:r>
              <a:rPr lang="en-US" dirty="0"/>
              <a:t> 120 bank </a:t>
            </a:r>
            <a:r>
              <a:rPr lang="en-US" dirty="0" err="1"/>
              <a:t>sampah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Bantul</a:t>
            </a:r>
            <a:r>
              <a:rPr lang="en-US" dirty="0"/>
              <a:t>. (</a:t>
            </a:r>
            <a:r>
              <a:rPr lang="en-US" dirty="0" err="1"/>
              <a:t>Puspitawati</a:t>
            </a:r>
            <a:r>
              <a:rPr lang="en-US" dirty="0"/>
              <a:t>, 2012)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60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Contoh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Beberapa</a:t>
            </a:r>
            <a:r>
              <a:rPr lang="en-US" dirty="0">
                <a:solidFill>
                  <a:schemeClr val="bg1"/>
                </a:solidFill>
              </a:rPr>
              <a:t> Daerah yang </a:t>
            </a:r>
            <a:r>
              <a:rPr lang="en-US" dirty="0" err="1">
                <a:solidFill>
                  <a:schemeClr val="bg1"/>
                </a:solidFill>
              </a:rPr>
              <a:t>Menerapkan</a:t>
            </a:r>
            <a:r>
              <a:rPr lang="en-US" dirty="0">
                <a:solidFill>
                  <a:schemeClr val="bg1"/>
                </a:solidFill>
              </a:rPr>
              <a:t> 3R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Bank </a:t>
            </a:r>
            <a:r>
              <a:rPr lang="en-US" dirty="0" err="1">
                <a:solidFill>
                  <a:schemeClr val="bg1"/>
                </a:solidFill>
              </a:rPr>
              <a:t>Sampah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>
              <a:lnSpc>
                <a:spcPct val="150000"/>
              </a:lnSpc>
            </a:pPr>
            <a:r>
              <a:rPr lang="en-US" dirty="0" err="1"/>
              <a:t>Kelurahan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Kota </a:t>
            </a:r>
            <a:r>
              <a:rPr lang="en-US" dirty="0" smtClean="0"/>
              <a:t>Cirebon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Di </a:t>
            </a:r>
            <a:r>
              <a:rPr lang="en-US" dirty="0" err="1"/>
              <a:t>Kelurahan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3R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kira?kira</a:t>
            </a:r>
            <a:r>
              <a:rPr lang="en-US" dirty="0"/>
              <a:t> 3 </a:t>
            </a:r>
            <a:r>
              <a:rPr lang="en-US" dirty="0" err="1"/>
              <a:t>tahun</a:t>
            </a:r>
            <a:r>
              <a:rPr lang="en-US" dirty="0"/>
              <a:t> yang </a:t>
            </a:r>
            <a:r>
              <a:rPr lang="en-US" dirty="0" err="1"/>
              <a:t>lalu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14.255 </a:t>
            </a:r>
            <a:r>
              <a:rPr lang="en-US" dirty="0" err="1"/>
              <a:t>jiwa</a:t>
            </a:r>
            <a:r>
              <a:rPr lang="en-US" dirty="0"/>
              <a:t> (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, 2010), </a:t>
            </a:r>
            <a:r>
              <a:rPr lang="en-US" dirty="0" err="1"/>
              <a:t>dan</a:t>
            </a:r>
            <a:r>
              <a:rPr lang="en-US" dirty="0"/>
              <a:t> volume </a:t>
            </a:r>
            <a:r>
              <a:rPr lang="en-US" dirty="0" err="1"/>
              <a:t>sampah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36m3 /hr. (</a:t>
            </a:r>
            <a:r>
              <a:rPr lang="en-US" dirty="0" err="1"/>
              <a:t>Yuneke</a:t>
            </a:r>
            <a:r>
              <a:rPr lang="en-US" dirty="0"/>
              <a:t>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29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</TotalTime>
  <Words>533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2</vt:lpstr>
      <vt:lpstr>Quotable</vt:lpstr>
      <vt:lpstr>WAWASAN KEWIRAUSAHAAN PERTEMUAN 5</vt:lpstr>
      <vt:lpstr>PowerPoint Presentation</vt:lpstr>
      <vt:lpstr>PowerPoint Presentation</vt:lpstr>
      <vt:lpstr>Implementasi 3R</vt:lpstr>
      <vt:lpstr>Implementasi 3R</vt:lpstr>
      <vt:lpstr>Implementasi 3R</vt:lpstr>
      <vt:lpstr>Penerapan sistem 3R (Reuse, Reduce, dan Recycle) </vt:lpstr>
      <vt:lpstr>Contoh Beberapa Daerah yang Menerapkan 3R dan Bank Sampah</vt:lpstr>
      <vt:lpstr>Contoh Beberapa Daerah yang Menerapkan 3R dan Bank Sampah</vt:lpstr>
      <vt:lpstr>Contoh Beberapa Daerah yang Menerapkan 3R dan Bank Sampah</vt:lpstr>
      <vt:lpstr>TERIMA KASIH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WAWASAN KEWIRAUSAHAAN PERTEMUAN 1</dc:title>
  <dc:creator>HAJIFENDI</dc:creator>
  <cp:lastModifiedBy>HAJIFENDI</cp:lastModifiedBy>
  <cp:revision>6</cp:revision>
  <dcterms:created xsi:type="dcterms:W3CDTF">2020-08-31T06:05:52Z</dcterms:created>
  <dcterms:modified xsi:type="dcterms:W3CDTF">2020-08-31T08:03:26Z</dcterms:modified>
</cp:coreProperties>
</file>