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04-Sep-20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WAWASAN KEWIRAUSAHAAN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PERTEMUAN </a:t>
            </a:r>
            <a:r>
              <a:rPr lang="en-US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D:\UNIVERSITAS PEMBANGUNAN JAYA\LOGO UPJ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2" y="189307"/>
            <a:ext cx="2710121" cy="125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15308" y="6294237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/>
              <a:t>FENDI SAPUTRA SE., MM.,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560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Evaluasi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Pertanyaan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Kreatif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95" y="1861893"/>
            <a:ext cx="5303520" cy="4991939"/>
          </a:xfrm>
        </p:spPr>
      </p:pic>
    </p:spTree>
    <p:extLst>
      <p:ext uri="{BB962C8B-B14F-4D97-AF65-F5344CB8AC3E}">
        <p14:creationId xmlns:p14="http://schemas.microsoft.com/office/powerpoint/2010/main" val="181066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910827"/>
            <a:ext cx="10571998" cy="97045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dampak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visual map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blok</a:t>
            </a:r>
            <a:r>
              <a:rPr lang="en-US" dirty="0">
                <a:solidFill>
                  <a:schemeClr val="bg1"/>
                </a:solidFill>
              </a:rPr>
              <a:t> FINANSIAL (Cost Structure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Revenue Stream)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3" y="1907035"/>
            <a:ext cx="11338560" cy="4913377"/>
          </a:xfrm>
        </p:spPr>
      </p:pic>
    </p:spTree>
    <p:extLst>
      <p:ext uri="{BB962C8B-B14F-4D97-AF65-F5344CB8AC3E}">
        <p14:creationId xmlns:p14="http://schemas.microsoft.com/office/powerpoint/2010/main" val="271144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Evaluasi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Pertanyaan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Kreatif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0" y="1913406"/>
            <a:ext cx="11915518" cy="4577545"/>
          </a:xfrm>
        </p:spPr>
      </p:pic>
    </p:spTree>
    <p:extLst>
      <p:ext uri="{BB962C8B-B14F-4D97-AF65-F5344CB8AC3E}">
        <p14:creationId xmlns:p14="http://schemas.microsoft.com/office/powerpoint/2010/main" val="383532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TERIMA KASIH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9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>
          <a:xfrm>
            <a:off x="1584960" y="0"/>
            <a:ext cx="10607040" cy="68925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3446287"/>
            <a:ext cx="1584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Salah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id-ID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mplementasi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d-ID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lean </a:t>
            </a:r>
            <a:r>
              <a:rPr lang="id-ID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1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25216"/>
            <a:ext cx="10571998" cy="9704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2" y="125216"/>
            <a:ext cx="11619952" cy="6558919"/>
          </a:xfrm>
        </p:spPr>
      </p:pic>
    </p:spTree>
    <p:extLst>
      <p:ext uri="{BB962C8B-B14F-4D97-AF65-F5344CB8AC3E}">
        <p14:creationId xmlns:p14="http://schemas.microsoft.com/office/powerpoint/2010/main" val="296199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0" y="103031"/>
            <a:ext cx="11728158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dampak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visual map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blok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Bisnis</a:t>
            </a:r>
            <a:r>
              <a:rPr lang="en-US" dirty="0" smtClean="0">
                <a:solidFill>
                  <a:schemeClr val="bg1"/>
                </a:solidFill>
              </a:rPr>
              <a:t> Model Canvas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2" y="2209622"/>
            <a:ext cx="10479494" cy="4410120"/>
          </a:xfrm>
        </p:spPr>
      </p:pic>
    </p:spTree>
    <p:extLst>
      <p:ext uri="{BB962C8B-B14F-4D97-AF65-F5344CB8AC3E}">
        <p14:creationId xmlns:p14="http://schemas.microsoft.com/office/powerpoint/2010/main" val="366150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Evaluasi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Pertanyaan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Kreatif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6" y="1839436"/>
            <a:ext cx="7358598" cy="5018564"/>
          </a:xfrm>
        </p:spPr>
      </p:pic>
    </p:spTree>
    <p:extLst>
      <p:ext uri="{BB962C8B-B14F-4D97-AF65-F5344CB8AC3E}">
        <p14:creationId xmlns:p14="http://schemas.microsoft.com/office/powerpoint/2010/main" val="22801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Petakan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Visual Map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Blok </a:t>
            </a:r>
            <a:r>
              <a:rPr lang="en-US" dirty="0" err="1" smtClean="0">
                <a:solidFill>
                  <a:schemeClr val="bg1"/>
                </a:solidFill>
              </a:rPr>
              <a:t>Kanan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Bisnis</a:t>
            </a:r>
            <a:r>
              <a:rPr lang="en-US" dirty="0" smtClean="0">
                <a:solidFill>
                  <a:schemeClr val="bg1"/>
                </a:solidFill>
              </a:rPr>
              <a:t> Model Canvas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6" y="2042194"/>
            <a:ext cx="11808345" cy="4674137"/>
          </a:xfrm>
        </p:spPr>
      </p:pic>
    </p:spTree>
    <p:extLst>
      <p:ext uri="{BB962C8B-B14F-4D97-AF65-F5344CB8AC3E}">
        <p14:creationId xmlns:p14="http://schemas.microsoft.com/office/powerpoint/2010/main" val="113260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Evaluasi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Pertanyaan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Kreatif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0" y="1910229"/>
            <a:ext cx="7223760" cy="4948276"/>
          </a:xfrm>
        </p:spPr>
      </p:pic>
    </p:spTree>
    <p:extLst>
      <p:ext uri="{BB962C8B-B14F-4D97-AF65-F5344CB8AC3E}">
        <p14:creationId xmlns:p14="http://schemas.microsoft.com/office/powerpoint/2010/main" val="15093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Petakan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Visual Map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Blok VALUE PROPOSITION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" y="1964921"/>
            <a:ext cx="12103329" cy="4770729"/>
          </a:xfrm>
        </p:spPr>
      </p:pic>
    </p:spTree>
    <p:extLst>
      <p:ext uri="{BB962C8B-B14F-4D97-AF65-F5344CB8AC3E}">
        <p14:creationId xmlns:p14="http://schemas.microsoft.com/office/powerpoint/2010/main" val="2149149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40</TotalTime>
  <Words>81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2</vt:lpstr>
      <vt:lpstr>Quotable</vt:lpstr>
      <vt:lpstr>WAWASAN KEWIRAUSAHAAN PERTEMUAN 11</vt:lpstr>
      <vt:lpstr>PowerPoint Presentation</vt:lpstr>
      <vt:lpstr>PowerPoint Presentation</vt:lpstr>
      <vt:lpstr>PowerPoint Presentation</vt:lpstr>
      <vt:lpstr>Petakan dampak dengan visual map pada blok kiri Bisnis Model Canvas</vt:lpstr>
      <vt:lpstr>Evaluasi Dengan Pertanyaan Kreatif:</vt:lpstr>
      <vt:lpstr>Petakan Dampak Dengan Visual Map Pada Blok Kanan Bisnis Model Canvas</vt:lpstr>
      <vt:lpstr>Evaluasi Dengan Pertanyaan Kreatif:</vt:lpstr>
      <vt:lpstr>Petakan Dampak Dengan Visual Map Pada Blok VALUE PROPOSITION</vt:lpstr>
      <vt:lpstr>Evaluasi Dengan Pertanyaan Kreatif</vt:lpstr>
      <vt:lpstr>Petakan dampak dengan visual map pada blok FINANSIAL (Cost Structure dan Revenue Stream)</vt:lpstr>
      <vt:lpstr>Evaluasi Dengan Pertanyaan Kreatif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WAWASAN KEWIRAUSAHAAN PERTEMUAN 1</dc:title>
  <dc:creator>HAJIFENDI</dc:creator>
  <cp:lastModifiedBy>HAJIFENDI</cp:lastModifiedBy>
  <cp:revision>15</cp:revision>
  <dcterms:created xsi:type="dcterms:W3CDTF">2020-08-31T06:05:52Z</dcterms:created>
  <dcterms:modified xsi:type="dcterms:W3CDTF">2020-09-04T03:06:13Z</dcterms:modified>
</cp:coreProperties>
</file>