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6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10</a:t>
            </a:r>
            <a:br>
              <a:rPr lang="en-US" sz="2500" b="1" dirty="0" smtClean="0"/>
            </a:br>
            <a:r>
              <a:rPr lang="en-US" sz="2500" b="1" dirty="0" smtClean="0"/>
              <a:t>MINGGU KE 10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937" y="3284984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/>
              <a:t>MANAJEMEN PEMBIAYAAN PROYEK</a:t>
            </a:r>
            <a:endParaRPr lang="en-US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75" y="761565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3 cost estimate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berbeda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840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KANTOR\UNIVERSITAS PEMBANGGUNAN JAYA\KULIAH\SEMESTER GENAP 20192020\MANAJEMEN KONSTRUKSI\REFERENSI\Pages from img-1091105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38" y="1328284"/>
            <a:ext cx="7265912" cy="526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984" y="1196752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3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pengulangan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A, B,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owner (A)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(B &amp; 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sot estimator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owner,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final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anggap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hal-hal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sebgai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Contruction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economy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Value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engineeering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spesifikasi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53726"/>
            <a:ext cx="76145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cost estimate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mengubah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markup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Proses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keterlibatan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cost engineer,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instuisi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mengubah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satuan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quantity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gegabah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berdasar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akurat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akurat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mengoptimalkan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akurat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tercapainya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target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direncanakan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diantisipasi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Target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realistik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harapan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realistik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pula.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1124744"/>
            <a:ext cx="81895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Pengalokasian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komponen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paket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cost base line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komponen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mengukur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performance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Cost budget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pedoman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batasan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keperluan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upah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sub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 - lain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total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Tolok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ukur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kendali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cost budget.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budgetnya,maka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dikonfirmasikan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seberapa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398021"/>
            <a:ext cx="262123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COST BUDGETING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768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652" y="1340768"/>
            <a:ext cx="80308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Cost Budgeting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analitis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monitoring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controlling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pedoman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owner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pengeluaran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kemajuan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diselesaikan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baseline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diperkirakan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kecenderungan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96752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Cost Controlling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romanLcParenR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keluar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roman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Mencatat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keterangan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romanLcParenR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direncanakan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AutoNum type="romanLcParenR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Ada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variable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dikendalikan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yaitu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398021"/>
            <a:ext cx="2982291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COST CONTROLLING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230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D:\KANTOR\UNIVERSITAS PEMBANGGUNAN JAYA\KULIAH\SEMESTER GENAP 20192020\MANAJEMEN KONSTRUKSI\REFERENSI\Pages from img-109110501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488832" cy="559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4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83614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cost control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upaya-upaya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agar desired performance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diinginkan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realisasi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periodik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dievaluasi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rencananya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Ada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berarti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berarti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/significant,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dicari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penyebabnya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penyebab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ditemukan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dikaji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ulang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utk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hasilnya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dievaluasi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begitu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seterusnya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diselesaikan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1484784"/>
            <a:ext cx="79735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Tugas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Cost Controlling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mengawasi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menyimpan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sejumlah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data,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terlambat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personel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terlibat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Cost Controlling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kantor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manajamen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Estimasi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kuntansi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perusahaan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pekerja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Overhead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insentif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pembagian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keuntungan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878" y="1443841"/>
            <a:ext cx="81535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verifikasi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kedua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dianalisa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didapatkan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U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balik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manajemen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dentifikasi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deviasi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serta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esempatan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791" y="980728"/>
            <a:ext cx="809364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tahapan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(budget plan)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Mencatat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keuangan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pemasukan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pengeluaran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1"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1714500" lvl="3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endekatan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manajemen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714500" lvl="3" indent="-342900" algn="just"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hange orders</a:t>
            </a:r>
          </a:p>
          <a:p>
            <a:pPr marL="1714500" lvl="3" indent="-34290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Produktivitas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714500" lvl="3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oordinasi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sub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kontraktor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714500" lvl="3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enanganan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material</a:t>
            </a:r>
          </a:p>
          <a:p>
            <a:pPr marL="1714500" lvl="3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uaca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buruk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714500" lvl="3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nteraksi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personal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lain-lain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476672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78877"/>
            <a:ext cx="8210433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itchFamily="2" charset="2"/>
              <a:buChar char="q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enam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variable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dikendalikan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1657350" lvl="3" indent="-28575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ekerja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Material</a:t>
            </a:r>
          </a:p>
          <a:p>
            <a:pPr marL="1657350" lvl="3" indent="-28575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ondisi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umum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ubkontraktor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verhead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Pengawasannya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membandingankan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aktual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00150" lvl="2" indent="-285750" algn="just">
              <a:buFont typeface="Wingdings" pitchFamily="2" charset="2"/>
              <a:buChar char="ü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varians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penyebab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varias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keenam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variable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mengeliminasi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varians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negatif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memaksimalkan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varians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positif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dikendalikan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material,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subkontraktor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overhead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1484784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itchFamily="2" charset="2"/>
              <a:buChar char="q"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koreksi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Perbaikan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berkelanjutan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berhenti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/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tahap-tahap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diatas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system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loop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tertutup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cocok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menangani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situasi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negative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apapun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umpan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balik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pengukuran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realistis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129" y="980728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system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komputer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ketrampilan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penyusun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didukung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akurat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hendaknya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terintegrasi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optimal.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lnformasi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disampaikan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guna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.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dihasilkan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, data-data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data-data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cepatnya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mengendalikan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hendaknya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terintegrasi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varians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optimal.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24744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optimal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pelaporan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varians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sesingkat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singkat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ringkas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feedback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respon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respon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dikembangkan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566120"/>
            <a:ext cx="8141713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Varian: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sub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overhead)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diukur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diproses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perbandingan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seharusnya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kenyataannya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dihindarkan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dirty="0">
                <a:latin typeface="Arial" pitchFamily="34" charset="0"/>
                <a:cs typeface="Arial" pitchFamily="34" charset="0"/>
              </a:rPr>
              <a:t> lapis (layer)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mengidentifikasinya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process variance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>
                <a:latin typeface="Arial" pitchFamily="34" charset="0"/>
                <a:cs typeface="Arial" pitchFamily="34" charset="0"/>
              </a:rPr>
              <a:t> reactive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after the fact,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maksudnya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digambarkan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nyata</a:t>
            </a:r>
            <a:r>
              <a:rPr lang="en-US" dirty="0">
                <a:latin typeface="Arial" pitchFamily="34" charset="0"/>
                <a:cs typeface="Arial" pitchFamily="34" charset="0"/>
              </a:rPr>
              <a:t>, data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akurat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ditangkap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diukur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(before process variance)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diukur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(in process variance).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89067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462" y="787134"/>
            <a:ext cx="79746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penyebabnya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control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chari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dishbone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diagram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pareto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chart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histogram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stratification analysis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flowchart. 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 corrective action)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membatasi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dampak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negatif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memaksimalkan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dampak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positif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koreksi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disesuaikan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realistis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terduga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33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Pembiayaan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KE- 10</a:t>
            </a:r>
          </a:p>
          <a:p>
            <a:pPr algn="ctr"/>
            <a:r>
              <a:rPr lang="en-US" sz="3000" b="1" dirty="0" smtClean="0"/>
              <a:t>MINGGU KE - 10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Resource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Cost Estimating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Cost Budgeting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Cost </a:t>
            </a:r>
            <a:r>
              <a:rPr lang="en-US" altLang="en-US" sz="2000" dirty="0" smtClean="0"/>
              <a:t>Controlling</a:t>
            </a:r>
            <a:endParaRPr lang="en-US" alt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968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10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54169"/>
            <a:ext cx="1983235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PENGERTIAN</a:t>
            </a:r>
            <a:endParaRPr lang="en-US" sz="2500" dirty="0"/>
          </a:p>
        </p:txBody>
      </p:sp>
      <p:sp>
        <p:nvSpPr>
          <p:cNvPr id="5" name="AutoShape 2" descr="tahapan pekerjaan pembangunan rumah hea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0375" y="126876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Proses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memastikan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lengkap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disetujui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pembiayaan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914400" lvl="1" indent="-457200" algn="just">
              <a:buAutoNum type="arabi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Resource Planning</a:t>
            </a:r>
          </a:p>
          <a:p>
            <a:pPr marL="914400" lvl="1" indent="-457200" algn="just">
              <a:buAutoNum type="arabi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Cost Estimating</a:t>
            </a:r>
          </a:p>
          <a:p>
            <a:pPr marL="914400" lvl="1" indent="-457200" algn="just">
              <a:buAutoNum type="arabi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Cost Budgeting</a:t>
            </a:r>
          </a:p>
          <a:p>
            <a:pPr marL="914400" lvl="1" indent="-457200" algn="just">
              <a:buAutoNum type="arabi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Cost Controlling</a:t>
            </a:r>
          </a:p>
          <a:p>
            <a:pPr marL="457200" indent="-457200" algn="just">
              <a:buAutoNum type="arabicPeriod"/>
            </a:pPr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nghemat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, jam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pemakaian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meningkatkan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membentuk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aktifitas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2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9675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material)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kapan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aktifitas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tujuh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kunci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area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evaluasi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Tujuh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kunci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(Human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Resources)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teknis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material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Enginered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equipment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materials)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Fasilitas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(On Site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Facilities)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(Construction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equipment)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system (Project services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systems)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Pengaturan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Transportasi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(Transportation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Arrangements)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Pendanaan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(Project Financing)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370348" y="398021"/>
            <a:ext cx="3247427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RESOURCE PLANNING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225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96752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aktifitas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cost estimate, estimator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memperkirakan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perkiraan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final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akhir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akurat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owner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sediakan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investasikan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penawaran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wajar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mahal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398021"/>
            <a:ext cx="235058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COST ESTIMATE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470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2703</TotalTime>
  <Words>1720</Words>
  <Application>Microsoft Office PowerPoint</Application>
  <PresentationFormat>On-screen Show (4:3)</PresentationFormat>
  <Paragraphs>197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Grid</vt:lpstr>
      <vt:lpstr>PERTEMUAN KE 10 MINGGU KE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161</cp:revision>
  <dcterms:created xsi:type="dcterms:W3CDTF">2020-01-04T05:38:09Z</dcterms:created>
  <dcterms:modified xsi:type="dcterms:W3CDTF">2020-03-29T15:17:57Z</dcterms:modified>
</cp:coreProperties>
</file>