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87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12</a:t>
            </a:r>
            <a:br>
              <a:rPr lang="en-US" sz="2500" b="1" dirty="0" smtClean="0"/>
            </a:br>
            <a:r>
              <a:rPr lang="en-US" sz="2500" b="1" dirty="0" smtClean="0"/>
              <a:t>MINGGU KE 12</a:t>
            </a:r>
            <a:endParaRPr lang="en-US" sz="25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0503" y="3212976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500" b="1" dirty="0" smtClean="0"/>
              <a:t>PENGADAAN BARANG DAN JASA KONSTRUKSI</a:t>
            </a:r>
            <a:endParaRPr lang="en-US" sz="5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786097"/>
            <a:ext cx="792088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c.   Plan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 Management : Outputs</a:t>
            </a: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Procurement 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Management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Plan</a:t>
            </a:r>
          </a:p>
          <a:p>
            <a:pPr lvl="2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enggambarkan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bagaimana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luar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Procurement 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Statement  of  Work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lvl="2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enjelaskan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item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cukup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rinci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calon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mampu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Procurement Documents</a:t>
            </a:r>
          </a:p>
          <a:p>
            <a:pPr lvl="2" algn="just"/>
            <a:r>
              <a:rPr lang="en-US" sz="17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igunakan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meminta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proposal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calon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penjual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Source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Selection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Criteria</a:t>
            </a:r>
          </a:p>
          <a:p>
            <a:pPr lvl="2" algn="just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menilai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proposal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berupa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penilaian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objektif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subyektif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.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kriteria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: Understanding  of  need,  Overall  or  life-cycle  cost, Technical  Approach, Risk,   Management   Approach,   Warranty,   Financial   Capacity,   Production Capacity  and  Interest,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Jenis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Bisnis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Past  Performance  of  Sellers, References, Intellectual Property Rights, Proprietary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Rights.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120676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n-US" dirty="0">
                <a:latin typeface="Arial" pitchFamily="34" charset="0"/>
                <a:cs typeface="Arial" pitchFamily="34" charset="0"/>
              </a:rPr>
              <a:t>Make-or-Buy   Decisions: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diselesaikan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dibeli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Change Request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    </a:t>
            </a:r>
            <a:r>
              <a:rPr lang="en-US" dirty="0">
                <a:latin typeface="Arial" pitchFamily="34" charset="0"/>
                <a:cs typeface="Arial" pitchFamily="34" charset="0"/>
              </a:rPr>
              <a:t>Documents     Updates: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Dokumentasi</a:t>
            </a:r>
            <a:r>
              <a:rPr lang="en-US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dirty="0">
                <a:latin typeface="Arial" pitchFamily="34" charset="0"/>
                <a:cs typeface="Arial" pitchFamily="34" charset="0"/>
              </a:rPr>
              <a:t>, Requirements traceability matrix,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resiko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3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908720"/>
            <a:ext cx="79928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 startAt="2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Conduct 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procurements:  proses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mendapatkan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respon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pemberian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Conduct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Procurements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Inputs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Procurement   Management   Plan: proses procurement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  di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kelola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pengembangan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procurement documentation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Procurement  </a:t>
            </a:r>
            <a:r>
              <a:rPr lang="en-US" dirty="0">
                <a:latin typeface="Arial" pitchFamily="34" charset="0"/>
                <a:cs typeface="Arial" pitchFamily="34" charset="0"/>
              </a:rPr>
              <a:t>Document: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Menyediakan</a:t>
            </a:r>
            <a:r>
              <a:rPr lang="en-US" dirty="0">
                <a:latin typeface="Arial" pitchFamily="34" charset="0"/>
                <a:cs typeface="Arial" pitchFamily="34" charset="0"/>
              </a:rPr>
              <a:t>  data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 audit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kontrak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persetujuan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Source  </a:t>
            </a:r>
            <a:r>
              <a:rPr lang="en-US" dirty="0">
                <a:latin typeface="Arial" pitchFamily="34" charset="0"/>
                <a:cs typeface="Arial" pitchFamily="34" charset="0"/>
              </a:rPr>
              <a:t>Selection  Criteria: Capability,  Technical  expertise,  Life  cycle  cost, Delivery date, Product cost 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Seller </a:t>
            </a:r>
            <a:r>
              <a:rPr lang="en-US" dirty="0">
                <a:latin typeface="Arial" pitchFamily="34" charset="0"/>
                <a:cs typeface="Arial" pitchFamily="34" charset="0"/>
              </a:rPr>
              <a:t>Proposal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seller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potensial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</a:t>
            </a:r>
            <a:r>
              <a:rPr lang="en-US" dirty="0">
                <a:latin typeface="Arial" pitchFamily="34" charset="0"/>
                <a:cs typeface="Arial" pitchFamily="34" charset="0"/>
              </a:rPr>
              <a:t>Documents: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>
                <a:latin typeface="Arial" pitchFamily="34" charset="0"/>
                <a:cs typeface="Arial" pitchFamily="34" charset="0"/>
              </a:rPr>
              <a:t> risk register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risk related contract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decision.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Make-or-buy </a:t>
            </a:r>
            <a:r>
              <a:rPr lang="en-US" dirty="0">
                <a:latin typeface="Arial" pitchFamily="34" charset="0"/>
                <a:cs typeface="Arial" pitchFamily="34" charset="0"/>
              </a:rPr>
              <a:t>Decision: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make-or-buy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analysis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Procurement  </a:t>
            </a:r>
            <a:r>
              <a:rPr lang="en-US" dirty="0">
                <a:latin typeface="Arial" pitchFamily="34" charset="0"/>
                <a:cs typeface="Arial" pitchFamily="34" charset="0"/>
              </a:rPr>
              <a:t>Statement  of  Work: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kesempatan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seller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memahami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harapan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buyer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pelaku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Organizational  </a:t>
            </a:r>
            <a:r>
              <a:rPr lang="en-US" dirty="0">
                <a:latin typeface="Arial" pitchFamily="34" charset="0"/>
                <a:cs typeface="Arial" pitchFamily="34" charset="0"/>
              </a:rPr>
              <a:t>Process  Assets: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calon</a:t>
            </a:r>
            <a:r>
              <a:rPr lang="en-US" dirty="0">
                <a:latin typeface="Arial" pitchFamily="34" charset="0"/>
                <a:cs typeface="Arial" pitchFamily="34" charset="0"/>
              </a:rPr>
              <a:t> seller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prospektif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pengalaman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lalu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relevan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seller ,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buruk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257300" lvl="2" indent="-342900" algn="just">
              <a:buFont typeface="Wingdings" pitchFamily="2" charset="2"/>
              <a:buChar char="ü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4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340768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Conduct Procurements : Tools and Techniques 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Bidder  </a:t>
            </a:r>
            <a:r>
              <a:rPr lang="en-US" dirty="0">
                <a:latin typeface="Arial" pitchFamily="34" charset="0"/>
                <a:cs typeface="Arial" pitchFamily="34" charset="0"/>
              </a:rPr>
              <a:t>Conferences: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Pertemuan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calon</a:t>
            </a:r>
            <a:r>
              <a:rPr lang="en-US" dirty="0">
                <a:latin typeface="Arial" pitchFamily="34" charset="0"/>
                <a:cs typeface="Arial" pitchFamily="34" charset="0"/>
              </a:rPr>
              <a:t> seller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buyer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pengajuan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tawaran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proposal.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Proposal  </a:t>
            </a:r>
            <a:r>
              <a:rPr lang="en-US" dirty="0">
                <a:latin typeface="Arial" pitchFamily="34" charset="0"/>
                <a:cs typeface="Arial" pitchFamily="34" charset="0"/>
              </a:rPr>
              <a:t>Evaluation  Techniques: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respon</a:t>
            </a:r>
            <a:r>
              <a:rPr lang="en-US" dirty="0">
                <a:latin typeface="Arial" pitchFamily="34" charset="0"/>
                <a:cs typeface="Arial" pitchFamily="34" charset="0"/>
              </a:rPr>
              <a:t> seller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kriteria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pertimbangan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ditetapkan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sebelumnya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Independent </a:t>
            </a:r>
            <a:r>
              <a:rPr lang="en-US" dirty="0">
                <a:latin typeface="Arial" pitchFamily="34" charset="0"/>
                <a:cs typeface="Arial" pitchFamily="34" charset="0"/>
              </a:rPr>
              <a:t>Estimates: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item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berjumlah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Expert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Judgement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Advertising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iklan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potensial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Analytical  </a:t>
            </a:r>
            <a:r>
              <a:rPr lang="en-US" dirty="0">
                <a:latin typeface="Arial" pitchFamily="34" charset="0"/>
                <a:cs typeface="Arial" pitchFamily="34" charset="0"/>
              </a:rPr>
              <a:t>Techniques: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kesiapan</a:t>
            </a:r>
            <a:r>
              <a:rPr lang="en-US" dirty="0">
                <a:latin typeface="Arial" pitchFamily="34" charset="0"/>
                <a:cs typeface="Arial" pitchFamily="34" charset="0"/>
              </a:rPr>
              <a:t> vendor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akhir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diinginkan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Procurement  </a:t>
            </a:r>
            <a:r>
              <a:rPr lang="en-US" dirty="0">
                <a:latin typeface="Arial" pitchFamily="34" charset="0"/>
                <a:cs typeface="Arial" pitchFamily="34" charset="0"/>
              </a:rPr>
              <a:t>Negotiation: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memperjelas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 lain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pembelian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4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96067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Conduct Procurements : Outputs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Selected </a:t>
            </a:r>
            <a:r>
              <a:rPr lang="en-US" dirty="0">
                <a:latin typeface="Arial" pitchFamily="34" charset="0"/>
                <a:cs typeface="Arial" pitchFamily="34" charset="0"/>
              </a:rPr>
              <a:t>Sellers: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seller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kompetitif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dinegosiasikan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Agreements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Kesepakatan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perjanjian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pengadaan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Resource Calendars: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Kalender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dirty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kapan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Change </a:t>
            </a:r>
            <a:r>
              <a:rPr lang="en-US" dirty="0">
                <a:latin typeface="Arial" pitchFamily="34" charset="0"/>
                <a:cs typeface="Arial" pitchFamily="34" charset="0"/>
              </a:rPr>
              <a:t>Requests: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proyek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</a:t>
            </a:r>
            <a:r>
              <a:rPr lang="en-US" dirty="0">
                <a:latin typeface="Arial" pitchFamily="34" charset="0"/>
                <a:cs typeface="Arial" pitchFamily="34" charset="0"/>
              </a:rPr>
              <a:t>Management Plan Updates: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yang 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perbaharui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</a:t>
            </a:r>
            <a:r>
              <a:rPr lang="en-US" dirty="0">
                <a:latin typeface="Arial" pitchFamily="34" charset="0"/>
                <a:cs typeface="Arial" pitchFamily="34" charset="0"/>
              </a:rPr>
              <a:t>Document Updates: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diperbaharui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0920" y="980728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Control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pemantauan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koreksi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Manfaat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latin typeface="Arial" pitchFamily="34" charset="0"/>
                <a:cs typeface="Arial" pitchFamily="34" charset="0"/>
              </a:rPr>
              <a:t>: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memastikan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pembeli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memenuhi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ketentuan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hukum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kesepakatan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diterapkan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Direct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 Manage  Project  Work,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mengotorisasi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Quality </a:t>
            </a:r>
            <a:r>
              <a:rPr lang="en-US" dirty="0">
                <a:latin typeface="Arial" pitchFamily="34" charset="0"/>
                <a:cs typeface="Arial" pitchFamily="34" charset="0"/>
              </a:rPr>
              <a:t>Control,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memeriksa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memverifikasi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kecukupan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Perform  </a:t>
            </a:r>
            <a:r>
              <a:rPr lang="en-US" dirty="0">
                <a:latin typeface="Arial" pitchFamily="34" charset="0"/>
                <a:cs typeface="Arial" pitchFamily="34" charset="0"/>
              </a:rPr>
              <a:t>Integrated  Change  Control,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memastikan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disetujui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benar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 orang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menyadari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Control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Risks,Untuk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memastikan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bahwa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diantisipasi</a:t>
            </a:r>
            <a:r>
              <a:rPr lang="en-US" dirty="0">
                <a:latin typeface="Arial" pitchFamily="34" charset="0"/>
                <a:cs typeface="Arial" pitchFamily="34" charset="0"/>
              </a:rPr>
              <a:t> 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8938" y="992378"/>
            <a:ext cx="406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3.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05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32021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Control Procurements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Inputs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</a:t>
            </a:r>
            <a:r>
              <a:rPr lang="en-US" dirty="0">
                <a:latin typeface="Arial" pitchFamily="34" charset="0"/>
                <a:cs typeface="Arial" pitchFamily="34" charset="0"/>
              </a:rPr>
              <a:t>Management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Procurement Document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Agreement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Approved  </a:t>
            </a:r>
            <a:r>
              <a:rPr lang="en-US" dirty="0">
                <a:latin typeface="Arial" pitchFamily="34" charset="0"/>
                <a:cs typeface="Arial" pitchFamily="34" charset="0"/>
              </a:rPr>
              <a:t>Change  Requests: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terkait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resmi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didokumentasikan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tertulis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disetujui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diimplementasikan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control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procurements.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   </a:t>
            </a:r>
            <a:r>
              <a:rPr lang="en-US" dirty="0">
                <a:latin typeface="Arial" pitchFamily="34" charset="0"/>
                <a:cs typeface="Arial" pitchFamily="34" charset="0"/>
              </a:rPr>
              <a:t>Performance   Reports: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  yang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berhubungan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dokumentasi</a:t>
            </a:r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>
                <a:latin typeface="Arial" pitchFamily="34" charset="0"/>
                <a:cs typeface="Arial" pitchFamily="34" charset="0"/>
              </a:rPr>
              <a:t>, Technical    documentation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Work    </a:t>
            </a:r>
            <a:r>
              <a:rPr lang="en-US" dirty="0">
                <a:latin typeface="Arial" pitchFamily="34" charset="0"/>
                <a:cs typeface="Arial" pitchFamily="34" charset="0"/>
              </a:rPr>
              <a:t>performance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information.</a:t>
            </a:r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  </a:t>
            </a:r>
            <a:r>
              <a:rPr lang="en-US" dirty="0">
                <a:latin typeface="Arial" pitchFamily="34" charset="0"/>
                <a:cs typeface="Arial" pitchFamily="34" charset="0"/>
              </a:rPr>
              <a:t>Performance  Data: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faktur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dibayarkan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348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791453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Control Procurements: Tools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Techniques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Contract  Change  Control  System: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dirty="0">
                <a:latin typeface="Arial" pitchFamily="34" charset="0"/>
                <a:cs typeface="Arial" pitchFamily="34" charset="0"/>
              </a:rPr>
              <a:t>  proses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dimodifikasi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Procurement  </a:t>
            </a:r>
            <a:r>
              <a:rPr lang="en-US" dirty="0">
                <a:latin typeface="Arial" pitchFamily="34" charset="0"/>
                <a:cs typeface="Arial" pitchFamily="34" charset="0"/>
              </a:rPr>
              <a:t>Performance  Reviews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review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ruang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kualitas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jadwal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dibandingkan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Inspections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 Audits: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memverifikasi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kepatuhan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 proses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kiriman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Performance  </a:t>
            </a:r>
            <a:r>
              <a:rPr lang="en-US" dirty="0">
                <a:latin typeface="Arial" pitchFamily="34" charset="0"/>
                <a:cs typeface="Arial" pitchFamily="34" charset="0"/>
              </a:rPr>
              <a:t>Reporting: Data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kinerja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dievaluasi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perjanjian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Payment </a:t>
            </a:r>
            <a:r>
              <a:rPr lang="en-US" dirty="0">
                <a:latin typeface="Arial" pitchFamily="34" charset="0"/>
                <a:cs typeface="Arial" pitchFamily="34" charset="0"/>
              </a:rPr>
              <a:t>Systems: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pembayaran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didokumentasikan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laims   </a:t>
            </a:r>
            <a:r>
              <a:rPr lang="en-US" dirty="0">
                <a:latin typeface="Arial" pitchFamily="34" charset="0"/>
                <a:cs typeface="Arial" pitchFamily="34" charset="0"/>
              </a:rPr>
              <a:t>Administration   :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Klaim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didokumentasikan</a:t>
            </a:r>
            <a:r>
              <a:rPr lang="en-US" dirty="0">
                <a:latin typeface="Arial" pitchFamily="34" charset="0"/>
                <a:cs typeface="Arial" pitchFamily="34" charset="0"/>
              </a:rPr>
              <a:t>,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dipantau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dikelola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sepanjang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siklus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kontrak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Records   </a:t>
            </a:r>
            <a:r>
              <a:rPr lang="en-US" dirty="0">
                <a:latin typeface="Arial" pitchFamily="34" charset="0"/>
                <a:cs typeface="Arial" pitchFamily="34" charset="0"/>
              </a:rPr>
              <a:t>Management   System: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arsip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kontrak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korespondensi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81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029707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Control Procurements: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Outputs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Work  </a:t>
            </a:r>
            <a:r>
              <a:rPr lang="en-US" dirty="0">
                <a:latin typeface="Arial" pitchFamily="34" charset="0"/>
                <a:cs typeface="Arial" pitchFamily="34" charset="0"/>
              </a:rPr>
              <a:t>Performance  Information: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potensial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mendukung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klaim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Change Requests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 </a:t>
            </a:r>
            <a:r>
              <a:rPr lang="en-US" dirty="0">
                <a:latin typeface="Arial" pitchFamily="34" charset="0"/>
                <a:cs typeface="Arial" pitchFamily="34" charset="0"/>
              </a:rPr>
              <a:t>Management  Plan  Updates: Procurement  management  plan, Schedule baseline, Cost baseline.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</a:t>
            </a:r>
            <a:r>
              <a:rPr lang="en-US" dirty="0">
                <a:latin typeface="Arial" pitchFamily="34" charset="0"/>
                <a:cs typeface="Arial" pitchFamily="34" charset="0"/>
              </a:rPr>
              <a:t>Documents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Updates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Organizational   </a:t>
            </a:r>
            <a:r>
              <a:rPr lang="en-US" dirty="0">
                <a:latin typeface="Arial" pitchFamily="34" charset="0"/>
                <a:cs typeface="Arial" pitchFamily="34" charset="0"/>
              </a:rPr>
              <a:t>Process   Assets   Updates: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aset</a:t>
            </a:r>
            <a:r>
              <a:rPr lang="en-US" dirty="0">
                <a:latin typeface="Arial" pitchFamily="34" charset="0"/>
                <a:cs typeface="Arial" pitchFamily="34" charset="0"/>
              </a:rPr>
              <a:t>   proses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organisasi</a:t>
            </a:r>
            <a:r>
              <a:rPr lang="en-US" dirty="0">
                <a:latin typeface="Arial" pitchFamily="34" charset="0"/>
                <a:cs typeface="Arial" pitchFamily="34" charset="0"/>
              </a:rPr>
              <a:t>   yang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diperbaharui</a:t>
            </a:r>
            <a:r>
              <a:rPr lang="en-US" dirty="0">
                <a:latin typeface="Arial" pitchFamily="34" charset="0"/>
                <a:cs typeface="Arial" pitchFamily="34" charset="0"/>
              </a:rPr>
              <a:t>: Correspondence,    Payment    schedules    and    requests, Seller performance evaluation documentation.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15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761565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Close Procurement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menyelesaikan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Close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Inputs</a:t>
            </a:r>
          </a:p>
          <a:p>
            <a:pPr marL="1657350" lvl="3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</a:t>
            </a:r>
            <a:r>
              <a:rPr lang="en-US" dirty="0">
                <a:latin typeface="Arial" pitchFamily="34" charset="0"/>
                <a:cs typeface="Arial" pitchFamily="34" charset="0"/>
              </a:rPr>
              <a:t>Management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Plan</a:t>
            </a:r>
          </a:p>
          <a:p>
            <a:pPr marL="1657350" lvl="3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Procurement Documents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Close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 : Tools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Techinques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Procurement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Audits : review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terstruktur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 proses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berasal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kontrol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657350" lvl="3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Negotiation  </a:t>
            </a:r>
            <a:r>
              <a:rPr lang="en-US" dirty="0">
                <a:latin typeface="Arial" pitchFamily="34" charset="0"/>
                <a:cs typeface="Arial" pitchFamily="34" charset="0"/>
              </a:rPr>
              <a:t>Settlements: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penyelesaian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adil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isu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beredar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klaim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perselisihan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657350" lvl="3" indent="-285750" algn="just"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Record   Management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System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mengelola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kontrak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dokumentasi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Close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Output</a:t>
            </a:r>
          </a:p>
          <a:p>
            <a:pPr marL="1200150" lvl="2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Close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Procurement: Buyer,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dirty="0">
                <a:latin typeface="Arial" pitchFamily="34" charset="0"/>
                <a:cs typeface="Arial" pitchFamily="34" charset="0"/>
              </a:rPr>
              <a:t> administrator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resmi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seller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peringatan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tertulis</a:t>
            </a:r>
            <a:r>
              <a:rPr lang="en-US" dirty="0">
                <a:latin typeface="Arial" pitchFamily="34" charset="0"/>
                <a:cs typeface="Arial" pitchFamily="34" charset="0"/>
              </a:rPr>
              <a:t>,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menyatakan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kontrak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200150" lvl="2" indent="-285750"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Organizational   </a:t>
            </a:r>
            <a:r>
              <a:rPr lang="en-US" dirty="0">
                <a:latin typeface="Arial" pitchFamily="34" charset="0"/>
                <a:cs typeface="Arial" pitchFamily="34" charset="0"/>
              </a:rPr>
              <a:t>Process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Asste</a:t>
            </a:r>
            <a:r>
              <a:rPr lang="en-US" dirty="0">
                <a:latin typeface="Arial" pitchFamily="34" charset="0"/>
                <a:cs typeface="Arial" pitchFamily="34" charset="0"/>
              </a:rPr>
              <a:t>   Update: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Elemen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diperbaharui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 file, Deliverable acceptance, Lessons learned documentation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7454" y="761565"/>
            <a:ext cx="495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4.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59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548680"/>
            <a:ext cx="2731531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DISKUSI</a:t>
            </a:r>
            <a:endParaRPr lang="en-US" sz="5000" dirty="0"/>
          </a:p>
        </p:txBody>
      </p:sp>
      <p:sp>
        <p:nvSpPr>
          <p:cNvPr id="3" name="Rectangle 2"/>
          <p:cNvSpPr/>
          <p:nvPr/>
        </p:nvSpPr>
        <p:spPr>
          <a:xfrm>
            <a:off x="2939680" y="2803431"/>
            <a:ext cx="33123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CONTOH TERPISAH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5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Pembiayaan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 err="1" smtClean="0"/>
              <a:t>Jenis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K3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KE- 12</a:t>
            </a:r>
          </a:p>
          <a:p>
            <a:pPr algn="ctr"/>
            <a:r>
              <a:rPr lang="en-US" sz="3000" b="1" dirty="0" smtClean="0"/>
              <a:t>MINGGU KE - 12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Plan   procurement   </a:t>
            </a:r>
            <a:r>
              <a:rPr lang="en-US" altLang="en-US" sz="2000" dirty="0" smtClean="0"/>
              <a:t>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Conduct  </a:t>
            </a:r>
            <a:r>
              <a:rPr lang="en-US" altLang="en-US" sz="2000" dirty="0" smtClean="0"/>
              <a:t>procurements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Control </a:t>
            </a:r>
            <a:r>
              <a:rPr lang="en-US" altLang="en-US" sz="2000" dirty="0" smtClean="0"/>
              <a:t>Procurement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/>
              <a:t>Close Procurement</a:t>
            </a:r>
            <a:endParaRPr lang="en-US" alt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968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LECTURE 10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7975" y="437691"/>
            <a:ext cx="5743688" cy="47705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500" dirty="0" smtClean="0"/>
              <a:t>PROJECT PROCUREMENT MANAGEMENT</a:t>
            </a:r>
            <a:endParaRPr lang="en-US" sz="2500" dirty="0"/>
          </a:p>
        </p:txBody>
      </p:sp>
      <p:sp>
        <p:nvSpPr>
          <p:cNvPr id="5" name="AutoShape 2" descr="tahapan pekerjaan pembangunan rumah head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3860" y="1133382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Project  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   management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>
                <a:latin typeface="Arial" pitchFamily="34" charset="0"/>
                <a:cs typeface="Arial" pitchFamily="34" charset="0"/>
              </a:rPr>
              <a:t>   proses-proses   yang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memperoleh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jasa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dibutuhkan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. Proses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Plan  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   management :   proses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pendokumentasian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keputusan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pendekatan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potensial</a:t>
            </a:r>
            <a:r>
              <a:rPr lang="en-US" dirty="0">
                <a:latin typeface="Arial" pitchFamily="34" charset="0"/>
                <a:cs typeface="Arial" pitchFamily="34" charset="0"/>
              </a:rPr>
              <a:t>.  Proses plan procurement management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mengevaluasi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terlibat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make–or-buy analysis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Plan </a:t>
            </a:r>
            <a:r>
              <a:rPr lang="en-US" dirty="0">
                <a:latin typeface="Arial" pitchFamily="34" charset="0"/>
                <a:cs typeface="Arial" pitchFamily="34" charset="0"/>
              </a:rPr>
              <a:t>Procurement Management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Inputs</a:t>
            </a:r>
          </a:p>
          <a:p>
            <a:pPr marL="1314450" lvl="2" indent="-4000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   </a:t>
            </a:r>
            <a:r>
              <a:rPr lang="en-US" dirty="0">
                <a:latin typeface="Arial" pitchFamily="34" charset="0"/>
                <a:cs typeface="Arial" pitchFamily="34" charset="0"/>
              </a:rPr>
              <a:t>Management    Plan: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menggambarkan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alasan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batas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2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908720"/>
            <a:ext cx="7254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>
                <a:latin typeface="Arial" pitchFamily="34" charset="0"/>
                <a:cs typeface="Arial" pitchFamily="34" charset="0"/>
              </a:rPr>
              <a:t>Project scope statement: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deskripsi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produk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layanan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deskripsi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deskripsi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kriteria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penerimaan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WBS (</a:t>
            </a:r>
            <a:r>
              <a:rPr lang="en-US" dirty="0">
                <a:latin typeface="Arial" pitchFamily="34" charset="0"/>
                <a:cs typeface="Arial" pitchFamily="34" charset="0"/>
              </a:rPr>
              <a:t>Work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break dawn   </a:t>
            </a:r>
            <a:r>
              <a:rPr lang="en-US" dirty="0">
                <a:latin typeface="Arial" pitchFamily="34" charset="0"/>
                <a:cs typeface="Arial" pitchFamily="34" charset="0"/>
              </a:rPr>
              <a:t>structure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komponen-komponen</a:t>
            </a:r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atin typeface="Arial" pitchFamily="34" charset="0"/>
                <a:cs typeface="Arial" pitchFamily="34" charset="0"/>
              </a:rPr>
              <a:t>  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eksternal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WBS dictionary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rinci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terkait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Required  </a:t>
            </a:r>
            <a:r>
              <a:rPr lang="en-US" dirty="0">
                <a:latin typeface="Arial" pitchFamily="34" charset="0"/>
                <a:cs typeface="Arial" pitchFamily="34" charset="0"/>
              </a:rPr>
              <a:t>Documentation 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persyaratan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proyekyang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dipertimbangkan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merencanakan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Risk  </a:t>
            </a:r>
            <a:r>
              <a:rPr lang="en-US" dirty="0">
                <a:latin typeface="Arial" pitchFamily="34" charset="0"/>
                <a:cs typeface="Arial" pitchFamily="34" charset="0"/>
              </a:rPr>
              <a:t>register: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bersama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hasil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analisis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perencanaan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respon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Activity </a:t>
            </a:r>
            <a:r>
              <a:rPr lang="en-US" dirty="0">
                <a:latin typeface="Arial" pitchFamily="34" charset="0"/>
                <a:cs typeface="Arial" pitchFamily="34" charset="0"/>
              </a:rPr>
              <a:t>Resource Requirements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khusus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>
                <a:latin typeface="Arial" pitchFamily="34" charset="0"/>
                <a:cs typeface="Arial" pitchFamily="34" charset="0"/>
              </a:rPr>
              <a:t> orang,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peralatan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lokasi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Project Schedule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Activity  </a:t>
            </a:r>
            <a:r>
              <a:rPr lang="en-US" dirty="0">
                <a:latin typeface="Arial" pitchFamily="34" charset="0"/>
                <a:cs typeface="Arial" pitchFamily="34" charset="0"/>
              </a:rPr>
              <a:t>Cost  Estimates: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aktivitas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pengadaan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mengevaluasi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kewajaran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tawaran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dirty="0">
                <a:latin typeface="Arial" pitchFamily="34" charset="0"/>
                <a:cs typeface="Arial" pitchFamily="34" charset="0"/>
              </a:rPr>
              <a:t> proposal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daripenjual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potensial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Stakeholder </a:t>
            </a:r>
            <a:r>
              <a:rPr lang="en-US" dirty="0">
                <a:latin typeface="Arial" pitchFamily="34" charset="0"/>
                <a:cs typeface="Arial" pitchFamily="34" charset="0"/>
              </a:rPr>
              <a:t>Register 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rincian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kepentingan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472" y="665886"/>
            <a:ext cx="734481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just">
              <a:buFont typeface="Wingdings" pitchFamily="2" charset="2"/>
              <a:buChar char="q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Enterprise Environmental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Factors</a:t>
            </a:r>
          </a:p>
          <a:p>
            <a:pPr marL="1200150" lvl="2" indent="-285750" algn="just">
              <a:buFont typeface="Wingdings" pitchFamily="2" charset="2"/>
              <a:buChar char="q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Organizational Process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Assets</a:t>
            </a:r>
          </a:p>
          <a:p>
            <a:pPr lvl="3" algn="just"/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tipe-tipe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kontrak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Fixed-price 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contracts</a:t>
            </a: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Firm  Fixed  Price  Contracts (FFP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Fixed  Price  Incentive  Fee  Contracts (FPIF)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Fixed  Price  with  Economic Price  Adjustment  Contracts (FP-EPA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Cost-reimbursable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contracts</a:t>
            </a: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Cost  Plus  Fixed  Fee  Contracts (CPFF)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Cost Plus Incentive Fee Contracts (CPIF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Cost  Plus  Award  Fee  Contracts (CPAF)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2114550" lvl="4" indent="-285750" algn="just">
              <a:buFont typeface="Wingdings" pitchFamily="2" charset="2"/>
              <a:buChar char="ü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Time  and  Material  Contracts (T&amp;M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 algn="just"/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700" dirty="0" smtClean="0">
                <a:latin typeface="Arial" pitchFamily="34" charset="0"/>
                <a:cs typeface="Arial" pitchFamily="34" charset="0"/>
              </a:rPr>
              <a:t>b. Tools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and Technique Plan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Procurement</a:t>
            </a: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Make  or  Buy  Analysis: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pekerjaan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tertentu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dicapai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tim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dibeli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Expert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Judgement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Market 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Research  :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meliputi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industri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kemampuan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 vendor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 algn="just">
              <a:buFont typeface="Wingdings" pitchFamily="2" charset="2"/>
              <a:buChar char="q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Meetings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892" y="284511"/>
            <a:ext cx="127679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smtClean="0">
                <a:latin typeface="Arial" pitchFamily="34" charset="0"/>
                <a:cs typeface="Arial" pitchFamily="34" charset="0"/>
              </a:rPr>
              <a:t>CONT..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8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3197</TotalTime>
  <Words>1367</Words>
  <Application>Microsoft Office PowerPoint</Application>
  <PresentationFormat>On-screen Show (4:3)</PresentationFormat>
  <Paragraphs>174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Grid</vt:lpstr>
      <vt:lpstr>PERTEMUAN KE 12 MINGGU KE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175</cp:revision>
  <dcterms:created xsi:type="dcterms:W3CDTF">2020-01-04T05:38:09Z</dcterms:created>
  <dcterms:modified xsi:type="dcterms:W3CDTF">2020-04-10T11:48:08Z</dcterms:modified>
</cp:coreProperties>
</file>