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95417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17649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D24F114-7853-CB96-78AB-F1DFBDDBAF22}"/>
              </a:ext>
            </a:extLst>
          </p:cNvPr>
          <p:cNvSpPr/>
          <p:nvPr/>
        </p:nvSpPr>
        <p:spPr>
          <a:xfrm>
            <a:off x="20131" y="5091682"/>
            <a:ext cx="98315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8FA12-5420-B883-D985-88E429891D63}"/>
              </a:ext>
            </a:extLst>
          </p:cNvPr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3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0234-18C8-B051-6F37-2460A764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06937C-9057-CC6A-628A-45C6D8BB82A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237856-6413-86AD-F7E6-E91C4EF5D557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96412A-8593-BC43-2BE7-40E56D35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02" y="520507"/>
            <a:ext cx="8316000" cy="58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6608-CA1B-F8E9-E99B-E00BD8E8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FE392-0B48-9AC7-EC02-8E6AFEF0589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1E10D3-695F-468C-F5DC-82D86850A7C6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639ED7-95CC-14E1-D0E2-6CF4A68D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17" y="520506"/>
            <a:ext cx="8352000" cy="58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F20A-0F47-EF34-7587-509BC38B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D4B8B6-4FFF-0F76-3C07-42002FAF965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04BD2A-507B-E906-2847-E8BB64799175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B27FD3-5E0B-28BB-F502-429B18D9C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70" y="506439"/>
            <a:ext cx="8208000" cy="58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A869D-96EA-1287-FF17-2A1FA42B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2033BB-B431-3B09-09D2-D0D343B63F1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22F829-97EF-DF88-CDFD-E6B92D6F7B01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3E6A87-F41E-BFFD-4080-8AB43D0B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41" y="520508"/>
            <a:ext cx="8244000" cy="58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7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2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F62126-B3AF-E49E-EC6D-31436D733E3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6C17D7-85AE-74C4-4841-3E3049E08F91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3516E2-3258-82C3-4833-344525422C78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55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F62126-B3AF-E49E-EC6D-31436D733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37694"/>
              </p:ext>
            </p:extLst>
          </p:nvPr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6C17D7-85AE-74C4-4841-3E3049E0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60757"/>
              </p:ext>
            </p:extLst>
          </p:nvPr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432EE1-613E-D2B0-80D9-AACC9E5E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78" y="519134"/>
            <a:ext cx="8172000" cy="58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C05E0-4E3C-A1B5-D745-5EE23B8BD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056855-8B8D-D4DF-DB6D-3F3762FCABE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90AFB8-C957-1962-769D-C0219F50A682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3019A2-D1C9-D05E-2B6D-2DBE8478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96" y="520509"/>
            <a:ext cx="8172000" cy="57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7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061D-FEB2-D5C1-D437-7D9B805D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4BEA1B-689B-67C5-125B-EE4DCF44286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D58FD9-D6AA-A320-05ED-2FA58857A325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84A6EE5-30C6-F4C3-4808-3F860955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07" y="520507"/>
            <a:ext cx="8244000" cy="58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5EA8-55EE-7485-A3C0-8E209AF0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C05484-F89F-7EED-A116-A829A5A9C68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CA2FA7-74AA-A6D6-B836-3B2FAC0487F4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78243B-C2F1-A0C8-FEE3-6F45B331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30" y="520507"/>
            <a:ext cx="8208000" cy="58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A9C84-46A6-87C7-0527-8B0C19FB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2C7C40-BE1F-1B74-BB8E-29A4086A770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2FA013-5193-0752-6002-DFE539094A74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C2CC80-63F9-EF1E-16F9-3D771498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81" y="520509"/>
            <a:ext cx="8172000" cy="57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F0A25-EE3A-BFED-3BBA-96422730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3F6D8E-286E-3F3C-42B0-E847EBCCD09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72D2CD-5402-50CE-E19E-29EF6D7E4A12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7ED9476-E48C-8C1A-CFD6-F30471D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4" y="520505"/>
            <a:ext cx="8136000" cy="58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6AE14-710E-26DE-58FA-2A9401CD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7CC974-3C18-9C9B-1AC0-481D3477EAC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5007DF-1E49-8FE8-55AF-19CD90391C8D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8EF3F3-034F-A3BF-BBF1-C83C190E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34" y="520505"/>
            <a:ext cx="8341532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3B6C-86FA-720A-8E7F-01CEC80F2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85ED38-1931-EFAA-3F33-B034DF082C7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9B651C-65EA-638F-00C0-C61116F75A0B}"/>
              </a:ext>
            </a:extLst>
          </p:cNvPr>
          <p:cNvGraphicFramePr>
            <a:graphicFrameLocks noGrp="1"/>
          </p:cNvGraphicFramePr>
          <p:nvPr/>
        </p:nvGraphicFramePr>
        <p:xfrm>
          <a:off x="0" y="6320945"/>
          <a:ext cx="12192000" cy="5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0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55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39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AB0DE8F-8DCF-6971-FFD9-D8B1F2D1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62" y="520507"/>
            <a:ext cx="8316000" cy="58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38</cp:revision>
  <dcterms:created xsi:type="dcterms:W3CDTF">2020-07-10T06:27:21Z</dcterms:created>
  <dcterms:modified xsi:type="dcterms:W3CDTF">2025-02-14T08:09:18Z</dcterms:modified>
</cp:coreProperties>
</file>