
<file path=[Content_Types].xml><?xml version="1.0" encoding="utf-8"?>
<Types xmlns="http://schemas.openxmlformats.org/package/2006/content-types">
  <Default Extension="png" ContentType="image/png"/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
<Relationships xmlns="http://schemas.openxmlformats.org/package/2006/relationships">
    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embeddedFontLst>
    <p:embeddedFont>
      <p:font typeface="Poppins"/>
      <p:regular r:id="rId22"/>
    </p:embeddedFont>
    <p:embeddedFont>
      <p:font typeface="poppins-bold"/>
      <p:regular r:id="rId23"/>
    </p:embeddedFont>
  </p:embeddedFontLst>
</p:presentation>
</file>

<file path=ppt/_rels/presentation.xml.rels><?xml version="1.0" encoding="UTF-8" standalone="yes"?>
<Relationships xmlns="http://schemas.openxmlformats.org/package/2006/relationships">
<Relationship Id="rId1" Type="http://schemas.openxmlformats.org/officeDocument/2006/relationships/theme" Target="theme/theme1.xml"/>
<Relationship Id="rId2" Type="http://schemas.openxmlformats.org/officeDocument/2006/relationships/slideMaster" Target="slideMasters/slideMaster1.xml"/>
<Relationship Id="rId3" Type="http://schemas.openxmlformats.org/officeDocument/2006/relationships/slide" Target="slides/slide1.xml"/>
<Relationship Id="rId4" Type="http://schemas.openxmlformats.org/officeDocument/2006/relationships/slide" Target="slides/slide2.xml"/>
<Relationship Id="rId5" Type="http://schemas.openxmlformats.org/officeDocument/2006/relationships/slide" Target="slides/slide3.xml"/>
<Relationship Id="rId6" Type="http://schemas.openxmlformats.org/officeDocument/2006/relationships/slide" Target="slides/slide4.xml"/>
<Relationship Id="rId7" Type="http://schemas.openxmlformats.org/officeDocument/2006/relationships/slide" Target="slides/slide5.xml"/>
<Relationship Id="rId8" Type="http://schemas.openxmlformats.org/officeDocument/2006/relationships/slide" Target="slides/slide6.xml"/>
<Relationship Id="rId9" Type="http://schemas.openxmlformats.org/officeDocument/2006/relationships/slide" Target="slides/slide7.xml"/>
<Relationship Id="rId10" Type="http://schemas.openxmlformats.org/officeDocument/2006/relationships/slide" Target="slides/slide8.xml"/>
<Relationship Id="rId11" Type="http://schemas.openxmlformats.org/officeDocument/2006/relationships/slide" Target="slides/slide9.xml"/>
<Relationship Id="rId12" Type="http://schemas.openxmlformats.org/officeDocument/2006/relationships/slide" Target="slides/slide10.xml"/>
<Relationship Id="rId13" Type="http://schemas.openxmlformats.org/officeDocument/2006/relationships/slide" Target="slides/slide11.xml"/>
<Relationship Id="rId14" Type="http://schemas.openxmlformats.org/officeDocument/2006/relationships/slide" Target="slides/slide12.xml"/>
<Relationship Id="rId15" Type="http://schemas.openxmlformats.org/officeDocument/2006/relationships/slide" Target="slides/slide13.xml"/>
<Relationship Id="rId16" Type="http://schemas.openxmlformats.org/officeDocument/2006/relationships/slide" Target="slides/slide14.xml"/>
<Relationship Id="rId17" Type="http://schemas.openxmlformats.org/officeDocument/2006/relationships/slide" Target="slides/slide15.xml"/>
<Relationship Id="rId18" Type="http://schemas.openxmlformats.org/officeDocument/2006/relationships/slide" Target="slides/slide16.xml"/>
<Relationship Id="rId19" Type="http://schemas.openxmlformats.org/officeDocument/2006/relationships/slide" Target="slides/slide17.xml"/>
<Relationship Id="rId20" Type="http://schemas.openxmlformats.org/officeDocument/2006/relationships/slide" Target="slides/slide18.xml"/>
<Relationship Id="rId21" Type="http://schemas.openxmlformats.org/officeDocument/2006/relationships/slide" Target="slides/slide19.xml"/>
<Relationship Id="rId22" Type="http://schemas.openxmlformats.org/officeDocument/2006/relationships/font" Target="fonts/font1.fntdata"/>
<Relationship Id="rId23" Type="http://schemas.openxmlformats.org/officeDocument/2006/relationships/font" Target="fonts/font2.fntdata"/>
</Relationships>
</file>

<file path=ppt/slideLayouts/_rels/slideLayout1.xml.rels><?xml version="1.0" encoding="UTF-8" standalone="yes"?>
<Relationships xmlns="http://schemas.openxmlformats.org/package/2006/relationships">
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<Relationship Id="rId1" Type="http://schemas.openxmlformats.org/officeDocument/2006/relationships/theme" Target="../theme/theme1.xml"/>
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6.png"/>
</Relationships>
</file>

<file path=ppt/slides/_rels/slide10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7.png"/>
</Relationships>
</file>

<file path=ppt/slides/_rels/slide11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6.png"/>
</Relationships>
</file>

<file path=ppt/slides/_rels/slide12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8.png"/>
</Relationships>
</file>

<file path=ppt/slides/_rels/slide13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14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3.png"/>
<Relationship Id="rId3" Type="http://schemas.openxmlformats.org/officeDocument/2006/relationships/image" Target="../media/image4.png"/>
<Relationship Id="rId4" Type="http://schemas.openxmlformats.org/officeDocument/2006/relationships/image" Target="../media/image5.png"/>
</Relationships>
</file>

<file path=ppt/slides/_rels/slide15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6.png"/>
</Relationships>
</file>

<file path=ppt/slides/_rels/slide16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17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18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19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6.png"/>
</Relationships>
</file>

<file path=ppt/slides/_rels/slide2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3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6.png"/>
</Relationships>
</file>

<file path=ppt/slides/_rels/slide4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5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6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1.png"/>
<Relationship Id="rId3" Type="http://schemas.openxmlformats.org/officeDocument/2006/relationships/image" Target="../media/image2.png"/>
</Relationships>
</file>

<file path=ppt/slides/_rels/slide7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6.png"/>
</Relationships>
</file>

<file path=ppt/slides/_rels/slide8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9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-1"/>
            <a:ext cx="12192000" cy="426484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1318919" y="5726372"/>
            <a:ext cx="1841500" cy="2286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/>
            <a:r>
              <a:rPr kumimoji="1" lang="en-US" altLang="zh-CN" sz="1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Reporter：AIPPT</a:t>
            </a:r>
            <a:endParaRPr kumimoji="1" lang="zh-CN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21217" r="0" b="21217"/>
          <a:stretch>
            <a:fillRect/>
          </a:stretch>
        </p:blipFill>
        <p:spPr>
          <a:xfrm rot="0" flipH="0" flipV="0">
            <a:off x="-2540" y="6698"/>
            <a:ext cx="12192000" cy="3933482"/>
          </a:xfrm>
          <a:custGeom>
            <a:avLst/>
            <a:gdLst/>
            <a:rect l="l" t="t" r="r" b="b"/>
            <a:pathLst>
              <a:path w="12192000" h="3933482">
                <a:moveTo>
                  <a:pt x="0" y="0"/>
                </a:moveTo>
                <a:lnTo>
                  <a:pt x="12192000" y="0"/>
                </a:lnTo>
                <a:lnTo>
                  <a:pt x="12192000" y="3933482"/>
                </a:lnTo>
                <a:lnTo>
                  <a:pt x="0" y="393348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5" name="标题 1"/>
          <p:cNvSpPr txBox="1"/>
          <p:nvPr/>
        </p:nvSpPr>
        <p:spPr>
          <a:xfrm rot="0" flipH="0" flipV="0">
            <a:off x="737601" y="5666871"/>
            <a:ext cx="396000" cy="396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  <a:effectLst>
            <a:outerShdw dist="76200" blurRad="254000" dir="2700000" sx="100000" sy="100000" kx="0" ky="0" algn="tl" rotWithShape="0">
              <a:schemeClr val="accent1">
                <a:lumMod val="7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819284" y="5738871"/>
            <a:ext cx="232635" cy="252000"/>
          </a:xfrm>
          <a:custGeom>
            <a:avLst/>
            <a:gdLst>
              <a:gd name="connsiteX0" fmla="*/ 712625 w 1425436"/>
              <a:gd name="connsiteY0" fmla="*/ 111621 h 1544091"/>
              <a:gd name="connsiteX1" fmla="*/ 902567 w 1425436"/>
              <a:gd name="connsiteY1" fmla="*/ 190314 h 1544091"/>
              <a:gd name="connsiteX2" fmla="*/ 981260 w 1425436"/>
              <a:gd name="connsiteY2" fmla="*/ 380256 h 1544091"/>
              <a:gd name="connsiteX3" fmla="*/ 902567 w 1425436"/>
              <a:gd name="connsiteY3" fmla="*/ 570198 h 1544091"/>
              <a:gd name="connsiteX4" fmla="*/ 712625 w 1425436"/>
              <a:gd name="connsiteY4" fmla="*/ 648891 h 1544091"/>
              <a:gd name="connsiteX5" fmla="*/ 522684 w 1425436"/>
              <a:gd name="connsiteY5" fmla="*/ 570198 h 1544091"/>
              <a:gd name="connsiteX6" fmla="*/ 444177 w 1425436"/>
              <a:gd name="connsiteY6" fmla="*/ 380070 h 1544091"/>
              <a:gd name="connsiteX7" fmla="*/ 522870 w 1425436"/>
              <a:gd name="connsiteY7" fmla="*/ 190128 h 1544091"/>
              <a:gd name="connsiteX8" fmla="*/ 712625 w 1425436"/>
              <a:gd name="connsiteY8" fmla="*/ 111621 h 1544091"/>
              <a:gd name="connsiteX9" fmla="*/ 712625 w 1425436"/>
              <a:gd name="connsiteY9" fmla="*/ 0 h 1544091"/>
              <a:gd name="connsiteX10" fmla="*/ 332556 w 1425436"/>
              <a:gd name="connsiteY10" fmla="*/ 380070 h 1544091"/>
              <a:gd name="connsiteX11" fmla="*/ 712625 w 1425436"/>
              <a:gd name="connsiteY11" fmla="*/ 760140 h 1544091"/>
              <a:gd name="connsiteX12" fmla="*/ 1092695 w 1425436"/>
              <a:gd name="connsiteY12" fmla="*/ 380070 h 1544091"/>
              <a:gd name="connsiteX13" fmla="*/ 712625 w 1425436"/>
              <a:gd name="connsiteY13" fmla="*/ 0 h 1544091"/>
              <a:gd name="connsiteX14" fmla="*/ 712625 w 1425436"/>
              <a:gd name="connsiteY14" fmla="*/ 943012 h 1544091"/>
              <a:gd name="connsiteX15" fmla="*/ 978842 w 1425436"/>
              <a:gd name="connsiteY15" fmla="*/ 976685 h 1544091"/>
              <a:gd name="connsiteX16" fmla="*/ 1146087 w 1425436"/>
              <a:gd name="connsiteY16" fmla="*/ 1059470 h 1544091"/>
              <a:gd name="connsiteX17" fmla="*/ 1248593 w 1425436"/>
              <a:gd name="connsiteY17" fmla="*/ 1174440 h 1544091"/>
              <a:gd name="connsiteX18" fmla="*/ 1310356 w 1425436"/>
              <a:gd name="connsiteY18" fmla="*/ 1316385 h 1544091"/>
              <a:gd name="connsiteX19" fmla="*/ 1296590 w 1425436"/>
              <a:gd name="connsiteY19" fmla="*/ 1390241 h 1544091"/>
              <a:gd name="connsiteX20" fmla="*/ 1208595 w 1425436"/>
              <a:gd name="connsiteY20" fmla="*/ 1432285 h 1544091"/>
              <a:gd name="connsiteX21" fmla="*/ 216842 w 1425436"/>
              <a:gd name="connsiteY21" fmla="*/ 1432285 h 1544091"/>
              <a:gd name="connsiteX22" fmla="*/ 128847 w 1425436"/>
              <a:gd name="connsiteY22" fmla="*/ 1390241 h 1544091"/>
              <a:gd name="connsiteX23" fmla="*/ 115081 w 1425436"/>
              <a:gd name="connsiteY23" fmla="*/ 1316385 h 1544091"/>
              <a:gd name="connsiteX24" fmla="*/ 176844 w 1425436"/>
              <a:gd name="connsiteY24" fmla="*/ 1174440 h 1544091"/>
              <a:gd name="connsiteX25" fmla="*/ 279350 w 1425436"/>
              <a:gd name="connsiteY25" fmla="*/ 1059470 h 1544091"/>
              <a:gd name="connsiteX26" fmla="*/ 446595 w 1425436"/>
              <a:gd name="connsiteY26" fmla="*/ 976685 h 1544091"/>
              <a:gd name="connsiteX27" fmla="*/ 712625 w 1425436"/>
              <a:gd name="connsiteY27" fmla="*/ 943012 h 1544091"/>
              <a:gd name="connsiteX28" fmla="*/ 712625 w 1425436"/>
              <a:gd name="connsiteY28" fmla="*/ 831391 h 1544091"/>
              <a:gd name="connsiteX29" fmla="*/ 8296 w 1425436"/>
              <a:gd name="connsiteY29" fmla="*/ 1284387 h 1544091"/>
              <a:gd name="connsiteX30" fmla="*/ 216842 w 1425436"/>
              <a:gd name="connsiteY30" fmla="*/ 1544092 h 1544091"/>
              <a:gd name="connsiteX31" fmla="*/ 1208595 w 1425436"/>
              <a:gd name="connsiteY31" fmla="*/ 1544092 h 1544091"/>
              <a:gd name="connsiteX32" fmla="*/ 1417141 w 1425436"/>
              <a:gd name="connsiteY32" fmla="*/ 1284387 h 1544091"/>
              <a:gd name="connsiteX33" fmla="*/ 712625 w 1425436"/>
              <a:gd name="connsiteY33" fmla="*/ 831391 h 1544091"/>
            </a:gdLst>
            <a:rect l="l" t="t" r="r" b="b"/>
            <a:pathLst>
              <a:path w="1425436" h="1544091">
                <a:moveTo>
                  <a:pt x="712625" y="111621"/>
                </a:moveTo>
                <a:cubicBezTo>
                  <a:pt x="784435" y="111621"/>
                  <a:pt x="851780" y="139526"/>
                  <a:pt x="902567" y="190314"/>
                </a:cubicBezTo>
                <a:cubicBezTo>
                  <a:pt x="953355" y="241102"/>
                  <a:pt x="981260" y="308446"/>
                  <a:pt x="981260" y="380256"/>
                </a:cubicBezTo>
                <a:cubicBezTo>
                  <a:pt x="981260" y="452065"/>
                  <a:pt x="953355" y="519410"/>
                  <a:pt x="902567" y="570198"/>
                </a:cubicBezTo>
                <a:cubicBezTo>
                  <a:pt x="851780" y="620985"/>
                  <a:pt x="784435" y="648891"/>
                  <a:pt x="712625" y="648891"/>
                </a:cubicBezTo>
                <a:cubicBezTo>
                  <a:pt x="640816" y="648891"/>
                  <a:pt x="573471" y="620985"/>
                  <a:pt x="522684" y="570198"/>
                </a:cubicBezTo>
                <a:cubicBezTo>
                  <a:pt x="472082" y="519224"/>
                  <a:pt x="444177" y="451693"/>
                  <a:pt x="444177" y="380070"/>
                </a:cubicBezTo>
                <a:cubicBezTo>
                  <a:pt x="444177" y="308446"/>
                  <a:pt x="472082" y="240916"/>
                  <a:pt x="522870" y="190128"/>
                </a:cubicBezTo>
                <a:cubicBezTo>
                  <a:pt x="573471" y="139526"/>
                  <a:pt x="641002" y="111621"/>
                  <a:pt x="712625" y="111621"/>
                </a:cubicBezTo>
                <a:moveTo>
                  <a:pt x="712625" y="0"/>
                </a:moveTo>
                <a:cubicBezTo>
                  <a:pt x="502778" y="0"/>
                  <a:pt x="332556" y="170036"/>
                  <a:pt x="332556" y="380070"/>
                </a:cubicBezTo>
                <a:cubicBezTo>
                  <a:pt x="332556" y="589917"/>
                  <a:pt x="502778" y="760140"/>
                  <a:pt x="712625" y="760140"/>
                </a:cubicBezTo>
                <a:cubicBezTo>
                  <a:pt x="922473" y="760140"/>
                  <a:pt x="1092695" y="589917"/>
                  <a:pt x="1092695" y="380070"/>
                </a:cubicBezTo>
                <a:cubicBezTo>
                  <a:pt x="1092881" y="170036"/>
                  <a:pt x="922659" y="0"/>
                  <a:pt x="712625" y="0"/>
                </a:cubicBezTo>
                <a:close/>
                <a:moveTo>
                  <a:pt x="712625" y="943012"/>
                </a:moveTo>
                <a:cubicBezTo>
                  <a:pt x="813643" y="943012"/>
                  <a:pt x="903126" y="954360"/>
                  <a:pt x="978842" y="976685"/>
                </a:cubicBezTo>
                <a:cubicBezTo>
                  <a:pt x="1043582" y="995846"/>
                  <a:pt x="1099951" y="1023752"/>
                  <a:pt x="1146087" y="1059470"/>
                </a:cubicBezTo>
                <a:cubicBezTo>
                  <a:pt x="1186829" y="1091096"/>
                  <a:pt x="1220315" y="1128675"/>
                  <a:pt x="1248593" y="1174440"/>
                </a:cubicBezTo>
                <a:cubicBezTo>
                  <a:pt x="1273708" y="1215368"/>
                  <a:pt x="1293985" y="1261877"/>
                  <a:pt x="1310356" y="1316385"/>
                </a:cubicBezTo>
                <a:cubicBezTo>
                  <a:pt x="1320774" y="1350801"/>
                  <a:pt x="1306264" y="1377404"/>
                  <a:pt x="1296590" y="1390241"/>
                </a:cubicBezTo>
                <a:cubicBezTo>
                  <a:pt x="1276684" y="1417030"/>
                  <a:pt x="1244686" y="1432285"/>
                  <a:pt x="1208595" y="1432285"/>
                </a:cubicBezTo>
                <a:lnTo>
                  <a:pt x="216842" y="1432285"/>
                </a:lnTo>
                <a:cubicBezTo>
                  <a:pt x="180937" y="1432285"/>
                  <a:pt x="148753" y="1417030"/>
                  <a:pt x="128847" y="1390241"/>
                </a:cubicBezTo>
                <a:cubicBezTo>
                  <a:pt x="119359" y="1377404"/>
                  <a:pt x="104849" y="1350801"/>
                  <a:pt x="115081" y="1316385"/>
                </a:cubicBezTo>
                <a:cubicBezTo>
                  <a:pt x="131452" y="1261877"/>
                  <a:pt x="151543" y="1215368"/>
                  <a:pt x="176844" y="1174440"/>
                </a:cubicBezTo>
                <a:cubicBezTo>
                  <a:pt x="204936" y="1128675"/>
                  <a:pt x="238422" y="1090910"/>
                  <a:pt x="279350" y="1059470"/>
                </a:cubicBezTo>
                <a:cubicBezTo>
                  <a:pt x="325486" y="1023752"/>
                  <a:pt x="381855" y="995846"/>
                  <a:pt x="446595" y="976685"/>
                </a:cubicBezTo>
                <a:cubicBezTo>
                  <a:pt x="522125" y="954360"/>
                  <a:pt x="611794" y="943012"/>
                  <a:pt x="712625" y="943012"/>
                </a:cubicBezTo>
                <a:moveTo>
                  <a:pt x="712625" y="831391"/>
                </a:moveTo>
                <a:cubicBezTo>
                  <a:pt x="244561" y="831391"/>
                  <a:pt x="77501" y="1053331"/>
                  <a:pt x="8296" y="1284387"/>
                </a:cubicBezTo>
                <a:cubicBezTo>
                  <a:pt x="-30771" y="1414611"/>
                  <a:pt x="73037" y="1544092"/>
                  <a:pt x="216842" y="1544092"/>
                </a:cubicBezTo>
                <a:lnTo>
                  <a:pt x="1208595" y="1544092"/>
                </a:lnTo>
                <a:cubicBezTo>
                  <a:pt x="1352400" y="1544092"/>
                  <a:pt x="1456208" y="1414611"/>
                  <a:pt x="1417141" y="1284387"/>
                </a:cubicBezTo>
                <a:cubicBezTo>
                  <a:pt x="1347750" y="1053331"/>
                  <a:pt x="1180690" y="831391"/>
                  <a:pt x="712625" y="831391"/>
                </a:cubicBezTo>
                <a:close/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759049" y="4969473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0" y="0"/>
            <a:ext cx="12192000" cy="3933482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736600" y="787307"/>
            <a:ext cx="1432553" cy="177893"/>
          </a:xfrm>
          <a:custGeom>
            <a:avLst/>
            <a:gdLst>
              <a:gd name="connsiteX0" fmla="*/ 300742 w 1046688"/>
              <a:gd name="connsiteY0" fmla="*/ 125157 h 129977"/>
              <a:gd name="connsiteX1" fmla="*/ 300905 w 1046688"/>
              <a:gd name="connsiteY1" fmla="*/ 125190 h 129977"/>
              <a:gd name="connsiteX2" fmla="*/ 300580 w 1046688"/>
              <a:gd name="connsiteY2" fmla="*/ 125190 h 129977"/>
              <a:gd name="connsiteX3" fmla="*/ 394939 w 1046688"/>
              <a:gd name="connsiteY3" fmla="*/ 24503 h 129977"/>
              <a:gd name="connsiteX4" fmla="*/ 389584 w 1046688"/>
              <a:gd name="connsiteY4" fmla="*/ 29857 h 129977"/>
              <a:gd name="connsiteX5" fmla="*/ 389584 w 1046688"/>
              <a:gd name="connsiteY5" fmla="*/ 56956 h 129977"/>
              <a:gd name="connsiteX6" fmla="*/ 394777 w 1046688"/>
              <a:gd name="connsiteY6" fmla="*/ 62311 h 129977"/>
              <a:gd name="connsiteX7" fmla="*/ 394939 w 1046688"/>
              <a:gd name="connsiteY7" fmla="*/ 62311 h 129977"/>
              <a:gd name="connsiteX8" fmla="*/ 428123 w 1046688"/>
              <a:gd name="connsiteY8" fmla="*/ 62311 h 129977"/>
              <a:gd name="connsiteX9" fmla="*/ 447433 w 1046688"/>
              <a:gd name="connsiteY9" fmla="*/ 44218 h 129977"/>
              <a:gd name="connsiteX10" fmla="*/ 429689 w 1046688"/>
              <a:gd name="connsiteY10" fmla="*/ 24528 h 129977"/>
              <a:gd name="connsiteX11" fmla="*/ 428610 w 1046688"/>
              <a:gd name="connsiteY11" fmla="*/ 24503 h 129977"/>
              <a:gd name="connsiteX12" fmla="*/ 983160 w 1046688"/>
              <a:gd name="connsiteY12" fmla="*/ 24016 h 129977"/>
              <a:gd name="connsiteX13" fmla="*/ 983160 w 1046688"/>
              <a:gd name="connsiteY13" fmla="*/ 24503 h 129977"/>
              <a:gd name="connsiteX14" fmla="*/ 941133 w 1046688"/>
              <a:gd name="connsiteY14" fmla="*/ 66368 h 129977"/>
              <a:gd name="connsiteX15" fmla="*/ 982998 w 1046688"/>
              <a:gd name="connsiteY15" fmla="*/ 108395 h 129977"/>
              <a:gd name="connsiteX16" fmla="*/ 1025025 w 1046688"/>
              <a:gd name="connsiteY16" fmla="*/ 66530 h 129977"/>
              <a:gd name="connsiteX17" fmla="*/ 1025025 w 1046688"/>
              <a:gd name="connsiteY17" fmla="*/ 66449 h 129977"/>
              <a:gd name="connsiteX18" fmla="*/ 983404 w 1046688"/>
              <a:gd name="connsiteY18" fmla="*/ 24018 h 129977"/>
              <a:gd name="connsiteX19" fmla="*/ 983160 w 1046688"/>
              <a:gd name="connsiteY19" fmla="*/ 24016 h 129977"/>
              <a:gd name="connsiteX20" fmla="*/ 712578 w 1046688"/>
              <a:gd name="connsiteY20" fmla="*/ 21906 h 129977"/>
              <a:gd name="connsiteX21" fmla="*/ 670632 w 1046688"/>
              <a:gd name="connsiteY21" fmla="*/ 63852 h 129977"/>
              <a:gd name="connsiteX22" fmla="*/ 712578 w 1046688"/>
              <a:gd name="connsiteY22" fmla="*/ 105798 h 129977"/>
              <a:gd name="connsiteX23" fmla="*/ 754524 w 1046688"/>
              <a:gd name="connsiteY23" fmla="*/ 63852 h 129977"/>
              <a:gd name="connsiteX24" fmla="*/ 754524 w 1046688"/>
              <a:gd name="connsiteY24" fmla="*/ 63771 h 129977"/>
              <a:gd name="connsiteX25" fmla="*/ 712578 w 1046688"/>
              <a:gd name="connsiteY25" fmla="*/ 21906 h 129977"/>
              <a:gd name="connsiteX26" fmla="*/ 171172 w 1046688"/>
              <a:gd name="connsiteY26" fmla="*/ 21744 h 129977"/>
              <a:gd name="connsiteX27" fmla="*/ 171172 w 1046688"/>
              <a:gd name="connsiteY27" fmla="*/ 22068 h 129977"/>
              <a:gd name="connsiteX28" fmla="*/ 128983 w 1046688"/>
              <a:gd name="connsiteY28" fmla="*/ 64096 h 129977"/>
              <a:gd name="connsiteX29" fmla="*/ 171010 w 1046688"/>
              <a:gd name="connsiteY29" fmla="*/ 106285 h 129977"/>
              <a:gd name="connsiteX30" fmla="*/ 213200 w 1046688"/>
              <a:gd name="connsiteY30" fmla="*/ 64258 h 129977"/>
              <a:gd name="connsiteX31" fmla="*/ 213200 w 1046688"/>
              <a:gd name="connsiteY31" fmla="*/ 64096 h 129977"/>
              <a:gd name="connsiteX32" fmla="*/ 171335 w 1046688"/>
              <a:gd name="connsiteY32" fmla="*/ 21745 h 129977"/>
              <a:gd name="connsiteX33" fmla="*/ 171172 w 1046688"/>
              <a:gd name="connsiteY33" fmla="*/ 21744 h 129977"/>
              <a:gd name="connsiteX34" fmla="*/ 372952 w 1046688"/>
              <a:gd name="connsiteY34" fmla="*/ 2921 h 129977"/>
              <a:gd name="connsiteX35" fmla="*/ 427636 w 1046688"/>
              <a:gd name="connsiteY35" fmla="*/ 2921 h 129977"/>
              <a:gd name="connsiteX36" fmla="*/ 456520 w 1046688"/>
              <a:gd name="connsiteY36" fmla="*/ 14280 h 129977"/>
              <a:gd name="connsiteX37" fmla="*/ 469177 w 1046688"/>
              <a:gd name="connsiteY37" fmla="*/ 42028 h 129977"/>
              <a:gd name="connsiteX38" fmla="*/ 450272 w 1046688"/>
              <a:gd name="connsiteY38" fmla="*/ 77808 h 129977"/>
              <a:gd name="connsiteX39" fmla="*/ 448244 w 1046688"/>
              <a:gd name="connsiteY39" fmla="*/ 84542 h 129977"/>
              <a:gd name="connsiteX40" fmla="*/ 463984 w 1046688"/>
              <a:gd name="connsiteY40" fmla="*/ 117563 h 129977"/>
              <a:gd name="connsiteX41" fmla="*/ 461404 w 1046688"/>
              <a:gd name="connsiteY41" fmla="*/ 124684 h 129977"/>
              <a:gd name="connsiteX42" fmla="*/ 459116 w 1046688"/>
              <a:gd name="connsiteY42" fmla="*/ 125190 h 129977"/>
              <a:gd name="connsiteX43" fmla="*/ 447676 w 1046688"/>
              <a:gd name="connsiteY43" fmla="*/ 125190 h 129977"/>
              <a:gd name="connsiteX44" fmla="*/ 442889 w 1046688"/>
              <a:gd name="connsiteY44" fmla="*/ 122188 h 129977"/>
              <a:gd name="connsiteX45" fmla="*/ 426095 w 1046688"/>
              <a:gd name="connsiteY45" fmla="*/ 87057 h 129977"/>
              <a:gd name="connsiteX46" fmla="*/ 421308 w 1046688"/>
              <a:gd name="connsiteY46" fmla="*/ 84055 h 129977"/>
              <a:gd name="connsiteX47" fmla="*/ 394939 w 1046688"/>
              <a:gd name="connsiteY47" fmla="*/ 84055 h 129977"/>
              <a:gd name="connsiteX48" fmla="*/ 389584 w 1046688"/>
              <a:gd name="connsiteY48" fmla="*/ 89246 h 129977"/>
              <a:gd name="connsiteX49" fmla="*/ 389584 w 1046688"/>
              <a:gd name="connsiteY49" fmla="*/ 89410 h 129977"/>
              <a:gd name="connsiteX50" fmla="*/ 389584 w 1046688"/>
              <a:gd name="connsiteY50" fmla="*/ 119835 h 129977"/>
              <a:gd name="connsiteX51" fmla="*/ 384229 w 1046688"/>
              <a:gd name="connsiteY51" fmla="*/ 125190 h 129977"/>
              <a:gd name="connsiteX52" fmla="*/ 372952 w 1046688"/>
              <a:gd name="connsiteY52" fmla="*/ 125190 h 129977"/>
              <a:gd name="connsiteX53" fmla="*/ 367597 w 1046688"/>
              <a:gd name="connsiteY53" fmla="*/ 119835 h 129977"/>
              <a:gd name="connsiteX54" fmla="*/ 367597 w 1046688"/>
              <a:gd name="connsiteY54" fmla="*/ 8276 h 129977"/>
              <a:gd name="connsiteX55" fmla="*/ 372952 w 1046688"/>
              <a:gd name="connsiteY55" fmla="*/ 2921 h 129977"/>
              <a:gd name="connsiteX56" fmla="*/ 250115 w 1046688"/>
              <a:gd name="connsiteY56" fmla="*/ 2921 h 129977"/>
              <a:gd name="connsiteX57" fmla="*/ 261311 w 1046688"/>
              <a:gd name="connsiteY57" fmla="*/ 2921 h 129977"/>
              <a:gd name="connsiteX58" fmla="*/ 266342 w 1046688"/>
              <a:gd name="connsiteY58" fmla="*/ 8276 h 129977"/>
              <a:gd name="connsiteX59" fmla="*/ 266342 w 1046688"/>
              <a:gd name="connsiteY59" fmla="*/ 68721 h 129977"/>
              <a:gd name="connsiteX60" fmla="*/ 298633 w 1046688"/>
              <a:gd name="connsiteY60" fmla="*/ 104798 h 129977"/>
              <a:gd name="connsiteX61" fmla="*/ 334713 w 1046688"/>
              <a:gd name="connsiteY61" fmla="*/ 72504 h 129977"/>
              <a:gd name="connsiteX62" fmla="*/ 334738 w 1046688"/>
              <a:gd name="connsiteY62" fmla="*/ 69207 h 129977"/>
              <a:gd name="connsiteX63" fmla="*/ 334738 w 1046688"/>
              <a:gd name="connsiteY63" fmla="*/ 8276 h 129977"/>
              <a:gd name="connsiteX64" fmla="*/ 340092 w 1046688"/>
              <a:gd name="connsiteY64" fmla="*/ 2921 h 129977"/>
              <a:gd name="connsiteX65" fmla="*/ 351370 w 1046688"/>
              <a:gd name="connsiteY65" fmla="*/ 2921 h 129977"/>
              <a:gd name="connsiteX66" fmla="*/ 356644 w 1046688"/>
              <a:gd name="connsiteY66" fmla="*/ 8276 h 129977"/>
              <a:gd name="connsiteX67" fmla="*/ 356644 w 1046688"/>
              <a:gd name="connsiteY67" fmla="*/ 69126 h 129977"/>
              <a:gd name="connsiteX68" fmla="*/ 322402 w 1046688"/>
              <a:gd name="connsiteY68" fmla="*/ 120784 h 129977"/>
              <a:gd name="connsiteX69" fmla="*/ 300742 w 1046688"/>
              <a:gd name="connsiteY69" fmla="*/ 125157 h 129977"/>
              <a:gd name="connsiteX70" fmla="*/ 279078 w 1046688"/>
              <a:gd name="connsiteY70" fmla="*/ 120816 h 129977"/>
              <a:gd name="connsiteX71" fmla="*/ 244760 w 1046688"/>
              <a:gd name="connsiteY71" fmla="*/ 69207 h 129977"/>
              <a:gd name="connsiteX72" fmla="*/ 244760 w 1046688"/>
              <a:gd name="connsiteY72" fmla="*/ 69126 h 129977"/>
              <a:gd name="connsiteX73" fmla="*/ 244760 w 1046688"/>
              <a:gd name="connsiteY73" fmla="*/ 8276 h 129977"/>
              <a:gd name="connsiteX74" fmla="*/ 250115 w 1046688"/>
              <a:gd name="connsiteY74" fmla="*/ 2921 h 129977"/>
              <a:gd name="connsiteX75" fmla="*/ 5334 w 1046688"/>
              <a:gd name="connsiteY75" fmla="*/ 2840 h 129977"/>
              <a:gd name="connsiteX76" fmla="*/ 15882 w 1046688"/>
              <a:gd name="connsiteY76" fmla="*/ 2840 h 129977"/>
              <a:gd name="connsiteX77" fmla="*/ 20263 w 1046688"/>
              <a:gd name="connsiteY77" fmla="*/ 5112 h 129977"/>
              <a:gd name="connsiteX78" fmla="*/ 52717 w 1046688"/>
              <a:gd name="connsiteY78" fmla="*/ 50953 h 129977"/>
              <a:gd name="connsiteX79" fmla="*/ 57098 w 1046688"/>
              <a:gd name="connsiteY79" fmla="*/ 53143 h 129977"/>
              <a:gd name="connsiteX80" fmla="*/ 61398 w 1046688"/>
              <a:gd name="connsiteY80" fmla="*/ 50953 h 129977"/>
              <a:gd name="connsiteX81" fmla="*/ 93851 w 1046688"/>
              <a:gd name="connsiteY81" fmla="*/ 5112 h 129977"/>
              <a:gd name="connsiteX82" fmla="*/ 98233 w 1046688"/>
              <a:gd name="connsiteY82" fmla="*/ 2840 h 129977"/>
              <a:gd name="connsiteX83" fmla="*/ 108780 w 1046688"/>
              <a:gd name="connsiteY83" fmla="*/ 2840 h 129977"/>
              <a:gd name="connsiteX84" fmla="*/ 114196 w 1046688"/>
              <a:gd name="connsiteY84" fmla="*/ 8134 h 129977"/>
              <a:gd name="connsiteX85" fmla="*/ 113161 w 1046688"/>
              <a:gd name="connsiteY85" fmla="*/ 11359 h 129977"/>
              <a:gd name="connsiteX86" fmla="*/ 69592 w 1046688"/>
              <a:gd name="connsiteY86" fmla="*/ 71317 h 129977"/>
              <a:gd name="connsiteX87" fmla="*/ 68132 w 1046688"/>
              <a:gd name="connsiteY87" fmla="*/ 75942 h 129977"/>
              <a:gd name="connsiteX88" fmla="*/ 68132 w 1046688"/>
              <a:gd name="connsiteY88" fmla="*/ 119835 h 129977"/>
              <a:gd name="connsiteX89" fmla="*/ 62777 w 1046688"/>
              <a:gd name="connsiteY89" fmla="*/ 125190 h 129977"/>
              <a:gd name="connsiteX90" fmla="*/ 51337 w 1046688"/>
              <a:gd name="connsiteY90" fmla="*/ 125190 h 129977"/>
              <a:gd name="connsiteX91" fmla="*/ 45982 w 1046688"/>
              <a:gd name="connsiteY91" fmla="*/ 119835 h 129977"/>
              <a:gd name="connsiteX92" fmla="*/ 45982 w 1046688"/>
              <a:gd name="connsiteY92" fmla="*/ 75942 h 129977"/>
              <a:gd name="connsiteX93" fmla="*/ 44522 w 1046688"/>
              <a:gd name="connsiteY93" fmla="*/ 71317 h 129977"/>
              <a:gd name="connsiteX94" fmla="*/ 1034 w 1046688"/>
              <a:gd name="connsiteY94" fmla="*/ 11359 h 129977"/>
              <a:gd name="connsiteX95" fmla="*/ 2190 w 1046688"/>
              <a:gd name="connsiteY95" fmla="*/ 3876 h 129977"/>
              <a:gd name="connsiteX96" fmla="*/ 5334 w 1046688"/>
              <a:gd name="connsiteY96" fmla="*/ 2840 h 129977"/>
              <a:gd name="connsiteX97" fmla="*/ 982998 w 1046688"/>
              <a:gd name="connsiteY97" fmla="*/ 2759 h 129977"/>
              <a:gd name="connsiteX98" fmla="*/ 1046688 w 1046688"/>
              <a:gd name="connsiteY98" fmla="*/ 66287 h 129977"/>
              <a:gd name="connsiteX99" fmla="*/ 1046688 w 1046688"/>
              <a:gd name="connsiteY99" fmla="*/ 66368 h 129977"/>
              <a:gd name="connsiteX100" fmla="*/ 983160 w 1046688"/>
              <a:gd name="connsiteY100" fmla="*/ 129977 h 129977"/>
              <a:gd name="connsiteX101" fmla="*/ 919470 w 1046688"/>
              <a:gd name="connsiteY101" fmla="*/ 66449 h 129977"/>
              <a:gd name="connsiteX102" fmla="*/ 982998 w 1046688"/>
              <a:gd name="connsiteY102" fmla="*/ 2759 h 129977"/>
              <a:gd name="connsiteX103" fmla="*/ 550311 w 1046688"/>
              <a:gd name="connsiteY103" fmla="*/ 1785 h 129977"/>
              <a:gd name="connsiteX104" fmla="*/ 561994 w 1046688"/>
              <a:gd name="connsiteY104" fmla="*/ 1785 h 129977"/>
              <a:gd name="connsiteX105" fmla="*/ 567349 w 1046688"/>
              <a:gd name="connsiteY105" fmla="*/ 7140 h 129977"/>
              <a:gd name="connsiteX106" fmla="*/ 567349 w 1046688"/>
              <a:gd name="connsiteY106" fmla="*/ 99227 h 129977"/>
              <a:gd name="connsiteX107" fmla="*/ 572704 w 1046688"/>
              <a:gd name="connsiteY107" fmla="*/ 104582 h 129977"/>
              <a:gd name="connsiteX108" fmla="*/ 638990 w 1046688"/>
              <a:gd name="connsiteY108" fmla="*/ 104582 h 129977"/>
              <a:gd name="connsiteX109" fmla="*/ 644345 w 1046688"/>
              <a:gd name="connsiteY109" fmla="*/ 109936 h 129977"/>
              <a:gd name="connsiteX110" fmla="*/ 644345 w 1046688"/>
              <a:gd name="connsiteY110" fmla="*/ 120727 h 129977"/>
              <a:gd name="connsiteX111" fmla="*/ 639152 w 1046688"/>
              <a:gd name="connsiteY111" fmla="*/ 126082 h 129977"/>
              <a:gd name="connsiteX112" fmla="*/ 638990 w 1046688"/>
              <a:gd name="connsiteY112" fmla="*/ 126082 h 129977"/>
              <a:gd name="connsiteX113" fmla="*/ 550311 w 1046688"/>
              <a:gd name="connsiteY113" fmla="*/ 126082 h 129977"/>
              <a:gd name="connsiteX114" fmla="*/ 544956 w 1046688"/>
              <a:gd name="connsiteY114" fmla="*/ 120727 h 129977"/>
              <a:gd name="connsiteX115" fmla="*/ 544956 w 1046688"/>
              <a:gd name="connsiteY115" fmla="*/ 7140 h 129977"/>
              <a:gd name="connsiteX116" fmla="*/ 550311 w 1046688"/>
              <a:gd name="connsiteY116" fmla="*/ 1785 h 129977"/>
              <a:gd name="connsiteX117" fmla="*/ 848153 w 1046688"/>
              <a:gd name="connsiteY117" fmla="*/ 162 h 129977"/>
              <a:gd name="connsiteX118" fmla="*/ 886286 w 1046688"/>
              <a:gd name="connsiteY118" fmla="*/ 13306 h 129977"/>
              <a:gd name="connsiteX119" fmla="*/ 895292 w 1046688"/>
              <a:gd name="connsiteY119" fmla="*/ 21419 h 129977"/>
              <a:gd name="connsiteX120" fmla="*/ 895454 w 1046688"/>
              <a:gd name="connsiteY120" fmla="*/ 21651 h 129977"/>
              <a:gd name="connsiteX121" fmla="*/ 893993 w 1046688"/>
              <a:gd name="connsiteY121" fmla="*/ 28965 h 129977"/>
              <a:gd name="connsiteX122" fmla="*/ 884988 w 1046688"/>
              <a:gd name="connsiteY122" fmla="*/ 35293 h 129977"/>
              <a:gd name="connsiteX123" fmla="*/ 878091 w 1046688"/>
              <a:gd name="connsiteY123" fmla="*/ 34725 h 129977"/>
              <a:gd name="connsiteX124" fmla="*/ 875657 w 1046688"/>
              <a:gd name="connsiteY124" fmla="*/ 32454 h 129977"/>
              <a:gd name="connsiteX125" fmla="*/ 875089 w 1046688"/>
              <a:gd name="connsiteY125" fmla="*/ 32048 h 129977"/>
              <a:gd name="connsiteX126" fmla="*/ 848315 w 1046688"/>
              <a:gd name="connsiteY126" fmla="*/ 22312 h 129977"/>
              <a:gd name="connsiteX127" fmla="*/ 846530 w 1046688"/>
              <a:gd name="connsiteY127" fmla="*/ 22312 h 129977"/>
              <a:gd name="connsiteX128" fmla="*/ 843609 w 1046688"/>
              <a:gd name="connsiteY128" fmla="*/ 22312 h 129977"/>
              <a:gd name="connsiteX129" fmla="*/ 836145 w 1046688"/>
              <a:gd name="connsiteY129" fmla="*/ 23853 h 129977"/>
              <a:gd name="connsiteX130" fmla="*/ 807196 w 1046688"/>
              <a:gd name="connsiteY130" fmla="*/ 54903 h 129977"/>
              <a:gd name="connsiteX131" fmla="*/ 838985 w 1046688"/>
              <a:gd name="connsiteY131" fmla="*/ 104987 h 129977"/>
              <a:gd name="connsiteX132" fmla="*/ 842392 w 1046688"/>
              <a:gd name="connsiteY132" fmla="*/ 105636 h 129977"/>
              <a:gd name="connsiteX133" fmla="*/ 845232 w 1046688"/>
              <a:gd name="connsiteY133" fmla="*/ 104744 h 129977"/>
              <a:gd name="connsiteX134" fmla="*/ 853345 w 1046688"/>
              <a:gd name="connsiteY134" fmla="*/ 104744 h 129977"/>
              <a:gd name="connsiteX135" fmla="*/ 859593 w 1046688"/>
              <a:gd name="connsiteY135" fmla="*/ 103851 h 129977"/>
              <a:gd name="connsiteX136" fmla="*/ 860728 w 1046688"/>
              <a:gd name="connsiteY136" fmla="*/ 103851 h 129977"/>
              <a:gd name="connsiteX137" fmla="*/ 861864 w 1046688"/>
              <a:gd name="connsiteY137" fmla="*/ 103851 h 129977"/>
              <a:gd name="connsiteX138" fmla="*/ 866651 w 1046688"/>
              <a:gd name="connsiteY138" fmla="*/ 102148 h 129977"/>
              <a:gd name="connsiteX139" fmla="*/ 867625 w 1046688"/>
              <a:gd name="connsiteY139" fmla="*/ 101742 h 129977"/>
              <a:gd name="connsiteX140" fmla="*/ 868598 w 1046688"/>
              <a:gd name="connsiteY140" fmla="*/ 101336 h 129977"/>
              <a:gd name="connsiteX141" fmla="*/ 869572 w 1046688"/>
              <a:gd name="connsiteY141" fmla="*/ 100849 h 129977"/>
              <a:gd name="connsiteX142" fmla="*/ 871763 w 1046688"/>
              <a:gd name="connsiteY142" fmla="*/ 99714 h 129977"/>
              <a:gd name="connsiteX143" fmla="*/ 872412 w 1046688"/>
              <a:gd name="connsiteY143" fmla="*/ 99227 h 129977"/>
              <a:gd name="connsiteX144" fmla="*/ 886854 w 1046688"/>
              <a:gd name="connsiteY144" fmla="*/ 81215 h 129977"/>
              <a:gd name="connsiteX145" fmla="*/ 886042 w 1046688"/>
              <a:gd name="connsiteY145" fmla="*/ 76915 h 129977"/>
              <a:gd name="connsiteX146" fmla="*/ 882553 w 1046688"/>
              <a:gd name="connsiteY146" fmla="*/ 75455 h 129977"/>
              <a:gd name="connsiteX147" fmla="*/ 859106 w 1046688"/>
              <a:gd name="connsiteY147" fmla="*/ 75455 h 129977"/>
              <a:gd name="connsiteX148" fmla="*/ 853751 w 1046688"/>
              <a:gd name="connsiteY148" fmla="*/ 70100 h 129977"/>
              <a:gd name="connsiteX149" fmla="*/ 853751 w 1046688"/>
              <a:gd name="connsiteY149" fmla="*/ 59147 h 129977"/>
              <a:gd name="connsiteX150" fmla="*/ 853751 w 1046688"/>
              <a:gd name="connsiteY150" fmla="*/ 58983 h 129977"/>
              <a:gd name="connsiteX151" fmla="*/ 859106 w 1046688"/>
              <a:gd name="connsiteY151" fmla="*/ 53792 h 129977"/>
              <a:gd name="connsiteX152" fmla="*/ 907786 w 1046688"/>
              <a:gd name="connsiteY152" fmla="*/ 53792 h 129977"/>
              <a:gd name="connsiteX153" fmla="*/ 908192 w 1046688"/>
              <a:gd name="connsiteY153" fmla="*/ 53792 h 129977"/>
              <a:gd name="connsiteX154" fmla="*/ 908679 w 1046688"/>
              <a:gd name="connsiteY154" fmla="*/ 53792 h 129977"/>
              <a:gd name="connsiteX155" fmla="*/ 909896 w 1046688"/>
              <a:gd name="connsiteY155" fmla="*/ 58579 h 129977"/>
              <a:gd name="connsiteX156" fmla="*/ 909896 w 1046688"/>
              <a:gd name="connsiteY156" fmla="*/ 68477 h 129977"/>
              <a:gd name="connsiteX157" fmla="*/ 888557 w 1046688"/>
              <a:gd name="connsiteY157" fmla="*/ 115940 h 129977"/>
              <a:gd name="connsiteX158" fmla="*/ 886610 w 1046688"/>
              <a:gd name="connsiteY158" fmla="*/ 117644 h 129977"/>
              <a:gd name="connsiteX159" fmla="*/ 885556 w 1046688"/>
              <a:gd name="connsiteY159" fmla="*/ 118456 h 129977"/>
              <a:gd name="connsiteX160" fmla="*/ 883527 w 1046688"/>
              <a:gd name="connsiteY160" fmla="*/ 119916 h 129977"/>
              <a:gd name="connsiteX161" fmla="*/ 882472 w 1046688"/>
              <a:gd name="connsiteY161" fmla="*/ 120646 h 129977"/>
              <a:gd name="connsiteX162" fmla="*/ 880444 w 1046688"/>
              <a:gd name="connsiteY162" fmla="*/ 121944 h 129977"/>
              <a:gd name="connsiteX163" fmla="*/ 879389 w 1046688"/>
              <a:gd name="connsiteY163" fmla="*/ 122593 h 129977"/>
              <a:gd name="connsiteX164" fmla="*/ 877280 w 1046688"/>
              <a:gd name="connsiteY164" fmla="*/ 123810 h 129977"/>
              <a:gd name="connsiteX165" fmla="*/ 876793 w 1046688"/>
              <a:gd name="connsiteY165" fmla="*/ 123810 h 129977"/>
              <a:gd name="connsiteX166" fmla="*/ 873385 w 1046688"/>
              <a:gd name="connsiteY166" fmla="*/ 125433 h 129977"/>
              <a:gd name="connsiteX167" fmla="*/ 872817 w 1046688"/>
              <a:gd name="connsiteY167" fmla="*/ 125433 h 129977"/>
              <a:gd name="connsiteX168" fmla="*/ 870627 w 1046688"/>
              <a:gd name="connsiteY168" fmla="*/ 126244 h 129977"/>
              <a:gd name="connsiteX169" fmla="*/ 869572 w 1046688"/>
              <a:gd name="connsiteY169" fmla="*/ 126244 h 129977"/>
              <a:gd name="connsiteX170" fmla="*/ 868923 w 1046688"/>
              <a:gd name="connsiteY170" fmla="*/ 126244 h 129977"/>
              <a:gd name="connsiteX171" fmla="*/ 867138 w 1046688"/>
              <a:gd name="connsiteY171" fmla="*/ 126893 h 129977"/>
              <a:gd name="connsiteX172" fmla="*/ 866408 w 1046688"/>
              <a:gd name="connsiteY172" fmla="*/ 126893 h 129977"/>
              <a:gd name="connsiteX173" fmla="*/ 865353 w 1046688"/>
              <a:gd name="connsiteY173" fmla="*/ 126893 h 129977"/>
              <a:gd name="connsiteX174" fmla="*/ 864623 w 1046688"/>
              <a:gd name="connsiteY174" fmla="*/ 126893 h 129977"/>
              <a:gd name="connsiteX175" fmla="*/ 863000 w 1046688"/>
              <a:gd name="connsiteY175" fmla="*/ 127299 h 129977"/>
              <a:gd name="connsiteX176" fmla="*/ 862108 w 1046688"/>
              <a:gd name="connsiteY176" fmla="*/ 127299 h 129977"/>
              <a:gd name="connsiteX177" fmla="*/ 861134 w 1046688"/>
              <a:gd name="connsiteY177" fmla="*/ 127299 h 129977"/>
              <a:gd name="connsiteX178" fmla="*/ 860242 w 1046688"/>
              <a:gd name="connsiteY178" fmla="*/ 127299 h 129977"/>
              <a:gd name="connsiteX179" fmla="*/ 858700 w 1046688"/>
              <a:gd name="connsiteY179" fmla="*/ 127299 h 129977"/>
              <a:gd name="connsiteX180" fmla="*/ 857727 w 1046688"/>
              <a:gd name="connsiteY180" fmla="*/ 127299 h 129977"/>
              <a:gd name="connsiteX181" fmla="*/ 856753 w 1046688"/>
              <a:gd name="connsiteY181" fmla="*/ 127299 h 129977"/>
              <a:gd name="connsiteX182" fmla="*/ 855698 w 1046688"/>
              <a:gd name="connsiteY182" fmla="*/ 127299 h 129977"/>
              <a:gd name="connsiteX183" fmla="*/ 854238 w 1046688"/>
              <a:gd name="connsiteY183" fmla="*/ 127299 h 129977"/>
              <a:gd name="connsiteX184" fmla="*/ 848153 w 1046688"/>
              <a:gd name="connsiteY184" fmla="*/ 127299 h 129977"/>
              <a:gd name="connsiteX185" fmla="*/ 843609 w 1046688"/>
              <a:gd name="connsiteY185" fmla="*/ 127299 h 129977"/>
              <a:gd name="connsiteX186" fmla="*/ 782313 w 1046688"/>
              <a:gd name="connsiteY186" fmla="*/ 61459 h 129977"/>
              <a:gd name="connsiteX187" fmla="*/ 848153 w 1046688"/>
              <a:gd name="connsiteY187" fmla="*/ 162 h 129977"/>
              <a:gd name="connsiteX188" fmla="*/ 712578 w 1046688"/>
              <a:gd name="connsiteY188" fmla="*/ 162 h 129977"/>
              <a:gd name="connsiteX189" fmla="*/ 776187 w 1046688"/>
              <a:gd name="connsiteY189" fmla="*/ 63771 h 129977"/>
              <a:gd name="connsiteX190" fmla="*/ 712578 w 1046688"/>
              <a:gd name="connsiteY190" fmla="*/ 127380 h 129977"/>
              <a:gd name="connsiteX191" fmla="*/ 648969 w 1046688"/>
              <a:gd name="connsiteY191" fmla="*/ 63771 h 129977"/>
              <a:gd name="connsiteX192" fmla="*/ 712578 w 1046688"/>
              <a:gd name="connsiteY192" fmla="*/ 162 h 129977"/>
              <a:gd name="connsiteX193" fmla="*/ 171172 w 1046688"/>
              <a:gd name="connsiteY193" fmla="*/ 0 h 129977"/>
              <a:gd name="connsiteX194" fmla="*/ 234943 w 1046688"/>
              <a:gd name="connsiteY194" fmla="*/ 63771 h 129977"/>
              <a:gd name="connsiteX195" fmla="*/ 171172 w 1046688"/>
              <a:gd name="connsiteY195" fmla="*/ 127542 h 129977"/>
              <a:gd name="connsiteX196" fmla="*/ 107401 w 1046688"/>
              <a:gd name="connsiteY196" fmla="*/ 63771 h 129977"/>
              <a:gd name="connsiteX197" fmla="*/ 171172 w 1046688"/>
              <a:gd name="connsiteY197" fmla="*/ 0 h 129977"/>
            </a:gdLst>
            <a:rect l="l" t="t" r="r" b="b"/>
            <a:pathLst>
              <a:path w="1046688" h="129977">
                <a:moveTo>
                  <a:pt x="300742" y="125157"/>
                </a:moveTo>
                <a:lnTo>
                  <a:pt x="300905" y="125190"/>
                </a:lnTo>
                <a:lnTo>
                  <a:pt x="300580" y="125190"/>
                </a:lnTo>
                <a:close/>
                <a:moveTo>
                  <a:pt x="394939" y="24503"/>
                </a:moveTo>
                <a:cubicBezTo>
                  <a:pt x="391986" y="24503"/>
                  <a:pt x="389584" y="26900"/>
                  <a:pt x="389584" y="29857"/>
                </a:cubicBezTo>
                <a:lnTo>
                  <a:pt x="389584" y="56956"/>
                </a:lnTo>
                <a:cubicBezTo>
                  <a:pt x="389536" y="59868"/>
                  <a:pt x="391864" y="62266"/>
                  <a:pt x="394777" y="62311"/>
                </a:cubicBezTo>
                <a:cubicBezTo>
                  <a:pt x="394834" y="62312"/>
                  <a:pt x="394882" y="62312"/>
                  <a:pt x="394939" y="62311"/>
                </a:cubicBezTo>
                <a:lnTo>
                  <a:pt x="428123" y="62311"/>
                </a:lnTo>
                <a:cubicBezTo>
                  <a:pt x="438346" y="62372"/>
                  <a:pt x="446832" y="54423"/>
                  <a:pt x="447433" y="44218"/>
                </a:cubicBezTo>
                <a:cubicBezTo>
                  <a:pt x="447968" y="33881"/>
                  <a:pt x="440025" y="25066"/>
                  <a:pt x="429689" y="24528"/>
                </a:cubicBezTo>
                <a:cubicBezTo>
                  <a:pt x="429332" y="24509"/>
                  <a:pt x="428967" y="24500"/>
                  <a:pt x="428610" y="24503"/>
                </a:cubicBezTo>
                <a:close/>
                <a:moveTo>
                  <a:pt x="983160" y="24016"/>
                </a:moveTo>
                <a:lnTo>
                  <a:pt x="983160" y="24503"/>
                </a:lnTo>
                <a:cubicBezTo>
                  <a:pt x="959996" y="24458"/>
                  <a:pt x="941181" y="43202"/>
                  <a:pt x="941133" y="66368"/>
                </a:cubicBezTo>
                <a:cubicBezTo>
                  <a:pt x="941084" y="89534"/>
                  <a:pt x="959834" y="108351"/>
                  <a:pt x="982998" y="108395"/>
                </a:cubicBezTo>
                <a:cubicBezTo>
                  <a:pt x="1006162" y="108440"/>
                  <a:pt x="1024977" y="89696"/>
                  <a:pt x="1025025" y="66530"/>
                </a:cubicBezTo>
                <a:cubicBezTo>
                  <a:pt x="1025025" y="66504"/>
                  <a:pt x="1025025" y="66476"/>
                  <a:pt x="1025025" y="66449"/>
                </a:cubicBezTo>
                <a:cubicBezTo>
                  <a:pt x="1025252" y="43239"/>
                  <a:pt x="1006616" y="24242"/>
                  <a:pt x="983404" y="24018"/>
                </a:cubicBezTo>
                <a:cubicBezTo>
                  <a:pt x="983322" y="24017"/>
                  <a:pt x="983241" y="24016"/>
                  <a:pt x="983160" y="24016"/>
                </a:cubicBezTo>
                <a:close/>
                <a:moveTo>
                  <a:pt x="712578" y="21906"/>
                </a:moveTo>
                <a:cubicBezTo>
                  <a:pt x="689414" y="21906"/>
                  <a:pt x="670632" y="40686"/>
                  <a:pt x="670632" y="63852"/>
                </a:cubicBezTo>
                <a:cubicBezTo>
                  <a:pt x="670632" y="87018"/>
                  <a:pt x="689414" y="105798"/>
                  <a:pt x="712578" y="105798"/>
                </a:cubicBezTo>
                <a:cubicBezTo>
                  <a:pt x="735742" y="105798"/>
                  <a:pt x="754524" y="87018"/>
                  <a:pt x="754524" y="63852"/>
                </a:cubicBezTo>
                <a:cubicBezTo>
                  <a:pt x="754524" y="63825"/>
                  <a:pt x="754524" y="63798"/>
                  <a:pt x="754524" y="63771"/>
                </a:cubicBezTo>
                <a:cubicBezTo>
                  <a:pt x="754476" y="40636"/>
                  <a:pt x="735709" y="21906"/>
                  <a:pt x="712578" y="21906"/>
                </a:cubicBezTo>
                <a:close/>
                <a:moveTo>
                  <a:pt x="171172" y="21744"/>
                </a:moveTo>
                <a:lnTo>
                  <a:pt x="171172" y="22068"/>
                </a:lnTo>
                <a:cubicBezTo>
                  <a:pt x="147916" y="22024"/>
                  <a:pt x="129027" y="40840"/>
                  <a:pt x="128983" y="64096"/>
                </a:cubicBezTo>
                <a:cubicBezTo>
                  <a:pt x="128938" y="87352"/>
                  <a:pt x="147755" y="106241"/>
                  <a:pt x="171010" y="106285"/>
                </a:cubicBezTo>
                <a:cubicBezTo>
                  <a:pt x="194263" y="106330"/>
                  <a:pt x="213151" y="87513"/>
                  <a:pt x="213200" y="64258"/>
                </a:cubicBezTo>
                <a:cubicBezTo>
                  <a:pt x="213200" y="64204"/>
                  <a:pt x="213200" y="64150"/>
                  <a:pt x="213200" y="64096"/>
                </a:cubicBezTo>
                <a:cubicBezTo>
                  <a:pt x="213338" y="40840"/>
                  <a:pt x="194587" y="21879"/>
                  <a:pt x="171335" y="21745"/>
                </a:cubicBezTo>
                <a:cubicBezTo>
                  <a:pt x="171278" y="21744"/>
                  <a:pt x="171229" y="21744"/>
                  <a:pt x="171172" y="21744"/>
                </a:cubicBezTo>
                <a:close/>
                <a:moveTo>
                  <a:pt x="372952" y="2921"/>
                </a:moveTo>
                <a:lnTo>
                  <a:pt x="427636" y="2921"/>
                </a:lnTo>
                <a:cubicBezTo>
                  <a:pt x="438354" y="2908"/>
                  <a:pt x="448682" y="6968"/>
                  <a:pt x="456520" y="14280"/>
                </a:cubicBezTo>
                <a:cubicBezTo>
                  <a:pt x="464292" y="21457"/>
                  <a:pt x="468852" y="31455"/>
                  <a:pt x="469177" y="42028"/>
                </a:cubicBezTo>
                <a:cubicBezTo>
                  <a:pt x="469599" y="56447"/>
                  <a:pt x="462426" y="70031"/>
                  <a:pt x="450272" y="77808"/>
                </a:cubicBezTo>
                <a:cubicBezTo>
                  <a:pt x="447944" y="79183"/>
                  <a:pt x="447068" y="82111"/>
                  <a:pt x="448244" y="84542"/>
                </a:cubicBezTo>
                <a:lnTo>
                  <a:pt x="463984" y="117563"/>
                </a:lnTo>
                <a:cubicBezTo>
                  <a:pt x="465242" y="120241"/>
                  <a:pt x="464081" y="123429"/>
                  <a:pt x="461404" y="124684"/>
                </a:cubicBezTo>
                <a:cubicBezTo>
                  <a:pt x="460690" y="125020"/>
                  <a:pt x="459911" y="125192"/>
                  <a:pt x="459116" y="125190"/>
                </a:cubicBezTo>
                <a:lnTo>
                  <a:pt x="447676" y="125190"/>
                </a:lnTo>
                <a:cubicBezTo>
                  <a:pt x="445632" y="125200"/>
                  <a:pt x="443765" y="124031"/>
                  <a:pt x="442889" y="122188"/>
                </a:cubicBezTo>
                <a:lnTo>
                  <a:pt x="426095" y="87057"/>
                </a:lnTo>
                <a:cubicBezTo>
                  <a:pt x="425235" y="85200"/>
                  <a:pt x="423352" y="84024"/>
                  <a:pt x="421308" y="84055"/>
                </a:cubicBezTo>
                <a:lnTo>
                  <a:pt x="394939" y="84055"/>
                </a:lnTo>
                <a:cubicBezTo>
                  <a:pt x="392026" y="84009"/>
                  <a:pt x="389633" y="86334"/>
                  <a:pt x="389584" y="89246"/>
                </a:cubicBezTo>
                <a:cubicBezTo>
                  <a:pt x="389584" y="89301"/>
                  <a:pt x="389584" y="89355"/>
                  <a:pt x="389584" y="89410"/>
                </a:cubicBezTo>
                <a:lnTo>
                  <a:pt x="389584" y="119835"/>
                </a:lnTo>
                <a:cubicBezTo>
                  <a:pt x="389584" y="122792"/>
                  <a:pt x="387191" y="125190"/>
                  <a:pt x="384229" y="125190"/>
                </a:cubicBezTo>
                <a:lnTo>
                  <a:pt x="372952" y="125190"/>
                </a:lnTo>
                <a:cubicBezTo>
                  <a:pt x="369990" y="125190"/>
                  <a:pt x="367597" y="122792"/>
                  <a:pt x="367597" y="119835"/>
                </a:cubicBezTo>
                <a:lnTo>
                  <a:pt x="367597" y="8276"/>
                </a:lnTo>
                <a:cubicBezTo>
                  <a:pt x="367638" y="5336"/>
                  <a:pt x="370015" y="2965"/>
                  <a:pt x="372952" y="2921"/>
                </a:cubicBezTo>
                <a:close/>
                <a:moveTo>
                  <a:pt x="250115" y="2921"/>
                </a:moveTo>
                <a:lnTo>
                  <a:pt x="261311" y="2921"/>
                </a:lnTo>
                <a:cubicBezTo>
                  <a:pt x="264143" y="3093"/>
                  <a:pt x="266350" y="5441"/>
                  <a:pt x="266342" y="8276"/>
                </a:cubicBezTo>
                <a:lnTo>
                  <a:pt x="266342" y="68721"/>
                </a:lnTo>
                <a:cubicBezTo>
                  <a:pt x="265295" y="87601"/>
                  <a:pt x="279753" y="103753"/>
                  <a:pt x="298633" y="104798"/>
                </a:cubicBezTo>
                <a:cubicBezTo>
                  <a:pt x="317513" y="105843"/>
                  <a:pt x="333667" y="91385"/>
                  <a:pt x="334713" y="72504"/>
                </a:cubicBezTo>
                <a:cubicBezTo>
                  <a:pt x="334778" y="71406"/>
                  <a:pt x="334786" y="70306"/>
                  <a:pt x="334738" y="69207"/>
                </a:cubicBezTo>
                <a:lnTo>
                  <a:pt x="334738" y="8276"/>
                </a:lnTo>
                <a:cubicBezTo>
                  <a:pt x="334778" y="5336"/>
                  <a:pt x="337155" y="2965"/>
                  <a:pt x="340092" y="2921"/>
                </a:cubicBezTo>
                <a:lnTo>
                  <a:pt x="351370" y="2921"/>
                </a:lnTo>
                <a:cubicBezTo>
                  <a:pt x="354299" y="2966"/>
                  <a:pt x="356644" y="5350"/>
                  <a:pt x="356644" y="8276"/>
                </a:cubicBezTo>
                <a:lnTo>
                  <a:pt x="356644" y="69126"/>
                </a:lnTo>
                <a:cubicBezTo>
                  <a:pt x="356644" y="92348"/>
                  <a:pt x="342524" y="112273"/>
                  <a:pt x="322402" y="120784"/>
                </a:cubicBezTo>
                <a:lnTo>
                  <a:pt x="300742" y="125157"/>
                </a:lnTo>
                <a:lnTo>
                  <a:pt x="279078" y="120816"/>
                </a:lnTo>
                <a:cubicBezTo>
                  <a:pt x="258944" y="112334"/>
                  <a:pt x="244797" y="92430"/>
                  <a:pt x="244760" y="69207"/>
                </a:cubicBezTo>
                <a:cubicBezTo>
                  <a:pt x="244760" y="69181"/>
                  <a:pt x="244760" y="69153"/>
                  <a:pt x="244760" y="69126"/>
                </a:cubicBezTo>
                <a:lnTo>
                  <a:pt x="244760" y="8276"/>
                </a:lnTo>
                <a:cubicBezTo>
                  <a:pt x="244801" y="5336"/>
                  <a:pt x="247178" y="2965"/>
                  <a:pt x="250115" y="2921"/>
                </a:cubicBezTo>
                <a:close/>
                <a:moveTo>
                  <a:pt x="5334" y="2840"/>
                </a:moveTo>
                <a:lnTo>
                  <a:pt x="15882" y="2840"/>
                </a:lnTo>
                <a:cubicBezTo>
                  <a:pt x="17625" y="2840"/>
                  <a:pt x="19259" y="3687"/>
                  <a:pt x="20263" y="5112"/>
                </a:cubicBezTo>
                <a:lnTo>
                  <a:pt x="52717" y="50953"/>
                </a:lnTo>
                <a:cubicBezTo>
                  <a:pt x="53755" y="52327"/>
                  <a:pt x="55375" y="53137"/>
                  <a:pt x="57098" y="53143"/>
                </a:cubicBezTo>
                <a:cubicBezTo>
                  <a:pt x="58801" y="53151"/>
                  <a:pt x="60402" y="52334"/>
                  <a:pt x="61398" y="50953"/>
                </a:cubicBezTo>
                <a:lnTo>
                  <a:pt x="93851" y="5112"/>
                </a:lnTo>
                <a:cubicBezTo>
                  <a:pt x="94855" y="3687"/>
                  <a:pt x="96490" y="2840"/>
                  <a:pt x="98233" y="2840"/>
                </a:cubicBezTo>
                <a:lnTo>
                  <a:pt x="108780" y="2840"/>
                </a:lnTo>
                <a:cubicBezTo>
                  <a:pt x="111737" y="2806"/>
                  <a:pt x="114163" y="5176"/>
                  <a:pt x="114196" y="8134"/>
                </a:cubicBezTo>
                <a:cubicBezTo>
                  <a:pt x="114210" y="9292"/>
                  <a:pt x="113846" y="10425"/>
                  <a:pt x="113161" y="11359"/>
                </a:cubicBezTo>
                <a:lnTo>
                  <a:pt x="69592" y="71317"/>
                </a:lnTo>
                <a:cubicBezTo>
                  <a:pt x="68616" y="72659"/>
                  <a:pt x="68103" y="74283"/>
                  <a:pt x="68132" y="75942"/>
                </a:cubicBezTo>
                <a:lnTo>
                  <a:pt x="68132" y="119835"/>
                </a:lnTo>
                <a:cubicBezTo>
                  <a:pt x="68132" y="122793"/>
                  <a:pt x="65734" y="125190"/>
                  <a:pt x="62777" y="125190"/>
                </a:cubicBezTo>
                <a:lnTo>
                  <a:pt x="51337" y="125190"/>
                </a:lnTo>
                <a:cubicBezTo>
                  <a:pt x="48380" y="125190"/>
                  <a:pt x="45982" y="122793"/>
                  <a:pt x="45982" y="119835"/>
                </a:cubicBezTo>
                <a:lnTo>
                  <a:pt x="45982" y="75942"/>
                </a:lnTo>
                <a:cubicBezTo>
                  <a:pt x="46012" y="74283"/>
                  <a:pt x="45499" y="72659"/>
                  <a:pt x="44522" y="71317"/>
                </a:cubicBezTo>
                <a:lnTo>
                  <a:pt x="1034" y="11359"/>
                </a:lnTo>
                <a:cubicBezTo>
                  <a:pt x="-713" y="8973"/>
                  <a:pt x="-196" y="5622"/>
                  <a:pt x="2190" y="3876"/>
                </a:cubicBezTo>
                <a:cubicBezTo>
                  <a:pt x="3102" y="3207"/>
                  <a:pt x="4203" y="2844"/>
                  <a:pt x="5334" y="2840"/>
                </a:cubicBezTo>
                <a:close/>
                <a:moveTo>
                  <a:pt x="982998" y="2759"/>
                </a:moveTo>
                <a:cubicBezTo>
                  <a:pt x="1018129" y="2714"/>
                  <a:pt x="1046639" y="31157"/>
                  <a:pt x="1046688" y="66287"/>
                </a:cubicBezTo>
                <a:cubicBezTo>
                  <a:pt x="1046688" y="66314"/>
                  <a:pt x="1046688" y="66341"/>
                  <a:pt x="1046688" y="66368"/>
                </a:cubicBezTo>
                <a:cubicBezTo>
                  <a:pt x="1046639" y="101448"/>
                  <a:pt x="1018242" y="129888"/>
                  <a:pt x="983160" y="129977"/>
                </a:cubicBezTo>
                <a:cubicBezTo>
                  <a:pt x="948029" y="130022"/>
                  <a:pt x="919519" y="101579"/>
                  <a:pt x="919470" y="66449"/>
                </a:cubicBezTo>
                <a:cubicBezTo>
                  <a:pt x="919421" y="31319"/>
                  <a:pt x="947867" y="2804"/>
                  <a:pt x="982998" y="2759"/>
                </a:cubicBezTo>
                <a:close/>
                <a:moveTo>
                  <a:pt x="550311" y="1785"/>
                </a:moveTo>
                <a:lnTo>
                  <a:pt x="561994" y="1785"/>
                </a:lnTo>
                <a:cubicBezTo>
                  <a:pt x="564955" y="1785"/>
                  <a:pt x="567349" y="4183"/>
                  <a:pt x="567349" y="7140"/>
                </a:cubicBezTo>
                <a:lnTo>
                  <a:pt x="567349" y="99227"/>
                </a:lnTo>
                <a:cubicBezTo>
                  <a:pt x="567349" y="102184"/>
                  <a:pt x="569742" y="104582"/>
                  <a:pt x="572704" y="104582"/>
                </a:cubicBezTo>
                <a:lnTo>
                  <a:pt x="638990" y="104582"/>
                </a:lnTo>
                <a:cubicBezTo>
                  <a:pt x="641944" y="104582"/>
                  <a:pt x="644345" y="106979"/>
                  <a:pt x="644345" y="109936"/>
                </a:cubicBezTo>
                <a:lnTo>
                  <a:pt x="644345" y="120727"/>
                </a:lnTo>
                <a:cubicBezTo>
                  <a:pt x="644394" y="123639"/>
                  <a:pt x="642065" y="126037"/>
                  <a:pt x="639152" y="126082"/>
                </a:cubicBezTo>
                <a:cubicBezTo>
                  <a:pt x="639096" y="126083"/>
                  <a:pt x="639047" y="126083"/>
                  <a:pt x="638990" y="126082"/>
                </a:cubicBezTo>
                <a:lnTo>
                  <a:pt x="550311" y="126082"/>
                </a:lnTo>
                <a:cubicBezTo>
                  <a:pt x="547349" y="126082"/>
                  <a:pt x="544956" y="123685"/>
                  <a:pt x="544956" y="120727"/>
                </a:cubicBezTo>
                <a:lnTo>
                  <a:pt x="544956" y="7140"/>
                </a:lnTo>
                <a:cubicBezTo>
                  <a:pt x="544997" y="4200"/>
                  <a:pt x="547374" y="1829"/>
                  <a:pt x="550311" y="1785"/>
                </a:cubicBezTo>
                <a:close/>
                <a:moveTo>
                  <a:pt x="848153" y="162"/>
                </a:moveTo>
                <a:cubicBezTo>
                  <a:pt x="861954" y="303"/>
                  <a:pt x="875333" y="4914"/>
                  <a:pt x="886286" y="13306"/>
                </a:cubicBezTo>
                <a:cubicBezTo>
                  <a:pt x="889531" y="15729"/>
                  <a:pt x="892541" y="18445"/>
                  <a:pt x="895292" y="21419"/>
                </a:cubicBezTo>
                <a:cubicBezTo>
                  <a:pt x="895348" y="21495"/>
                  <a:pt x="895405" y="21573"/>
                  <a:pt x="895454" y="21651"/>
                </a:cubicBezTo>
                <a:cubicBezTo>
                  <a:pt x="897068" y="24075"/>
                  <a:pt x="896419" y="27349"/>
                  <a:pt x="893993" y="28965"/>
                </a:cubicBezTo>
                <a:lnTo>
                  <a:pt x="884988" y="35293"/>
                </a:lnTo>
                <a:cubicBezTo>
                  <a:pt x="882870" y="36849"/>
                  <a:pt x="879925" y="36607"/>
                  <a:pt x="878091" y="34725"/>
                </a:cubicBezTo>
                <a:cubicBezTo>
                  <a:pt x="877320" y="33927"/>
                  <a:pt x="876509" y="33168"/>
                  <a:pt x="875657" y="32454"/>
                </a:cubicBezTo>
                <a:cubicBezTo>
                  <a:pt x="875438" y="32366"/>
                  <a:pt x="875243" y="32227"/>
                  <a:pt x="875089" y="32048"/>
                </a:cubicBezTo>
                <a:cubicBezTo>
                  <a:pt x="867584" y="25760"/>
                  <a:pt x="858108" y="22314"/>
                  <a:pt x="848315" y="22312"/>
                </a:cubicBezTo>
                <a:lnTo>
                  <a:pt x="846530" y="22312"/>
                </a:lnTo>
                <a:cubicBezTo>
                  <a:pt x="845556" y="22232"/>
                  <a:pt x="844583" y="22232"/>
                  <a:pt x="843609" y="22312"/>
                </a:cubicBezTo>
                <a:cubicBezTo>
                  <a:pt x="841078" y="22583"/>
                  <a:pt x="838579" y="23099"/>
                  <a:pt x="836145" y="23853"/>
                </a:cubicBezTo>
                <a:cubicBezTo>
                  <a:pt x="821581" y="28196"/>
                  <a:pt x="810507" y="40074"/>
                  <a:pt x="807196" y="54903"/>
                </a:cubicBezTo>
                <a:cubicBezTo>
                  <a:pt x="802142" y="77512"/>
                  <a:pt x="816373" y="99936"/>
                  <a:pt x="838985" y="104987"/>
                </a:cubicBezTo>
                <a:lnTo>
                  <a:pt x="842392" y="105636"/>
                </a:lnTo>
                <a:lnTo>
                  <a:pt x="845232" y="104744"/>
                </a:lnTo>
                <a:lnTo>
                  <a:pt x="853345" y="104744"/>
                </a:lnTo>
                <a:cubicBezTo>
                  <a:pt x="855439" y="104561"/>
                  <a:pt x="857532" y="104263"/>
                  <a:pt x="859593" y="103851"/>
                </a:cubicBezTo>
                <a:lnTo>
                  <a:pt x="860728" y="103851"/>
                </a:lnTo>
                <a:lnTo>
                  <a:pt x="861864" y="103851"/>
                </a:lnTo>
                <a:lnTo>
                  <a:pt x="866651" y="102148"/>
                </a:lnTo>
                <a:lnTo>
                  <a:pt x="867625" y="101742"/>
                </a:lnTo>
                <a:lnTo>
                  <a:pt x="868598" y="101336"/>
                </a:lnTo>
                <a:lnTo>
                  <a:pt x="869572" y="100849"/>
                </a:lnTo>
                <a:lnTo>
                  <a:pt x="871763" y="99714"/>
                </a:lnTo>
                <a:lnTo>
                  <a:pt x="872412" y="99227"/>
                </a:lnTo>
                <a:cubicBezTo>
                  <a:pt x="878627" y="94491"/>
                  <a:pt x="883584" y="88307"/>
                  <a:pt x="886854" y="81215"/>
                </a:cubicBezTo>
                <a:cubicBezTo>
                  <a:pt x="887373" y="79739"/>
                  <a:pt x="887056" y="78101"/>
                  <a:pt x="886042" y="76915"/>
                </a:cubicBezTo>
                <a:cubicBezTo>
                  <a:pt x="885134" y="75962"/>
                  <a:pt x="883868" y="75432"/>
                  <a:pt x="882553" y="75455"/>
                </a:cubicBezTo>
                <a:lnTo>
                  <a:pt x="859106" y="75455"/>
                </a:lnTo>
                <a:cubicBezTo>
                  <a:pt x="856144" y="75455"/>
                  <a:pt x="853751" y="73057"/>
                  <a:pt x="853751" y="70100"/>
                </a:cubicBezTo>
                <a:lnTo>
                  <a:pt x="853751" y="59147"/>
                </a:lnTo>
                <a:cubicBezTo>
                  <a:pt x="853751" y="59092"/>
                  <a:pt x="853751" y="59038"/>
                  <a:pt x="853751" y="58983"/>
                </a:cubicBezTo>
                <a:cubicBezTo>
                  <a:pt x="853800" y="56071"/>
                  <a:pt x="856193" y="53746"/>
                  <a:pt x="859106" y="53792"/>
                </a:cubicBezTo>
                <a:lnTo>
                  <a:pt x="907786" y="53792"/>
                </a:lnTo>
                <a:lnTo>
                  <a:pt x="908192" y="53792"/>
                </a:lnTo>
                <a:lnTo>
                  <a:pt x="908679" y="53792"/>
                </a:lnTo>
                <a:cubicBezTo>
                  <a:pt x="909839" y="55094"/>
                  <a:pt x="910293" y="56880"/>
                  <a:pt x="909896" y="58579"/>
                </a:cubicBezTo>
                <a:lnTo>
                  <a:pt x="909896" y="68477"/>
                </a:lnTo>
                <a:cubicBezTo>
                  <a:pt x="909928" y="86628"/>
                  <a:pt x="902155" y="103917"/>
                  <a:pt x="888557" y="115940"/>
                </a:cubicBezTo>
                <a:lnTo>
                  <a:pt x="886610" y="117644"/>
                </a:lnTo>
                <a:lnTo>
                  <a:pt x="885556" y="118456"/>
                </a:lnTo>
                <a:cubicBezTo>
                  <a:pt x="884914" y="118993"/>
                  <a:pt x="884241" y="119482"/>
                  <a:pt x="883527" y="119916"/>
                </a:cubicBezTo>
                <a:lnTo>
                  <a:pt x="882472" y="120646"/>
                </a:lnTo>
                <a:lnTo>
                  <a:pt x="880444" y="121944"/>
                </a:lnTo>
                <a:lnTo>
                  <a:pt x="879389" y="122593"/>
                </a:lnTo>
                <a:lnTo>
                  <a:pt x="877280" y="123810"/>
                </a:lnTo>
                <a:lnTo>
                  <a:pt x="876793" y="123810"/>
                </a:lnTo>
                <a:lnTo>
                  <a:pt x="873385" y="125433"/>
                </a:lnTo>
                <a:lnTo>
                  <a:pt x="872817" y="125433"/>
                </a:lnTo>
                <a:lnTo>
                  <a:pt x="870627" y="126244"/>
                </a:lnTo>
                <a:lnTo>
                  <a:pt x="869572" y="126244"/>
                </a:lnTo>
                <a:lnTo>
                  <a:pt x="868923" y="126244"/>
                </a:lnTo>
                <a:lnTo>
                  <a:pt x="867138" y="126893"/>
                </a:lnTo>
                <a:lnTo>
                  <a:pt x="866408" y="126893"/>
                </a:lnTo>
                <a:lnTo>
                  <a:pt x="865353" y="126893"/>
                </a:lnTo>
                <a:lnTo>
                  <a:pt x="864623" y="126893"/>
                </a:lnTo>
                <a:lnTo>
                  <a:pt x="863000" y="127299"/>
                </a:lnTo>
                <a:lnTo>
                  <a:pt x="862108" y="127299"/>
                </a:lnTo>
                <a:lnTo>
                  <a:pt x="861134" y="127299"/>
                </a:lnTo>
                <a:lnTo>
                  <a:pt x="860242" y="127299"/>
                </a:lnTo>
                <a:lnTo>
                  <a:pt x="858700" y="127299"/>
                </a:lnTo>
                <a:lnTo>
                  <a:pt x="857727" y="127299"/>
                </a:lnTo>
                <a:lnTo>
                  <a:pt x="856753" y="127299"/>
                </a:lnTo>
                <a:lnTo>
                  <a:pt x="855698" y="127299"/>
                </a:lnTo>
                <a:lnTo>
                  <a:pt x="854238" y="127299"/>
                </a:lnTo>
                <a:lnTo>
                  <a:pt x="848153" y="127299"/>
                </a:lnTo>
                <a:cubicBezTo>
                  <a:pt x="846635" y="127353"/>
                  <a:pt x="845126" y="127353"/>
                  <a:pt x="843609" y="127299"/>
                </a:cubicBezTo>
                <a:cubicBezTo>
                  <a:pt x="808503" y="126045"/>
                  <a:pt x="781055" y="96567"/>
                  <a:pt x="782313" y="61459"/>
                </a:cubicBezTo>
                <a:cubicBezTo>
                  <a:pt x="783570" y="26352"/>
                  <a:pt x="813046" y="-1092"/>
                  <a:pt x="848153" y="162"/>
                </a:cubicBezTo>
                <a:close/>
                <a:moveTo>
                  <a:pt x="712578" y="162"/>
                </a:moveTo>
                <a:cubicBezTo>
                  <a:pt x="747709" y="162"/>
                  <a:pt x="776187" y="28641"/>
                  <a:pt x="776187" y="63771"/>
                </a:cubicBezTo>
                <a:cubicBezTo>
                  <a:pt x="776187" y="98901"/>
                  <a:pt x="747709" y="127380"/>
                  <a:pt x="712578" y="127380"/>
                </a:cubicBezTo>
                <a:cubicBezTo>
                  <a:pt x="677447" y="127380"/>
                  <a:pt x="648969" y="98901"/>
                  <a:pt x="648969" y="63771"/>
                </a:cubicBezTo>
                <a:cubicBezTo>
                  <a:pt x="648969" y="28641"/>
                  <a:pt x="677447" y="162"/>
                  <a:pt x="712578" y="162"/>
                </a:cubicBezTo>
                <a:close/>
                <a:moveTo>
                  <a:pt x="171172" y="0"/>
                </a:moveTo>
                <a:cubicBezTo>
                  <a:pt x="206392" y="0"/>
                  <a:pt x="234943" y="28551"/>
                  <a:pt x="234943" y="63771"/>
                </a:cubicBezTo>
                <a:cubicBezTo>
                  <a:pt x="234943" y="98991"/>
                  <a:pt x="206392" y="127542"/>
                  <a:pt x="171172" y="127542"/>
                </a:cubicBezTo>
                <a:cubicBezTo>
                  <a:pt x="135952" y="127542"/>
                  <a:pt x="107401" y="98991"/>
                  <a:pt x="107401" y="63771"/>
                </a:cubicBezTo>
                <a:cubicBezTo>
                  <a:pt x="107401" y="28551"/>
                  <a:pt x="135952" y="0"/>
                  <a:pt x="171172" y="0"/>
                </a:cubicBezTo>
                <a:close/>
              </a:path>
            </a:pathLst>
          </a:custGeom>
          <a:solidFill>
            <a:schemeClr val="bg1"/>
          </a:solidFill>
          <a:ln w="8112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5400000" flipH="0" flipV="0">
            <a:off x="1122725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5400000" flipH="0" flipV="0">
            <a:off x="1104437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5400000" flipH="0" flipV="0">
            <a:off x="1086149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5400000" flipH="0" flipV="0">
            <a:off x="1067861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1536700" y="1689894"/>
            <a:ext cx="9118600" cy="50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ctr"/>
            <a:r>
              <a:rPr kumimoji="1" lang="en-US" altLang="zh-CN" sz="31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Merancang Furnitur</a:t>
            </a:r>
            <a:endParaRPr kumimoji="1" lang="zh-CN" altLang="en-US"/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1800000" flipH="0" flipV="0">
            <a:off x="969963" y="2181879"/>
            <a:ext cx="958131" cy="777150"/>
          </a:xfrm>
          <a:prstGeom prst="rect">
            <a:avLst/>
          </a:prstGeom>
          <a:gradFill>
            <a:gsLst>
              <a:gs pos="6000">
                <a:schemeClr val="accent1">
                  <a:lumMod val="20000"/>
                  <a:lumOff val="80000"/>
                </a:schemeClr>
              </a:gs>
              <a:gs pos="70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660400" y="1951029"/>
            <a:ext cx="777151" cy="777150"/>
          </a:xfrm>
          <a:prstGeom prst="ellipse">
            <a:avLst/>
          </a:prstGeom>
          <a:gradFill>
            <a:gsLst>
              <a:gs pos="600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27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757059" y="2124161"/>
            <a:ext cx="584200" cy="3937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kumimoji="1" lang="en-US" altLang="zh-CN" sz="28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1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1800000" flipH="0" flipV="0">
            <a:off x="969963" y="4003618"/>
            <a:ext cx="958131" cy="777150"/>
          </a:xfrm>
          <a:prstGeom prst="rect">
            <a:avLst/>
          </a:prstGeom>
          <a:gradFill>
            <a:gsLst>
              <a:gs pos="6000">
                <a:schemeClr val="accent1">
                  <a:lumMod val="20000"/>
                  <a:lumOff val="80000"/>
                </a:schemeClr>
              </a:gs>
              <a:gs pos="70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660400" y="3772769"/>
            <a:ext cx="777151" cy="777150"/>
          </a:xfrm>
          <a:prstGeom prst="ellipse">
            <a:avLst/>
          </a:prstGeom>
          <a:gradFill>
            <a:gsLst>
              <a:gs pos="600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27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757059" y="3945900"/>
            <a:ext cx="584200" cy="3937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kumimoji="1" lang="en-US" altLang="zh-CN" sz="28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2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8062900" y="1472200"/>
            <a:ext cx="3456000" cy="4320000"/>
          </a:xfrm>
          <a:prstGeom prst="round2Diag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9525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9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2196" t="7240" r="1758" b="11314"/>
          <a:stretch>
            <a:fillRect/>
          </a:stretch>
        </p:blipFill>
        <p:spPr>
          <a:xfrm rot="0" flipH="0" flipV="0">
            <a:off x="8260899" y="1688200"/>
            <a:ext cx="3060000" cy="3888000"/>
          </a:xfrm>
          <a:custGeom>
            <a:avLst/>
            <a:gdLst/>
            <a:rect l="l" t="t" r="r" b="b"/>
            <a:pathLst>
              <a:path w="3060000" h="3888000">
                <a:moveTo>
                  <a:pt x="424942" y="0"/>
                </a:moveTo>
                <a:lnTo>
                  <a:pt x="3060000" y="0"/>
                </a:lnTo>
                <a:lnTo>
                  <a:pt x="3060000" y="3463058"/>
                </a:lnTo>
                <a:cubicBezTo>
                  <a:pt x="3060000" y="3697747"/>
                  <a:pt x="2869747" y="3888000"/>
                  <a:pt x="2635058" y="3888000"/>
                </a:cubicBezTo>
                <a:lnTo>
                  <a:pt x="0" y="3888000"/>
                </a:lnTo>
                <a:lnTo>
                  <a:pt x="0" y="424942"/>
                </a:lnTo>
                <a:cubicBezTo>
                  <a:pt x="0" y="190253"/>
                  <a:pt x="190253" y="0"/>
                  <a:pt x="424942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0" name="标题 1"/>
          <p:cNvSpPr txBox="1"/>
          <p:nvPr/>
        </p:nvSpPr>
        <p:spPr>
          <a:xfrm rot="0" flipH="0" flipV="0">
            <a:off x="1669138" y="2490974"/>
            <a:ext cx="5940000" cy="9752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Membuat model skala furnitur dengan bahan seperti kardus atau styrofoam untuk estimasi kebutuhan bahan.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1669141" y="2027654"/>
            <a:ext cx="5940000" cy="44743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Menggunakan Bahan Sederhana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1669138" y="4312715"/>
            <a:ext cx="5940000" cy="9752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Model skala proporsional akan memberikan gambaran yang jelas untuk produksi versi yang sesungguhnya.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669141" y="3849393"/>
            <a:ext cx="5940000" cy="44743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Produksi Model Proporsional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512956" y="751717"/>
            <a:ext cx="5040000" cy="215900"/>
          </a:xfrm>
          <a:prstGeom prst="parallelogram">
            <a:avLst/>
          </a:prstGeom>
          <a:gradFill>
            <a:gsLst>
              <a:gs pos="10000">
                <a:schemeClr val="accent1">
                  <a:lumMod val="20000"/>
                  <a:lumOff val="80000"/>
                </a:schemeClr>
              </a:gs>
              <a:gs pos="95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660400" y="427667"/>
            <a:ext cx="1085850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Membuat Model Skala</a:t>
            </a:r>
            <a:endParaRPr kumimoji="1" lang="zh-CN" altLang="en-US"/>
          </a:p>
        </p:txBody>
      </p:sp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2590800"/>
            <a:ext cx="12192000" cy="36449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21217" r="0" b="21217"/>
          <a:stretch>
            <a:fillRect/>
          </a:stretch>
        </p:blipFill>
        <p:spPr>
          <a:xfrm rot="0" flipH="0" flipV="0">
            <a:off x="-2540" y="2924518"/>
            <a:ext cx="12192000" cy="3933482"/>
          </a:xfrm>
          <a:custGeom>
            <a:avLst/>
            <a:gdLst/>
            <a:rect l="l" t="t" r="r" b="b"/>
            <a:pathLst>
              <a:path w="12192000" h="3933482">
                <a:moveTo>
                  <a:pt x="0" y="0"/>
                </a:moveTo>
                <a:lnTo>
                  <a:pt x="12192000" y="0"/>
                </a:lnTo>
                <a:lnTo>
                  <a:pt x="12192000" y="3933482"/>
                </a:lnTo>
                <a:lnTo>
                  <a:pt x="0" y="393348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rot="0" flipH="0" flipV="0">
            <a:off x="0" y="2924518"/>
            <a:ext cx="12192000" cy="3933482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" name=""/>
          <p:cNvGrpSpPr/>
          <p:nvPr/>
        </p:nvGrpSpPr>
        <p:grpSpPr>
          <a:xfrm>
            <a:off x="10725107" y="792167"/>
            <a:ext cx="793793" cy="338133"/>
            <a:chOff x="10725107" y="792167"/>
            <a:chExt cx="793793" cy="338133"/>
          </a:xfrm>
        </p:grpSpPr>
        <p:sp>
          <p:nvSpPr>
            <p:cNvPr id="6" name="标题 1"/>
            <p:cNvSpPr txBox="1"/>
            <p:nvPr/>
          </p:nvSpPr>
          <p:spPr>
            <a:xfrm rot="5400000" flipH="0" flipV="0">
              <a:off x="1122725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标题 1"/>
            <p:cNvSpPr txBox="1"/>
            <p:nvPr/>
          </p:nvSpPr>
          <p:spPr>
            <a:xfrm rot="5400000" flipH="0" flipV="0">
              <a:off x="1104437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标题 1"/>
            <p:cNvSpPr txBox="1"/>
            <p:nvPr/>
          </p:nvSpPr>
          <p:spPr>
            <a:xfrm rot="5400000" flipH="0" flipV="0">
              <a:off x="1086149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标题 1"/>
            <p:cNvSpPr txBox="1"/>
            <p:nvPr/>
          </p:nvSpPr>
          <p:spPr>
            <a:xfrm rot="5400000" flipH="0" flipV="0">
              <a:off x="1067861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0" name="标题 1"/>
          <p:cNvSpPr txBox="1"/>
          <p:nvPr/>
        </p:nvSpPr>
        <p:spPr>
          <a:xfrm rot="0" flipH="0" flipV="0">
            <a:off x="660400" y="1720692"/>
            <a:ext cx="4267200" cy="101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l"/>
            <a:r>
              <a:rPr kumimoji="1" lang="en-US" altLang="zh-CN" sz="80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03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759049" y="889288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60400" y="3064528"/>
            <a:ext cx="10858500" cy="10042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Membuat Prototipe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807480" y="785329"/>
            <a:ext cx="1972040" cy="244885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2071871" y="1932974"/>
            <a:ext cx="2245487" cy="3646025"/>
          </a:xfrm>
          <a:prstGeom prst="roundRect">
            <a:avLst>
              <a:gd name="adj" fmla="val 11000"/>
            </a:avLst>
          </a:prstGeom>
          <a:noFill/>
          <a:ln w="76200" cap="rnd"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/>
                </a:gs>
              </a:gsLst>
              <a:lin ang="2700000" scaled="0"/>
            </a:gradFill>
            <a:round/>
            <a:headEnd/>
            <a:tailEnd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1420739" y="1532856"/>
            <a:ext cx="2653550" cy="3838587"/>
          </a:xfrm>
          <a:prstGeom prst="roundRect">
            <a:avLst>
              <a:gd name="adj" fmla="val 7710"/>
            </a:avLst>
          </a:prstGeom>
          <a:blipFill>
            <a:blip r:embed="rId2"/>
            <a:srcRect l="0" t="0" r="0" b="0"/>
            <a:tile tx="0" ty="0" sx="100000" sy="100000" algn="l"/>
          </a:blipFill>
          <a:ln w="38100" cap="sq">
            <a:noFill/>
            <a:round/>
            <a:headEnd/>
            <a:tailEnd/>
          </a:ln>
          <a:effectLst/>
        </p:spPr>
        <p:txBody>
          <a:bodyPr vert="horz" wrap="square" lIns="91440" tIns="45720" rIns="91440" bIns="45720" rtlCol="0" anchor="t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5177744" y="3908013"/>
            <a:ext cx="6007100" cy="3581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>
            <a:spAutoFit/>
          </a:bodyPr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Identifikasi Bahan dan Pengukuran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5177744" y="1927964"/>
            <a:ext cx="6007100" cy="3581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>
            <a:spAutoFit/>
          </a:bodyPr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Persiapan Alat Khusus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5177744" y="2345663"/>
            <a:ext cx="6007100" cy="1651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/>
            <a:r>
              <a:rPr kumimoji="1" lang="en-US" altLang="zh-CN" sz="888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Membeli bahan sesuai kebutuhan desain dan melakukan pengukuran dari model yang sudah ditentukan.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5177744" y="4295147"/>
            <a:ext cx="6007100" cy="2032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/>
            <a:r>
              <a:rPr kumimoji="1" lang="en-US" altLang="zh-CN" sz="1062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Mengidentifikasi dan mempersiapkan alat khusus untuk perakitan furnitur dengan tepat.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512956" y="751717"/>
            <a:ext cx="5040000" cy="215900"/>
          </a:xfrm>
          <a:prstGeom prst="parallelogram">
            <a:avLst/>
          </a:prstGeom>
          <a:gradFill>
            <a:gsLst>
              <a:gs pos="10000">
                <a:schemeClr val="accent1">
                  <a:lumMod val="20000"/>
                  <a:lumOff val="80000"/>
                </a:schemeClr>
              </a:gs>
              <a:gs pos="95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660400" y="427667"/>
            <a:ext cx="1085850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Pembelian Bahan dan Alat</a:t>
            </a:r>
            <a:endParaRPr kumimoji="1" lang="zh-CN" altLang="en-US"/>
          </a:p>
        </p:txBody>
      </p:sp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标题 1"/>
          <p:cNvCxnSpPr/>
          <p:nvPr/>
        </p:nvCxnSpPr>
        <p:spPr>
          <a:xfrm rot="0" flipH="0" flipV="0">
            <a:off x="1646050" y="2453508"/>
            <a:ext cx="10545950" cy="0"/>
          </a:xfrm>
          <a:prstGeom prst="line">
            <a:avLst/>
          </a:prstGeom>
          <a:noFill/>
          <a:ln w="6350" cap="sq">
            <a:solidFill>
              <a:schemeClr val="tx1">
                <a:lumMod val="50000"/>
                <a:lumOff val="50000"/>
                <a:alpha val="35000"/>
              </a:schemeClr>
            </a:solidFill>
            <a:miter/>
          </a:ln>
        </p:spPr>
      </p:cxnSp>
      <p:sp>
        <p:nvSpPr>
          <p:cNvPr id="3" name="标题 1"/>
          <p:cNvSpPr txBox="1"/>
          <p:nvPr/>
        </p:nvSpPr>
        <p:spPr>
          <a:xfrm rot="0" flipH="0" flipV="0">
            <a:off x="6954593" y="2231398"/>
            <a:ext cx="444222" cy="444220"/>
          </a:xfrm>
          <a:prstGeom prst="ellipse">
            <a:avLst/>
          </a:prstGeom>
          <a:solidFill>
            <a:schemeClr val="accent2"/>
          </a:solidFill>
          <a:ln w="12700" cap="rnd">
            <a:noFill/>
            <a:round/>
            <a:headEnd/>
            <a:tailEnd/>
          </a:ln>
          <a:effectLst>
            <a:outerShdw dist="127000" blurRad="254000" dir="0" sx="100000" sy="100000" kx="0" ky="0" algn="ctr" rotWithShape="0">
              <a:schemeClr val="accent2">
                <a:alpha val="32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628299" y="3009898"/>
            <a:ext cx="5089596" cy="2515403"/>
          </a:xfrm>
          <a:prstGeom prst="roundRect">
            <a:avLst>
              <a:gd name="adj" fmla="val 4569"/>
            </a:avLst>
          </a:prstGeom>
          <a:solidFill>
            <a:schemeClr val="bg1"/>
          </a:solidFill>
          <a:ln w="12700" cap="rnd">
            <a:solidFill>
              <a:schemeClr val="bg1"/>
            </a:solidFill>
            <a:round/>
            <a:headEnd/>
            <a:tailEnd/>
          </a:ln>
          <a:effectLst>
            <a:outerShdw dist="127000" blurRad="254000" dir="0" sx="100000" sy="100000" kx="0" ky="0" algn="ctr" rotWithShape="0">
              <a:schemeClr val="bg1">
                <a:lumMod val="6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823319" y="3047118"/>
            <a:ext cx="1295400" cy="929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kumimoji="1" lang="en-US" altLang="zh-CN" sz="6000">
                <a:ln w="12700">
                  <a:noFill/>
                </a:ln>
                <a:solidFill>
                  <a:srgbClr val="E6C69A">
                    <a:alpha val="20000"/>
                  </a:srgbClr>
                </a:solidFill>
                <a:latin typeface="poppins-bold"/>
                <a:ea typeface="poppins-bold"/>
                <a:cs typeface="poppins-bold"/>
              </a:rPr>
              <a:t>01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6340551" y="3009898"/>
            <a:ext cx="5089596" cy="2514602"/>
          </a:xfrm>
          <a:prstGeom prst="roundRect">
            <a:avLst>
              <a:gd name="adj" fmla="val 4569"/>
            </a:avLst>
          </a:prstGeom>
          <a:solidFill>
            <a:schemeClr val="bg1"/>
          </a:solidFill>
          <a:ln w="12700" cap="rnd">
            <a:solidFill>
              <a:schemeClr val="bg1"/>
            </a:solidFill>
            <a:round/>
            <a:headEnd/>
            <a:tailEnd/>
          </a:ln>
          <a:effectLst>
            <a:outerShdw dist="127000" blurRad="254000" dir="0" sx="100000" sy="100000" kx="0" ky="0" algn="ctr" rotWithShape="0">
              <a:schemeClr val="bg1">
                <a:lumMod val="6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6535571" y="3047118"/>
            <a:ext cx="1295400" cy="929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kumimoji="1" lang="en-US" altLang="zh-CN" sz="6000">
                <a:ln w="12700">
                  <a:noFill/>
                </a:ln>
                <a:solidFill>
                  <a:srgbClr val="E6C69A">
                    <a:alpha val="20000"/>
                  </a:srgbClr>
                </a:solidFill>
                <a:latin typeface="poppins-bold"/>
                <a:ea typeface="poppins-bold"/>
                <a:cs typeface="poppins-bold"/>
              </a:rPr>
              <a:t>02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6766569" y="3405968"/>
            <a:ext cx="4356100" cy="266700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Pengujian dan Penyesuaian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6766568" y="4010074"/>
            <a:ext cx="4364982" cy="103182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Mengakukan pengujian prototipe dan mencatat penyesuaian desain yang diinginkan pada versi akhir.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1070619" y="3405968"/>
            <a:ext cx="4356100" cy="266700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Skala 1:1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1070619" y="4010074"/>
            <a:ext cx="4351390" cy="102575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Menghasilkan prototype dengan ukuran penuh (1:1) untuk mendapatkan tampilan akurat.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7073924" y="2356635"/>
            <a:ext cx="205561" cy="193745"/>
          </a:xfrm>
          <a:custGeom>
            <a:avLst/>
            <a:gdLst>
              <a:gd name="connsiteX0" fmla="*/ 565749 w 763907"/>
              <a:gd name="connsiteY0" fmla="*/ 529546 h 720000"/>
              <a:gd name="connsiteX1" fmla="*/ 585849 w 763907"/>
              <a:gd name="connsiteY1" fmla="*/ 537865 h 720000"/>
              <a:gd name="connsiteX2" fmla="*/ 698960 w 763907"/>
              <a:gd name="connsiteY2" fmla="*/ 650977 h 720000"/>
              <a:gd name="connsiteX3" fmla="*/ 698960 w 763907"/>
              <a:gd name="connsiteY3" fmla="*/ 691178 h 720000"/>
              <a:gd name="connsiteX4" fmla="*/ 678860 w 763907"/>
              <a:gd name="connsiteY4" fmla="*/ 699521 h 720000"/>
              <a:gd name="connsiteX5" fmla="*/ 658760 w 763907"/>
              <a:gd name="connsiteY5" fmla="*/ 691178 h 720000"/>
              <a:gd name="connsiteX6" fmla="*/ 545648 w 763907"/>
              <a:gd name="connsiteY6" fmla="*/ 578066 h 720000"/>
              <a:gd name="connsiteX7" fmla="*/ 545648 w 763907"/>
              <a:gd name="connsiteY7" fmla="*/ 537865 h 720000"/>
              <a:gd name="connsiteX8" fmla="*/ 565749 w 763907"/>
              <a:gd name="connsiteY8" fmla="*/ 529546 h 720000"/>
              <a:gd name="connsiteX9" fmla="*/ 565749 w 763907"/>
              <a:gd name="connsiteY9" fmla="*/ 359807 h 720000"/>
              <a:gd name="connsiteX10" fmla="*/ 735464 w 763907"/>
              <a:gd name="connsiteY10" fmla="*/ 359807 h 720000"/>
              <a:gd name="connsiteX11" fmla="*/ 763907 w 763907"/>
              <a:gd name="connsiteY11" fmla="*/ 388251 h 720000"/>
              <a:gd name="connsiteX12" fmla="*/ 735464 w 763907"/>
              <a:gd name="connsiteY12" fmla="*/ 416695 h 720000"/>
              <a:gd name="connsiteX13" fmla="*/ 565749 w 763907"/>
              <a:gd name="connsiteY13" fmla="*/ 416695 h 720000"/>
              <a:gd name="connsiteX14" fmla="*/ 537305 w 763907"/>
              <a:gd name="connsiteY14" fmla="*/ 388251 h 720000"/>
              <a:gd name="connsiteX15" fmla="*/ 565749 w 763907"/>
              <a:gd name="connsiteY15" fmla="*/ 359807 h 720000"/>
              <a:gd name="connsiteX16" fmla="*/ 678860 w 763907"/>
              <a:gd name="connsiteY16" fmla="*/ 77005 h 720000"/>
              <a:gd name="connsiteX17" fmla="*/ 698960 w 763907"/>
              <a:gd name="connsiteY17" fmla="*/ 85325 h 720000"/>
              <a:gd name="connsiteX18" fmla="*/ 698960 w 763907"/>
              <a:gd name="connsiteY18" fmla="*/ 125525 h 720000"/>
              <a:gd name="connsiteX19" fmla="*/ 585849 w 763907"/>
              <a:gd name="connsiteY19" fmla="*/ 238636 h 720000"/>
              <a:gd name="connsiteX20" fmla="*/ 565749 w 763907"/>
              <a:gd name="connsiteY20" fmla="*/ 246980 h 720000"/>
              <a:gd name="connsiteX21" fmla="*/ 545648 w 763907"/>
              <a:gd name="connsiteY21" fmla="*/ 238636 h 720000"/>
              <a:gd name="connsiteX22" fmla="*/ 545648 w 763907"/>
              <a:gd name="connsiteY22" fmla="*/ 198436 h 720000"/>
              <a:gd name="connsiteX23" fmla="*/ 658760 w 763907"/>
              <a:gd name="connsiteY23" fmla="*/ 85325 h 720000"/>
              <a:gd name="connsiteX24" fmla="*/ 678860 w 763907"/>
              <a:gd name="connsiteY24" fmla="*/ 77005 h 720000"/>
              <a:gd name="connsiteX25" fmla="*/ 362802 w 763907"/>
              <a:gd name="connsiteY25" fmla="*/ 5 h 720000"/>
              <a:gd name="connsiteX26" fmla="*/ 422012 w 763907"/>
              <a:gd name="connsiteY26" fmla="*/ 16490 h 720000"/>
              <a:gd name="connsiteX27" fmla="*/ 481080 w 763907"/>
              <a:gd name="connsiteY27" fmla="*/ 119457 h 720000"/>
              <a:gd name="connsiteX28" fmla="*/ 481080 w 763907"/>
              <a:gd name="connsiteY28" fmla="*/ 600631 h 720000"/>
              <a:gd name="connsiteX29" fmla="*/ 422012 w 763907"/>
              <a:gd name="connsiteY29" fmla="*/ 703598 h 720000"/>
              <a:gd name="connsiteX30" fmla="*/ 361806 w 763907"/>
              <a:gd name="connsiteY30" fmla="*/ 720000 h 720000"/>
              <a:gd name="connsiteX31" fmla="*/ 303306 w 763907"/>
              <a:gd name="connsiteY31" fmla="*/ 704546 h 720000"/>
              <a:gd name="connsiteX32" fmla="*/ 60870 w 763907"/>
              <a:gd name="connsiteY32" fmla="*/ 568300 h 720000"/>
              <a:gd name="connsiteX33" fmla="*/ 0 w 763907"/>
              <a:gd name="connsiteY33" fmla="*/ 464291 h 720000"/>
              <a:gd name="connsiteX34" fmla="*/ 0 w 763907"/>
              <a:gd name="connsiteY34" fmla="*/ 255702 h 720000"/>
              <a:gd name="connsiteX35" fmla="*/ 60870 w 763907"/>
              <a:gd name="connsiteY35" fmla="*/ 151693 h 720000"/>
              <a:gd name="connsiteX36" fmla="*/ 303306 w 763907"/>
              <a:gd name="connsiteY36" fmla="*/ 15447 h 720000"/>
              <a:gd name="connsiteX37" fmla="*/ 362802 w 763907"/>
              <a:gd name="connsiteY37" fmla="*/ 5 h 720000"/>
            </a:gdLst>
            <a:rect l="l" t="t" r="r" b="b"/>
            <a:pathLst>
              <a:path w="763907" h="720000">
                <a:moveTo>
                  <a:pt x="565749" y="529546"/>
                </a:moveTo>
                <a:cubicBezTo>
                  <a:pt x="573025" y="529546"/>
                  <a:pt x="580302" y="532319"/>
                  <a:pt x="585849" y="537865"/>
                </a:cubicBezTo>
                <a:lnTo>
                  <a:pt x="698960" y="650977"/>
                </a:lnTo>
                <a:cubicBezTo>
                  <a:pt x="710054" y="662070"/>
                  <a:pt x="710054" y="680084"/>
                  <a:pt x="698960" y="691178"/>
                </a:cubicBezTo>
                <a:cubicBezTo>
                  <a:pt x="693461" y="696677"/>
                  <a:pt x="686161" y="699521"/>
                  <a:pt x="678860" y="699521"/>
                </a:cubicBezTo>
                <a:cubicBezTo>
                  <a:pt x="671560" y="699521"/>
                  <a:pt x="664259" y="696771"/>
                  <a:pt x="658760" y="691178"/>
                </a:cubicBezTo>
                <a:lnTo>
                  <a:pt x="545648" y="578066"/>
                </a:lnTo>
                <a:cubicBezTo>
                  <a:pt x="534555" y="566973"/>
                  <a:pt x="534555" y="548959"/>
                  <a:pt x="545648" y="537865"/>
                </a:cubicBezTo>
                <a:cubicBezTo>
                  <a:pt x="551195" y="532319"/>
                  <a:pt x="558471" y="529546"/>
                  <a:pt x="565749" y="529546"/>
                </a:cubicBezTo>
                <a:close/>
                <a:moveTo>
                  <a:pt x="565749" y="359807"/>
                </a:moveTo>
                <a:lnTo>
                  <a:pt x="735464" y="359807"/>
                </a:lnTo>
                <a:cubicBezTo>
                  <a:pt x="751202" y="359807"/>
                  <a:pt x="763907" y="372512"/>
                  <a:pt x="763907" y="388251"/>
                </a:cubicBezTo>
                <a:cubicBezTo>
                  <a:pt x="763907" y="403990"/>
                  <a:pt x="751107" y="416695"/>
                  <a:pt x="735464" y="416695"/>
                </a:cubicBezTo>
                <a:lnTo>
                  <a:pt x="565749" y="416695"/>
                </a:lnTo>
                <a:cubicBezTo>
                  <a:pt x="550010" y="416695"/>
                  <a:pt x="537305" y="403990"/>
                  <a:pt x="537305" y="388251"/>
                </a:cubicBezTo>
                <a:cubicBezTo>
                  <a:pt x="537305" y="372512"/>
                  <a:pt x="550010" y="359807"/>
                  <a:pt x="565749" y="359807"/>
                </a:cubicBezTo>
                <a:close/>
                <a:moveTo>
                  <a:pt x="678860" y="77005"/>
                </a:moveTo>
                <a:cubicBezTo>
                  <a:pt x="686137" y="77005"/>
                  <a:pt x="693414" y="79778"/>
                  <a:pt x="698960" y="85325"/>
                </a:cubicBezTo>
                <a:cubicBezTo>
                  <a:pt x="710054" y="96418"/>
                  <a:pt x="710054" y="114432"/>
                  <a:pt x="698960" y="125525"/>
                </a:cubicBezTo>
                <a:lnTo>
                  <a:pt x="585849" y="238636"/>
                </a:lnTo>
                <a:cubicBezTo>
                  <a:pt x="580350" y="244231"/>
                  <a:pt x="573049" y="246980"/>
                  <a:pt x="565749" y="246980"/>
                </a:cubicBezTo>
                <a:cubicBezTo>
                  <a:pt x="558448" y="246980"/>
                  <a:pt x="551147" y="244231"/>
                  <a:pt x="545648" y="238636"/>
                </a:cubicBezTo>
                <a:cubicBezTo>
                  <a:pt x="534555" y="227543"/>
                  <a:pt x="534555" y="209529"/>
                  <a:pt x="545648" y="198436"/>
                </a:cubicBezTo>
                <a:lnTo>
                  <a:pt x="658760" y="85325"/>
                </a:lnTo>
                <a:cubicBezTo>
                  <a:pt x="664306" y="79778"/>
                  <a:pt x="671583" y="77005"/>
                  <a:pt x="678860" y="77005"/>
                </a:cubicBezTo>
                <a:close/>
                <a:moveTo>
                  <a:pt x="362802" y="5"/>
                </a:moveTo>
                <a:cubicBezTo>
                  <a:pt x="383186" y="183"/>
                  <a:pt x="403524" y="5682"/>
                  <a:pt x="422012" y="16490"/>
                </a:cubicBezTo>
                <a:cubicBezTo>
                  <a:pt x="458989" y="38108"/>
                  <a:pt x="481080" y="76601"/>
                  <a:pt x="481080" y="119457"/>
                </a:cubicBezTo>
                <a:lnTo>
                  <a:pt x="481080" y="600631"/>
                </a:lnTo>
                <a:cubicBezTo>
                  <a:pt x="481080" y="643486"/>
                  <a:pt x="458989" y="681980"/>
                  <a:pt x="422012" y="703598"/>
                </a:cubicBezTo>
                <a:cubicBezTo>
                  <a:pt x="403240" y="714501"/>
                  <a:pt x="382475" y="720000"/>
                  <a:pt x="361806" y="720000"/>
                </a:cubicBezTo>
                <a:cubicBezTo>
                  <a:pt x="341706" y="720000"/>
                  <a:pt x="321700" y="714881"/>
                  <a:pt x="303306" y="704546"/>
                </a:cubicBezTo>
                <a:lnTo>
                  <a:pt x="60870" y="568300"/>
                </a:lnTo>
                <a:cubicBezTo>
                  <a:pt x="23324" y="547157"/>
                  <a:pt x="0" y="507336"/>
                  <a:pt x="0" y="464291"/>
                </a:cubicBezTo>
                <a:lnTo>
                  <a:pt x="0" y="255702"/>
                </a:lnTo>
                <a:cubicBezTo>
                  <a:pt x="0" y="212657"/>
                  <a:pt x="23324" y="172742"/>
                  <a:pt x="60870" y="151693"/>
                </a:cubicBezTo>
                <a:lnTo>
                  <a:pt x="303306" y="15447"/>
                </a:lnTo>
                <a:cubicBezTo>
                  <a:pt x="321984" y="4970"/>
                  <a:pt x="342417" y="-173"/>
                  <a:pt x="362802" y="5"/>
                </a:cubicBezTo>
                <a:close/>
              </a:path>
            </a:pathLst>
          </a:custGeom>
          <a:solidFill>
            <a:schemeClr val="bg1"/>
          </a:solidFill>
          <a:ln cap="sq">
            <a:solidFill>
              <a:schemeClr val="bg1"/>
            </a:solidFill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252293" y="2231398"/>
            <a:ext cx="444222" cy="444220"/>
          </a:xfrm>
          <a:prstGeom prst="ellipse">
            <a:avLst/>
          </a:prstGeom>
          <a:solidFill>
            <a:schemeClr val="accent2"/>
          </a:solidFill>
          <a:ln w="12700" cap="rnd">
            <a:noFill/>
            <a:round/>
            <a:headEnd/>
            <a:tailEnd/>
          </a:ln>
          <a:effectLst>
            <a:outerShdw dist="127000" blurRad="254000" dir="0" sx="100000" sy="100000" kx="0" ky="0" algn="ctr" rotWithShape="0">
              <a:schemeClr val="accent2">
                <a:alpha val="32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1367459" y="2350728"/>
            <a:ext cx="205561" cy="205561"/>
          </a:xfrm>
          <a:custGeom>
            <a:avLst/>
            <a:gdLst>
              <a:gd name="connsiteX0" fmla="*/ 438553 w 720000"/>
              <a:gd name="connsiteY0" fmla="*/ 189601 h 720000"/>
              <a:gd name="connsiteX1" fmla="*/ 503636 w 720000"/>
              <a:gd name="connsiteY1" fmla="*/ 216365 h 720000"/>
              <a:gd name="connsiteX2" fmla="*/ 503636 w 720000"/>
              <a:gd name="connsiteY2" fmla="*/ 346445 h 720000"/>
              <a:gd name="connsiteX3" fmla="*/ 362260 w 720000"/>
              <a:gd name="connsiteY3" fmla="*/ 487907 h 720000"/>
              <a:gd name="connsiteX4" fmla="*/ 191861 w 720000"/>
              <a:gd name="connsiteY4" fmla="*/ 528226 h 720000"/>
              <a:gd name="connsiteX5" fmla="*/ 232180 w 720000"/>
              <a:gd name="connsiteY5" fmla="*/ 357827 h 720000"/>
              <a:gd name="connsiteX6" fmla="*/ 373556 w 720000"/>
              <a:gd name="connsiteY6" fmla="*/ 216452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339581 w 720000"/>
              <a:gd name="connsiteY9" fmla="*/ 182476 h 720000"/>
              <a:gd name="connsiteX10" fmla="*/ 198205 w 720000"/>
              <a:gd name="connsiteY10" fmla="*/ 323852 h 720000"/>
              <a:gd name="connsiteX11" fmla="*/ 141637 w 720000"/>
              <a:gd name="connsiteY11" fmla="*/ 578364 h 720000"/>
              <a:gd name="connsiteX12" fmla="*/ 396149 w 720000"/>
              <a:gd name="connsiteY12" fmla="*/ 521796 h 720000"/>
              <a:gd name="connsiteX13" fmla="*/ 537524 w 720000"/>
              <a:gd name="connsiteY13" fmla="*/ 380420 h 720000"/>
              <a:gd name="connsiteX14" fmla="*/ 537524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0 h 720000"/>
              <a:gd name="connsiteX17" fmla="*/ 600000 w 720000"/>
              <a:gd name="connsiteY17" fmla="*/ 0 h 720000"/>
              <a:gd name="connsiteX18" fmla="*/ 720000 w 720000"/>
              <a:gd name="connsiteY18" fmla="*/ 120000 h 720000"/>
              <a:gd name="connsiteX19" fmla="*/ 720000 w 720000"/>
              <a:gd name="connsiteY19" fmla="*/ 600000 h 720000"/>
              <a:gd name="connsiteX20" fmla="*/ 600000 w 720000"/>
              <a:gd name="connsiteY20" fmla="*/ 720000 h 720000"/>
              <a:gd name="connsiteX21" fmla="*/ 120000 w 720000"/>
              <a:gd name="connsiteY21" fmla="*/ 720000 h 720000"/>
              <a:gd name="connsiteX22" fmla="*/ 0 w 720000"/>
              <a:gd name="connsiteY22" fmla="*/ 600000 h 720000"/>
              <a:gd name="connsiteX23" fmla="*/ 0 w 720000"/>
              <a:gd name="connsiteY23" fmla="*/ 120000 h 720000"/>
              <a:gd name="connsiteX24" fmla="*/ 120000 w 720000"/>
              <a:gd name="connsiteY24" fmla="*/ 0 h 720000"/>
            </a:gdLst>
            <a:rect l="l" t="t" r="r" b="b"/>
            <a:pathLst>
              <a:path w="720000" h="720000">
                <a:moveTo>
                  <a:pt x="438553" y="189601"/>
                </a:moveTo>
                <a:cubicBezTo>
                  <a:pt x="463230" y="189601"/>
                  <a:pt x="486344" y="199073"/>
                  <a:pt x="503636" y="216365"/>
                </a:cubicBezTo>
                <a:cubicBezTo>
                  <a:pt x="539523" y="252252"/>
                  <a:pt x="539523" y="310557"/>
                  <a:pt x="503636" y="346445"/>
                </a:cubicBezTo>
                <a:lnTo>
                  <a:pt x="362260" y="487907"/>
                </a:lnTo>
                <a:cubicBezTo>
                  <a:pt x="342622" y="507545"/>
                  <a:pt x="266503" y="522665"/>
                  <a:pt x="191861" y="528226"/>
                </a:cubicBezTo>
                <a:cubicBezTo>
                  <a:pt x="197336" y="453584"/>
                  <a:pt x="212456" y="377465"/>
                  <a:pt x="232180" y="357827"/>
                </a:cubicBezTo>
                <a:lnTo>
                  <a:pt x="373556" y="216452"/>
                </a:lnTo>
                <a:cubicBezTo>
                  <a:pt x="390761" y="199073"/>
                  <a:pt x="413875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02666" y="141636"/>
                  <a:pt x="366778" y="155278"/>
                  <a:pt x="339581" y="182476"/>
                </a:cubicBezTo>
                <a:lnTo>
                  <a:pt x="198205" y="323852"/>
                </a:lnTo>
                <a:cubicBezTo>
                  <a:pt x="143723" y="378335"/>
                  <a:pt x="141637" y="578364"/>
                  <a:pt x="141637" y="578364"/>
                </a:cubicBezTo>
                <a:cubicBezTo>
                  <a:pt x="141637" y="578364"/>
                  <a:pt x="341753" y="576278"/>
                  <a:pt x="396149" y="521796"/>
                </a:cubicBezTo>
                <a:lnTo>
                  <a:pt x="537524" y="380420"/>
                </a:lnTo>
                <a:cubicBezTo>
                  <a:pt x="592007" y="325938"/>
                  <a:pt x="592007" y="236872"/>
                  <a:pt x="537524" y="182476"/>
                </a:cubicBezTo>
                <a:cubicBezTo>
                  <a:pt x="510327" y="155191"/>
                  <a:pt x="474440" y="141636"/>
                  <a:pt x="438553" y="141636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bg1"/>
          </a:solidFill>
          <a:ln cap="sq">
            <a:solidFill>
              <a:schemeClr val="bg1"/>
            </a:solidFill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512956" y="751717"/>
            <a:ext cx="5040000" cy="215900"/>
          </a:xfrm>
          <a:prstGeom prst="parallelogram">
            <a:avLst/>
          </a:prstGeom>
          <a:gradFill>
            <a:gsLst>
              <a:gs pos="10000">
                <a:schemeClr val="accent1">
                  <a:lumMod val="20000"/>
                  <a:lumOff val="80000"/>
                </a:schemeClr>
              </a:gs>
              <a:gs pos="95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660400" y="427667"/>
            <a:ext cx="1085850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Produksi Prototipe Ukuran Penuh</a:t>
            </a:r>
            <a:endParaRPr kumimoji="1" lang="zh-CN" altLang="en-US"/>
          </a:p>
        </p:txBody>
      </p:sp>
    </p:spTree>
  </p:cSld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7248524" y="0"/>
            <a:ext cx="2592181" cy="545996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5728392" y="2314777"/>
            <a:ext cx="5803895" cy="34262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rot="0" flipH="0" flipV="0">
            <a:off x="1985218" y="2208625"/>
            <a:ext cx="3416300" cy="2159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l"/>
            <a:r>
              <a:rPr kumimoji="1" lang="en-US" altLang="zh-CN" sz="1283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Perakitan dan Penyempurnaan Desain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1237820" y="2650905"/>
            <a:ext cx="4157140" cy="145958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Merakit furnitur dari prototype dan memastikan tidak ada cacat atau kekurangan.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1985218" y="4475604"/>
            <a:ext cx="3416300" cy="2159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l"/>
            <a:r>
              <a:rPr kumimoji="1" lang="en-US" altLang="zh-CN" sz="1307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Menggunakan Jasa Pembuat Furnitur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1237820" y="4920038"/>
            <a:ext cx="4157140" cy="121406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Jika tidak dapat merakit sendiri, mencari pembuat furnitur ahli untuk merealisasikannya.</a:t>
            </a:r>
            <a:endParaRPr kumimoji="1" lang="zh-CN" altLang="en-US"/>
          </a:p>
        </p:txBody>
      </p:sp>
      <p:pic>
        <p:nvPicPr>
          <p:cNvPr id="8" name=""/>
          <p:cNvPicPr>
            <a:picLocks noChangeAspect="1"/>
          </p:cNvPicPr>
          <p:nvPr/>
        </p:nvPicPr>
        <p:blipFill>
          <a:blip r:embed="rId3">
            <a:alphaModFix amt="100000"/>
          </a:blip>
          <a:srcRect l="4653" t="0" r="4653" b="36733"/>
          <a:stretch>
            <a:fillRect/>
          </a:stretch>
        </p:blipFill>
        <p:spPr>
          <a:xfrm rot="0" flipH="0" flipV="0">
            <a:off x="5245156" y="4585429"/>
            <a:ext cx="6598918" cy="16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标题 1"/>
          <p:cNvSpPr txBox="1"/>
          <p:nvPr/>
        </p:nvSpPr>
        <p:spPr>
          <a:xfrm rot="0" flipH="0" flipV="0">
            <a:off x="6534840" y="2476500"/>
            <a:ext cx="4191000" cy="2590800"/>
          </a:xfrm>
          <a:prstGeom prst="rect">
            <a:avLst/>
          </a:prstGeom>
          <a:blipFill>
            <a:blip r:embed="rId4"/>
            <a:srcRect l="0" t="0" r="0" b="0"/>
            <a:stretch>
              <a:fillRect l="0" t="0" r="0" b="0"/>
            </a:stretch>
          </a:blipFill>
          <a:ln w="9525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1258856" y="1974851"/>
            <a:ext cx="582232" cy="538604"/>
          </a:xfrm>
          <a:custGeom>
            <a:avLst/>
            <a:gdLst>
              <a:gd name="connsiteX0" fmla="*/ 56258 w 778320"/>
              <a:gd name="connsiteY0" fmla="*/ 333700 h 720001"/>
              <a:gd name="connsiteX1" fmla="*/ 56258 w 778320"/>
              <a:gd name="connsiteY1" fmla="*/ 627457 h 720001"/>
              <a:gd name="connsiteX2" fmla="*/ 66946 w 778320"/>
              <a:gd name="connsiteY2" fmla="*/ 653054 h 720001"/>
              <a:gd name="connsiteX3" fmla="*/ 92544 w 778320"/>
              <a:gd name="connsiteY3" fmla="*/ 663743 h 720001"/>
              <a:gd name="connsiteX4" fmla="*/ 685683 w 778320"/>
              <a:gd name="connsiteY4" fmla="*/ 663743 h 720001"/>
              <a:gd name="connsiteX5" fmla="*/ 711281 w 778320"/>
              <a:gd name="connsiteY5" fmla="*/ 653054 h 720001"/>
              <a:gd name="connsiteX6" fmla="*/ 721969 w 778320"/>
              <a:gd name="connsiteY6" fmla="*/ 627457 h 720001"/>
              <a:gd name="connsiteX7" fmla="*/ 721969 w 778320"/>
              <a:gd name="connsiteY7" fmla="*/ 333700 h 720001"/>
              <a:gd name="connsiteX8" fmla="*/ 92544 w 778320"/>
              <a:gd name="connsiteY8" fmla="*/ 142049 h 720001"/>
              <a:gd name="connsiteX9" fmla="*/ 56258 w 778320"/>
              <a:gd name="connsiteY9" fmla="*/ 178336 h 720001"/>
              <a:gd name="connsiteX10" fmla="*/ 56258 w 778320"/>
              <a:gd name="connsiteY10" fmla="*/ 277443 h 720001"/>
              <a:gd name="connsiteX11" fmla="*/ 721969 w 778320"/>
              <a:gd name="connsiteY11" fmla="*/ 277443 h 720001"/>
              <a:gd name="connsiteX12" fmla="*/ 721969 w 778320"/>
              <a:gd name="connsiteY12" fmla="*/ 178336 h 720001"/>
              <a:gd name="connsiteX13" fmla="*/ 685683 w 778320"/>
              <a:gd name="connsiteY13" fmla="*/ 142049 h 720001"/>
              <a:gd name="connsiteX14" fmla="*/ 561355 w 778320"/>
              <a:gd name="connsiteY14" fmla="*/ 142049 h 720001"/>
              <a:gd name="connsiteX15" fmla="*/ 561355 w 778320"/>
              <a:gd name="connsiteY15" fmla="*/ 201026 h 720001"/>
              <a:gd name="connsiteX16" fmla="*/ 533226 w 778320"/>
              <a:gd name="connsiteY16" fmla="*/ 229249 h 720001"/>
              <a:gd name="connsiteX17" fmla="*/ 505097 w 778320"/>
              <a:gd name="connsiteY17" fmla="*/ 201120 h 720001"/>
              <a:gd name="connsiteX18" fmla="*/ 505097 w 778320"/>
              <a:gd name="connsiteY18" fmla="*/ 142049 h 720001"/>
              <a:gd name="connsiteX19" fmla="*/ 273129 w 778320"/>
              <a:gd name="connsiteY19" fmla="*/ 142049 h 720001"/>
              <a:gd name="connsiteX20" fmla="*/ 273129 w 778320"/>
              <a:gd name="connsiteY20" fmla="*/ 201026 h 720001"/>
              <a:gd name="connsiteX21" fmla="*/ 245001 w 778320"/>
              <a:gd name="connsiteY21" fmla="*/ 229249 h 720001"/>
              <a:gd name="connsiteX22" fmla="*/ 216872 w 778320"/>
              <a:gd name="connsiteY22" fmla="*/ 201120 h 720001"/>
              <a:gd name="connsiteX23" fmla="*/ 216872 w 778320"/>
              <a:gd name="connsiteY23" fmla="*/ 142049 h 720001"/>
              <a:gd name="connsiteX24" fmla="*/ 245001 w 778320"/>
              <a:gd name="connsiteY24" fmla="*/ 0 h 720001"/>
              <a:gd name="connsiteX25" fmla="*/ 273129 w 778320"/>
              <a:gd name="connsiteY25" fmla="*/ 28129 h 720001"/>
              <a:gd name="connsiteX26" fmla="*/ 273129 w 778320"/>
              <a:gd name="connsiteY26" fmla="*/ 85792 h 720001"/>
              <a:gd name="connsiteX27" fmla="*/ 505097 w 778320"/>
              <a:gd name="connsiteY27" fmla="*/ 85792 h 720001"/>
              <a:gd name="connsiteX28" fmla="*/ 505097 w 778320"/>
              <a:gd name="connsiteY28" fmla="*/ 28129 h 720001"/>
              <a:gd name="connsiteX29" fmla="*/ 533226 w 778320"/>
              <a:gd name="connsiteY29" fmla="*/ 0 h 720001"/>
              <a:gd name="connsiteX30" fmla="*/ 561355 w 778320"/>
              <a:gd name="connsiteY30" fmla="*/ 28129 h 720001"/>
              <a:gd name="connsiteX31" fmla="*/ 561355 w 778320"/>
              <a:gd name="connsiteY31" fmla="*/ 85792 h 720001"/>
              <a:gd name="connsiteX32" fmla="*/ 685683 w 778320"/>
              <a:gd name="connsiteY32" fmla="*/ 85792 h 720001"/>
              <a:gd name="connsiteX33" fmla="*/ 778320 w 778320"/>
              <a:gd name="connsiteY33" fmla="*/ 178336 h 720001"/>
              <a:gd name="connsiteX34" fmla="*/ 778320 w 778320"/>
              <a:gd name="connsiteY34" fmla="*/ 627457 h 720001"/>
              <a:gd name="connsiteX35" fmla="*/ 685777 w 778320"/>
              <a:gd name="connsiteY35" fmla="*/ 720001 h 720001"/>
              <a:gd name="connsiteX36" fmla="*/ 92544 w 778320"/>
              <a:gd name="connsiteY36" fmla="*/ 720001 h 720001"/>
              <a:gd name="connsiteX37" fmla="*/ 0 w 778320"/>
              <a:gd name="connsiteY37" fmla="*/ 627457 h 720001"/>
              <a:gd name="connsiteX38" fmla="*/ 0 w 778320"/>
              <a:gd name="connsiteY38" fmla="*/ 333700 h 720001"/>
              <a:gd name="connsiteX39" fmla="*/ 0 w 778320"/>
              <a:gd name="connsiteY39" fmla="*/ 277443 h 720001"/>
              <a:gd name="connsiteX40" fmla="*/ 0 w 778320"/>
              <a:gd name="connsiteY40" fmla="*/ 178336 h 720001"/>
              <a:gd name="connsiteX41" fmla="*/ 92544 w 778320"/>
              <a:gd name="connsiteY41" fmla="*/ 85792 h 720001"/>
              <a:gd name="connsiteX42" fmla="*/ 216872 w 778320"/>
              <a:gd name="connsiteY42" fmla="*/ 85792 h 720001"/>
              <a:gd name="connsiteX43" fmla="*/ 216872 w 778320"/>
              <a:gd name="connsiteY43" fmla="*/ 28129 h 720001"/>
              <a:gd name="connsiteX44" fmla="*/ 245001 w 778320"/>
              <a:gd name="connsiteY44" fmla="*/ 0 h 720001"/>
            </a:gdLst>
            <a:rect l="l" t="t" r="r" b="b"/>
            <a:pathLst>
              <a:path w="778320" h="720001">
                <a:moveTo>
                  <a:pt x="56258" y="333700"/>
                </a:moveTo>
                <a:lnTo>
                  <a:pt x="56258" y="627457"/>
                </a:lnTo>
                <a:cubicBezTo>
                  <a:pt x="56258" y="637115"/>
                  <a:pt x="60008" y="646116"/>
                  <a:pt x="66946" y="653054"/>
                </a:cubicBezTo>
                <a:cubicBezTo>
                  <a:pt x="73885" y="659899"/>
                  <a:pt x="82980" y="663743"/>
                  <a:pt x="92544" y="663743"/>
                </a:cubicBezTo>
                <a:lnTo>
                  <a:pt x="685683" y="663743"/>
                </a:lnTo>
                <a:cubicBezTo>
                  <a:pt x="695341" y="663743"/>
                  <a:pt x="704342" y="659993"/>
                  <a:pt x="711281" y="653054"/>
                </a:cubicBezTo>
                <a:cubicBezTo>
                  <a:pt x="718125" y="646116"/>
                  <a:pt x="721969" y="637021"/>
                  <a:pt x="721969" y="627457"/>
                </a:cubicBezTo>
                <a:lnTo>
                  <a:pt x="721969" y="333700"/>
                </a:lnTo>
                <a:close/>
                <a:moveTo>
                  <a:pt x="92544" y="142049"/>
                </a:moveTo>
                <a:cubicBezTo>
                  <a:pt x="72478" y="142049"/>
                  <a:pt x="56258" y="158364"/>
                  <a:pt x="56258" y="178336"/>
                </a:cubicBezTo>
                <a:lnTo>
                  <a:pt x="56258" y="277443"/>
                </a:lnTo>
                <a:lnTo>
                  <a:pt x="721969" y="277443"/>
                </a:lnTo>
                <a:lnTo>
                  <a:pt x="721969" y="178336"/>
                </a:lnTo>
                <a:cubicBezTo>
                  <a:pt x="721969" y="158270"/>
                  <a:pt x="705655" y="142049"/>
                  <a:pt x="685683" y="142049"/>
                </a:cubicBezTo>
                <a:lnTo>
                  <a:pt x="561355" y="142049"/>
                </a:lnTo>
                <a:lnTo>
                  <a:pt x="561355" y="201026"/>
                </a:lnTo>
                <a:cubicBezTo>
                  <a:pt x="561355" y="216591"/>
                  <a:pt x="548790" y="229249"/>
                  <a:pt x="533226" y="229249"/>
                </a:cubicBezTo>
                <a:cubicBezTo>
                  <a:pt x="517661" y="229249"/>
                  <a:pt x="505097" y="216685"/>
                  <a:pt x="505097" y="201120"/>
                </a:cubicBezTo>
                <a:lnTo>
                  <a:pt x="505097" y="142049"/>
                </a:lnTo>
                <a:lnTo>
                  <a:pt x="273129" y="142049"/>
                </a:lnTo>
                <a:lnTo>
                  <a:pt x="273129" y="201026"/>
                </a:lnTo>
                <a:cubicBezTo>
                  <a:pt x="273129" y="216591"/>
                  <a:pt x="260565" y="229249"/>
                  <a:pt x="245001" y="229249"/>
                </a:cubicBezTo>
                <a:cubicBezTo>
                  <a:pt x="229436" y="229249"/>
                  <a:pt x="216872" y="216685"/>
                  <a:pt x="216872" y="201120"/>
                </a:cubicBezTo>
                <a:lnTo>
                  <a:pt x="216872" y="142049"/>
                </a:lnTo>
                <a:close/>
                <a:moveTo>
                  <a:pt x="245001" y="0"/>
                </a:moveTo>
                <a:cubicBezTo>
                  <a:pt x="260565" y="0"/>
                  <a:pt x="273129" y="12564"/>
                  <a:pt x="273129" y="28129"/>
                </a:cubicBezTo>
                <a:lnTo>
                  <a:pt x="273129" y="85792"/>
                </a:lnTo>
                <a:lnTo>
                  <a:pt x="505097" y="85792"/>
                </a:lnTo>
                <a:lnTo>
                  <a:pt x="505097" y="28129"/>
                </a:lnTo>
                <a:cubicBezTo>
                  <a:pt x="505097" y="12564"/>
                  <a:pt x="517661" y="0"/>
                  <a:pt x="533226" y="0"/>
                </a:cubicBezTo>
                <a:cubicBezTo>
                  <a:pt x="548790" y="0"/>
                  <a:pt x="561355" y="12564"/>
                  <a:pt x="561355" y="28129"/>
                </a:cubicBezTo>
                <a:lnTo>
                  <a:pt x="561355" y="85792"/>
                </a:lnTo>
                <a:lnTo>
                  <a:pt x="685683" y="85792"/>
                </a:lnTo>
                <a:cubicBezTo>
                  <a:pt x="736784" y="85792"/>
                  <a:pt x="778227" y="127235"/>
                  <a:pt x="778320" y="178336"/>
                </a:cubicBezTo>
                <a:lnTo>
                  <a:pt x="778320" y="627457"/>
                </a:lnTo>
                <a:cubicBezTo>
                  <a:pt x="778320" y="678370"/>
                  <a:pt x="736690" y="720001"/>
                  <a:pt x="685777" y="720001"/>
                </a:cubicBezTo>
                <a:lnTo>
                  <a:pt x="92544" y="720001"/>
                </a:lnTo>
                <a:cubicBezTo>
                  <a:pt x="41631" y="720001"/>
                  <a:pt x="0" y="678370"/>
                  <a:pt x="0" y="627457"/>
                </a:cubicBezTo>
                <a:lnTo>
                  <a:pt x="0" y="333700"/>
                </a:lnTo>
                <a:lnTo>
                  <a:pt x="0" y="277443"/>
                </a:lnTo>
                <a:lnTo>
                  <a:pt x="0" y="178336"/>
                </a:lnTo>
                <a:cubicBezTo>
                  <a:pt x="0" y="127235"/>
                  <a:pt x="41443" y="85792"/>
                  <a:pt x="92544" y="85792"/>
                </a:cubicBezTo>
                <a:lnTo>
                  <a:pt x="216872" y="85792"/>
                </a:lnTo>
                <a:lnTo>
                  <a:pt x="216872" y="28129"/>
                </a:lnTo>
                <a:cubicBezTo>
                  <a:pt x="216872" y="12564"/>
                  <a:pt x="229436" y="0"/>
                  <a:pt x="24500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1258856" y="4212080"/>
            <a:ext cx="582232" cy="582232"/>
          </a:xfrm>
          <a:custGeom>
            <a:avLst/>
            <a:gdLst>
              <a:gd name="connsiteX0" fmla="*/ 438553 w 720000"/>
              <a:gd name="connsiteY0" fmla="*/ 189601 h 720000"/>
              <a:gd name="connsiteX1" fmla="*/ 373556 w 720000"/>
              <a:gd name="connsiteY1" fmla="*/ 216451 h 720000"/>
              <a:gd name="connsiteX2" fmla="*/ 232180 w 720000"/>
              <a:gd name="connsiteY2" fmla="*/ 357827 h 720000"/>
              <a:gd name="connsiteX3" fmla="*/ 191861 w 720000"/>
              <a:gd name="connsiteY3" fmla="*/ 528226 h 720000"/>
              <a:gd name="connsiteX4" fmla="*/ 362260 w 720000"/>
              <a:gd name="connsiteY4" fmla="*/ 487907 h 720000"/>
              <a:gd name="connsiteX5" fmla="*/ 503636 w 720000"/>
              <a:gd name="connsiteY5" fmla="*/ 346444 h 720000"/>
              <a:gd name="connsiteX6" fmla="*/ 503636 w 720000"/>
              <a:gd name="connsiteY6" fmla="*/ 216365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537524 w 720000"/>
              <a:gd name="connsiteY9" fmla="*/ 182476 h 720000"/>
              <a:gd name="connsiteX10" fmla="*/ 537524 w 720000"/>
              <a:gd name="connsiteY10" fmla="*/ 380420 h 720000"/>
              <a:gd name="connsiteX11" fmla="*/ 396149 w 720000"/>
              <a:gd name="connsiteY11" fmla="*/ 521796 h 720000"/>
              <a:gd name="connsiteX12" fmla="*/ 141637 w 720000"/>
              <a:gd name="connsiteY12" fmla="*/ 578364 h 720000"/>
              <a:gd name="connsiteX13" fmla="*/ 198205 w 720000"/>
              <a:gd name="connsiteY13" fmla="*/ 323852 h 720000"/>
              <a:gd name="connsiteX14" fmla="*/ 339581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47965 h 720000"/>
              <a:gd name="connsiteX17" fmla="*/ 47965 w 720000"/>
              <a:gd name="connsiteY17" fmla="*/ 120000 h 720000"/>
              <a:gd name="connsiteX18" fmla="*/ 47965 w 720000"/>
              <a:gd name="connsiteY18" fmla="*/ 600000 h 720000"/>
              <a:gd name="connsiteX19" fmla="*/ 120000 w 720000"/>
              <a:gd name="connsiteY19" fmla="*/ 672035 h 720000"/>
              <a:gd name="connsiteX20" fmla="*/ 600000 w 720000"/>
              <a:gd name="connsiteY20" fmla="*/ 672035 h 720000"/>
              <a:gd name="connsiteX21" fmla="*/ 672035 w 720000"/>
              <a:gd name="connsiteY21" fmla="*/ 600000 h 720000"/>
              <a:gd name="connsiteX22" fmla="*/ 672035 w 720000"/>
              <a:gd name="connsiteY22" fmla="*/ 120000 h 720000"/>
              <a:gd name="connsiteX23" fmla="*/ 600000 w 720000"/>
              <a:gd name="connsiteY23" fmla="*/ 47965 h 720000"/>
              <a:gd name="connsiteX24" fmla="*/ 120000 w 720000"/>
              <a:gd name="connsiteY24" fmla="*/ 0 h 720000"/>
              <a:gd name="connsiteX25" fmla="*/ 600000 w 720000"/>
              <a:gd name="connsiteY25" fmla="*/ 0 h 720000"/>
              <a:gd name="connsiteX26" fmla="*/ 720000 w 720000"/>
              <a:gd name="connsiteY26" fmla="*/ 120000 h 720000"/>
              <a:gd name="connsiteX27" fmla="*/ 720000 w 720000"/>
              <a:gd name="connsiteY27" fmla="*/ 600000 h 720000"/>
              <a:gd name="connsiteX28" fmla="*/ 600000 w 720000"/>
              <a:gd name="connsiteY28" fmla="*/ 720000 h 720000"/>
              <a:gd name="connsiteX29" fmla="*/ 120000 w 720000"/>
              <a:gd name="connsiteY29" fmla="*/ 720000 h 720000"/>
              <a:gd name="connsiteX30" fmla="*/ 0 w 720000"/>
              <a:gd name="connsiteY30" fmla="*/ 600000 h 720000"/>
              <a:gd name="connsiteX31" fmla="*/ 0 w 720000"/>
              <a:gd name="connsiteY31" fmla="*/ 120000 h 720000"/>
              <a:gd name="connsiteX32" fmla="*/ 120000 w 720000"/>
              <a:gd name="connsiteY32" fmla="*/ 0 h 720000"/>
            </a:gdLst>
            <a:rect l="l" t="t" r="r" b="b"/>
            <a:pathLst>
              <a:path w="720000" h="720000">
                <a:moveTo>
                  <a:pt x="438553" y="189601"/>
                </a:moveTo>
                <a:cubicBezTo>
                  <a:pt x="413875" y="189601"/>
                  <a:pt x="390761" y="199073"/>
                  <a:pt x="373556" y="216451"/>
                </a:cubicBezTo>
                <a:lnTo>
                  <a:pt x="232180" y="357827"/>
                </a:lnTo>
                <a:cubicBezTo>
                  <a:pt x="212456" y="377465"/>
                  <a:pt x="197336" y="453584"/>
                  <a:pt x="191861" y="528226"/>
                </a:cubicBezTo>
                <a:cubicBezTo>
                  <a:pt x="266503" y="522665"/>
                  <a:pt x="342622" y="507545"/>
                  <a:pt x="362260" y="487907"/>
                </a:cubicBezTo>
                <a:lnTo>
                  <a:pt x="503636" y="346444"/>
                </a:lnTo>
                <a:cubicBezTo>
                  <a:pt x="539523" y="310557"/>
                  <a:pt x="539523" y="252252"/>
                  <a:pt x="503636" y="216365"/>
                </a:cubicBezTo>
                <a:cubicBezTo>
                  <a:pt x="486344" y="199073"/>
                  <a:pt x="463230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74440" y="141636"/>
                  <a:pt x="510327" y="155191"/>
                  <a:pt x="537524" y="182476"/>
                </a:cubicBezTo>
                <a:cubicBezTo>
                  <a:pt x="592007" y="236872"/>
                  <a:pt x="592007" y="325938"/>
                  <a:pt x="537524" y="380420"/>
                </a:cubicBezTo>
                <a:lnTo>
                  <a:pt x="396149" y="521796"/>
                </a:lnTo>
                <a:cubicBezTo>
                  <a:pt x="341753" y="576278"/>
                  <a:pt x="141637" y="578364"/>
                  <a:pt x="141637" y="578364"/>
                </a:cubicBezTo>
                <a:cubicBezTo>
                  <a:pt x="141637" y="578364"/>
                  <a:pt x="143723" y="378334"/>
                  <a:pt x="198205" y="323852"/>
                </a:cubicBezTo>
                <a:lnTo>
                  <a:pt x="339581" y="182476"/>
                </a:lnTo>
                <a:cubicBezTo>
                  <a:pt x="366778" y="155278"/>
                  <a:pt x="402666" y="141636"/>
                  <a:pt x="438553" y="141636"/>
                </a:cubicBezTo>
                <a:close/>
                <a:moveTo>
                  <a:pt x="120000" y="47965"/>
                </a:moveTo>
                <a:cubicBezTo>
                  <a:pt x="80290" y="47965"/>
                  <a:pt x="47965" y="80290"/>
                  <a:pt x="47965" y="120000"/>
                </a:cubicBezTo>
                <a:lnTo>
                  <a:pt x="47965" y="600000"/>
                </a:lnTo>
                <a:cubicBezTo>
                  <a:pt x="47965" y="639711"/>
                  <a:pt x="80290" y="672035"/>
                  <a:pt x="120000" y="672035"/>
                </a:cubicBezTo>
                <a:lnTo>
                  <a:pt x="600000" y="672035"/>
                </a:lnTo>
                <a:cubicBezTo>
                  <a:pt x="639711" y="672035"/>
                  <a:pt x="672035" y="639711"/>
                  <a:pt x="672035" y="600000"/>
                </a:cubicBezTo>
                <a:lnTo>
                  <a:pt x="672035" y="120000"/>
                </a:lnTo>
                <a:cubicBezTo>
                  <a:pt x="672035" y="80290"/>
                  <a:pt x="639711" y="47965"/>
                  <a:pt x="600000" y="47965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512956" y="751717"/>
            <a:ext cx="5040000" cy="215900"/>
          </a:xfrm>
          <a:prstGeom prst="parallelogram">
            <a:avLst/>
          </a:prstGeom>
          <a:gradFill>
            <a:gsLst>
              <a:gs pos="10000">
                <a:schemeClr val="accent1">
                  <a:lumMod val="20000"/>
                  <a:lumOff val="80000"/>
                </a:schemeClr>
              </a:gs>
              <a:gs pos="95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660400" y="427667"/>
            <a:ext cx="1085850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Proses Assembling</a:t>
            </a:r>
            <a:endParaRPr kumimoji="1" lang="zh-CN" altLang="en-US"/>
          </a:p>
        </p:txBody>
      </p:sp>
    </p:spTree>
  </p:cSld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2590800"/>
            <a:ext cx="12192000" cy="36449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21217" r="0" b="21217"/>
          <a:stretch>
            <a:fillRect/>
          </a:stretch>
        </p:blipFill>
        <p:spPr>
          <a:xfrm rot="0" flipH="0" flipV="0">
            <a:off x="-2540" y="2924518"/>
            <a:ext cx="12192000" cy="3933482"/>
          </a:xfrm>
          <a:custGeom>
            <a:avLst/>
            <a:gdLst/>
            <a:rect l="l" t="t" r="r" b="b"/>
            <a:pathLst>
              <a:path w="12192000" h="3933482">
                <a:moveTo>
                  <a:pt x="0" y="0"/>
                </a:moveTo>
                <a:lnTo>
                  <a:pt x="12192000" y="0"/>
                </a:lnTo>
                <a:lnTo>
                  <a:pt x="12192000" y="3933482"/>
                </a:lnTo>
                <a:lnTo>
                  <a:pt x="0" y="393348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rot="0" flipH="0" flipV="0">
            <a:off x="0" y="2924518"/>
            <a:ext cx="12192000" cy="3933482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" name=""/>
          <p:cNvGrpSpPr/>
          <p:nvPr/>
        </p:nvGrpSpPr>
        <p:grpSpPr>
          <a:xfrm>
            <a:off x="10725107" y="792167"/>
            <a:ext cx="793793" cy="338133"/>
            <a:chOff x="10725107" y="792167"/>
            <a:chExt cx="793793" cy="338133"/>
          </a:xfrm>
        </p:grpSpPr>
        <p:sp>
          <p:nvSpPr>
            <p:cNvPr id="6" name="标题 1"/>
            <p:cNvSpPr txBox="1"/>
            <p:nvPr/>
          </p:nvSpPr>
          <p:spPr>
            <a:xfrm rot="5400000" flipH="0" flipV="0">
              <a:off x="1122725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标题 1"/>
            <p:cNvSpPr txBox="1"/>
            <p:nvPr/>
          </p:nvSpPr>
          <p:spPr>
            <a:xfrm rot="5400000" flipH="0" flipV="0">
              <a:off x="1104437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标题 1"/>
            <p:cNvSpPr txBox="1"/>
            <p:nvPr/>
          </p:nvSpPr>
          <p:spPr>
            <a:xfrm rot="5400000" flipH="0" flipV="0">
              <a:off x="1086149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标题 1"/>
            <p:cNvSpPr txBox="1"/>
            <p:nvPr/>
          </p:nvSpPr>
          <p:spPr>
            <a:xfrm rot="5400000" flipH="0" flipV="0">
              <a:off x="1067861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0" name="标题 1"/>
          <p:cNvSpPr txBox="1"/>
          <p:nvPr/>
        </p:nvSpPr>
        <p:spPr>
          <a:xfrm rot="0" flipH="0" flipV="0">
            <a:off x="660400" y="1720692"/>
            <a:ext cx="4267200" cy="101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l"/>
            <a:r>
              <a:rPr kumimoji="1" lang="en-US" altLang="zh-CN" sz="80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04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759049" y="889288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60400" y="3064528"/>
            <a:ext cx="10858500" cy="10042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Fungsi dan Estetika Furnitur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807480" y="785329"/>
            <a:ext cx="1972040" cy="244885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8215631" y="2457472"/>
            <a:ext cx="720000" cy="652770"/>
          </a:xfrm>
          <a:custGeom>
            <a:avLst/>
            <a:gdLst>
              <a:gd name="connsiteX0" fmla="*/ 31770 w 794163"/>
              <a:gd name="connsiteY0" fmla="*/ 656460 h 720001"/>
              <a:gd name="connsiteX1" fmla="*/ 762297 w 794163"/>
              <a:gd name="connsiteY1" fmla="*/ 656460 h 720001"/>
              <a:gd name="connsiteX2" fmla="*/ 794163 w 794163"/>
              <a:gd name="connsiteY2" fmla="*/ 688230 h 720001"/>
              <a:gd name="connsiteX3" fmla="*/ 762392 w 794163"/>
              <a:gd name="connsiteY3" fmla="*/ 720001 h 720001"/>
              <a:gd name="connsiteX4" fmla="*/ 31770 w 794163"/>
              <a:gd name="connsiteY4" fmla="*/ 720001 h 720001"/>
              <a:gd name="connsiteX5" fmla="*/ 0 w 794163"/>
              <a:gd name="connsiteY5" fmla="*/ 688230 h 720001"/>
              <a:gd name="connsiteX6" fmla="*/ 31770 w 794163"/>
              <a:gd name="connsiteY6" fmla="*/ 656460 h 720001"/>
              <a:gd name="connsiteX7" fmla="*/ 613493 w 794163"/>
              <a:gd name="connsiteY7" fmla="*/ 317608 h 720001"/>
              <a:gd name="connsiteX8" fmla="*/ 710048 w 794163"/>
              <a:gd name="connsiteY8" fmla="*/ 317608 h 720001"/>
              <a:gd name="connsiteX9" fmla="*/ 767655 w 794163"/>
              <a:gd name="connsiteY9" fmla="*/ 375216 h 720001"/>
              <a:gd name="connsiteX10" fmla="*/ 767655 w 794163"/>
              <a:gd name="connsiteY10" fmla="*/ 524689 h 720001"/>
              <a:gd name="connsiteX11" fmla="*/ 710048 w 794163"/>
              <a:gd name="connsiteY11" fmla="*/ 582297 h 720001"/>
              <a:gd name="connsiteX12" fmla="*/ 613493 w 794163"/>
              <a:gd name="connsiteY12" fmla="*/ 582297 h 720001"/>
              <a:gd name="connsiteX13" fmla="*/ 555885 w 794163"/>
              <a:gd name="connsiteY13" fmla="*/ 524689 h 720001"/>
              <a:gd name="connsiteX14" fmla="*/ 555885 w 794163"/>
              <a:gd name="connsiteY14" fmla="*/ 375216 h 720001"/>
              <a:gd name="connsiteX15" fmla="*/ 613493 w 794163"/>
              <a:gd name="connsiteY15" fmla="*/ 317608 h 720001"/>
              <a:gd name="connsiteX16" fmla="*/ 84019 w 794163"/>
              <a:gd name="connsiteY16" fmla="*/ 211770 h 720001"/>
              <a:gd name="connsiteX17" fmla="*/ 180574 w 794163"/>
              <a:gd name="connsiteY17" fmla="*/ 211770 h 720001"/>
              <a:gd name="connsiteX18" fmla="*/ 238182 w 794163"/>
              <a:gd name="connsiteY18" fmla="*/ 269282 h 720001"/>
              <a:gd name="connsiteX19" fmla="*/ 238182 w 794163"/>
              <a:gd name="connsiteY19" fmla="*/ 524785 h 720001"/>
              <a:gd name="connsiteX20" fmla="*/ 180574 w 794163"/>
              <a:gd name="connsiteY20" fmla="*/ 582393 h 720001"/>
              <a:gd name="connsiteX21" fmla="*/ 84019 w 794163"/>
              <a:gd name="connsiteY21" fmla="*/ 582393 h 720001"/>
              <a:gd name="connsiteX22" fmla="*/ 26411 w 794163"/>
              <a:gd name="connsiteY22" fmla="*/ 524785 h 720001"/>
              <a:gd name="connsiteX23" fmla="*/ 26411 w 794163"/>
              <a:gd name="connsiteY23" fmla="*/ 269378 h 720001"/>
              <a:gd name="connsiteX24" fmla="*/ 84019 w 794163"/>
              <a:gd name="connsiteY24" fmla="*/ 211770 h 720001"/>
              <a:gd name="connsiteX25" fmla="*/ 348708 w 794163"/>
              <a:gd name="connsiteY25" fmla="*/ 0 h 720001"/>
              <a:gd name="connsiteX26" fmla="*/ 445359 w 794163"/>
              <a:gd name="connsiteY26" fmla="*/ 0 h 720001"/>
              <a:gd name="connsiteX27" fmla="*/ 502871 w 794163"/>
              <a:gd name="connsiteY27" fmla="*/ 57607 h 720001"/>
              <a:gd name="connsiteX28" fmla="*/ 502871 w 794163"/>
              <a:gd name="connsiteY28" fmla="*/ 524785 h 720001"/>
              <a:gd name="connsiteX29" fmla="*/ 445263 w 794163"/>
              <a:gd name="connsiteY29" fmla="*/ 582393 h 720001"/>
              <a:gd name="connsiteX30" fmla="*/ 348708 w 794163"/>
              <a:gd name="connsiteY30" fmla="*/ 582393 h 720001"/>
              <a:gd name="connsiteX31" fmla="*/ 291100 w 794163"/>
              <a:gd name="connsiteY31" fmla="*/ 524785 h 720001"/>
              <a:gd name="connsiteX32" fmla="*/ 291100 w 794163"/>
              <a:gd name="connsiteY32" fmla="*/ 57607 h 720001"/>
              <a:gd name="connsiteX33" fmla="*/ 348708 w 794163"/>
              <a:gd name="connsiteY33" fmla="*/ 0 h 720001"/>
            </a:gdLst>
            <a:rect l="l" t="t" r="r" b="b"/>
            <a:pathLst>
              <a:path w="794163" h="720001">
                <a:moveTo>
                  <a:pt x="31770" y="656460"/>
                </a:moveTo>
                <a:lnTo>
                  <a:pt x="762297" y="656460"/>
                </a:lnTo>
                <a:cubicBezTo>
                  <a:pt x="779904" y="656460"/>
                  <a:pt x="794067" y="670622"/>
                  <a:pt x="794163" y="688230"/>
                </a:cubicBezTo>
                <a:cubicBezTo>
                  <a:pt x="794163" y="705742"/>
                  <a:pt x="779904" y="720001"/>
                  <a:pt x="762392" y="720001"/>
                </a:cubicBezTo>
                <a:lnTo>
                  <a:pt x="31770" y="720001"/>
                </a:lnTo>
                <a:cubicBezTo>
                  <a:pt x="14258" y="720001"/>
                  <a:pt x="0" y="705742"/>
                  <a:pt x="0" y="688230"/>
                </a:cubicBezTo>
                <a:cubicBezTo>
                  <a:pt x="0" y="670718"/>
                  <a:pt x="14258" y="656460"/>
                  <a:pt x="31770" y="656460"/>
                </a:cubicBezTo>
                <a:close/>
                <a:moveTo>
                  <a:pt x="613493" y="317608"/>
                </a:moveTo>
                <a:lnTo>
                  <a:pt x="710048" y="317608"/>
                </a:lnTo>
                <a:cubicBezTo>
                  <a:pt x="741818" y="317608"/>
                  <a:pt x="767655" y="343445"/>
                  <a:pt x="767655" y="375216"/>
                </a:cubicBezTo>
                <a:lnTo>
                  <a:pt x="767655" y="524689"/>
                </a:lnTo>
                <a:cubicBezTo>
                  <a:pt x="767655" y="556364"/>
                  <a:pt x="741723" y="582297"/>
                  <a:pt x="710048" y="582297"/>
                </a:cubicBezTo>
                <a:lnTo>
                  <a:pt x="613493" y="582297"/>
                </a:lnTo>
                <a:cubicBezTo>
                  <a:pt x="581818" y="582297"/>
                  <a:pt x="555885" y="556364"/>
                  <a:pt x="555885" y="524689"/>
                </a:cubicBezTo>
                <a:lnTo>
                  <a:pt x="555885" y="375216"/>
                </a:lnTo>
                <a:cubicBezTo>
                  <a:pt x="555885" y="343349"/>
                  <a:pt x="581722" y="317608"/>
                  <a:pt x="613493" y="317608"/>
                </a:cubicBezTo>
                <a:close/>
                <a:moveTo>
                  <a:pt x="84019" y="211770"/>
                </a:moveTo>
                <a:lnTo>
                  <a:pt x="180574" y="211770"/>
                </a:lnTo>
                <a:cubicBezTo>
                  <a:pt x="212440" y="211770"/>
                  <a:pt x="238182" y="237512"/>
                  <a:pt x="238182" y="269282"/>
                </a:cubicBezTo>
                <a:lnTo>
                  <a:pt x="238182" y="524785"/>
                </a:lnTo>
                <a:cubicBezTo>
                  <a:pt x="238182" y="556460"/>
                  <a:pt x="212248" y="582393"/>
                  <a:pt x="180574" y="582393"/>
                </a:cubicBezTo>
                <a:lnTo>
                  <a:pt x="84019" y="582393"/>
                </a:lnTo>
                <a:cubicBezTo>
                  <a:pt x="52344" y="582393"/>
                  <a:pt x="26411" y="556460"/>
                  <a:pt x="26411" y="524785"/>
                </a:cubicBezTo>
                <a:lnTo>
                  <a:pt x="26411" y="269378"/>
                </a:lnTo>
                <a:cubicBezTo>
                  <a:pt x="26411" y="237512"/>
                  <a:pt x="52248" y="211770"/>
                  <a:pt x="84019" y="211770"/>
                </a:cubicBezTo>
                <a:close/>
                <a:moveTo>
                  <a:pt x="348708" y="0"/>
                </a:moveTo>
                <a:lnTo>
                  <a:pt x="445359" y="0"/>
                </a:lnTo>
                <a:cubicBezTo>
                  <a:pt x="477129" y="0"/>
                  <a:pt x="502871" y="25741"/>
                  <a:pt x="502871" y="57607"/>
                </a:cubicBezTo>
                <a:lnTo>
                  <a:pt x="502871" y="524785"/>
                </a:lnTo>
                <a:cubicBezTo>
                  <a:pt x="502871" y="556460"/>
                  <a:pt x="476937" y="582393"/>
                  <a:pt x="445263" y="582393"/>
                </a:cubicBezTo>
                <a:lnTo>
                  <a:pt x="348708" y="582393"/>
                </a:lnTo>
                <a:cubicBezTo>
                  <a:pt x="317033" y="582393"/>
                  <a:pt x="291100" y="556460"/>
                  <a:pt x="291100" y="524785"/>
                </a:cubicBezTo>
                <a:lnTo>
                  <a:pt x="291100" y="57607"/>
                </a:lnTo>
                <a:cubicBezTo>
                  <a:pt x="291100" y="25741"/>
                  <a:pt x="316937" y="0"/>
                  <a:pt x="348708" y="0"/>
                </a:cubicBezTo>
                <a:close/>
              </a:path>
            </a:pathLst>
          </a:custGeom>
          <a:solidFill>
            <a:schemeClr val="accent2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5400000" flipH="1" flipV="0">
            <a:off x="5807446" y="-330496"/>
            <a:ext cx="2197043" cy="5885849"/>
          </a:xfrm>
          <a:prstGeom prst="uturnArrow">
            <a:avLst>
              <a:gd name="adj1" fmla="val 14474"/>
              <a:gd name="adj2" fmla="val 18135"/>
              <a:gd name="adj3" fmla="val 28662"/>
              <a:gd name="adj4" fmla="val 43750"/>
              <a:gd name="adj5" fmla="val 44860"/>
            </a:avLst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/>
              </a:gs>
            </a:gsLst>
            <a:lin ang="189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5400000" flipH="1" flipV="0">
            <a:off x="959500" y="-330496"/>
            <a:ext cx="2197043" cy="5885849"/>
          </a:xfrm>
          <a:prstGeom prst="uturnArrow">
            <a:avLst>
              <a:gd name="adj1" fmla="val 14474"/>
              <a:gd name="adj2" fmla="val 18135"/>
              <a:gd name="adj3" fmla="val 28662"/>
              <a:gd name="adj4" fmla="val 43750"/>
              <a:gd name="adj5" fmla="val 44860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189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3342370" y="2372366"/>
            <a:ext cx="720000" cy="720000"/>
          </a:xfrm>
          <a:custGeom>
            <a:avLst/>
            <a:gdLst>
              <a:gd name="connsiteX0" fmla="*/ 438553 w 720000"/>
              <a:gd name="connsiteY0" fmla="*/ 189601 h 720000"/>
              <a:gd name="connsiteX1" fmla="*/ 503636 w 720000"/>
              <a:gd name="connsiteY1" fmla="*/ 216365 h 720000"/>
              <a:gd name="connsiteX2" fmla="*/ 503636 w 720000"/>
              <a:gd name="connsiteY2" fmla="*/ 346445 h 720000"/>
              <a:gd name="connsiteX3" fmla="*/ 362260 w 720000"/>
              <a:gd name="connsiteY3" fmla="*/ 487907 h 720000"/>
              <a:gd name="connsiteX4" fmla="*/ 191861 w 720000"/>
              <a:gd name="connsiteY4" fmla="*/ 528226 h 720000"/>
              <a:gd name="connsiteX5" fmla="*/ 232180 w 720000"/>
              <a:gd name="connsiteY5" fmla="*/ 357827 h 720000"/>
              <a:gd name="connsiteX6" fmla="*/ 373556 w 720000"/>
              <a:gd name="connsiteY6" fmla="*/ 216452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339581 w 720000"/>
              <a:gd name="connsiteY9" fmla="*/ 182476 h 720000"/>
              <a:gd name="connsiteX10" fmla="*/ 198205 w 720000"/>
              <a:gd name="connsiteY10" fmla="*/ 323852 h 720000"/>
              <a:gd name="connsiteX11" fmla="*/ 141637 w 720000"/>
              <a:gd name="connsiteY11" fmla="*/ 578364 h 720000"/>
              <a:gd name="connsiteX12" fmla="*/ 396149 w 720000"/>
              <a:gd name="connsiteY12" fmla="*/ 521796 h 720000"/>
              <a:gd name="connsiteX13" fmla="*/ 537524 w 720000"/>
              <a:gd name="connsiteY13" fmla="*/ 380420 h 720000"/>
              <a:gd name="connsiteX14" fmla="*/ 537524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0 h 720000"/>
              <a:gd name="connsiteX17" fmla="*/ 600000 w 720000"/>
              <a:gd name="connsiteY17" fmla="*/ 0 h 720000"/>
              <a:gd name="connsiteX18" fmla="*/ 720000 w 720000"/>
              <a:gd name="connsiteY18" fmla="*/ 120000 h 720000"/>
              <a:gd name="connsiteX19" fmla="*/ 720000 w 720000"/>
              <a:gd name="connsiteY19" fmla="*/ 600000 h 720000"/>
              <a:gd name="connsiteX20" fmla="*/ 600000 w 720000"/>
              <a:gd name="connsiteY20" fmla="*/ 720000 h 720000"/>
              <a:gd name="connsiteX21" fmla="*/ 120000 w 720000"/>
              <a:gd name="connsiteY21" fmla="*/ 720000 h 720000"/>
              <a:gd name="connsiteX22" fmla="*/ 0 w 720000"/>
              <a:gd name="connsiteY22" fmla="*/ 600000 h 720000"/>
              <a:gd name="connsiteX23" fmla="*/ 0 w 720000"/>
              <a:gd name="connsiteY23" fmla="*/ 120000 h 720000"/>
              <a:gd name="connsiteX24" fmla="*/ 120000 w 720000"/>
              <a:gd name="connsiteY24" fmla="*/ 0 h 720000"/>
            </a:gdLst>
            <a:rect l="l" t="t" r="r" b="b"/>
            <a:pathLst>
              <a:path w="720000" h="720000">
                <a:moveTo>
                  <a:pt x="438553" y="189601"/>
                </a:moveTo>
                <a:cubicBezTo>
                  <a:pt x="463230" y="189601"/>
                  <a:pt x="486344" y="199073"/>
                  <a:pt x="503636" y="216365"/>
                </a:cubicBezTo>
                <a:cubicBezTo>
                  <a:pt x="539523" y="252252"/>
                  <a:pt x="539523" y="310557"/>
                  <a:pt x="503636" y="346445"/>
                </a:cubicBezTo>
                <a:lnTo>
                  <a:pt x="362260" y="487907"/>
                </a:lnTo>
                <a:cubicBezTo>
                  <a:pt x="342622" y="507545"/>
                  <a:pt x="266503" y="522665"/>
                  <a:pt x="191861" y="528226"/>
                </a:cubicBezTo>
                <a:cubicBezTo>
                  <a:pt x="197336" y="453584"/>
                  <a:pt x="212456" y="377465"/>
                  <a:pt x="232180" y="357827"/>
                </a:cubicBezTo>
                <a:lnTo>
                  <a:pt x="373556" y="216452"/>
                </a:lnTo>
                <a:cubicBezTo>
                  <a:pt x="390761" y="199073"/>
                  <a:pt x="413875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02666" y="141636"/>
                  <a:pt x="366778" y="155278"/>
                  <a:pt x="339581" y="182476"/>
                </a:cubicBezTo>
                <a:lnTo>
                  <a:pt x="198205" y="323852"/>
                </a:lnTo>
                <a:cubicBezTo>
                  <a:pt x="143723" y="378335"/>
                  <a:pt x="141637" y="578364"/>
                  <a:pt x="141637" y="578364"/>
                </a:cubicBezTo>
                <a:cubicBezTo>
                  <a:pt x="141637" y="578364"/>
                  <a:pt x="341753" y="576278"/>
                  <a:pt x="396149" y="521796"/>
                </a:cubicBezTo>
                <a:lnTo>
                  <a:pt x="537524" y="380420"/>
                </a:lnTo>
                <a:cubicBezTo>
                  <a:pt x="592007" y="325938"/>
                  <a:pt x="592007" y="236872"/>
                  <a:pt x="537524" y="182476"/>
                </a:cubicBezTo>
                <a:cubicBezTo>
                  <a:pt x="510327" y="155191"/>
                  <a:pt x="474440" y="141636"/>
                  <a:pt x="438553" y="141636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accent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1722370" y="4562961"/>
            <a:ext cx="3960000" cy="114056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Mengulas desain yang mengombinasikan estetika dan efisiensi ruang.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1722370" y="3736350"/>
            <a:ext cx="3960000" cy="756001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Rancangan Minimalis dan Futuristik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6595631" y="4562961"/>
            <a:ext cx="3960000" cy="114056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Fokus pada kenyamanan dan kepraktisan dalam penggunaan sehari- hari.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6595631" y="3736350"/>
            <a:ext cx="3960000" cy="756001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Ergonimis dan Kepraktisan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512956" y="751717"/>
            <a:ext cx="5040000" cy="215900"/>
          </a:xfrm>
          <a:prstGeom prst="parallelogram">
            <a:avLst/>
          </a:prstGeom>
          <a:gradFill>
            <a:gsLst>
              <a:gs pos="10000">
                <a:schemeClr val="accent1">
                  <a:lumMod val="20000"/>
                  <a:lumOff val="80000"/>
                </a:schemeClr>
              </a:gs>
              <a:gs pos="95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660400" y="427667"/>
            <a:ext cx="1085850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Desain Inovatif</a:t>
            </a:r>
            <a:endParaRPr kumimoji="1" lang="zh-CN" altLang="en-US"/>
          </a:p>
        </p:txBody>
      </p:sp>
    </p:spTree>
  </p:cSld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2257020" y="1752600"/>
            <a:ext cx="8758989" cy="1347537"/>
          </a:xfrm>
          <a:prstGeom prst="roundRect">
            <a:avLst>
              <a:gd name="adj" fmla="val 9524"/>
            </a:avLst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3696205" y="2294313"/>
            <a:ext cx="7023161" cy="719673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Mengembangkan desain menggunakan kayu dari hutan berkelanjutan dan bahan daur ulang.</a:t>
            </a: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2700000" flipH="0" flipV="0">
            <a:off x="1339754" y="1652336"/>
            <a:ext cx="1548064" cy="1548065"/>
          </a:xfrm>
          <a:prstGeom prst="roundRect">
            <a:avLst>
              <a:gd name="adj" fmla="val 865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2700000" flipH="0" flipV="0">
            <a:off x="1457921" y="1770502"/>
            <a:ext cx="1311731" cy="1311732"/>
          </a:xfrm>
          <a:prstGeom prst="roundRect">
            <a:avLst>
              <a:gd name="adj" fmla="val 8650"/>
            </a:avLst>
          </a:prstGeom>
          <a:solidFill>
            <a:schemeClr val="accent1"/>
          </a:solidFill>
          <a:ln w="12700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2700000" flipH="0" flipV="0">
            <a:off x="2913762" y="2215253"/>
            <a:ext cx="422230" cy="422231"/>
          </a:xfrm>
          <a:prstGeom prst="roundRect">
            <a:avLst>
              <a:gd name="adj" fmla="val 8650"/>
            </a:avLst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2974039" y="2294314"/>
            <a:ext cx="301676" cy="264109"/>
          </a:xfrm>
          <a:custGeom>
            <a:avLst/>
            <a:gdLst>
              <a:gd name="connsiteX0" fmla="*/ 411292 w 822400"/>
              <a:gd name="connsiteY0" fmla="*/ 234366 h 720000"/>
              <a:gd name="connsiteX1" fmla="*/ 285658 w 822400"/>
              <a:gd name="connsiteY1" fmla="*/ 360000 h 720000"/>
              <a:gd name="connsiteX2" fmla="*/ 411292 w 822400"/>
              <a:gd name="connsiteY2" fmla="*/ 485635 h 720000"/>
              <a:gd name="connsiteX3" fmla="*/ 536927 w 822400"/>
              <a:gd name="connsiteY3" fmla="*/ 360000 h 720000"/>
              <a:gd name="connsiteX4" fmla="*/ 411292 w 822400"/>
              <a:gd name="connsiteY4" fmla="*/ 234366 h 720000"/>
              <a:gd name="connsiteX5" fmla="*/ 411292 w 822400"/>
              <a:gd name="connsiteY5" fmla="*/ 178938 h 720000"/>
              <a:gd name="connsiteX6" fmla="*/ 592354 w 822400"/>
              <a:gd name="connsiteY6" fmla="*/ 360000 h 720000"/>
              <a:gd name="connsiteX7" fmla="*/ 411292 w 822400"/>
              <a:gd name="connsiteY7" fmla="*/ 541063 h 720000"/>
              <a:gd name="connsiteX8" fmla="*/ 230230 w 822400"/>
              <a:gd name="connsiteY8" fmla="*/ 360000 h 720000"/>
              <a:gd name="connsiteX9" fmla="*/ 411292 w 822400"/>
              <a:gd name="connsiteY9" fmla="*/ 178938 h 720000"/>
              <a:gd name="connsiteX10" fmla="*/ 235403 w 822400"/>
              <a:gd name="connsiteY10" fmla="*/ 55427 h 720000"/>
              <a:gd name="connsiteX11" fmla="*/ 59514 w 822400"/>
              <a:gd name="connsiteY11" fmla="*/ 360000 h 720000"/>
              <a:gd name="connsiteX12" fmla="*/ 235403 w 822400"/>
              <a:gd name="connsiteY12" fmla="*/ 664573 h 720000"/>
              <a:gd name="connsiteX13" fmla="*/ 587089 w 822400"/>
              <a:gd name="connsiteY13" fmla="*/ 664573 h 720000"/>
              <a:gd name="connsiteX14" fmla="*/ 762978 w 822400"/>
              <a:gd name="connsiteY14" fmla="*/ 360000 h 720000"/>
              <a:gd name="connsiteX15" fmla="*/ 587089 w 822400"/>
              <a:gd name="connsiteY15" fmla="*/ 55427 h 720000"/>
              <a:gd name="connsiteX16" fmla="*/ 219883 w 822400"/>
              <a:gd name="connsiteY16" fmla="*/ 0 h 720000"/>
              <a:gd name="connsiteX17" fmla="*/ 602516 w 822400"/>
              <a:gd name="connsiteY17" fmla="*/ 0 h 720000"/>
              <a:gd name="connsiteX18" fmla="*/ 627274 w 822400"/>
              <a:gd name="connsiteY18" fmla="*/ 14319 h 720000"/>
              <a:gd name="connsiteX19" fmla="*/ 818590 w 822400"/>
              <a:gd name="connsiteY19" fmla="*/ 345682 h 720000"/>
              <a:gd name="connsiteX20" fmla="*/ 818590 w 822400"/>
              <a:gd name="connsiteY20" fmla="*/ 374319 h 720000"/>
              <a:gd name="connsiteX21" fmla="*/ 627366 w 822400"/>
              <a:gd name="connsiteY21" fmla="*/ 705682 h 720000"/>
              <a:gd name="connsiteX22" fmla="*/ 602608 w 822400"/>
              <a:gd name="connsiteY22" fmla="*/ 720000 h 720000"/>
              <a:gd name="connsiteX23" fmla="*/ 219976 w 822400"/>
              <a:gd name="connsiteY23" fmla="*/ 720000 h 720000"/>
              <a:gd name="connsiteX24" fmla="*/ 195218 w 822400"/>
              <a:gd name="connsiteY24" fmla="*/ 705682 h 720000"/>
              <a:gd name="connsiteX25" fmla="*/ 3810 w 822400"/>
              <a:gd name="connsiteY25" fmla="*/ 374319 h 720000"/>
              <a:gd name="connsiteX26" fmla="*/ 3810 w 822400"/>
              <a:gd name="connsiteY26" fmla="*/ 345682 h 720000"/>
              <a:gd name="connsiteX27" fmla="*/ 195126 w 822400"/>
              <a:gd name="connsiteY27" fmla="*/ 14319 h 720000"/>
              <a:gd name="connsiteX28" fmla="*/ 219883 w 822400"/>
              <a:gd name="connsiteY28" fmla="*/ 0 h 720000"/>
            </a:gdLst>
            <a:rect l="l" t="t" r="r" b="b"/>
            <a:pathLst>
              <a:path w="822400" h="720000">
                <a:moveTo>
                  <a:pt x="411292" y="234366"/>
                </a:moveTo>
                <a:cubicBezTo>
                  <a:pt x="342008" y="234366"/>
                  <a:pt x="285658" y="290716"/>
                  <a:pt x="285658" y="360000"/>
                </a:cubicBezTo>
                <a:cubicBezTo>
                  <a:pt x="285658" y="429284"/>
                  <a:pt x="342008" y="485635"/>
                  <a:pt x="411292" y="485635"/>
                </a:cubicBezTo>
                <a:cubicBezTo>
                  <a:pt x="480576" y="485635"/>
                  <a:pt x="536927" y="429284"/>
                  <a:pt x="536927" y="360000"/>
                </a:cubicBezTo>
                <a:cubicBezTo>
                  <a:pt x="536927" y="290716"/>
                  <a:pt x="480576" y="234366"/>
                  <a:pt x="411292" y="234366"/>
                </a:cubicBezTo>
                <a:close/>
                <a:moveTo>
                  <a:pt x="411292" y="178938"/>
                </a:moveTo>
                <a:cubicBezTo>
                  <a:pt x="511153" y="178938"/>
                  <a:pt x="592354" y="260139"/>
                  <a:pt x="592354" y="360000"/>
                </a:cubicBezTo>
                <a:cubicBezTo>
                  <a:pt x="592354" y="459861"/>
                  <a:pt x="511153" y="541063"/>
                  <a:pt x="411292" y="541063"/>
                </a:cubicBezTo>
                <a:cubicBezTo>
                  <a:pt x="311431" y="541063"/>
                  <a:pt x="230230" y="459861"/>
                  <a:pt x="230230" y="360000"/>
                </a:cubicBezTo>
                <a:cubicBezTo>
                  <a:pt x="230230" y="260139"/>
                  <a:pt x="311431" y="178938"/>
                  <a:pt x="411292" y="178938"/>
                </a:cubicBezTo>
                <a:close/>
                <a:moveTo>
                  <a:pt x="235403" y="55427"/>
                </a:moveTo>
                <a:lnTo>
                  <a:pt x="59514" y="360000"/>
                </a:lnTo>
                <a:lnTo>
                  <a:pt x="235403" y="664573"/>
                </a:lnTo>
                <a:lnTo>
                  <a:pt x="587089" y="664573"/>
                </a:lnTo>
                <a:lnTo>
                  <a:pt x="762978" y="360000"/>
                </a:lnTo>
                <a:lnTo>
                  <a:pt x="587089" y="55427"/>
                </a:lnTo>
                <a:close/>
                <a:moveTo>
                  <a:pt x="219883" y="0"/>
                </a:moveTo>
                <a:lnTo>
                  <a:pt x="602516" y="0"/>
                </a:lnTo>
                <a:cubicBezTo>
                  <a:pt x="612678" y="0"/>
                  <a:pt x="622193" y="5450"/>
                  <a:pt x="627274" y="14319"/>
                </a:cubicBezTo>
                <a:lnTo>
                  <a:pt x="818590" y="345682"/>
                </a:lnTo>
                <a:cubicBezTo>
                  <a:pt x="823671" y="354550"/>
                  <a:pt x="823671" y="365451"/>
                  <a:pt x="818590" y="374319"/>
                </a:cubicBezTo>
                <a:lnTo>
                  <a:pt x="627366" y="705682"/>
                </a:lnTo>
                <a:cubicBezTo>
                  <a:pt x="622285" y="714550"/>
                  <a:pt x="612770" y="720000"/>
                  <a:pt x="602608" y="720000"/>
                </a:cubicBezTo>
                <a:lnTo>
                  <a:pt x="219976" y="720000"/>
                </a:lnTo>
                <a:cubicBezTo>
                  <a:pt x="209814" y="720000"/>
                  <a:pt x="200299" y="714550"/>
                  <a:pt x="195218" y="705682"/>
                </a:cubicBezTo>
                <a:lnTo>
                  <a:pt x="3810" y="374319"/>
                </a:lnTo>
                <a:cubicBezTo>
                  <a:pt x="-1271" y="365543"/>
                  <a:pt x="-1271" y="354550"/>
                  <a:pt x="3810" y="345682"/>
                </a:cubicBezTo>
                <a:lnTo>
                  <a:pt x="195126" y="14319"/>
                </a:lnTo>
                <a:cubicBezTo>
                  <a:pt x="200207" y="5450"/>
                  <a:pt x="209721" y="0"/>
                  <a:pt x="219883" y="0"/>
                </a:cubicBezTo>
                <a:close/>
              </a:path>
            </a:pathLst>
          </a:custGeom>
          <a:solidFill>
            <a:schemeClr val="accent1"/>
          </a:solidFill>
          <a:ln w="155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1688118" y="1956015"/>
            <a:ext cx="851338" cy="940707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40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01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3696206" y="1865186"/>
            <a:ext cx="7023161" cy="429128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Hutan Berkelanjutan dan Material Daur Ulang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2257020" y="4108403"/>
            <a:ext cx="8758989" cy="1347537"/>
          </a:xfrm>
          <a:prstGeom prst="roundRect">
            <a:avLst>
              <a:gd name="adj" fmla="val 9524"/>
            </a:avLst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3696205" y="4650116"/>
            <a:ext cx="7023161" cy="719673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Memfokuskan pada metode produksi yang beremisi karbon rendah dan ramah lingkungan.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2700000" flipH="0" flipV="0">
            <a:off x="1339754" y="4008139"/>
            <a:ext cx="1548064" cy="1548065"/>
          </a:xfrm>
          <a:prstGeom prst="roundRect">
            <a:avLst>
              <a:gd name="adj" fmla="val 865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2700000" flipH="0" flipV="0">
            <a:off x="1457921" y="4126305"/>
            <a:ext cx="1311731" cy="1311732"/>
          </a:xfrm>
          <a:prstGeom prst="roundRect">
            <a:avLst>
              <a:gd name="adj" fmla="val 8650"/>
            </a:avLst>
          </a:prstGeom>
          <a:solidFill>
            <a:schemeClr val="accent1"/>
          </a:solidFill>
          <a:ln w="12700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2700000" flipH="0" flipV="0">
            <a:off x="2913762" y="4571056"/>
            <a:ext cx="422230" cy="422231"/>
          </a:xfrm>
          <a:prstGeom prst="roundRect">
            <a:avLst>
              <a:gd name="adj" fmla="val 8650"/>
            </a:avLst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2974039" y="4642636"/>
            <a:ext cx="301676" cy="279071"/>
          </a:xfrm>
          <a:custGeom>
            <a:avLst/>
            <a:gdLst>
              <a:gd name="connsiteX0" fmla="*/ 56258 w 778320"/>
              <a:gd name="connsiteY0" fmla="*/ 333700 h 720001"/>
              <a:gd name="connsiteX1" fmla="*/ 56258 w 778320"/>
              <a:gd name="connsiteY1" fmla="*/ 627457 h 720001"/>
              <a:gd name="connsiteX2" fmla="*/ 66946 w 778320"/>
              <a:gd name="connsiteY2" fmla="*/ 653054 h 720001"/>
              <a:gd name="connsiteX3" fmla="*/ 92544 w 778320"/>
              <a:gd name="connsiteY3" fmla="*/ 663743 h 720001"/>
              <a:gd name="connsiteX4" fmla="*/ 685683 w 778320"/>
              <a:gd name="connsiteY4" fmla="*/ 663743 h 720001"/>
              <a:gd name="connsiteX5" fmla="*/ 711281 w 778320"/>
              <a:gd name="connsiteY5" fmla="*/ 653054 h 720001"/>
              <a:gd name="connsiteX6" fmla="*/ 721969 w 778320"/>
              <a:gd name="connsiteY6" fmla="*/ 627457 h 720001"/>
              <a:gd name="connsiteX7" fmla="*/ 721969 w 778320"/>
              <a:gd name="connsiteY7" fmla="*/ 333700 h 720001"/>
              <a:gd name="connsiteX8" fmla="*/ 92544 w 778320"/>
              <a:gd name="connsiteY8" fmla="*/ 142049 h 720001"/>
              <a:gd name="connsiteX9" fmla="*/ 56258 w 778320"/>
              <a:gd name="connsiteY9" fmla="*/ 178336 h 720001"/>
              <a:gd name="connsiteX10" fmla="*/ 56258 w 778320"/>
              <a:gd name="connsiteY10" fmla="*/ 277443 h 720001"/>
              <a:gd name="connsiteX11" fmla="*/ 721969 w 778320"/>
              <a:gd name="connsiteY11" fmla="*/ 277443 h 720001"/>
              <a:gd name="connsiteX12" fmla="*/ 721969 w 778320"/>
              <a:gd name="connsiteY12" fmla="*/ 178336 h 720001"/>
              <a:gd name="connsiteX13" fmla="*/ 685683 w 778320"/>
              <a:gd name="connsiteY13" fmla="*/ 142049 h 720001"/>
              <a:gd name="connsiteX14" fmla="*/ 561355 w 778320"/>
              <a:gd name="connsiteY14" fmla="*/ 142049 h 720001"/>
              <a:gd name="connsiteX15" fmla="*/ 561355 w 778320"/>
              <a:gd name="connsiteY15" fmla="*/ 201026 h 720001"/>
              <a:gd name="connsiteX16" fmla="*/ 533226 w 778320"/>
              <a:gd name="connsiteY16" fmla="*/ 229249 h 720001"/>
              <a:gd name="connsiteX17" fmla="*/ 505097 w 778320"/>
              <a:gd name="connsiteY17" fmla="*/ 201120 h 720001"/>
              <a:gd name="connsiteX18" fmla="*/ 505097 w 778320"/>
              <a:gd name="connsiteY18" fmla="*/ 142049 h 720001"/>
              <a:gd name="connsiteX19" fmla="*/ 273129 w 778320"/>
              <a:gd name="connsiteY19" fmla="*/ 142049 h 720001"/>
              <a:gd name="connsiteX20" fmla="*/ 273129 w 778320"/>
              <a:gd name="connsiteY20" fmla="*/ 201026 h 720001"/>
              <a:gd name="connsiteX21" fmla="*/ 245001 w 778320"/>
              <a:gd name="connsiteY21" fmla="*/ 229249 h 720001"/>
              <a:gd name="connsiteX22" fmla="*/ 216872 w 778320"/>
              <a:gd name="connsiteY22" fmla="*/ 201120 h 720001"/>
              <a:gd name="connsiteX23" fmla="*/ 216872 w 778320"/>
              <a:gd name="connsiteY23" fmla="*/ 142049 h 720001"/>
              <a:gd name="connsiteX24" fmla="*/ 245001 w 778320"/>
              <a:gd name="connsiteY24" fmla="*/ 0 h 720001"/>
              <a:gd name="connsiteX25" fmla="*/ 273129 w 778320"/>
              <a:gd name="connsiteY25" fmla="*/ 28129 h 720001"/>
              <a:gd name="connsiteX26" fmla="*/ 273129 w 778320"/>
              <a:gd name="connsiteY26" fmla="*/ 85792 h 720001"/>
              <a:gd name="connsiteX27" fmla="*/ 505097 w 778320"/>
              <a:gd name="connsiteY27" fmla="*/ 85792 h 720001"/>
              <a:gd name="connsiteX28" fmla="*/ 505097 w 778320"/>
              <a:gd name="connsiteY28" fmla="*/ 28129 h 720001"/>
              <a:gd name="connsiteX29" fmla="*/ 533226 w 778320"/>
              <a:gd name="connsiteY29" fmla="*/ 0 h 720001"/>
              <a:gd name="connsiteX30" fmla="*/ 561355 w 778320"/>
              <a:gd name="connsiteY30" fmla="*/ 28129 h 720001"/>
              <a:gd name="connsiteX31" fmla="*/ 561355 w 778320"/>
              <a:gd name="connsiteY31" fmla="*/ 85792 h 720001"/>
              <a:gd name="connsiteX32" fmla="*/ 685683 w 778320"/>
              <a:gd name="connsiteY32" fmla="*/ 85792 h 720001"/>
              <a:gd name="connsiteX33" fmla="*/ 778320 w 778320"/>
              <a:gd name="connsiteY33" fmla="*/ 178336 h 720001"/>
              <a:gd name="connsiteX34" fmla="*/ 778320 w 778320"/>
              <a:gd name="connsiteY34" fmla="*/ 627457 h 720001"/>
              <a:gd name="connsiteX35" fmla="*/ 685777 w 778320"/>
              <a:gd name="connsiteY35" fmla="*/ 720001 h 720001"/>
              <a:gd name="connsiteX36" fmla="*/ 92544 w 778320"/>
              <a:gd name="connsiteY36" fmla="*/ 720001 h 720001"/>
              <a:gd name="connsiteX37" fmla="*/ 0 w 778320"/>
              <a:gd name="connsiteY37" fmla="*/ 627457 h 720001"/>
              <a:gd name="connsiteX38" fmla="*/ 0 w 778320"/>
              <a:gd name="connsiteY38" fmla="*/ 333700 h 720001"/>
              <a:gd name="connsiteX39" fmla="*/ 0 w 778320"/>
              <a:gd name="connsiteY39" fmla="*/ 277443 h 720001"/>
              <a:gd name="connsiteX40" fmla="*/ 0 w 778320"/>
              <a:gd name="connsiteY40" fmla="*/ 178336 h 720001"/>
              <a:gd name="connsiteX41" fmla="*/ 92544 w 778320"/>
              <a:gd name="connsiteY41" fmla="*/ 85792 h 720001"/>
              <a:gd name="connsiteX42" fmla="*/ 216872 w 778320"/>
              <a:gd name="connsiteY42" fmla="*/ 85792 h 720001"/>
              <a:gd name="connsiteX43" fmla="*/ 216872 w 778320"/>
              <a:gd name="connsiteY43" fmla="*/ 28129 h 720001"/>
              <a:gd name="connsiteX44" fmla="*/ 245001 w 778320"/>
              <a:gd name="connsiteY44" fmla="*/ 0 h 720001"/>
            </a:gdLst>
            <a:rect l="l" t="t" r="r" b="b"/>
            <a:pathLst>
              <a:path w="778320" h="720001">
                <a:moveTo>
                  <a:pt x="56258" y="333700"/>
                </a:moveTo>
                <a:lnTo>
                  <a:pt x="56258" y="627457"/>
                </a:lnTo>
                <a:cubicBezTo>
                  <a:pt x="56258" y="637115"/>
                  <a:pt x="60008" y="646116"/>
                  <a:pt x="66946" y="653054"/>
                </a:cubicBezTo>
                <a:cubicBezTo>
                  <a:pt x="73885" y="659899"/>
                  <a:pt x="82980" y="663743"/>
                  <a:pt x="92544" y="663743"/>
                </a:cubicBezTo>
                <a:lnTo>
                  <a:pt x="685683" y="663743"/>
                </a:lnTo>
                <a:cubicBezTo>
                  <a:pt x="695341" y="663743"/>
                  <a:pt x="704342" y="659993"/>
                  <a:pt x="711281" y="653054"/>
                </a:cubicBezTo>
                <a:cubicBezTo>
                  <a:pt x="718125" y="646116"/>
                  <a:pt x="721969" y="637021"/>
                  <a:pt x="721969" y="627457"/>
                </a:cubicBezTo>
                <a:lnTo>
                  <a:pt x="721969" y="333700"/>
                </a:lnTo>
                <a:close/>
                <a:moveTo>
                  <a:pt x="92544" y="142049"/>
                </a:moveTo>
                <a:cubicBezTo>
                  <a:pt x="72478" y="142049"/>
                  <a:pt x="56258" y="158364"/>
                  <a:pt x="56258" y="178336"/>
                </a:cubicBezTo>
                <a:lnTo>
                  <a:pt x="56258" y="277443"/>
                </a:lnTo>
                <a:lnTo>
                  <a:pt x="721969" y="277443"/>
                </a:lnTo>
                <a:lnTo>
                  <a:pt x="721969" y="178336"/>
                </a:lnTo>
                <a:cubicBezTo>
                  <a:pt x="721969" y="158270"/>
                  <a:pt x="705655" y="142049"/>
                  <a:pt x="685683" y="142049"/>
                </a:cubicBezTo>
                <a:lnTo>
                  <a:pt x="561355" y="142049"/>
                </a:lnTo>
                <a:lnTo>
                  <a:pt x="561355" y="201026"/>
                </a:lnTo>
                <a:cubicBezTo>
                  <a:pt x="561355" y="216591"/>
                  <a:pt x="548790" y="229249"/>
                  <a:pt x="533226" y="229249"/>
                </a:cubicBezTo>
                <a:cubicBezTo>
                  <a:pt x="517661" y="229249"/>
                  <a:pt x="505097" y="216685"/>
                  <a:pt x="505097" y="201120"/>
                </a:cubicBezTo>
                <a:lnTo>
                  <a:pt x="505097" y="142049"/>
                </a:lnTo>
                <a:lnTo>
                  <a:pt x="273129" y="142049"/>
                </a:lnTo>
                <a:lnTo>
                  <a:pt x="273129" y="201026"/>
                </a:lnTo>
                <a:cubicBezTo>
                  <a:pt x="273129" y="216591"/>
                  <a:pt x="260565" y="229249"/>
                  <a:pt x="245001" y="229249"/>
                </a:cubicBezTo>
                <a:cubicBezTo>
                  <a:pt x="229436" y="229249"/>
                  <a:pt x="216872" y="216685"/>
                  <a:pt x="216872" y="201120"/>
                </a:cubicBezTo>
                <a:lnTo>
                  <a:pt x="216872" y="142049"/>
                </a:lnTo>
                <a:close/>
                <a:moveTo>
                  <a:pt x="245001" y="0"/>
                </a:moveTo>
                <a:cubicBezTo>
                  <a:pt x="260565" y="0"/>
                  <a:pt x="273129" y="12564"/>
                  <a:pt x="273129" y="28129"/>
                </a:cubicBezTo>
                <a:lnTo>
                  <a:pt x="273129" y="85792"/>
                </a:lnTo>
                <a:lnTo>
                  <a:pt x="505097" y="85792"/>
                </a:lnTo>
                <a:lnTo>
                  <a:pt x="505097" y="28129"/>
                </a:lnTo>
                <a:cubicBezTo>
                  <a:pt x="505097" y="12564"/>
                  <a:pt x="517661" y="0"/>
                  <a:pt x="533226" y="0"/>
                </a:cubicBezTo>
                <a:cubicBezTo>
                  <a:pt x="548790" y="0"/>
                  <a:pt x="561355" y="12564"/>
                  <a:pt x="561355" y="28129"/>
                </a:cubicBezTo>
                <a:lnTo>
                  <a:pt x="561355" y="85792"/>
                </a:lnTo>
                <a:lnTo>
                  <a:pt x="685683" y="85792"/>
                </a:lnTo>
                <a:cubicBezTo>
                  <a:pt x="736784" y="85792"/>
                  <a:pt x="778227" y="127235"/>
                  <a:pt x="778320" y="178336"/>
                </a:cubicBezTo>
                <a:lnTo>
                  <a:pt x="778320" y="627457"/>
                </a:lnTo>
                <a:cubicBezTo>
                  <a:pt x="778320" y="678370"/>
                  <a:pt x="736690" y="720001"/>
                  <a:pt x="685777" y="720001"/>
                </a:cubicBezTo>
                <a:lnTo>
                  <a:pt x="92544" y="720001"/>
                </a:lnTo>
                <a:cubicBezTo>
                  <a:pt x="41631" y="720001"/>
                  <a:pt x="0" y="678370"/>
                  <a:pt x="0" y="627457"/>
                </a:cubicBezTo>
                <a:lnTo>
                  <a:pt x="0" y="333700"/>
                </a:lnTo>
                <a:lnTo>
                  <a:pt x="0" y="277443"/>
                </a:lnTo>
                <a:lnTo>
                  <a:pt x="0" y="178336"/>
                </a:lnTo>
                <a:cubicBezTo>
                  <a:pt x="0" y="127235"/>
                  <a:pt x="41443" y="85792"/>
                  <a:pt x="92544" y="85792"/>
                </a:cubicBezTo>
                <a:lnTo>
                  <a:pt x="216872" y="85792"/>
                </a:lnTo>
                <a:lnTo>
                  <a:pt x="216872" y="28129"/>
                </a:lnTo>
                <a:cubicBezTo>
                  <a:pt x="216872" y="12564"/>
                  <a:pt x="229436" y="0"/>
                  <a:pt x="245001" y="0"/>
                </a:cubicBezTo>
                <a:close/>
              </a:path>
            </a:pathLst>
          </a:custGeom>
          <a:solidFill>
            <a:schemeClr val="accent1"/>
          </a:solidFill>
          <a:ln w="155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1688118" y="4311818"/>
            <a:ext cx="851338" cy="940707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40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02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3696206" y="4220989"/>
            <a:ext cx="7023161" cy="429128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Produksi Beremisi Karbon Rendah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512956" y="751717"/>
            <a:ext cx="5040000" cy="215900"/>
          </a:xfrm>
          <a:prstGeom prst="parallelogram">
            <a:avLst/>
          </a:prstGeom>
          <a:gradFill>
            <a:gsLst>
              <a:gs pos="10000">
                <a:schemeClr val="accent1">
                  <a:lumMod val="20000"/>
                  <a:lumOff val="80000"/>
                </a:schemeClr>
              </a:gs>
              <a:gs pos="95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660400" y="427667"/>
            <a:ext cx="1085850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Bahan Ramah Lingkungan</a:t>
            </a:r>
            <a:endParaRPr kumimoji="1" lang="zh-CN" altLang="en-US"/>
          </a:p>
        </p:txBody>
      </p:sp>
    </p:spTree>
  </p:cSld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1331434" y="2044693"/>
            <a:ext cx="3833328" cy="2820659"/>
          </a:xfrm>
          <a:prstGeom prst="roundRect">
            <a:avLst>
              <a:gd name="adj" fmla="val 5152"/>
            </a:avLst>
          </a:prstGeom>
          <a:noFill/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2667250" y="1447132"/>
            <a:ext cx="1161695" cy="1161693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2989014" y="1788308"/>
            <a:ext cx="518168" cy="479341"/>
          </a:xfrm>
          <a:custGeom>
            <a:avLst/>
            <a:gdLst>
              <a:gd name="connsiteX0" fmla="*/ 56258 w 778320"/>
              <a:gd name="connsiteY0" fmla="*/ 333700 h 720001"/>
              <a:gd name="connsiteX1" fmla="*/ 56258 w 778320"/>
              <a:gd name="connsiteY1" fmla="*/ 627457 h 720001"/>
              <a:gd name="connsiteX2" fmla="*/ 66946 w 778320"/>
              <a:gd name="connsiteY2" fmla="*/ 653054 h 720001"/>
              <a:gd name="connsiteX3" fmla="*/ 92544 w 778320"/>
              <a:gd name="connsiteY3" fmla="*/ 663743 h 720001"/>
              <a:gd name="connsiteX4" fmla="*/ 685683 w 778320"/>
              <a:gd name="connsiteY4" fmla="*/ 663743 h 720001"/>
              <a:gd name="connsiteX5" fmla="*/ 711281 w 778320"/>
              <a:gd name="connsiteY5" fmla="*/ 653054 h 720001"/>
              <a:gd name="connsiteX6" fmla="*/ 721969 w 778320"/>
              <a:gd name="connsiteY6" fmla="*/ 627457 h 720001"/>
              <a:gd name="connsiteX7" fmla="*/ 721969 w 778320"/>
              <a:gd name="connsiteY7" fmla="*/ 333700 h 720001"/>
              <a:gd name="connsiteX8" fmla="*/ 92544 w 778320"/>
              <a:gd name="connsiteY8" fmla="*/ 142049 h 720001"/>
              <a:gd name="connsiteX9" fmla="*/ 56258 w 778320"/>
              <a:gd name="connsiteY9" fmla="*/ 178336 h 720001"/>
              <a:gd name="connsiteX10" fmla="*/ 56258 w 778320"/>
              <a:gd name="connsiteY10" fmla="*/ 277443 h 720001"/>
              <a:gd name="connsiteX11" fmla="*/ 721969 w 778320"/>
              <a:gd name="connsiteY11" fmla="*/ 277443 h 720001"/>
              <a:gd name="connsiteX12" fmla="*/ 721969 w 778320"/>
              <a:gd name="connsiteY12" fmla="*/ 178336 h 720001"/>
              <a:gd name="connsiteX13" fmla="*/ 685683 w 778320"/>
              <a:gd name="connsiteY13" fmla="*/ 142049 h 720001"/>
              <a:gd name="connsiteX14" fmla="*/ 561355 w 778320"/>
              <a:gd name="connsiteY14" fmla="*/ 142049 h 720001"/>
              <a:gd name="connsiteX15" fmla="*/ 561355 w 778320"/>
              <a:gd name="connsiteY15" fmla="*/ 201026 h 720001"/>
              <a:gd name="connsiteX16" fmla="*/ 533226 w 778320"/>
              <a:gd name="connsiteY16" fmla="*/ 229249 h 720001"/>
              <a:gd name="connsiteX17" fmla="*/ 505097 w 778320"/>
              <a:gd name="connsiteY17" fmla="*/ 201120 h 720001"/>
              <a:gd name="connsiteX18" fmla="*/ 505097 w 778320"/>
              <a:gd name="connsiteY18" fmla="*/ 142049 h 720001"/>
              <a:gd name="connsiteX19" fmla="*/ 273129 w 778320"/>
              <a:gd name="connsiteY19" fmla="*/ 142049 h 720001"/>
              <a:gd name="connsiteX20" fmla="*/ 273129 w 778320"/>
              <a:gd name="connsiteY20" fmla="*/ 201026 h 720001"/>
              <a:gd name="connsiteX21" fmla="*/ 245001 w 778320"/>
              <a:gd name="connsiteY21" fmla="*/ 229249 h 720001"/>
              <a:gd name="connsiteX22" fmla="*/ 216872 w 778320"/>
              <a:gd name="connsiteY22" fmla="*/ 201120 h 720001"/>
              <a:gd name="connsiteX23" fmla="*/ 216872 w 778320"/>
              <a:gd name="connsiteY23" fmla="*/ 142049 h 720001"/>
              <a:gd name="connsiteX24" fmla="*/ 245001 w 778320"/>
              <a:gd name="connsiteY24" fmla="*/ 0 h 720001"/>
              <a:gd name="connsiteX25" fmla="*/ 273129 w 778320"/>
              <a:gd name="connsiteY25" fmla="*/ 28129 h 720001"/>
              <a:gd name="connsiteX26" fmla="*/ 273129 w 778320"/>
              <a:gd name="connsiteY26" fmla="*/ 85792 h 720001"/>
              <a:gd name="connsiteX27" fmla="*/ 505097 w 778320"/>
              <a:gd name="connsiteY27" fmla="*/ 85792 h 720001"/>
              <a:gd name="connsiteX28" fmla="*/ 505097 w 778320"/>
              <a:gd name="connsiteY28" fmla="*/ 28129 h 720001"/>
              <a:gd name="connsiteX29" fmla="*/ 533226 w 778320"/>
              <a:gd name="connsiteY29" fmla="*/ 0 h 720001"/>
              <a:gd name="connsiteX30" fmla="*/ 561355 w 778320"/>
              <a:gd name="connsiteY30" fmla="*/ 28129 h 720001"/>
              <a:gd name="connsiteX31" fmla="*/ 561355 w 778320"/>
              <a:gd name="connsiteY31" fmla="*/ 85792 h 720001"/>
              <a:gd name="connsiteX32" fmla="*/ 685683 w 778320"/>
              <a:gd name="connsiteY32" fmla="*/ 85792 h 720001"/>
              <a:gd name="connsiteX33" fmla="*/ 778320 w 778320"/>
              <a:gd name="connsiteY33" fmla="*/ 178336 h 720001"/>
              <a:gd name="connsiteX34" fmla="*/ 778320 w 778320"/>
              <a:gd name="connsiteY34" fmla="*/ 627457 h 720001"/>
              <a:gd name="connsiteX35" fmla="*/ 685777 w 778320"/>
              <a:gd name="connsiteY35" fmla="*/ 720001 h 720001"/>
              <a:gd name="connsiteX36" fmla="*/ 92544 w 778320"/>
              <a:gd name="connsiteY36" fmla="*/ 720001 h 720001"/>
              <a:gd name="connsiteX37" fmla="*/ 0 w 778320"/>
              <a:gd name="connsiteY37" fmla="*/ 627457 h 720001"/>
              <a:gd name="connsiteX38" fmla="*/ 0 w 778320"/>
              <a:gd name="connsiteY38" fmla="*/ 333700 h 720001"/>
              <a:gd name="connsiteX39" fmla="*/ 0 w 778320"/>
              <a:gd name="connsiteY39" fmla="*/ 277443 h 720001"/>
              <a:gd name="connsiteX40" fmla="*/ 0 w 778320"/>
              <a:gd name="connsiteY40" fmla="*/ 178336 h 720001"/>
              <a:gd name="connsiteX41" fmla="*/ 92544 w 778320"/>
              <a:gd name="connsiteY41" fmla="*/ 85792 h 720001"/>
              <a:gd name="connsiteX42" fmla="*/ 216872 w 778320"/>
              <a:gd name="connsiteY42" fmla="*/ 85792 h 720001"/>
              <a:gd name="connsiteX43" fmla="*/ 216872 w 778320"/>
              <a:gd name="connsiteY43" fmla="*/ 28129 h 720001"/>
              <a:gd name="connsiteX44" fmla="*/ 245001 w 778320"/>
              <a:gd name="connsiteY44" fmla="*/ 0 h 720001"/>
            </a:gdLst>
            <a:rect l="l" t="t" r="r" b="b"/>
            <a:pathLst>
              <a:path w="778320" h="720001">
                <a:moveTo>
                  <a:pt x="56258" y="333700"/>
                </a:moveTo>
                <a:lnTo>
                  <a:pt x="56258" y="627457"/>
                </a:lnTo>
                <a:cubicBezTo>
                  <a:pt x="56258" y="637115"/>
                  <a:pt x="60008" y="646116"/>
                  <a:pt x="66946" y="653054"/>
                </a:cubicBezTo>
                <a:cubicBezTo>
                  <a:pt x="73885" y="659899"/>
                  <a:pt x="82980" y="663743"/>
                  <a:pt x="92544" y="663743"/>
                </a:cubicBezTo>
                <a:lnTo>
                  <a:pt x="685683" y="663743"/>
                </a:lnTo>
                <a:cubicBezTo>
                  <a:pt x="695341" y="663743"/>
                  <a:pt x="704342" y="659993"/>
                  <a:pt x="711281" y="653054"/>
                </a:cubicBezTo>
                <a:cubicBezTo>
                  <a:pt x="718125" y="646116"/>
                  <a:pt x="721969" y="637021"/>
                  <a:pt x="721969" y="627457"/>
                </a:cubicBezTo>
                <a:lnTo>
                  <a:pt x="721969" y="333700"/>
                </a:lnTo>
                <a:close/>
                <a:moveTo>
                  <a:pt x="92544" y="142049"/>
                </a:moveTo>
                <a:cubicBezTo>
                  <a:pt x="72478" y="142049"/>
                  <a:pt x="56258" y="158364"/>
                  <a:pt x="56258" y="178336"/>
                </a:cubicBezTo>
                <a:lnTo>
                  <a:pt x="56258" y="277443"/>
                </a:lnTo>
                <a:lnTo>
                  <a:pt x="721969" y="277443"/>
                </a:lnTo>
                <a:lnTo>
                  <a:pt x="721969" y="178336"/>
                </a:lnTo>
                <a:cubicBezTo>
                  <a:pt x="721969" y="158270"/>
                  <a:pt x="705655" y="142049"/>
                  <a:pt x="685683" y="142049"/>
                </a:cubicBezTo>
                <a:lnTo>
                  <a:pt x="561355" y="142049"/>
                </a:lnTo>
                <a:lnTo>
                  <a:pt x="561355" y="201026"/>
                </a:lnTo>
                <a:cubicBezTo>
                  <a:pt x="561355" y="216591"/>
                  <a:pt x="548790" y="229249"/>
                  <a:pt x="533226" y="229249"/>
                </a:cubicBezTo>
                <a:cubicBezTo>
                  <a:pt x="517661" y="229249"/>
                  <a:pt x="505097" y="216685"/>
                  <a:pt x="505097" y="201120"/>
                </a:cubicBezTo>
                <a:lnTo>
                  <a:pt x="505097" y="142049"/>
                </a:lnTo>
                <a:lnTo>
                  <a:pt x="273129" y="142049"/>
                </a:lnTo>
                <a:lnTo>
                  <a:pt x="273129" y="201026"/>
                </a:lnTo>
                <a:cubicBezTo>
                  <a:pt x="273129" y="216591"/>
                  <a:pt x="260565" y="229249"/>
                  <a:pt x="245001" y="229249"/>
                </a:cubicBezTo>
                <a:cubicBezTo>
                  <a:pt x="229436" y="229249"/>
                  <a:pt x="216872" y="216685"/>
                  <a:pt x="216872" y="201120"/>
                </a:cubicBezTo>
                <a:lnTo>
                  <a:pt x="216872" y="142049"/>
                </a:lnTo>
                <a:close/>
                <a:moveTo>
                  <a:pt x="245001" y="0"/>
                </a:moveTo>
                <a:cubicBezTo>
                  <a:pt x="260565" y="0"/>
                  <a:pt x="273129" y="12564"/>
                  <a:pt x="273129" y="28129"/>
                </a:cubicBezTo>
                <a:lnTo>
                  <a:pt x="273129" y="85792"/>
                </a:lnTo>
                <a:lnTo>
                  <a:pt x="505097" y="85792"/>
                </a:lnTo>
                <a:lnTo>
                  <a:pt x="505097" y="28129"/>
                </a:lnTo>
                <a:cubicBezTo>
                  <a:pt x="505097" y="12564"/>
                  <a:pt x="517661" y="0"/>
                  <a:pt x="533226" y="0"/>
                </a:cubicBezTo>
                <a:cubicBezTo>
                  <a:pt x="548790" y="0"/>
                  <a:pt x="561355" y="12564"/>
                  <a:pt x="561355" y="28129"/>
                </a:cubicBezTo>
                <a:lnTo>
                  <a:pt x="561355" y="85792"/>
                </a:lnTo>
                <a:lnTo>
                  <a:pt x="685683" y="85792"/>
                </a:lnTo>
                <a:cubicBezTo>
                  <a:pt x="736784" y="85792"/>
                  <a:pt x="778227" y="127235"/>
                  <a:pt x="778320" y="178336"/>
                </a:cubicBezTo>
                <a:lnTo>
                  <a:pt x="778320" y="627457"/>
                </a:lnTo>
                <a:cubicBezTo>
                  <a:pt x="778320" y="678370"/>
                  <a:pt x="736690" y="720001"/>
                  <a:pt x="685777" y="720001"/>
                </a:cubicBezTo>
                <a:lnTo>
                  <a:pt x="92544" y="720001"/>
                </a:lnTo>
                <a:cubicBezTo>
                  <a:pt x="41631" y="720001"/>
                  <a:pt x="0" y="678370"/>
                  <a:pt x="0" y="627457"/>
                </a:cubicBezTo>
                <a:lnTo>
                  <a:pt x="0" y="333700"/>
                </a:lnTo>
                <a:lnTo>
                  <a:pt x="0" y="277443"/>
                </a:lnTo>
                <a:lnTo>
                  <a:pt x="0" y="178336"/>
                </a:lnTo>
                <a:cubicBezTo>
                  <a:pt x="0" y="127235"/>
                  <a:pt x="41443" y="85792"/>
                  <a:pt x="92544" y="85792"/>
                </a:cubicBezTo>
                <a:lnTo>
                  <a:pt x="216872" y="85792"/>
                </a:lnTo>
                <a:lnTo>
                  <a:pt x="216872" y="28129"/>
                </a:lnTo>
                <a:cubicBezTo>
                  <a:pt x="216872" y="12564"/>
                  <a:pt x="229436" y="0"/>
                  <a:pt x="245001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659014" y="2704937"/>
            <a:ext cx="5178170" cy="3189868"/>
          </a:xfrm>
          <a:prstGeom prst="roundRect">
            <a:avLst>
              <a:gd name="adj" fmla="val 5152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739537" y="2824710"/>
            <a:ext cx="5017125" cy="2999621"/>
          </a:xfrm>
          <a:prstGeom prst="roundRect">
            <a:avLst>
              <a:gd name="adj" fmla="val 5152"/>
            </a:avLst>
          </a:prstGeom>
          <a:solidFill>
            <a:schemeClr val="accent1"/>
          </a:solidFill>
          <a:ln w="12700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893082" y="3864992"/>
            <a:ext cx="4710034" cy="1801121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Konsumen bisa memilih warna, desain, dan ukuran sesuai selera pribadi.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893080" y="2998054"/>
            <a:ext cx="4710034" cy="821863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Personal Touch dalam Desain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7014537" y="2044693"/>
            <a:ext cx="3833328" cy="2820659"/>
          </a:xfrm>
          <a:prstGeom prst="roundRect">
            <a:avLst>
              <a:gd name="adj" fmla="val 5152"/>
            </a:avLst>
          </a:prstGeom>
          <a:noFill/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8350354" y="1447132"/>
            <a:ext cx="1161695" cy="1161693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8672117" y="1768895"/>
            <a:ext cx="518168" cy="518168"/>
          </a:xfrm>
          <a:custGeom>
            <a:avLst/>
            <a:gdLst>
              <a:gd name="connsiteX0" fmla="*/ 438553 w 720000"/>
              <a:gd name="connsiteY0" fmla="*/ 189601 h 720000"/>
              <a:gd name="connsiteX1" fmla="*/ 373556 w 720000"/>
              <a:gd name="connsiteY1" fmla="*/ 216451 h 720000"/>
              <a:gd name="connsiteX2" fmla="*/ 232180 w 720000"/>
              <a:gd name="connsiteY2" fmla="*/ 357827 h 720000"/>
              <a:gd name="connsiteX3" fmla="*/ 191861 w 720000"/>
              <a:gd name="connsiteY3" fmla="*/ 528226 h 720000"/>
              <a:gd name="connsiteX4" fmla="*/ 362260 w 720000"/>
              <a:gd name="connsiteY4" fmla="*/ 487907 h 720000"/>
              <a:gd name="connsiteX5" fmla="*/ 503636 w 720000"/>
              <a:gd name="connsiteY5" fmla="*/ 346444 h 720000"/>
              <a:gd name="connsiteX6" fmla="*/ 503636 w 720000"/>
              <a:gd name="connsiteY6" fmla="*/ 216365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537524 w 720000"/>
              <a:gd name="connsiteY9" fmla="*/ 182476 h 720000"/>
              <a:gd name="connsiteX10" fmla="*/ 537524 w 720000"/>
              <a:gd name="connsiteY10" fmla="*/ 380420 h 720000"/>
              <a:gd name="connsiteX11" fmla="*/ 396149 w 720000"/>
              <a:gd name="connsiteY11" fmla="*/ 521796 h 720000"/>
              <a:gd name="connsiteX12" fmla="*/ 141637 w 720000"/>
              <a:gd name="connsiteY12" fmla="*/ 578364 h 720000"/>
              <a:gd name="connsiteX13" fmla="*/ 198205 w 720000"/>
              <a:gd name="connsiteY13" fmla="*/ 323852 h 720000"/>
              <a:gd name="connsiteX14" fmla="*/ 339581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47965 h 720000"/>
              <a:gd name="connsiteX17" fmla="*/ 47965 w 720000"/>
              <a:gd name="connsiteY17" fmla="*/ 120000 h 720000"/>
              <a:gd name="connsiteX18" fmla="*/ 47965 w 720000"/>
              <a:gd name="connsiteY18" fmla="*/ 600000 h 720000"/>
              <a:gd name="connsiteX19" fmla="*/ 120000 w 720000"/>
              <a:gd name="connsiteY19" fmla="*/ 672035 h 720000"/>
              <a:gd name="connsiteX20" fmla="*/ 600000 w 720000"/>
              <a:gd name="connsiteY20" fmla="*/ 672035 h 720000"/>
              <a:gd name="connsiteX21" fmla="*/ 672035 w 720000"/>
              <a:gd name="connsiteY21" fmla="*/ 600000 h 720000"/>
              <a:gd name="connsiteX22" fmla="*/ 672035 w 720000"/>
              <a:gd name="connsiteY22" fmla="*/ 120000 h 720000"/>
              <a:gd name="connsiteX23" fmla="*/ 600000 w 720000"/>
              <a:gd name="connsiteY23" fmla="*/ 47965 h 720000"/>
              <a:gd name="connsiteX24" fmla="*/ 120000 w 720000"/>
              <a:gd name="connsiteY24" fmla="*/ 0 h 720000"/>
              <a:gd name="connsiteX25" fmla="*/ 600000 w 720000"/>
              <a:gd name="connsiteY25" fmla="*/ 0 h 720000"/>
              <a:gd name="connsiteX26" fmla="*/ 720000 w 720000"/>
              <a:gd name="connsiteY26" fmla="*/ 120000 h 720000"/>
              <a:gd name="connsiteX27" fmla="*/ 720000 w 720000"/>
              <a:gd name="connsiteY27" fmla="*/ 600000 h 720000"/>
              <a:gd name="connsiteX28" fmla="*/ 600000 w 720000"/>
              <a:gd name="connsiteY28" fmla="*/ 720000 h 720000"/>
              <a:gd name="connsiteX29" fmla="*/ 120000 w 720000"/>
              <a:gd name="connsiteY29" fmla="*/ 720000 h 720000"/>
              <a:gd name="connsiteX30" fmla="*/ 0 w 720000"/>
              <a:gd name="connsiteY30" fmla="*/ 600000 h 720000"/>
              <a:gd name="connsiteX31" fmla="*/ 0 w 720000"/>
              <a:gd name="connsiteY31" fmla="*/ 120000 h 720000"/>
              <a:gd name="connsiteX32" fmla="*/ 120000 w 720000"/>
              <a:gd name="connsiteY32" fmla="*/ 0 h 720000"/>
            </a:gdLst>
            <a:rect l="l" t="t" r="r" b="b"/>
            <a:pathLst>
              <a:path w="720000" h="720000">
                <a:moveTo>
                  <a:pt x="438553" y="189601"/>
                </a:moveTo>
                <a:cubicBezTo>
                  <a:pt x="413875" y="189601"/>
                  <a:pt x="390761" y="199073"/>
                  <a:pt x="373556" y="216451"/>
                </a:cubicBezTo>
                <a:lnTo>
                  <a:pt x="232180" y="357827"/>
                </a:lnTo>
                <a:cubicBezTo>
                  <a:pt x="212456" y="377465"/>
                  <a:pt x="197336" y="453584"/>
                  <a:pt x="191861" y="528226"/>
                </a:cubicBezTo>
                <a:cubicBezTo>
                  <a:pt x="266503" y="522665"/>
                  <a:pt x="342622" y="507545"/>
                  <a:pt x="362260" y="487907"/>
                </a:cubicBezTo>
                <a:lnTo>
                  <a:pt x="503636" y="346444"/>
                </a:lnTo>
                <a:cubicBezTo>
                  <a:pt x="539523" y="310557"/>
                  <a:pt x="539523" y="252252"/>
                  <a:pt x="503636" y="216365"/>
                </a:cubicBezTo>
                <a:cubicBezTo>
                  <a:pt x="486344" y="199073"/>
                  <a:pt x="463230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74440" y="141636"/>
                  <a:pt x="510327" y="155191"/>
                  <a:pt x="537524" y="182476"/>
                </a:cubicBezTo>
                <a:cubicBezTo>
                  <a:pt x="592007" y="236872"/>
                  <a:pt x="592007" y="325938"/>
                  <a:pt x="537524" y="380420"/>
                </a:cubicBezTo>
                <a:lnTo>
                  <a:pt x="396149" y="521796"/>
                </a:lnTo>
                <a:cubicBezTo>
                  <a:pt x="341753" y="576278"/>
                  <a:pt x="141637" y="578364"/>
                  <a:pt x="141637" y="578364"/>
                </a:cubicBezTo>
                <a:cubicBezTo>
                  <a:pt x="141637" y="578364"/>
                  <a:pt x="143723" y="378334"/>
                  <a:pt x="198205" y="323852"/>
                </a:cubicBezTo>
                <a:lnTo>
                  <a:pt x="339581" y="182476"/>
                </a:lnTo>
                <a:cubicBezTo>
                  <a:pt x="366778" y="155278"/>
                  <a:pt x="402666" y="141636"/>
                  <a:pt x="438553" y="141636"/>
                </a:cubicBezTo>
                <a:close/>
                <a:moveTo>
                  <a:pt x="120000" y="47965"/>
                </a:moveTo>
                <a:cubicBezTo>
                  <a:pt x="80290" y="47965"/>
                  <a:pt x="47965" y="80290"/>
                  <a:pt x="47965" y="120000"/>
                </a:cubicBezTo>
                <a:lnTo>
                  <a:pt x="47965" y="600000"/>
                </a:lnTo>
                <a:cubicBezTo>
                  <a:pt x="47965" y="639711"/>
                  <a:pt x="80290" y="672035"/>
                  <a:pt x="120000" y="672035"/>
                </a:cubicBezTo>
                <a:lnTo>
                  <a:pt x="600000" y="672035"/>
                </a:lnTo>
                <a:cubicBezTo>
                  <a:pt x="639711" y="672035"/>
                  <a:pt x="672035" y="639711"/>
                  <a:pt x="672035" y="600000"/>
                </a:cubicBezTo>
                <a:lnTo>
                  <a:pt x="672035" y="120000"/>
                </a:lnTo>
                <a:cubicBezTo>
                  <a:pt x="672035" y="80290"/>
                  <a:pt x="639711" y="47965"/>
                  <a:pt x="600000" y="47965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342117" y="2704937"/>
            <a:ext cx="5178170" cy="3189868"/>
          </a:xfrm>
          <a:prstGeom prst="roundRect">
            <a:avLst>
              <a:gd name="adj" fmla="val 5152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6422640" y="2824710"/>
            <a:ext cx="5017125" cy="2999621"/>
          </a:xfrm>
          <a:prstGeom prst="roundRect">
            <a:avLst>
              <a:gd name="adj" fmla="val 5152"/>
            </a:avLst>
          </a:prstGeom>
          <a:solidFill>
            <a:schemeClr val="accent1"/>
          </a:solidFill>
          <a:ln w="12700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6576185" y="3864992"/>
            <a:ext cx="4710034" cy="1799208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Desain yang mencerminkan kepribadian dan kebutuhan spesifik dari setiap pengguna.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6576183" y="2998054"/>
            <a:ext cx="4710034" cy="821863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Adaptasi dengan Preferensi Personal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512956" y="751717"/>
            <a:ext cx="5040000" cy="215900"/>
          </a:xfrm>
          <a:prstGeom prst="parallelogram">
            <a:avLst/>
          </a:prstGeom>
          <a:gradFill>
            <a:gsLst>
              <a:gs pos="10000">
                <a:schemeClr val="accent1">
                  <a:lumMod val="20000"/>
                  <a:lumOff val="80000"/>
                </a:schemeClr>
              </a:gs>
              <a:gs pos="95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660400" y="427667"/>
            <a:ext cx="1085850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Customization dan Personalisasi</a:t>
            </a:r>
            <a:endParaRPr kumimoji="1" lang="zh-CN" altLang="en-US"/>
          </a:p>
        </p:txBody>
      </p:sp>
    </p:spTree>
  </p:cSld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-1"/>
            <a:ext cx="12192000" cy="426484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1318919" y="5726372"/>
            <a:ext cx="18415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/>
            <a:r>
              <a:rPr kumimoji="1" lang="en-US" altLang="zh-CN" sz="1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Reporter：AIPPT</a:t>
            </a:r>
            <a:endParaRPr kumimoji="1" lang="zh-CN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21217" r="0" b="21217"/>
          <a:stretch>
            <a:fillRect/>
          </a:stretch>
        </p:blipFill>
        <p:spPr>
          <a:xfrm rot="0" flipH="0" flipV="0">
            <a:off x="-2540" y="6698"/>
            <a:ext cx="12192000" cy="3933482"/>
          </a:xfrm>
          <a:custGeom>
            <a:avLst/>
            <a:gdLst/>
            <a:rect l="l" t="t" r="r" b="b"/>
            <a:pathLst>
              <a:path w="12192000" h="3933482">
                <a:moveTo>
                  <a:pt x="0" y="0"/>
                </a:moveTo>
                <a:lnTo>
                  <a:pt x="12192000" y="0"/>
                </a:lnTo>
                <a:lnTo>
                  <a:pt x="12192000" y="3933482"/>
                </a:lnTo>
                <a:lnTo>
                  <a:pt x="0" y="393348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5" name="标题 1"/>
          <p:cNvSpPr txBox="1"/>
          <p:nvPr/>
        </p:nvSpPr>
        <p:spPr>
          <a:xfrm rot="0" flipH="0" flipV="0">
            <a:off x="737601" y="5666871"/>
            <a:ext cx="396000" cy="396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  <a:effectLst>
            <a:outerShdw dist="76200" blurRad="254000" dir="2700000" sx="100000" sy="100000" kx="0" ky="0" algn="tl" rotWithShape="0">
              <a:schemeClr val="accent1">
                <a:lumMod val="7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819284" y="5738871"/>
            <a:ext cx="232635" cy="252000"/>
          </a:xfrm>
          <a:custGeom>
            <a:avLst/>
            <a:gdLst>
              <a:gd name="connsiteX0" fmla="*/ 712625 w 1425436"/>
              <a:gd name="connsiteY0" fmla="*/ 111621 h 1544091"/>
              <a:gd name="connsiteX1" fmla="*/ 902567 w 1425436"/>
              <a:gd name="connsiteY1" fmla="*/ 190314 h 1544091"/>
              <a:gd name="connsiteX2" fmla="*/ 981260 w 1425436"/>
              <a:gd name="connsiteY2" fmla="*/ 380256 h 1544091"/>
              <a:gd name="connsiteX3" fmla="*/ 902567 w 1425436"/>
              <a:gd name="connsiteY3" fmla="*/ 570198 h 1544091"/>
              <a:gd name="connsiteX4" fmla="*/ 712625 w 1425436"/>
              <a:gd name="connsiteY4" fmla="*/ 648891 h 1544091"/>
              <a:gd name="connsiteX5" fmla="*/ 522684 w 1425436"/>
              <a:gd name="connsiteY5" fmla="*/ 570198 h 1544091"/>
              <a:gd name="connsiteX6" fmla="*/ 444177 w 1425436"/>
              <a:gd name="connsiteY6" fmla="*/ 380070 h 1544091"/>
              <a:gd name="connsiteX7" fmla="*/ 522870 w 1425436"/>
              <a:gd name="connsiteY7" fmla="*/ 190128 h 1544091"/>
              <a:gd name="connsiteX8" fmla="*/ 712625 w 1425436"/>
              <a:gd name="connsiteY8" fmla="*/ 111621 h 1544091"/>
              <a:gd name="connsiteX9" fmla="*/ 712625 w 1425436"/>
              <a:gd name="connsiteY9" fmla="*/ 0 h 1544091"/>
              <a:gd name="connsiteX10" fmla="*/ 332556 w 1425436"/>
              <a:gd name="connsiteY10" fmla="*/ 380070 h 1544091"/>
              <a:gd name="connsiteX11" fmla="*/ 712625 w 1425436"/>
              <a:gd name="connsiteY11" fmla="*/ 760140 h 1544091"/>
              <a:gd name="connsiteX12" fmla="*/ 1092695 w 1425436"/>
              <a:gd name="connsiteY12" fmla="*/ 380070 h 1544091"/>
              <a:gd name="connsiteX13" fmla="*/ 712625 w 1425436"/>
              <a:gd name="connsiteY13" fmla="*/ 0 h 1544091"/>
              <a:gd name="connsiteX14" fmla="*/ 712625 w 1425436"/>
              <a:gd name="connsiteY14" fmla="*/ 943012 h 1544091"/>
              <a:gd name="connsiteX15" fmla="*/ 978842 w 1425436"/>
              <a:gd name="connsiteY15" fmla="*/ 976685 h 1544091"/>
              <a:gd name="connsiteX16" fmla="*/ 1146087 w 1425436"/>
              <a:gd name="connsiteY16" fmla="*/ 1059470 h 1544091"/>
              <a:gd name="connsiteX17" fmla="*/ 1248593 w 1425436"/>
              <a:gd name="connsiteY17" fmla="*/ 1174440 h 1544091"/>
              <a:gd name="connsiteX18" fmla="*/ 1310356 w 1425436"/>
              <a:gd name="connsiteY18" fmla="*/ 1316385 h 1544091"/>
              <a:gd name="connsiteX19" fmla="*/ 1296590 w 1425436"/>
              <a:gd name="connsiteY19" fmla="*/ 1390241 h 1544091"/>
              <a:gd name="connsiteX20" fmla="*/ 1208595 w 1425436"/>
              <a:gd name="connsiteY20" fmla="*/ 1432285 h 1544091"/>
              <a:gd name="connsiteX21" fmla="*/ 216842 w 1425436"/>
              <a:gd name="connsiteY21" fmla="*/ 1432285 h 1544091"/>
              <a:gd name="connsiteX22" fmla="*/ 128847 w 1425436"/>
              <a:gd name="connsiteY22" fmla="*/ 1390241 h 1544091"/>
              <a:gd name="connsiteX23" fmla="*/ 115081 w 1425436"/>
              <a:gd name="connsiteY23" fmla="*/ 1316385 h 1544091"/>
              <a:gd name="connsiteX24" fmla="*/ 176844 w 1425436"/>
              <a:gd name="connsiteY24" fmla="*/ 1174440 h 1544091"/>
              <a:gd name="connsiteX25" fmla="*/ 279350 w 1425436"/>
              <a:gd name="connsiteY25" fmla="*/ 1059470 h 1544091"/>
              <a:gd name="connsiteX26" fmla="*/ 446595 w 1425436"/>
              <a:gd name="connsiteY26" fmla="*/ 976685 h 1544091"/>
              <a:gd name="connsiteX27" fmla="*/ 712625 w 1425436"/>
              <a:gd name="connsiteY27" fmla="*/ 943012 h 1544091"/>
              <a:gd name="connsiteX28" fmla="*/ 712625 w 1425436"/>
              <a:gd name="connsiteY28" fmla="*/ 831391 h 1544091"/>
              <a:gd name="connsiteX29" fmla="*/ 8296 w 1425436"/>
              <a:gd name="connsiteY29" fmla="*/ 1284387 h 1544091"/>
              <a:gd name="connsiteX30" fmla="*/ 216842 w 1425436"/>
              <a:gd name="connsiteY30" fmla="*/ 1544092 h 1544091"/>
              <a:gd name="connsiteX31" fmla="*/ 1208595 w 1425436"/>
              <a:gd name="connsiteY31" fmla="*/ 1544092 h 1544091"/>
              <a:gd name="connsiteX32" fmla="*/ 1417141 w 1425436"/>
              <a:gd name="connsiteY32" fmla="*/ 1284387 h 1544091"/>
              <a:gd name="connsiteX33" fmla="*/ 712625 w 1425436"/>
              <a:gd name="connsiteY33" fmla="*/ 831391 h 1544091"/>
            </a:gdLst>
            <a:rect l="l" t="t" r="r" b="b"/>
            <a:pathLst>
              <a:path w="1425436" h="1544091">
                <a:moveTo>
                  <a:pt x="712625" y="111621"/>
                </a:moveTo>
                <a:cubicBezTo>
                  <a:pt x="784435" y="111621"/>
                  <a:pt x="851780" y="139526"/>
                  <a:pt x="902567" y="190314"/>
                </a:cubicBezTo>
                <a:cubicBezTo>
                  <a:pt x="953355" y="241102"/>
                  <a:pt x="981260" y="308446"/>
                  <a:pt x="981260" y="380256"/>
                </a:cubicBezTo>
                <a:cubicBezTo>
                  <a:pt x="981260" y="452065"/>
                  <a:pt x="953355" y="519410"/>
                  <a:pt x="902567" y="570198"/>
                </a:cubicBezTo>
                <a:cubicBezTo>
                  <a:pt x="851780" y="620985"/>
                  <a:pt x="784435" y="648891"/>
                  <a:pt x="712625" y="648891"/>
                </a:cubicBezTo>
                <a:cubicBezTo>
                  <a:pt x="640816" y="648891"/>
                  <a:pt x="573471" y="620985"/>
                  <a:pt x="522684" y="570198"/>
                </a:cubicBezTo>
                <a:cubicBezTo>
                  <a:pt x="472082" y="519224"/>
                  <a:pt x="444177" y="451693"/>
                  <a:pt x="444177" y="380070"/>
                </a:cubicBezTo>
                <a:cubicBezTo>
                  <a:pt x="444177" y="308446"/>
                  <a:pt x="472082" y="240916"/>
                  <a:pt x="522870" y="190128"/>
                </a:cubicBezTo>
                <a:cubicBezTo>
                  <a:pt x="573471" y="139526"/>
                  <a:pt x="641002" y="111621"/>
                  <a:pt x="712625" y="111621"/>
                </a:cubicBezTo>
                <a:moveTo>
                  <a:pt x="712625" y="0"/>
                </a:moveTo>
                <a:cubicBezTo>
                  <a:pt x="502778" y="0"/>
                  <a:pt x="332556" y="170036"/>
                  <a:pt x="332556" y="380070"/>
                </a:cubicBezTo>
                <a:cubicBezTo>
                  <a:pt x="332556" y="589917"/>
                  <a:pt x="502778" y="760140"/>
                  <a:pt x="712625" y="760140"/>
                </a:cubicBezTo>
                <a:cubicBezTo>
                  <a:pt x="922473" y="760140"/>
                  <a:pt x="1092695" y="589917"/>
                  <a:pt x="1092695" y="380070"/>
                </a:cubicBezTo>
                <a:cubicBezTo>
                  <a:pt x="1092881" y="170036"/>
                  <a:pt x="922659" y="0"/>
                  <a:pt x="712625" y="0"/>
                </a:cubicBezTo>
                <a:close/>
                <a:moveTo>
                  <a:pt x="712625" y="943012"/>
                </a:moveTo>
                <a:cubicBezTo>
                  <a:pt x="813643" y="943012"/>
                  <a:pt x="903126" y="954360"/>
                  <a:pt x="978842" y="976685"/>
                </a:cubicBezTo>
                <a:cubicBezTo>
                  <a:pt x="1043582" y="995846"/>
                  <a:pt x="1099951" y="1023752"/>
                  <a:pt x="1146087" y="1059470"/>
                </a:cubicBezTo>
                <a:cubicBezTo>
                  <a:pt x="1186829" y="1091096"/>
                  <a:pt x="1220315" y="1128675"/>
                  <a:pt x="1248593" y="1174440"/>
                </a:cubicBezTo>
                <a:cubicBezTo>
                  <a:pt x="1273708" y="1215368"/>
                  <a:pt x="1293985" y="1261877"/>
                  <a:pt x="1310356" y="1316385"/>
                </a:cubicBezTo>
                <a:cubicBezTo>
                  <a:pt x="1320774" y="1350801"/>
                  <a:pt x="1306264" y="1377404"/>
                  <a:pt x="1296590" y="1390241"/>
                </a:cubicBezTo>
                <a:cubicBezTo>
                  <a:pt x="1276684" y="1417030"/>
                  <a:pt x="1244686" y="1432285"/>
                  <a:pt x="1208595" y="1432285"/>
                </a:cubicBezTo>
                <a:lnTo>
                  <a:pt x="216842" y="1432285"/>
                </a:lnTo>
                <a:cubicBezTo>
                  <a:pt x="180937" y="1432285"/>
                  <a:pt x="148753" y="1417030"/>
                  <a:pt x="128847" y="1390241"/>
                </a:cubicBezTo>
                <a:cubicBezTo>
                  <a:pt x="119359" y="1377404"/>
                  <a:pt x="104849" y="1350801"/>
                  <a:pt x="115081" y="1316385"/>
                </a:cubicBezTo>
                <a:cubicBezTo>
                  <a:pt x="131452" y="1261877"/>
                  <a:pt x="151543" y="1215368"/>
                  <a:pt x="176844" y="1174440"/>
                </a:cubicBezTo>
                <a:cubicBezTo>
                  <a:pt x="204936" y="1128675"/>
                  <a:pt x="238422" y="1090910"/>
                  <a:pt x="279350" y="1059470"/>
                </a:cubicBezTo>
                <a:cubicBezTo>
                  <a:pt x="325486" y="1023752"/>
                  <a:pt x="381855" y="995846"/>
                  <a:pt x="446595" y="976685"/>
                </a:cubicBezTo>
                <a:cubicBezTo>
                  <a:pt x="522125" y="954360"/>
                  <a:pt x="611794" y="943012"/>
                  <a:pt x="712625" y="943012"/>
                </a:cubicBezTo>
                <a:moveTo>
                  <a:pt x="712625" y="831391"/>
                </a:moveTo>
                <a:cubicBezTo>
                  <a:pt x="244561" y="831391"/>
                  <a:pt x="77501" y="1053331"/>
                  <a:pt x="8296" y="1284387"/>
                </a:cubicBezTo>
                <a:cubicBezTo>
                  <a:pt x="-30771" y="1414611"/>
                  <a:pt x="73037" y="1544092"/>
                  <a:pt x="216842" y="1544092"/>
                </a:cubicBezTo>
                <a:lnTo>
                  <a:pt x="1208595" y="1544092"/>
                </a:lnTo>
                <a:cubicBezTo>
                  <a:pt x="1352400" y="1544092"/>
                  <a:pt x="1456208" y="1414611"/>
                  <a:pt x="1417141" y="1284387"/>
                </a:cubicBezTo>
                <a:cubicBezTo>
                  <a:pt x="1347750" y="1053331"/>
                  <a:pt x="1180690" y="831391"/>
                  <a:pt x="712625" y="831391"/>
                </a:cubicBezTo>
                <a:close/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759049" y="4969473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0" y="0"/>
            <a:ext cx="12192000" cy="3933482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736600" y="787307"/>
            <a:ext cx="1432553" cy="177893"/>
          </a:xfrm>
          <a:custGeom>
            <a:avLst/>
            <a:gdLst>
              <a:gd name="connsiteX0" fmla="*/ 300742 w 1046688"/>
              <a:gd name="connsiteY0" fmla="*/ 125157 h 129977"/>
              <a:gd name="connsiteX1" fmla="*/ 300905 w 1046688"/>
              <a:gd name="connsiteY1" fmla="*/ 125190 h 129977"/>
              <a:gd name="connsiteX2" fmla="*/ 300580 w 1046688"/>
              <a:gd name="connsiteY2" fmla="*/ 125190 h 129977"/>
              <a:gd name="connsiteX3" fmla="*/ 394939 w 1046688"/>
              <a:gd name="connsiteY3" fmla="*/ 24503 h 129977"/>
              <a:gd name="connsiteX4" fmla="*/ 389584 w 1046688"/>
              <a:gd name="connsiteY4" fmla="*/ 29857 h 129977"/>
              <a:gd name="connsiteX5" fmla="*/ 389584 w 1046688"/>
              <a:gd name="connsiteY5" fmla="*/ 56956 h 129977"/>
              <a:gd name="connsiteX6" fmla="*/ 394777 w 1046688"/>
              <a:gd name="connsiteY6" fmla="*/ 62311 h 129977"/>
              <a:gd name="connsiteX7" fmla="*/ 394939 w 1046688"/>
              <a:gd name="connsiteY7" fmla="*/ 62311 h 129977"/>
              <a:gd name="connsiteX8" fmla="*/ 428123 w 1046688"/>
              <a:gd name="connsiteY8" fmla="*/ 62311 h 129977"/>
              <a:gd name="connsiteX9" fmla="*/ 447433 w 1046688"/>
              <a:gd name="connsiteY9" fmla="*/ 44218 h 129977"/>
              <a:gd name="connsiteX10" fmla="*/ 429689 w 1046688"/>
              <a:gd name="connsiteY10" fmla="*/ 24528 h 129977"/>
              <a:gd name="connsiteX11" fmla="*/ 428610 w 1046688"/>
              <a:gd name="connsiteY11" fmla="*/ 24503 h 129977"/>
              <a:gd name="connsiteX12" fmla="*/ 983160 w 1046688"/>
              <a:gd name="connsiteY12" fmla="*/ 24016 h 129977"/>
              <a:gd name="connsiteX13" fmla="*/ 983160 w 1046688"/>
              <a:gd name="connsiteY13" fmla="*/ 24503 h 129977"/>
              <a:gd name="connsiteX14" fmla="*/ 941133 w 1046688"/>
              <a:gd name="connsiteY14" fmla="*/ 66368 h 129977"/>
              <a:gd name="connsiteX15" fmla="*/ 982998 w 1046688"/>
              <a:gd name="connsiteY15" fmla="*/ 108395 h 129977"/>
              <a:gd name="connsiteX16" fmla="*/ 1025025 w 1046688"/>
              <a:gd name="connsiteY16" fmla="*/ 66530 h 129977"/>
              <a:gd name="connsiteX17" fmla="*/ 1025025 w 1046688"/>
              <a:gd name="connsiteY17" fmla="*/ 66449 h 129977"/>
              <a:gd name="connsiteX18" fmla="*/ 983404 w 1046688"/>
              <a:gd name="connsiteY18" fmla="*/ 24018 h 129977"/>
              <a:gd name="connsiteX19" fmla="*/ 983160 w 1046688"/>
              <a:gd name="connsiteY19" fmla="*/ 24016 h 129977"/>
              <a:gd name="connsiteX20" fmla="*/ 712578 w 1046688"/>
              <a:gd name="connsiteY20" fmla="*/ 21906 h 129977"/>
              <a:gd name="connsiteX21" fmla="*/ 670632 w 1046688"/>
              <a:gd name="connsiteY21" fmla="*/ 63852 h 129977"/>
              <a:gd name="connsiteX22" fmla="*/ 712578 w 1046688"/>
              <a:gd name="connsiteY22" fmla="*/ 105798 h 129977"/>
              <a:gd name="connsiteX23" fmla="*/ 754524 w 1046688"/>
              <a:gd name="connsiteY23" fmla="*/ 63852 h 129977"/>
              <a:gd name="connsiteX24" fmla="*/ 754524 w 1046688"/>
              <a:gd name="connsiteY24" fmla="*/ 63771 h 129977"/>
              <a:gd name="connsiteX25" fmla="*/ 712578 w 1046688"/>
              <a:gd name="connsiteY25" fmla="*/ 21906 h 129977"/>
              <a:gd name="connsiteX26" fmla="*/ 171172 w 1046688"/>
              <a:gd name="connsiteY26" fmla="*/ 21744 h 129977"/>
              <a:gd name="connsiteX27" fmla="*/ 171172 w 1046688"/>
              <a:gd name="connsiteY27" fmla="*/ 22068 h 129977"/>
              <a:gd name="connsiteX28" fmla="*/ 128983 w 1046688"/>
              <a:gd name="connsiteY28" fmla="*/ 64096 h 129977"/>
              <a:gd name="connsiteX29" fmla="*/ 171010 w 1046688"/>
              <a:gd name="connsiteY29" fmla="*/ 106285 h 129977"/>
              <a:gd name="connsiteX30" fmla="*/ 213200 w 1046688"/>
              <a:gd name="connsiteY30" fmla="*/ 64258 h 129977"/>
              <a:gd name="connsiteX31" fmla="*/ 213200 w 1046688"/>
              <a:gd name="connsiteY31" fmla="*/ 64096 h 129977"/>
              <a:gd name="connsiteX32" fmla="*/ 171335 w 1046688"/>
              <a:gd name="connsiteY32" fmla="*/ 21745 h 129977"/>
              <a:gd name="connsiteX33" fmla="*/ 171172 w 1046688"/>
              <a:gd name="connsiteY33" fmla="*/ 21744 h 129977"/>
              <a:gd name="connsiteX34" fmla="*/ 372952 w 1046688"/>
              <a:gd name="connsiteY34" fmla="*/ 2921 h 129977"/>
              <a:gd name="connsiteX35" fmla="*/ 427636 w 1046688"/>
              <a:gd name="connsiteY35" fmla="*/ 2921 h 129977"/>
              <a:gd name="connsiteX36" fmla="*/ 456520 w 1046688"/>
              <a:gd name="connsiteY36" fmla="*/ 14280 h 129977"/>
              <a:gd name="connsiteX37" fmla="*/ 469177 w 1046688"/>
              <a:gd name="connsiteY37" fmla="*/ 42028 h 129977"/>
              <a:gd name="connsiteX38" fmla="*/ 450272 w 1046688"/>
              <a:gd name="connsiteY38" fmla="*/ 77808 h 129977"/>
              <a:gd name="connsiteX39" fmla="*/ 448244 w 1046688"/>
              <a:gd name="connsiteY39" fmla="*/ 84542 h 129977"/>
              <a:gd name="connsiteX40" fmla="*/ 463984 w 1046688"/>
              <a:gd name="connsiteY40" fmla="*/ 117563 h 129977"/>
              <a:gd name="connsiteX41" fmla="*/ 461404 w 1046688"/>
              <a:gd name="connsiteY41" fmla="*/ 124684 h 129977"/>
              <a:gd name="connsiteX42" fmla="*/ 459116 w 1046688"/>
              <a:gd name="connsiteY42" fmla="*/ 125190 h 129977"/>
              <a:gd name="connsiteX43" fmla="*/ 447676 w 1046688"/>
              <a:gd name="connsiteY43" fmla="*/ 125190 h 129977"/>
              <a:gd name="connsiteX44" fmla="*/ 442889 w 1046688"/>
              <a:gd name="connsiteY44" fmla="*/ 122188 h 129977"/>
              <a:gd name="connsiteX45" fmla="*/ 426095 w 1046688"/>
              <a:gd name="connsiteY45" fmla="*/ 87057 h 129977"/>
              <a:gd name="connsiteX46" fmla="*/ 421308 w 1046688"/>
              <a:gd name="connsiteY46" fmla="*/ 84055 h 129977"/>
              <a:gd name="connsiteX47" fmla="*/ 394939 w 1046688"/>
              <a:gd name="connsiteY47" fmla="*/ 84055 h 129977"/>
              <a:gd name="connsiteX48" fmla="*/ 389584 w 1046688"/>
              <a:gd name="connsiteY48" fmla="*/ 89246 h 129977"/>
              <a:gd name="connsiteX49" fmla="*/ 389584 w 1046688"/>
              <a:gd name="connsiteY49" fmla="*/ 89410 h 129977"/>
              <a:gd name="connsiteX50" fmla="*/ 389584 w 1046688"/>
              <a:gd name="connsiteY50" fmla="*/ 119835 h 129977"/>
              <a:gd name="connsiteX51" fmla="*/ 384229 w 1046688"/>
              <a:gd name="connsiteY51" fmla="*/ 125190 h 129977"/>
              <a:gd name="connsiteX52" fmla="*/ 372952 w 1046688"/>
              <a:gd name="connsiteY52" fmla="*/ 125190 h 129977"/>
              <a:gd name="connsiteX53" fmla="*/ 367597 w 1046688"/>
              <a:gd name="connsiteY53" fmla="*/ 119835 h 129977"/>
              <a:gd name="connsiteX54" fmla="*/ 367597 w 1046688"/>
              <a:gd name="connsiteY54" fmla="*/ 8276 h 129977"/>
              <a:gd name="connsiteX55" fmla="*/ 372952 w 1046688"/>
              <a:gd name="connsiteY55" fmla="*/ 2921 h 129977"/>
              <a:gd name="connsiteX56" fmla="*/ 250115 w 1046688"/>
              <a:gd name="connsiteY56" fmla="*/ 2921 h 129977"/>
              <a:gd name="connsiteX57" fmla="*/ 261311 w 1046688"/>
              <a:gd name="connsiteY57" fmla="*/ 2921 h 129977"/>
              <a:gd name="connsiteX58" fmla="*/ 266342 w 1046688"/>
              <a:gd name="connsiteY58" fmla="*/ 8276 h 129977"/>
              <a:gd name="connsiteX59" fmla="*/ 266342 w 1046688"/>
              <a:gd name="connsiteY59" fmla="*/ 68721 h 129977"/>
              <a:gd name="connsiteX60" fmla="*/ 298633 w 1046688"/>
              <a:gd name="connsiteY60" fmla="*/ 104798 h 129977"/>
              <a:gd name="connsiteX61" fmla="*/ 334713 w 1046688"/>
              <a:gd name="connsiteY61" fmla="*/ 72504 h 129977"/>
              <a:gd name="connsiteX62" fmla="*/ 334738 w 1046688"/>
              <a:gd name="connsiteY62" fmla="*/ 69207 h 129977"/>
              <a:gd name="connsiteX63" fmla="*/ 334738 w 1046688"/>
              <a:gd name="connsiteY63" fmla="*/ 8276 h 129977"/>
              <a:gd name="connsiteX64" fmla="*/ 340092 w 1046688"/>
              <a:gd name="connsiteY64" fmla="*/ 2921 h 129977"/>
              <a:gd name="connsiteX65" fmla="*/ 351370 w 1046688"/>
              <a:gd name="connsiteY65" fmla="*/ 2921 h 129977"/>
              <a:gd name="connsiteX66" fmla="*/ 356644 w 1046688"/>
              <a:gd name="connsiteY66" fmla="*/ 8276 h 129977"/>
              <a:gd name="connsiteX67" fmla="*/ 356644 w 1046688"/>
              <a:gd name="connsiteY67" fmla="*/ 69126 h 129977"/>
              <a:gd name="connsiteX68" fmla="*/ 322402 w 1046688"/>
              <a:gd name="connsiteY68" fmla="*/ 120784 h 129977"/>
              <a:gd name="connsiteX69" fmla="*/ 300742 w 1046688"/>
              <a:gd name="connsiteY69" fmla="*/ 125157 h 129977"/>
              <a:gd name="connsiteX70" fmla="*/ 279078 w 1046688"/>
              <a:gd name="connsiteY70" fmla="*/ 120816 h 129977"/>
              <a:gd name="connsiteX71" fmla="*/ 244760 w 1046688"/>
              <a:gd name="connsiteY71" fmla="*/ 69207 h 129977"/>
              <a:gd name="connsiteX72" fmla="*/ 244760 w 1046688"/>
              <a:gd name="connsiteY72" fmla="*/ 69126 h 129977"/>
              <a:gd name="connsiteX73" fmla="*/ 244760 w 1046688"/>
              <a:gd name="connsiteY73" fmla="*/ 8276 h 129977"/>
              <a:gd name="connsiteX74" fmla="*/ 250115 w 1046688"/>
              <a:gd name="connsiteY74" fmla="*/ 2921 h 129977"/>
              <a:gd name="connsiteX75" fmla="*/ 5334 w 1046688"/>
              <a:gd name="connsiteY75" fmla="*/ 2840 h 129977"/>
              <a:gd name="connsiteX76" fmla="*/ 15882 w 1046688"/>
              <a:gd name="connsiteY76" fmla="*/ 2840 h 129977"/>
              <a:gd name="connsiteX77" fmla="*/ 20263 w 1046688"/>
              <a:gd name="connsiteY77" fmla="*/ 5112 h 129977"/>
              <a:gd name="connsiteX78" fmla="*/ 52717 w 1046688"/>
              <a:gd name="connsiteY78" fmla="*/ 50953 h 129977"/>
              <a:gd name="connsiteX79" fmla="*/ 57098 w 1046688"/>
              <a:gd name="connsiteY79" fmla="*/ 53143 h 129977"/>
              <a:gd name="connsiteX80" fmla="*/ 61398 w 1046688"/>
              <a:gd name="connsiteY80" fmla="*/ 50953 h 129977"/>
              <a:gd name="connsiteX81" fmla="*/ 93851 w 1046688"/>
              <a:gd name="connsiteY81" fmla="*/ 5112 h 129977"/>
              <a:gd name="connsiteX82" fmla="*/ 98233 w 1046688"/>
              <a:gd name="connsiteY82" fmla="*/ 2840 h 129977"/>
              <a:gd name="connsiteX83" fmla="*/ 108780 w 1046688"/>
              <a:gd name="connsiteY83" fmla="*/ 2840 h 129977"/>
              <a:gd name="connsiteX84" fmla="*/ 114196 w 1046688"/>
              <a:gd name="connsiteY84" fmla="*/ 8134 h 129977"/>
              <a:gd name="connsiteX85" fmla="*/ 113161 w 1046688"/>
              <a:gd name="connsiteY85" fmla="*/ 11359 h 129977"/>
              <a:gd name="connsiteX86" fmla="*/ 69592 w 1046688"/>
              <a:gd name="connsiteY86" fmla="*/ 71317 h 129977"/>
              <a:gd name="connsiteX87" fmla="*/ 68132 w 1046688"/>
              <a:gd name="connsiteY87" fmla="*/ 75942 h 129977"/>
              <a:gd name="connsiteX88" fmla="*/ 68132 w 1046688"/>
              <a:gd name="connsiteY88" fmla="*/ 119835 h 129977"/>
              <a:gd name="connsiteX89" fmla="*/ 62777 w 1046688"/>
              <a:gd name="connsiteY89" fmla="*/ 125190 h 129977"/>
              <a:gd name="connsiteX90" fmla="*/ 51337 w 1046688"/>
              <a:gd name="connsiteY90" fmla="*/ 125190 h 129977"/>
              <a:gd name="connsiteX91" fmla="*/ 45982 w 1046688"/>
              <a:gd name="connsiteY91" fmla="*/ 119835 h 129977"/>
              <a:gd name="connsiteX92" fmla="*/ 45982 w 1046688"/>
              <a:gd name="connsiteY92" fmla="*/ 75942 h 129977"/>
              <a:gd name="connsiteX93" fmla="*/ 44522 w 1046688"/>
              <a:gd name="connsiteY93" fmla="*/ 71317 h 129977"/>
              <a:gd name="connsiteX94" fmla="*/ 1034 w 1046688"/>
              <a:gd name="connsiteY94" fmla="*/ 11359 h 129977"/>
              <a:gd name="connsiteX95" fmla="*/ 2190 w 1046688"/>
              <a:gd name="connsiteY95" fmla="*/ 3876 h 129977"/>
              <a:gd name="connsiteX96" fmla="*/ 5334 w 1046688"/>
              <a:gd name="connsiteY96" fmla="*/ 2840 h 129977"/>
              <a:gd name="connsiteX97" fmla="*/ 982998 w 1046688"/>
              <a:gd name="connsiteY97" fmla="*/ 2759 h 129977"/>
              <a:gd name="connsiteX98" fmla="*/ 1046688 w 1046688"/>
              <a:gd name="connsiteY98" fmla="*/ 66287 h 129977"/>
              <a:gd name="connsiteX99" fmla="*/ 1046688 w 1046688"/>
              <a:gd name="connsiteY99" fmla="*/ 66368 h 129977"/>
              <a:gd name="connsiteX100" fmla="*/ 983160 w 1046688"/>
              <a:gd name="connsiteY100" fmla="*/ 129977 h 129977"/>
              <a:gd name="connsiteX101" fmla="*/ 919470 w 1046688"/>
              <a:gd name="connsiteY101" fmla="*/ 66449 h 129977"/>
              <a:gd name="connsiteX102" fmla="*/ 982998 w 1046688"/>
              <a:gd name="connsiteY102" fmla="*/ 2759 h 129977"/>
              <a:gd name="connsiteX103" fmla="*/ 550311 w 1046688"/>
              <a:gd name="connsiteY103" fmla="*/ 1785 h 129977"/>
              <a:gd name="connsiteX104" fmla="*/ 561994 w 1046688"/>
              <a:gd name="connsiteY104" fmla="*/ 1785 h 129977"/>
              <a:gd name="connsiteX105" fmla="*/ 567349 w 1046688"/>
              <a:gd name="connsiteY105" fmla="*/ 7140 h 129977"/>
              <a:gd name="connsiteX106" fmla="*/ 567349 w 1046688"/>
              <a:gd name="connsiteY106" fmla="*/ 99227 h 129977"/>
              <a:gd name="connsiteX107" fmla="*/ 572704 w 1046688"/>
              <a:gd name="connsiteY107" fmla="*/ 104582 h 129977"/>
              <a:gd name="connsiteX108" fmla="*/ 638990 w 1046688"/>
              <a:gd name="connsiteY108" fmla="*/ 104582 h 129977"/>
              <a:gd name="connsiteX109" fmla="*/ 644345 w 1046688"/>
              <a:gd name="connsiteY109" fmla="*/ 109936 h 129977"/>
              <a:gd name="connsiteX110" fmla="*/ 644345 w 1046688"/>
              <a:gd name="connsiteY110" fmla="*/ 120727 h 129977"/>
              <a:gd name="connsiteX111" fmla="*/ 639152 w 1046688"/>
              <a:gd name="connsiteY111" fmla="*/ 126082 h 129977"/>
              <a:gd name="connsiteX112" fmla="*/ 638990 w 1046688"/>
              <a:gd name="connsiteY112" fmla="*/ 126082 h 129977"/>
              <a:gd name="connsiteX113" fmla="*/ 550311 w 1046688"/>
              <a:gd name="connsiteY113" fmla="*/ 126082 h 129977"/>
              <a:gd name="connsiteX114" fmla="*/ 544956 w 1046688"/>
              <a:gd name="connsiteY114" fmla="*/ 120727 h 129977"/>
              <a:gd name="connsiteX115" fmla="*/ 544956 w 1046688"/>
              <a:gd name="connsiteY115" fmla="*/ 7140 h 129977"/>
              <a:gd name="connsiteX116" fmla="*/ 550311 w 1046688"/>
              <a:gd name="connsiteY116" fmla="*/ 1785 h 129977"/>
              <a:gd name="connsiteX117" fmla="*/ 848153 w 1046688"/>
              <a:gd name="connsiteY117" fmla="*/ 162 h 129977"/>
              <a:gd name="connsiteX118" fmla="*/ 886286 w 1046688"/>
              <a:gd name="connsiteY118" fmla="*/ 13306 h 129977"/>
              <a:gd name="connsiteX119" fmla="*/ 895292 w 1046688"/>
              <a:gd name="connsiteY119" fmla="*/ 21419 h 129977"/>
              <a:gd name="connsiteX120" fmla="*/ 895454 w 1046688"/>
              <a:gd name="connsiteY120" fmla="*/ 21651 h 129977"/>
              <a:gd name="connsiteX121" fmla="*/ 893993 w 1046688"/>
              <a:gd name="connsiteY121" fmla="*/ 28965 h 129977"/>
              <a:gd name="connsiteX122" fmla="*/ 884988 w 1046688"/>
              <a:gd name="connsiteY122" fmla="*/ 35293 h 129977"/>
              <a:gd name="connsiteX123" fmla="*/ 878091 w 1046688"/>
              <a:gd name="connsiteY123" fmla="*/ 34725 h 129977"/>
              <a:gd name="connsiteX124" fmla="*/ 875657 w 1046688"/>
              <a:gd name="connsiteY124" fmla="*/ 32454 h 129977"/>
              <a:gd name="connsiteX125" fmla="*/ 875089 w 1046688"/>
              <a:gd name="connsiteY125" fmla="*/ 32048 h 129977"/>
              <a:gd name="connsiteX126" fmla="*/ 848315 w 1046688"/>
              <a:gd name="connsiteY126" fmla="*/ 22312 h 129977"/>
              <a:gd name="connsiteX127" fmla="*/ 846530 w 1046688"/>
              <a:gd name="connsiteY127" fmla="*/ 22312 h 129977"/>
              <a:gd name="connsiteX128" fmla="*/ 843609 w 1046688"/>
              <a:gd name="connsiteY128" fmla="*/ 22312 h 129977"/>
              <a:gd name="connsiteX129" fmla="*/ 836145 w 1046688"/>
              <a:gd name="connsiteY129" fmla="*/ 23853 h 129977"/>
              <a:gd name="connsiteX130" fmla="*/ 807196 w 1046688"/>
              <a:gd name="connsiteY130" fmla="*/ 54903 h 129977"/>
              <a:gd name="connsiteX131" fmla="*/ 838985 w 1046688"/>
              <a:gd name="connsiteY131" fmla="*/ 104987 h 129977"/>
              <a:gd name="connsiteX132" fmla="*/ 842392 w 1046688"/>
              <a:gd name="connsiteY132" fmla="*/ 105636 h 129977"/>
              <a:gd name="connsiteX133" fmla="*/ 845232 w 1046688"/>
              <a:gd name="connsiteY133" fmla="*/ 104744 h 129977"/>
              <a:gd name="connsiteX134" fmla="*/ 853345 w 1046688"/>
              <a:gd name="connsiteY134" fmla="*/ 104744 h 129977"/>
              <a:gd name="connsiteX135" fmla="*/ 859593 w 1046688"/>
              <a:gd name="connsiteY135" fmla="*/ 103851 h 129977"/>
              <a:gd name="connsiteX136" fmla="*/ 860728 w 1046688"/>
              <a:gd name="connsiteY136" fmla="*/ 103851 h 129977"/>
              <a:gd name="connsiteX137" fmla="*/ 861864 w 1046688"/>
              <a:gd name="connsiteY137" fmla="*/ 103851 h 129977"/>
              <a:gd name="connsiteX138" fmla="*/ 866651 w 1046688"/>
              <a:gd name="connsiteY138" fmla="*/ 102148 h 129977"/>
              <a:gd name="connsiteX139" fmla="*/ 867625 w 1046688"/>
              <a:gd name="connsiteY139" fmla="*/ 101742 h 129977"/>
              <a:gd name="connsiteX140" fmla="*/ 868598 w 1046688"/>
              <a:gd name="connsiteY140" fmla="*/ 101336 h 129977"/>
              <a:gd name="connsiteX141" fmla="*/ 869572 w 1046688"/>
              <a:gd name="connsiteY141" fmla="*/ 100849 h 129977"/>
              <a:gd name="connsiteX142" fmla="*/ 871763 w 1046688"/>
              <a:gd name="connsiteY142" fmla="*/ 99714 h 129977"/>
              <a:gd name="connsiteX143" fmla="*/ 872412 w 1046688"/>
              <a:gd name="connsiteY143" fmla="*/ 99227 h 129977"/>
              <a:gd name="connsiteX144" fmla="*/ 886854 w 1046688"/>
              <a:gd name="connsiteY144" fmla="*/ 81215 h 129977"/>
              <a:gd name="connsiteX145" fmla="*/ 886042 w 1046688"/>
              <a:gd name="connsiteY145" fmla="*/ 76915 h 129977"/>
              <a:gd name="connsiteX146" fmla="*/ 882553 w 1046688"/>
              <a:gd name="connsiteY146" fmla="*/ 75455 h 129977"/>
              <a:gd name="connsiteX147" fmla="*/ 859106 w 1046688"/>
              <a:gd name="connsiteY147" fmla="*/ 75455 h 129977"/>
              <a:gd name="connsiteX148" fmla="*/ 853751 w 1046688"/>
              <a:gd name="connsiteY148" fmla="*/ 70100 h 129977"/>
              <a:gd name="connsiteX149" fmla="*/ 853751 w 1046688"/>
              <a:gd name="connsiteY149" fmla="*/ 59147 h 129977"/>
              <a:gd name="connsiteX150" fmla="*/ 853751 w 1046688"/>
              <a:gd name="connsiteY150" fmla="*/ 58983 h 129977"/>
              <a:gd name="connsiteX151" fmla="*/ 859106 w 1046688"/>
              <a:gd name="connsiteY151" fmla="*/ 53792 h 129977"/>
              <a:gd name="connsiteX152" fmla="*/ 907786 w 1046688"/>
              <a:gd name="connsiteY152" fmla="*/ 53792 h 129977"/>
              <a:gd name="connsiteX153" fmla="*/ 908192 w 1046688"/>
              <a:gd name="connsiteY153" fmla="*/ 53792 h 129977"/>
              <a:gd name="connsiteX154" fmla="*/ 908679 w 1046688"/>
              <a:gd name="connsiteY154" fmla="*/ 53792 h 129977"/>
              <a:gd name="connsiteX155" fmla="*/ 909896 w 1046688"/>
              <a:gd name="connsiteY155" fmla="*/ 58579 h 129977"/>
              <a:gd name="connsiteX156" fmla="*/ 909896 w 1046688"/>
              <a:gd name="connsiteY156" fmla="*/ 68477 h 129977"/>
              <a:gd name="connsiteX157" fmla="*/ 888557 w 1046688"/>
              <a:gd name="connsiteY157" fmla="*/ 115940 h 129977"/>
              <a:gd name="connsiteX158" fmla="*/ 886610 w 1046688"/>
              <a:gd name="connsiteY158" fmla="*/ 117644 h 129977"/>
              <a:gd name="connsiteX159" fmla="*/ 885556 w 1046688"/>
              <a:gd name="connsiteY159" fmla="*/ 118456 h 129977"/>
              <a:gd name="connsiteX160" fmla="*/ 883527 w 1046688"/>
              <a:gd name="connsiteY160" fmla="*/ 119916 h 129977"/>
              <a:gd name="connsiteX161" fmla="*/ 882472 w 1046688"/>
              <a:gd name="connsiteY161" fmla="*/ 120646 h 129977"/>
              <a:gd name="connsiteX162" fmla="*/ 880444 w 1046688"/>
              <a:gd name="connsiteY162" fmla="*/ 121944 h 129977"/>
              <a:gd name="connsiteX163" fmla="*/ 879389 w 1046688"/>
              <a:gd name="connsiteY163" fmla="*/ 122593 h 129977"/>
              <a:gd name="connsiteX164" fmla="*/ 877280 w 1046688"/>
              <a:gd name="connsiteY164" fmla="*/ 123810 h 129977"/>
              <a:gd name="connsiteX165" fmla="*/ 876793 w 1046688"/>
              <a:gd name="connsiteY165" fmla="*/ 123810 h 129977"/>
              <a:gd name="connsiteX166" fmla="*/ 873385 w 1046688"/>
              <a:gd name="connsiteY166" fmla="*/ 125433 h 129977"/>
              <a:gd name="connsiteX167" fmla="*/ 872817 w 1046688"/>
              <a:gd name="connsiteY167" fmla="*/ 125433 h 129977"/>
              <a:gd name="connsiteX168" fmla="*/ 870627 w 1046688"/>
              <a:gd name="connsiteY168" fmla="*/ 126244 h 129977"/>
              <a:gd name="connsiteX169" fmla="*/ 869572 w 1046688"/>
              <a:gd name="connsiteY169" fmla="*/ 126244 h 129977"/>
              <a:gd name="connsiteX170" fmla="*/ 868923 w 1046688"/>
              <a:gd name="connsiteY170" fmla="*/ 126244 h 129977"/>
              <a:gd name="connsiteX171" fmla="*/ 867138 w 1046688"/>
              <a:gd name="connsiteY171" fmla="*/ 126893 h 129977"/>
              <a:gd name="connsiteX172" fmla="*/ 866408 w 1046688"/>
              <a:gd name="connsiteY172" fmla="*/ 126893 h 129977"/>
              <a:gd name="connsiteX173" fmla="*/ 865353 w 1046688"/>
              <a:gd name="connsiteY173" fmla="*/ 126893 h 129977"/>
              <a:gd name="connsiteX174" fmla="*/ 864623 w 1046688"/>
              <a:gd name="connsiteY174" fmla="*/ 126893 h 129977"/>
              <a:gd name="connsiteX175" fmla="*/ 863000 w 1046688"/>
              <a:gd name="connsiteY175" fmla="*/ 127299 h 129977"/>
              <a:gd name="connsiteX176" fmla="*/ 862108 w 1046688"/>
              <a:gd name="connsiteY176" fmla="*/ 127299 h 129977"/>
              <a:gd name="connsiteX177" fmla="*/ 861134 w 1046688"/>
              <a:gd name="connsiteY177" fmla="*/ 127299 h 129977"/>
              <a:gd name="connsiteX178" fmla="*/ 860242 w 1046688"/>
              <a:gd name="connsiteY178" fmla="*/ 127299 h 129977"/>
              <a:gd name="connsiteX179" fmla="*/ 858700 w 1046688"/>
              <a:gd name="connsiteY179" fmla="*/ 127299 h 129977"/>
              <a:gd name="connsiteX180" fmla="*/ 857727 w 1046688"/>
              <a:gd name="connsiteY180" fmla="*/ 127299 h 129977"/>
              <a:gd name="connsiteX181" fmla="*/ 856753 w 1046688"/>
              <a:gd name="connsiteY181" fmla="*/ 127299 h 129977"/>
              <a:gd name="connsiteX182" fmla="*/ 855698 w 1046688"/>
              <a:gd name="connsiteY182" fmla="*/ 127299 h 129977"/>
              <a:gd name="connsiteX183" fmla="*/ 854238 w 1046688"/>
              <a:gd name="connsiteY183" fmla="*/ 127299 h 129977"/>
              <a:gd name="connsiteX184" fmla="*/ 848153 w 1046688"/>
              <a:gd name="connsiteY184" fmla="*/ 127299 h 129977"/>
              <a:gd name="connsiteX185" fmla="*/ 843609 w 1046688"/>
              <a:gd name="connsiteY185" fmla="*/ 127299 h 129977"/>
              <a:gd name="connsiteX186" fmla="*/ 782313 w 1046688"/>
              <a:gd name="connsiteY186" fmla="*/ 61459 h 129977"/>
              <a:gd name="connsiteX187" fmla="*/ 848153 w 1046688"/>
              <a:gd name="connsiteY187" fmla="*/ 162 h 129977"/>
              <a:gd name="connsiteX188" fmla="*/ 712578 w 1046688"/>
              <a:gd name="connsiteY188" fmla="*/ 162 h 129977"/>
              <a:gd name="connsiteX189" fmla="*/ 776187 w 1046688"/>
              <a:gd name="connsiteY189" fmla="*/ 63771 h 129977"/>
              <a:gd name="connsiteX190" fmla="*/ 712578 w 1046688"/>
              <a:gd name="connsiteY190" fmla="*/ 127380 h 129977"/>
              <a:gd name="connsiteX191" fmla="*/ 648969 w 1046688"/>
              <a:gd name="connsiteY191" fmla="*/ 63771 h 129977"/>
              <a:gd name="connsiteX192" fmla="*/ 712578 w 1046688"/>
              <a:gd name="connsiteY192" fmla="*/ 162 h 129977"/>
              <a:gd name="connsiteX193" fmla="*/ 171172 w 1046688"/>
              <a:gd name="connsiteY193" fmla="*/ 0 h 129977"/>
              <a:gd name="connsiteX194" fmla="*/ 234943 w 1046688"/>
              <a:gd name="connsiteY194" fmla="*/ 63771 h 129977"/>
              <a:gd name="connsiteX195" fmla="*/ 171172 w 1046688"/>
              <a:gd name="connsiteY195" fmla="*/ 127542 h 129977"/>
              <a:gd name="connsiteX196" fmla="*/ 107401 w 1046688"/>
              <a:gd name="connsiteY196" fmla="*/ 63771 h 129977"/>
              <a:gd name="connsiteX197" fmla="*/ 171172 w 1046688"/>
              <a:gd name="connsiteY197" fmla="*/ 0 h 129977"/>
            </a:gdLst>
            <a:rect l="l" t="t" r="r" b="b"/>
            <a:pathLst>
              <a:path w="1046688" h="129977">
                <a:moveTo>
                  <a:pt x="300742" y="125157"/>
                </a:moveTo>
                <a:lnTo>
                  <a:pt x="300905" y="125190"/>
                </a:lnTo>
                <a:lnTo>
                  <a:pt x="300580" y="125190"/>
                </a:lnTo>
                <a:close/>
                <a:moveTo>
                  <a:pt x="394939" y="24503"/>
                </a:moveTo>
                <a:cubicBezTo>
                  <a:pt x="391986" y="24503"/>
                  <a:pt x="389584" y="26900"/>
                  <a:pt x="389584" y="29857"/>
                </a:cubicBezTo>
                <a:lnTo>
                  <a:pt x="389584" y="56956"/>
                </a:lnTo>
                <a:cubicBezTo>
                  <a:pt x="389536" y="59868"/>
                  <a:pt x="391864" y="62266"/>
                  <a:pt x="394777" y="62311"/>
                </a:cubicBezTo>
                <a:cubicBezTo>
                  <a:pt x="394834" y="62312"/>
                  <a:pt x="394882" y="62312"/>
                  <a:pt x="394939" y="62311"/>
                </a:cubicBezTo>
                <a:lnTo>
                  <a:pt x="428123" y="62311"/>
                </a:lnTo>
                <a:cubicBezTo>
                  <a:pt x="438346" y="62372"/>
                  <a:pt x="446832" y="54423"/>
                  <a:pt x="447433" y="44218"/>
                </a:cubicBezTo>
                <a:cubicBezTo>
                  <a:pt x="447968" y="33881"/>
                  <a:pt x="440025" y="25066"/>
                  <a:pt x="429689" y="24528"/>
                </a:cubicBezTo>
                <a:cubicBezTo>
                  <a:pt x="429332" y="24509"/>
                  <a:pt x="428967" y="24500"/>
                  <a:pt x="428610" y="24503"/>
                </a:cubicBezTo>
                <a:close/>
                <a:moveTo>
                  <a:pt x="983160" y="24016"/>
                </a:moveTo>
                <a:lnTo>
                  <a:pt x="983160" y="24503"/>
                </a:lnTo>
                <a:cubicBezTo>
                  <a:pt x="959996" y="24458"/>
                  <a:pt x="941181" y="43202"/>
                  <a:pt x="941133" y="66368"/>
                </a:cubicBezTo>
                <a:cubicBezTo>
                  <a:pt x="941084" y="89534"/>
                  <a:pt x="959834" y="108351"/>
                  <a:pt x="982998" y="108395"/>
                </a:cubicBezTo>
                <a:cubicBezTo>
                  <a:pt x="1006162" y="108440"/>
                  <a:pt x="1024977" y="89696"/>
                  <a:pt x="1025025" y="66530"/>
                </a:cubicBezTo>
                <a:cubicBezTo>
                  <a:pt x="1025025" y="66504"/>
                  <a:pt x="1025025" y="66476"/>
                  <a:pt x="1025025" y="66449"/>
                </a:cubicBezTo>
                <a:cubicBezTo>
                  <a:pt x="1025252" y="43239"/>
                  <a:pt x="1006616" y="24242"/>
                  <a:pt x="983404" y="24018"/>
                </a:cubicBezTo>
                <a:cubicBezTo>
                  <a:pt x="983322" y="24017"/>
                  <a:pt x="983241" y="24016"/>
                  <a:pt x="983160" y="24016"/>
                </a:cubicBezTo>
                <a:close/>
                <a:moveTo>
                  <a:pt x="712578" y="21906"/>
                </a:moveTo>
                <a:cubicBezTo>
                  <a:pt x="689414" y="21906"/>
                  <a:pt x="670632" y="40686"/>
                  <a:pt x="670632" y="63852"/>
                </a:cubicBezTo>
                <a:cubicBezTo>
                  <a:pt x="670632" y="87018"/>
                  <a:pt x="689414" y="105798"/>
                  <a:pt x="712578" y="105798"/>
                </a:cubicBezTo>
                <a:cubicBezTo>
                  <a:pt x="735742" y="105798"/>
                  <a:pt x="754524" y="87018"/>
                  <a:pt x="754524" y="63852"/>
                </a:cubicBezTo>
                <a:cubicBezTo>
                  <a:pt x="754524" y="63825"/>
                  <a:pt x="754524" y="63798"/>
                  <a:pt x="754524" y="63771"/>
                </a:cubicBezTo>
                <a:cubicBezTo>
                  <a:pt x="754476" y="40636"/>
                  <a:pt x="735709" y="21906"/>
                  <a:pt x="712578" y="21906"/>
                </a:cubicBezTo>
                <a:close/>
                <a:moveTo>
                  <a:pt x="171172" y="21744"/>
                </a:moveTo>
                <a:lnTo>
                  <a:pt x="171172" y="22068"/>
                </a:lnTo>
                <a:cubicBezTo>
                  <a:pt x="147916" y="22024"/>
                  <a:pt x="129027" y="40840"/>
                  <a:pt x="128983" y="64096"/>
                </a:cubicBezTo>
                <a:cubicBezTo>
                  <a:pt x="128938" y="87352"/>
                  <a:pt x="147755" y="106241"/>
                  <a:pt x="171010" y="106285"/>
                </a:cubicBezTo>
                <a:cubicBezTo>
                  <a:pt x="194263" y="106330"/>
                  <a:pt x="213151" y="87513"/>
                  <a:pt x="213200" y="64258"/>
                </a:cubicBezTo>
                <a:cubicBezTo>
                  <a:pt x="213200" y="64204"/>
                  <a:pt x="213200" y="64150"/>
                  <a:pt x="213200" y="64096"/>
                </a:cubicBezTo>
                <a:cubicBezTo>
                  <a:pt x="213338" y="40840"/>
                  <a:pt x="194587" y="21879"/>
                  <a:pt x="171335" y="21745"/>
                </a:cubicBezTo>
                <a:cubicBezTo>
                  <a:pt x="171278" y="21744"/>
                  <a:pt x="171229" y="21744"/>
                  <a:pt x="171172" y="21744"/>
                </a:cubicBezTo>
                <a:close/>
                <a:moveTo>
                  <a:pt x="372952" y="2921"/>
                </a:moveTo>
                <a:lnTo>
                  <a:pt x="427636" y="2921"/>
                </a:lnTo>
                <a:cubicBezTo>
                  <a:pt x="438354" y="2908"/>
                  <a:pt x="448682" y="6968"/>
                  <a:pt x="456520" y="14280"/>
                </a:cubicBezTo>
                <a:cubicBezTo>
                  <a:pt x="464292" y="21457"/>
                  <a:pt x="468852" y="31455"/>
                  <a:pt x="469177" y="42028"/>
                </a:cubicBezTo>
                <a:cubicBezTo>
                  <a:pt x="469599" y="56447"/>
                  <a:pt x="462426" y="70031"/>
                  <a:pt x="450272" y="77808"/>
                </a:cubicBezTo>
                <a:cubicBezTo>
                  <a:pt x="447944" y="79183"/>
                  <a:pt x="447068" y="82111"/>
                  <a:pt x="448244" y="84542"/>
                </a:cubicBezTo>
                <a:lnTo>
                  <a:pt x="463984" y="117563"/>
                </a:lnTo>
                <a:cubicBezTo>
                  <a:pt x="465242" y="120241"/>
                  <a:pt x="464081" y="123429"/>
                  <a:pt x="461404" y="124684"/>
                </a:cubicBezTo>
                <a:cubicBezTo>
                  <a:pt x="460690" y="125020"/>
                  <a:pt x="459911" y="125192"/>
                  <a:pt x="459116" y="125190"/>
                </a:cubicBezTo>
                <a:lnTo>
                  <a:pt x="447676" y="125190"/>
                </a:lnTo>
                <a:cubicBezTo>
                  <a:pt x="445632" y="125200"/>
                  <a:pt x="443765" y="124031"/>
                  <a:pt x="442889" y="122188"/>
                </a:cubicBezTo>
                <a:lnTo>
                  <a:pt x="426095" y="87057"/>
                </a:lnTo>
                <a:cubicBezTo>
                  <a:pt x="425235" y="85200"/>
                  <a:pt x="423352" y="84024"/>
                  <a:pt x="421308" y="84055"/>
                </a:cubicBezTo>
                <a:lnTo>
                  <a:pt x="394939" y="84055"/>
                </a:lnTo>
                <a:cubicBezTo>
                  <a:pt x="392026" y="84009"/>
                  <a:pt x="389633" y="86334"/>
                  <a:pt x="389584" y="89246"/>
                </a:cubicBezTo>
                <a:cubicBezTo>
                  <a:pt x="389584" y="89301"/>
                  <a:pt x="389584" y="89355"/>
                  <a:pt x="389584" y="89410"/>
                </a:cubicBezTo>
                <a:lnTo>
                  <a:pt x="389584" y="119835"/>
                </a:lnTo>
                <a:cubicBezTo>
                  <a:pt x="389584" y="122792"/>
                  <a:pt x="387191" y="125190"/>
                  <a:pt x="384229" y="125190"/>
                </a:cubicBezTo>
                <a:lnTo>
                  <a:pt x="372952" y="125190"/>
                </a:lnTo>
                <a:cubicBezTo>
                  <a:pt x="369990" y="125190"/>
                  <a:pt x="367597" y="122792"/>
                  <a:pt x="367597" y="119835"/>
                </a:cubicBezTo>
                <a:lnTo>
                  <a:pt x="367597" y="8276"/>
                </a:lnTo>
                <a:cubicBezTo>
                  <a:pt x="367638" y="5336"/>
                  <a:pt x="370015" y="2965"/>
                  <a:pt x="372952" y="2921"/>
                </a:cubicBezTo>
                <a:close/>
                <a:moveTo>
                  <a:pt x="250115" y="2921"/>
                </a:moveTo>
                <a:lnTo>
                  <a:pt x="261311" y="2921"/>
                </a:lnTo>
                <a:cubicBezTo>
                  <a:pt x="264143" y="3093"/>
                  <a:pt x="266350" y="5441"/>
                  <a:pt x="266342" y="8276"/>
                </a:cubicBezTo>
                <a:lnTo>
                  <a:pt x="266342" y="68721"/>
                </a:lnTo>
                <a:cubicBezTo>
                  <a:pt x="265295" y="87601"/>
                  <a:pt x="279753" y="103753"/>
                  <a:pt x="298633" y="104798"/>
                </a:cubicBezTo>
                <a:cubicBezTo>
                  <a:pt x="317513" y="105843"/>
                  <a:pt x="333667" y="91385"/>
                  <a:pt x="334713" y="72504"/>
                </a:cubicBezTo>
                <a:cubicBezTo>
                  <a:pt x="334778" y="71406"/>
                  <a:pt x="334786" y="70306"/>
                  <a:pt x="334738" y="69207"/>
                </a:cubicBezTo>
                <a:lnTo>
                  <a:pt x="334738" y="8276"/>
                </a:lnTo>
                <a:cubicBezTo>
                  <a:pt x="334778" y="5336"/>
                  <a:pt x="337155" y="2965"/>
                  <a:pt x="340092" y="2921"/>
                </a:cubicBezTo>
                <a:lnTo>
                  <a:pt x="351370" y="2921"/>
                </a:lnTo>
                <a:cubicBezTo>
                  <a:pt x="354299" y="2966"/>
                  <a:pt x="356644" y="5350"/>
                  <a:pt x="356644" y="8276"/>
                </a:cubicBezTo>
                <a:lnTo>
                  <a:pt x="356644" y="69126"/>
                </a:lnTo>
                <a:cubicBezTo>
                  <a:pt x="356644" y="92348"/>
                  <a:pt x="342524" y="112273"/>
                  <a:pt x="322402" y="120784"/>
                </a:cubicBezTo>
                <a:lnTo>
                  <a:pt x="300742" y="125157"/>
                </a:lnTo>
                <a:lnTo>
                  <a:pt x="279078" y="120816"/>
                </a:lnTo>
                <a:cubicBezTo>
                  <a:pt x="258944" y="112334"/>
                  <a:pt x="244797" y="92430"/>
                  <a:pt x="244760" y="69207"/>
                </a:cubicBezTo>
                <a:cubicBezTo>
                  <a:pt x="244760" y="69181"/>
                  <a:pt x="244760" y="69153"/>
                  <a:pt x="244760" y="69126"/>
                </a:cubicBezTo>
                <a:lnTo>
                  <a:pt x="244760" y="8276"/>
                </a:lnTo>
                <a:cubicBezTo>
                  <a:pt x="244801" y="5336"/>
                  <a:pt x="247178" y="2965"/>
                  <a:pt x="250115" y="2921"/>
                </a:cubicBezTo>
                <a:close/>
                <a:moveTo>
                  <a:pt x="5334" y="2840"/>
                </a:moveTo>
                <a:lnTo>
                  <a:pt x="15882" y="2840"/>
                </a:lnTo>
                <a:cubicBezTo>
                  <a:pt x="17625" y="2840"/>
                  <a:pt x="19259" y="3687"/>
                  <a:pt x="20263" y="5112"/>
                </a:cubicBezTo>
                <a:lnTo>
                  <a:pt x="52717" y="50953"/>
                </a:lnTo>
                <a:cubicBezTo>
                  <a:pt x="53755" y="52327"/>
                  <a:pt x="55375" y="53137"/>
                  <a:pt x="57098" y="53143"/>
                </a:cubicBezTo>
                <a:cubicBezTo>
                  <a:pt x="58801" y="53151"/>
                  <a:pt x="60402" y="52334"/>
                  <a:pt x="61398" y="50953"/>
                </a:cubicBezTo>
                <a:lnTo>
                  <a:pt x="93851" y="5112"/>
                </a:lnTo>
                <a:cubicBezTo>
                  <a:pt x="94855" y="3687"/>
                  <a:pt x="96490" y="2840"/>
                  <a:pt x="98233" y="2840"/>
                </a:cubicBezTo>
                <a:lnTo>
                  <a:pt x="108780" y="2840"/>
                </a:lnTo>
                <a:cubicBezTo>
                  <a:pt x="111737" y="2806"/>
                  <a:pt x="114163" y="5176"/>
                  <a:pt x="114196" y="8134"/>
                </a:cubicBezTo>
                <a:cubicBezTo>
                  <a:pt x="114210" y="9292"/>
                  <a:pt x="113846" y="10425"/>
                  <a:pt x="113161" y="11359"/>
                </a:cubicBezTo>
                <a:lnTo>
                  <a:pt x="69592" y="71317"/>
                </a:lnTo>
                <a:cubicBezTo>
                  <a:pt x="68616" y="72659"/>
                  <a:pt x="68103" y="74283"/>
                  <a:pt x="68132" y="75942"/>
                </a:cubicBezTo>
                <a:lnTo>
                  <a:pt x="68132" y="119835"/>
                </a:lnTo>
                <a:cubicBezTo>
                  <a:pt x="68132" y="122793"/>
                  <a:pt x="65734" y="125190"/>
                  <a:pt x="62777" y="125190"/>
                </a:cubicBezTo>
                <a:lnTo>
                  <a:pt x="51337" y="125190"/>
                </a:lnTo>
                <a:cubicBezTo>
                  <a:pt x="48380" y="125190"/>
                  <a:pt x="45982" y="122793"/>
                  <a:pt x="45982" y="119835"/>
                </a:cubicBezTo>
                <a:lnTo>
                  <a:pt x="45982" y="75942"/>
                </a:lnTo>
                <a:cubicBezTo>
                  <a:pt x="46012" y="74283"/>
                  <a:pt x="45499" y="72659"/>
                  <a:pt x="44522" y="71317"/>
                </a:cubicBezTo>
                <a:lnTo>
                  <a:pt x="1034" y="11359"/>
                </a:lnTo>
                <a:cubicBezTo>
                  <a:pt x="-713" y="8973"/>
                  <a:pt x="-196" y="5622"/>
                  <a:pt x="2190" y="3876"/>
                </a:cubicBezTo>
                <a:cubicBezTo>
                  <a:pt x="3102" y="3207"/>
                  <a:pt x="4203" y="2844"/>
                  <a:pt x="5334" y="2840"/>
                </a:cubicBezTo>
                <a:close/>
                <a:moveTo>
                  <a:pt x="982998" y="2759"/>
                </a:moveTo>
                <a:cubicBezTo>
                  <a:pt x="1018129" y="2714"/>
                  <a:pt x="1046639" y="31157"/>
                  <a:pt x="1046688" y="66287"/>
                </a:cubicBezTo>
                <a:cubicBezTo>
                  <a:pt x="1046688" y="66314"/>
                  <a:pt x="1046688" y="66341"/>
                  <a:pt x="1046688" y="66368"/>
                </a:cubicBezTo>
                <a:cubicBezTo>
                  <a:pt x="1046639" y="101448"/>
                  <a:pt x="1018242" y="129888"/>
                  <a:pt x="983160" y="129977"/>
                </a:cubicBezTo>
                <a:cubicBezTo>
                  <a:pt x="948029" y="130022"/>
                  <a:pt x="919519" y="101579"/>
                  <a:pt x="919470" y="66449"/>
                </a:cubicBezTo>
                <a:cubicBezTo>
                  <a:pt x="919421" y="31319"/>
                  <a:pt x="947867" y="2804"/>
                  <a:pt x="982998" y="2759"/>
                </a:cubicBezTo>
                <a:close/>
                <a:moveTo>
                  <a:pt x="550311" y="1785"/>
                </a:moveTo>
                <a:lnTo>
                  <a:pt x="561994" y="1785"/>
                </a:lnTo>
                <a:cubicBezTo>
                  <a:pt x="564955" y="1785"/>
                  <a:pt x="567349" y="4183"/>
                  <a:pt x="567349" y="7140"/>
                </a:cubicBezTo>
                <a:lnTo>
                  <a:pt x="567349" y="99227"/>
                </a:lnTo>
                <a:cubicBezTo>
                  <a:pt x="567349" y="102184"/>
                  <a:pt x="569742" y="104582"/>
                  <a:pt x="572704" y="104582"/>
                </a:cubicBezTo>
                <a:lnTo>
                  <a:pt x="638990" y="104582"/>
                </a:lnTo>
                <a:cubicBezTo>
                  <a:pt x="641944" y="104582"/>
                  <a:pt x="644345" y="106979"/>
                  <a:pt x="644345" y="109936"/>
                </a:cubicBezTo>
                <a:lnTo>
                  <a:pt x="644345" y="120727"/>
                </a:lnTo>
                <a:cubicBezTo>
                  <a:pt x="644394" y="123639"/>
                  <a:pt x="642065" y="126037"/>
                  <a:pt x="639152" y="126082"/>
                </a:cubicBezTo>
                <a:cubicBezTo>
                  <a:pt x="639096" y="126083"/>
                  <a:pt x="639047" y="126083"/>
                  <a:pt x="638990" y="126082"/>
                </a:cubicBezTo>
                <a:lnTo>
                  <a:pt x="550311" y="126082"/>
                </a:lnTo>
                <a:cubicBezTo>
                  <a:pt x="547349" y="126082"/>
                  <a:pt x="544956" y="123685"/>
                  <a:pt x="544956" y="120727"/>
                </a:cubicBezTo>
                <a:lnTo>
                  <a:pt x="544956" y="7140"/>
                </a:lnTo>
                <a:cubicBezTo>
                  <a:pt x="544997" y="4200"/>
                  <a:pt x="547374" y="1829"/>
                  <a:pt x="550311" y="1785"/>
                </a:cubicBezTo>
                <a:close/>
                <a:moveTo>
                  <a:pt x="848153" y="162"/>
                </a:moveTo>
                <a:cubicBezTo>
                  <a:pt x="861954" y="303"/>
                  <a:pt x="875333" y="4914"/>
                  <a:pt x="886286" y="13306"/>
                </a:cubicBezTo>
                <a:cubicBezTo>
                  <a:pt x="889531" y="15729"/>
                  <a:pt x="892541" y="18445"/>
                  <a:pt x="895292" y="21419"/>
                </a:cubicBezTo>
                <a:cubicBezTo>
                  <a:pt x="895348" y="21495"/>
                  <a:pt x="895405" y="21573"/>
                  <a:pt x="895454" y="21651"/>
                </a:cubicBezTo>
                <a:cubicBezTo>
                  <a:pt x="897068" y="24075"/>
                  <a:pt x="896419" y="27349"/>
                  <a:pt x="893993" y="28965"/>
                </a:cubicBezTo>
                <a:lnTo>
                  <a:pt x="884988" y="35293"/>
                </a:lnTo>
                <a:cubicBezTo>
                  <a:pt x="882870" y="36849"/>
                  <a:pt x="879925" y="36607"/>
                  <a:pt x="878091" y="34725"/>
                </a:cubicBezTo>
                <a:cubicBezTo>
                  <a:pt x="877320" y="33927"/>
                  <a:pt x="876509" y="33168"/>
                  <a:pt x="875657" y="32454"/>
                </a:cubicBezTo>
                <a:cubicBezTo>
                  <a:pt x="875438" y="32366"/>
                  <a:pt x="875243" y="32227"/>
                  <a:pt x="875089" y="32048"/>
                </a:cubicBezTo>
                <a:cubicBezTo>
                  <a:pt x="867584" y="25760"/>
                  <a:pt x="858108" y="22314"/>
                  <a:pt x="848315" y="22312"/>
                </a:cubicBezTo>
                <a:lnTo>
                  <a:pt x="846530" y="22312"/>
                </a:lnTo>
                <a:cubicBezTo>
                  <a:pt x="845556" y="22232"/>
                  <a:pt x="844583" y="22232"/>
                  <a:pt x="843609" y="22312"/>
                </a:cubicBezTo>
                <a:cubicBezTo>
                  <a:pt x="841078" y="22583"/>
                  <a:pt x="838579" y="23099"/>
                  <a:pt x="836145" y="23853"/>
                </a:cubicBezTo>
                <a:cubicBezTo>
                  <a:pt x="821581" y="28196"/>
                  <a:pt x="810507" y="40074"/>
                  <a:pt x="807196" y="54903"/>
                </a:cubicBezTo>
                <a:cubicBezTo>
                  <a:pt x="802142" y="77512"/>
                  <a:pt x="816373" y="99936"/>
                  <a:pt x="838985" y="104987"/>
                </a:cubicBezTo>
                <a:lnTo>
                  <a:pt x="842392" y="105636"/>
                </a:lnTo>
                <a:lnTo>
                  <a:pt x="845232" y="104744"/>
                </a:lnTo>
                <a:lnTo>
                  <a:pt x="853345" y="104744"/>
                </a:lnTo>
                <a:cubicBezTo>
                  <a:pt x="855439" y="104561"/>
                  <a:pt x="857532" y="104263"/>
                  <a:pt x="859593" y="103851"/>
                </a:cubicBezTo>
                <a:lnTo>
                  <a:pt x="860728" y="103851"/>
                </a:lnTo>
                <a:lnTo>
                  <a:pt x="861864" y="103851"/>
                </a:lnTo>
                <a:lnTo>
                  <a:pt x="866651" y="102148"/>
                </a:lnTo>
                <a:lnTo>
                  <a:pt x="867625" y="101742"/>
                </a:lnTo>
                <a:lnTo>
                  <a:pt x="868598" y="101336"/>
                </a:lnTo>
                <a:lnTo>
                  <a:pt x="869572" y="100849"/>
                </a:lnTo>
                <a:lnTo>
                  <a:pt x="871763" y="99714"/>
                </a:lnTo>
                <a:lnTo>
                  <a:pt x="872412" y="99227"/>
                </a:lnTo>
                <a:cubicBezTo>
                  <a:pt x="878627" y="94491"/>
                  <a:pt x="883584" y="88307"/>
                  <a:pt x="886854" y="81215"/>
                </a:cubicBezTo>
                <a:cubicBezTo>
                  <a:pt x="887373" y="79739"/>
                  <a:pt x="887056" y="78101"/>
                  <a:pt x="886042" y="76915"/>
                </a:cubicBezTo>
                <a:cubicBezTo>
                  <a:pt x="885134" y="75962"/>
                  <a:pt x="883868" y="75432"/>
                  <a:pt x="882553" y="75455"/>
                </a:cubicBezTo>
                <a:lnTo>
                  <a:pt x="859106" y="75455"/>
                </a:lnTo>
                <a:cubicBezTo>
                  <a:pt x="856144" y="75455"/>
                  <a:pt x="853751" y="73057"/>
                  <a:pt x="853751" y="70100"/>
                </a:cubicBezTo>
                <a:lnTo>
                  <a:pt x="853751" y="59147"/>
                </a:lnTo>
                <a:cubicBezTo>
                  <a:pt x="853751" y="59092"/>
                  <a:pt x="853751" y="59038"/>
                  <a:pt x="853751" y="58983"/>
                </a:cubicBezTo>
                <a:cubicBezTo>
                  <a:pt x="853800" y="56071"/>
                  <a:pt x="856193" y="53746"/>
                  <a:pt x="859106" y="53792"/>
                </a:cubicBezTo>
                <a:lnTo>
                  <a:pt x="907786" y="53792"/>
                </a:lnTo>
                <a:lnTo>
                  <a:pt x="908192" y="53792"/>
                </a:lnTo>
                <a:lnTo>
                  <a:pt x="908679" y="53792"/>
                </a:lnTo>
                <a:cubicBezTo>
                  <a:pt x="909839" y="55094"/>
                  <a:pt x="910293" y="56880"/>
                  <a:pt x="909896" y="58579"/>
                </a:cubicBezTo>
                <a:lnTo>
                  <a:pt x="909896" y="68477"/>
                </a:lnTo>
                <a:cubicBezTo>
                  <a:pt x="909928" y="86628"/>
                  <a:pt x="902155" y="103917"/>
                  <a:pt x="888557" y="115940"/>
                </a:cubicBezTo>
                <a:lnTo>
                  <a:pt x="886610" y="117644"/>
                </a:lnTo>
                <a:lnTo>
                  <a:pt x="885556" y="118456"/>
                </a:lnTo>
                <a:cubicBezTo>
                  <a:pt x="884914" y="118993"/>
                  <a:pt x="884241" y="119482"/>
                  <a:pt x="883527" y="119916"/>
                </a:cubicBezTo>
                <a:lnTo>
                  <a:pt x="882472" y="120646"/>
                </a:lnTo>
                <a:lnTo>
                  <a:pt x="880444" y="121944"/>
                </a:lnTo>
                <a:lnTo>
                  <a:pt x="879389" y="122593"/>
                </a:lnTo>
                <a:lnTo>
                  <a:pt x="877280" y="123810"/>
                </a:lnTo>
                <a:lnTo>
                  <a:pt x="876793" y="123810"/>
                </a:lnTo>
                <a:lnTo>
                  <a:pt x="873385" y="125433"/>
                </a:lnTo>
                <a:lnTo>
                  <a:pt x="872817" y="125433"/>
                </a:lnTo>
                <a:lnTo>
                  <a:pt x="870627" y="126244"/>
                </a:lnTo>
                <a:lnTo>
                  <a:pt x="869572" y="126244"/>
                </a:lnTo>
                <a:lnTo>
                  <a:pt x="868923" y="126244"/>
                </a:lnTo>
                <a:lnTo>
                  <a:pt x="867138" y="126893"/>
                </a:lnTo>
                <a:lnTo>
                  <a:pt x="866408" y="126893"/>
                </a:lnTo>
                <a:lnTo>
                  <a:pt x="865353" y="126893"/>
                </a:lnTo>
                <a:lnTo>
                  <a:pt x="864623" y="126893"/>
                </a:lnTo>
                <a:lnTo>
                  <a:pt x="863000" y="127299"/>
                </a:lnTo>
                <a:lnTo>
                  <a:pt x="862108" y="127299"/>
                </a:lnTo>
                <a:lnTo>
                  <a:pt x="861134" y="127299"/>
                </a:lnTo>
                <a:lnTo>
                  <a:pt x="860242" y="127299"/>
                </a:lnTo>
                <a:lnTo>
                  <a:pt x="858700" y="127299"/>
                </a:lnTo>
                <a:lnTo>
                  <a:pt x="857727" y="127299"/>
                </a:lnTo>
                <a:lnTo>
                  <a:pt x="856753" y="127299"/>
                </a:lnTo>
                <a:lnTo>
                  <a:pt x="855698" y="127299"/>
                </a:lnTo>
                <a:lnTo>
                  <a:pt x="854238" y="127299"/>
                </a:lnTo>
                <a:lnTo>
                  <a:pt x="848153" y="127299"/>
                </a:lnTo>
                <a:cubicBezTo>
                  <a:pt x="846635" y="127353"/>
                  <a:pt x="845126" y="127353"/>
                  <a:pt x="843609" y="127299"/>
                </a:cubicBezTo>
                <a:cubicBezTo>
                  <a:pt x="808503" y="126045"/>
                  <a:pt x="781055" y="96567"/>
                  <a:pt x="782313" y="61459"/>
                </a:cubicBezTo>
                <a:cubicBezTo>
                  <a:pt x="783570" y="26352"/>
                  <a:pt x="813046" y="-1092"/>
                  <a:pt x="848153" y="162"/>
                </a:cubicBezTo>
                <a:close/>
                <a:moveTo>
                  <a:pt x="712578" y="162"/>
                </a:moveTo>
                <a:cubicBezTo>
                  <a:pt x="747709" y="162"/>
                  <a:pt x="776187" y="28641"/>
                  <a:pt x="776187" y="63771"/>
                </a:cubicBezTo>
                <a:cubicBezTo>
                  <a:pt x="776187" y="98901"/>
                  <a:pt x="747709" y="127380"/>
                  <a:pt x="712578" y="127380"/>
                </a:cubicBezTo>
                <a:cubicBezTo>
                  <a:pt x="677447" y="127380"/>
                  <a:pt x="648969" y="98901"/>
                  <a:pt x="648969" y="63771"/>
                </a:cubicBezTo>
                <a:cubicBezTo>
                  <a:pt x="648969" y="28641"/>
                  <a:pt x="677447" y="162"/>
                  <a:pt x="712578" y="162"/>
                </a:cubicBezTo>
                <a:close/>
                <a:moveTo>
                  <a:pt x="171172" y="0"/>
                </a:moveTo>
                <a:cubicBezTo>
                  <a:pt x="206392" y="0"/>
                  <a:pt x="234943" y="28551"/>
                  <a:pt x="234943" y="63771"/>
                </a:cubicBezTo>
                <a:cubicBezTo>
                  <a:pt x="234943" y="98991"/>
                  <a:pt x="206392" y="127542"/>
                  <a:pt x="171172" y="127542"/>
                </a:cubicBezTo>
                <a:cubicBezTo>
                  <a:pt x="135952" y="127542"/>
                  <a:pt x="107401" y="98991"/>
                  <a:pt x="107401" y="63771"/>
                </a:cubicBezTo>
                <a:cubicBezTo>
                  <a:pt x="107401" y="28551"/>
                  <a:pt x="135952" y="0"/>
                  <a:pt x="171172" y="0"/>
                </a:cubicBezTo>
                <a:close/>
              </a:path>
            </a:pathLst>
          </a:custGeom>
          <a:solidFill>
            <a:schemeClr val="bg1"/>
          </a:solidFill>
          <a:ln w="8112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5400000" flipH="0" flipV="0">
            <a:off x="1122725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5400000" flipH="0" flipV="0">
            <a:off x="1104437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5400000" flipH="0" flipV="0">
            <a:off x="1086149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5400000" flipH="0" flipV="0">
            <a:off x="1067861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1536700" y="1689894"/>
            <a:ext cx="9118600" cy="50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ctr"/>
            <a:r>
              <a:rPr kumimoji="1" lang="en-US" altLang="zh-CN" sz="31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Thanks</a:t>
            </a:r>
            <a:endParaRPr kumimoji="1" lang="zh-CN" altLang="en-US"/>
          </a:p>
        </p:txBody>
      </p:sp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660400" y="671805"/>
            <a:ext cx="609600" cy="998662"/>
          </a:xfrm>
          <a:prstGeom prst="rect">
            <a:avLst/>
          </a:prstGeom>
          <a:noFill/>
          <a:ln w="12700" cap="sq">
            <a:solidFill>
              <a:schemeClr val="tx1">
                <a:lumMod val="85000"/>
                <a:lumOff val="1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927023" y="967610"/>
            <a:ext cx="4203700" cy="5588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kumimoji="1" lang="en-US" altLang="zh-CN" sz="40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C</a:t>
            </a:r>
            <a:r>
              <a:rPr kumimoji="1" lang="en-US" altLang="zh-CN" sz="40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ONTENTS</a:t>
            </a: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7067409" y="2966300"/>
            <a:ext cx="3960000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Membuat Model Desain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7067409" y="4440182"/>
            <a:ext cx="3960000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Fungsi dan Estetika Furnitur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6598803" y="2947417"/>
            <a:ext cx="393700" cy="3302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2.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1581263" y="2947417"/>
            <a:ext cx="393700" cy="3302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1.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2002340" y="2966300"/>
            <a:ext cx="3960000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Menyusun Konsep Desain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2002340" y="4440182"/>
            <a:ext cx="3960000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Membuat Prototipe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1581263" y="4407950"/>
            <a:ext cx="393700" cy="3302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3.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6598803" y="4407950"/>
            <a:ext cx="393700" cy="3302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4.</a:t>
            </a:r>
            <a:endParaRPr kumimoji="1" lang="zh-CN" altLang="en-US"/>
          </a:p>
        </p:txBody>
      </p:sp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2590800"/>
            <a:ext cx="12192000" cy="36449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21217" r="0" b="21217"/>
          <a:stretch>
            <a:fillRect/>
          </a:stretch>
        </p:blipFill>
        <p:spPr>
          <a:xfrm rot="0" flipH="0" flipV="0">
            <a:off x="-2540" y="2924518"/>
            <a:ext cx="12192000" cy="3933482"/>
          </a:xfrm>
          <a:custGeom>
            <a:avLst/>
            <a:gdLst/>
            <a:rect l="l" t="t" r="r" b="b"/>
            <a:pathLst>
              <a:path w="12192000" h="3933482">
                <a:moveTo>
                  <a:pt x="0" y="0"/>
                </a:moveTo>
                <a:lnTo>
                  <a:pt x="12192000" y="0"/>
                </a:lnTo>
                <a:lnTo>
                  <a:pt x="12192000" y="3933482"/>
                </a:lnTo>
                <a:lnTo>
                  <a:pt x="0" y="393348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rot="0" flipH="0" flipV="0">
            <a:off x="0" y="2924518"/>
            <a:ext cx="12192000" cy="3933482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" name=""/>
          <p:cNvGrpSpPr/>
          <p:nvPr/>
        </p:nvGrpSpPr>
        <p:grpSpPr>
          <a:xfrm>
            <a:off x="10725107" y="792167"/>
            <a:ext cx="793793" cy="338133"/>
            <a:chOff x="10725107" y="792167"/>
            <a:chExt cx="793793" cy="338133"/>
          </a:xfrm>
        </p:grpSpPr>
        <p:sp>
          <p:nvSpPr>
            <p:cNvPr id="6" name="标题 1"/>
            <p:cNvSpPr txBox="1"/>
            <p:nvPr/>
          </p:nvSpPr>
          <p:spPr>
            <a:xfrm rot="5400000" flipH="0" flipV="0">
              <a:off x="1122725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标题 1"/>
            <p:cNvSpPr txBox="1"/>
            <p:nvPr/>
          </p:nvSpPr>
          <p:spPr>
            <a:xfrm rot="5400000" flipH="0" flipV="0">
              <a:off x="1104437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标题 1"/>
            <p:cNvSpPr txBox="1"/>
            <p:nvPr/>
          </p:nvSpPr>
          <p:spPr>
            <a:xfrm rot="5400000" flipH="0" flipV="0">
              <a:off x="1086149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标题 1"/>
            <p:cNvSpPr txBox="1"/>
            <p:nvPr/>
          </p:nvSpPr>
          <p:spPr>
            <a:xfrm rot="5400000" flipH="0" flipV="0">
              <a:off x="1067861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0" name="标题 1"/>
          <p:cNvSpPr txBox="1"/>
          <p:nvPr/>
        </p:nvSpPr>
        <p:spPr>
          <a:xfrm rot="0" flipH="0" flipV="0">
            <a:off x="660400" y="1720692"/>
            <a:ext cx="4267200" cy="101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l"/>
            <a:r>
              <a:rPr kumimoji="1" lang="en-US" altLang="zh-CN" sz="80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01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759049" y="889288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60400" y="3064528"/>
            <a:ext cx="10858500" cy="10042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Menyusun Konsep Desain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807480" y="785329"/>
            <a:ext cx="1972040" cy="244885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1044134" y="2036842"/>
            <a:ext cx="544357" cy="544357"/>
          </a:xfrm>
          <a:custGeom>
            <a:avLst/>
            <a:gdLst>
              <a:gd name="connsiteX0" fmla="*/ 438553 w 720000"/>
              <a:gd name="connsiteY0" fmla="*/ 189601 h 720000"/>
              <a:gd name="connsiteX1" fmla="*/ 503636 w 720000"/>
              <a:gd name="connsiteY1" fmla="*/ 216365 h 720000"/>
              <a:gd name="connsiteX2" fmla="*/ 503636 w 720000"/>
              <a:gd name="connsiteY2" fmla="*/ 346445 h 720000"/>
              <a:gd name="connsiteX3" fmla="*/ 362260 w 720000"/>
              <a:gd name="connsiteY3" fmla="*/ 487907 h 720000"/>
              <a:gd name="connsiteX4" fmla="*/ 191861 w 720000"/>
              <a:gd name="connsiteY4" fmla="*/ 528226 h 720000"/>
              <a:gd name="connsiteX5" fmla="*/ 232180 w 720000"/>
              <a:gd name="connsiteY5" fmla="*/ 357827 h 720000"/>
              <a:gd name="connsiteX6" fmla="*/ 373556 w 720000"/>
              <a:gd name="connsiteY6" fmla="*/ 216452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339581 w 720000"/>
              <a:gd name="connsiteY9" fmla="*/ 182476 h 720000"/>
              <a:gd name="connsiteX10" fmla="*/ 198205 w 720000"/>
              <a:gd name="connsiteY10" fmla="*/ 323852 h 720000"/>
              <a:gd name="connsiteX11" fmla="*/ 141637 w 720000"/>
              <a:gd name="connsiteY11" fmla="*/ 578364 h 720000"/>
              <a:gd name="connsiteX12" fmla="*/ 396149 w 720000"/>
              <a:gd name="connsiteY12" fmla="*/ 521796 h 720000"/>
              <a:gd name="connsiteX13" fmla="*/ 537524 w 720000"/>
              <a:gd name="connsiteY13" fmla="*/ 380420 h 720000"/>
              <a:gd name="connsiteX14" fmla="*/ 537524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0 h 720000"/>
              <a:gd name="connsiteX17" fmla="*/ 600000 w 720000"/>
              <a:gd name="connsiteY17" fmla="*/ 0 h 720000"/>
              <a:gd name="connsiteX18" fmla="*/ 720000 w 720000"/>
              <a:gd name="connsiteY18" fmla="*/ 120000 h 720000"/>
              <a:gd name="connsiteX19" fmla="*/ 720000 w 720000"/>
              <a:gd name="connsiteY19" fmla="*/ 600000 h 720000"/>
              <a:gd name="connsiteX20" fmla="*/ 600000 w 720000"/>
              <a:gd name="connsiteY20" fmla="*/ 720000 h 720000"/>
              <a:gd name="connsiteX21" fmla="*/ 120000 w 720000"/>
              <a:gd name="connsiteY21" fmla="*/ 720000 h 720000"/>
              <a:gd name="connsiteX22" fmla="*/ 0 w 720000"/>
              <a:gd name="connsiteY22" fmla="*/ 600000 h 720000"/>
              <a:gd name="connsiteX23" fmla="*/ 0 w 720000"/>
              <a:gd name="connsiteY23" fmla="*/ 120000 h 720000"/>
              <a:gd name="connsiteX24" fmla="*/ 120000 w 720000"/>
              <a:gd name="connsiteY24" fmla="*/ 0 h 720000"/>
            </a:gdLst>
            <a:rect l="l" t="t" r="r" b="b"/>
            <a:pathLst>
              <a:path w="720000" h="720000">
                <a:moveTo>
                  <a:pt x="438553" y="189601"/>
                </a:moveTo>
                <a:cubicBezTo>
                  <a:pt x="463230" y="189601"/>
                  <a:pt x="486344" y="199073"/>
                  <a:pt x="503636" y="216365"/>
                </a:cubicBezTo>
                <a:cubicBezTo>
                  <a:pt x="539523" y="252252"/>
                  <a:pt x="539523" y="310557"/>
                  <a:pt x="503636" y="346445"/>
                </a:cubicBezTo>
                <a:lnTo>
                  <a:pt x="362260" y="487907"/>
                </a:lnTo>
                <a:cubicBezTo>
                  <a:pt x="342622" y="507545"/>
                  <a:pt x="266503" y="522665"/>
                  <a:pt x="191861" y="528226"/>
                </a:cubicBezTo>
                <a:cubicBezTo>
                  <a:pt x="197336" y="453584"/>
                  <a:pt x="212456" y="377465"/>
                  <a:pt x="232180" y="357827"/>
                </a:cubicBezTo>
                <a:lnTo>
                  <a:pt x="373556" y="216452"/>
                </a:lnTo>
                <a:cubicBezTo>
                  <a:pt x="390761" y="199073"/>
                  <a:pt x="413875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02666" y="141636"/>
                  <a:pt x="366778" y="155278"/>
                  <a:pt x="339581" y="182476"/>
                </a:cubicBezTo>
                <a:lnTo>
                  <a:pt x="198205" y="323852"/>
                </a:lnTo>
                <a:cubicBezTo>
                  <a:pt x="143723" y="378335"/>
                  <a:pt x="141637" y="578364"/>
                  <a:pt x="141637" y="578364"/>
                </a:cubicBezTo>
                <a:cubicBezTo>
                  <a:pt x="141637" y="578364"/>
                  <a:pt x="341753" y="576278"/>
                  <a:pt x="396149" y="521796"/>
                </a:cubicBezTo>
                <a:lnTo>
                  <a:pt x="537524" y="380420"/>
                </a:lnTo>
                <a:cubicBezTo>
                  <a:pt x="592007" y="325938"/>
                  <a:pt x="592007" y="236872"/>
                  <a:pt x="537524" y="182476"/>
                </a:cubicBezTo>
                <a:cubicBezTo>
                  <a:pt x="510327" y="155191"/>
                  <a:pt x="474440" y="141636"/>
                  <a:pt x="438553" y="141636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38100" tIns="38100" rIns="38100" bIns="38100" rtlCol="0" anchor="ctr"/>
          <a:lstStyle/>
          <a:p>
            <a:pPr algn="l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1042546" y="2719739"/>
            <a:ext cx="4747260" cy="750259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Menentukan Jenis Furnitur</a:t>
            </a: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1042547" y="3541863"/>
            <a:ext cx="4747260" cy="169026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Memahami jenis furnitur yang diinginkan untuk memenuhi kebutuhan dasar dan solusi permasalahan.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6451973" y="2032276"/>
            <a:ext cx="523502" cy="544357"/>
          </a:xfrm>
          <a:custGeom>
            <a:avLst/>
            <a:gdLst>
              <a:gd name="connsiteX0" fmla="*/ 198153 w 692417"/>
              <a:gd name="connsiteY0" fmla="*/ 663680 h 720001"/>
              <a:gd name="connsiteX1" fmla="*/ 239787 w 692417"/>
              <a:gd name="connsiteY1" fmla="*/ 663680 h 720001"/>
              <a:gd name="connsiteX2" fmla="*/ 295235 w 692417"/>
              <a:gd name="connsiteY2" fmla="*/ 663680 h 720001"/>
              <a:gd name="connsiteX3" fmla="*/ 397182 w 692417"/>
              <a:gd name="connsiteY3" fmla="*/ 663680 h 720001"/>
              <a:gd name="connsiteX4" fmla="*/ 452630 w 692417"/>
              <a:gd name="connsiteY4" fmla="*/ 663680 h 720001"/>
              <a:gd name="connsiteX5" fmla="*/ 494264 w 692417"/>
              <a:gd name="connsiteY5" fmla="*/ 663680 h 720001"/>
              <a:gd name="connsiteX6" fmla="*/ 522425 w 692417"/>
              <a:gd name="connsiteY6" fmla="*/ 691841 h 720001"/>
              <a:gd name="connsiteX7" fmla="*/ 494264 w 692417"/>
              <a:gd name="connsiteY7" fmla="*/ 720001 h 720001"/>
              <a:gd name="connsiteX8" fmla="*/ 452630 w 692417"/>
              <a:gd name="connsiteY8" fmla="*/ 720001 h 720001"/>
              <a:gd name="connsiteX9" fmla="*/ 397182 w 692417"/>
              <a:gd name="connsiteY9" fmla="*/ 720001 h 720001"/>
              <a:gd name="connsiteX10" fmla="*/ 295235 w 692417"/>
              <a:gd name="connsiteY10" fmla="*/ 720001 h 720001"/>
              <a:gd name="connsiteX11" fmla="*/ 239787 w 692417"/>
              <a:gd name="connsiteY11" fmla="*/ 720001 h 720001"/>
              <a:gd name="connsiteX12" fmla="*/ 198153 w 692417"/>
              <a:gd name="connsiteY12" fmla="*/ 720001 h 720001"/>
              <a:gd name="connsiteX13" fmla="*/ 169992 w 692417"/>
              <a:gd name="connsiteY13" fmla="*/ 691841 h 720001"/>
              <a:gd name="connsiteX14" fmla="*/ 198153 w 692417"/>
              <a:gd name="connsiteY14" fmla="*/ 663680 h 720001"/>
              <a:gd name="connsiteX15" fmla="*/ 154400 w 692417"/>
              <a:gd name="connsiteY15" fmla="*/ 572143 h 720001"/>
              <a:gd name="connsiteX16" fmla="*/ 154241 w 692417"/>
              <a:gd name="connsiteY16" fmla="*/ 572597 h 720001"/>
              <a:gd name="connsiteX17" fmla="*/ 160423 w 692417"/>
              <a:gd name="connsiteY17" fmla="*/ 572597 h 720001"/>
              <a:gd name="connsiteX18" fmla="*/ 346215 w 692417"/>
              <a:gd name="connsiteY18" fmla="*/ 0 h 720001"/>
              <a:gd name="connsiteX19" fmla="*/ 456041 w 692417"/>
              <a:gd name="connsiteY19" fmla="*/ 22341 h 720001"/>
              <a:gd name="connsiteX20" fmla="*/ 545873 w 692417"/>
              <a:gd name="connsiteY20" fmla="*/ 82980 h 720001"/>
              <a:gd name="connsiteX21" fmla="*/ 606513 w 692417"/>
              <a:gd name="connsiteY21" fmla="*/ 172812 h 720001"/>
              <a:gd name="connsiteX22" fmla="*/ 628853 w 692417"/>
              <a:gd name="connsiteY22" fmla="*/ 282638 h 720001"/>
              <a:gd name="connsiteX23" fmla="*/ 628853 w 692417"/>
              <a:gd name="connsiteY23" fmla="*/ 493091 h 720001"/>
              <a:gd name="connsiteX24" fmla="*/ 687990 w 692417"/>
              <a:gd name="connsiteY24" fmla="*/ 585551 h 720001"/>
              <a:gd name="connsiteX25" fmla="*/ 688929 w 692417"/>
              <a:gd name="connsiteY25" fmla="*/ 614275 h 720001"/>
              <a:gd name="connsiteX26" fmla="*/ 664336 w 692417"/>
              <a:gd name="connsiteY26" fmla="*/ 628918 h 720001"/>
              <a:gd name="connsiteX27" fmla="*/ 28189 w 692417"/>
              <a:gd name="connsiteY27" fmla="*/ 628918 h 720001"/>
              <a:gd name="connsiteX28" fmla="*/ 3596 w 692417"/>
              <a:gd name="connsiteY28" fmla="*/ 614462 h 720001"/>
              <a:gd name="connsiteX29" fmla="*/ 4159 w 692417"/>
              <a:gd name="connsiteY29" fmla="*/ 585927 h 720001"/>
              <a:gd name="connsiteX30" fmla="*/ 63578 w 692417"/>
              <a:gd name="connsiteY30" fmla="*/ 489336 h 720001"/>
              <a:gd name="connsiteX31" fmla="*/ 63578 w 692417"/>
              <a:gd name="connsiteY31" fmla="*/ 282638 h 720001"/>
              <a:gd name="connsiteX32" fmla="*/ 85919 w 692417"/>
              <a:gd name="connsiteY32" fmla="*/ 172812 h 720001"/>
              <a:gd name="connsiteX33" fmla="*/ 146558 w 692417"/>
              <a:gd name="connsiteY33" fmla="*/ 82980 h 720001"/>
              <a:gd name="connsiteX34" fmla="*/ 236389 w 692417"/>
              <a:gd name="connsiteY34" fmla="*/ 22341 h 720001"/>
              <a:gd name="connsiteX35" fmla="*/ 346215 w 692417"/>
              <a:gd name="connsiteY35" fmla="*/ 0 h 720001"/>
            </a:gdLst>
            <a:rect l="l" t="t" r="r" b="b"/>
            <a:pathLst>
              <a:path w="692417" h="720001">
                <a:moveTo>
                  <a:pt x="198153" y="663680"/>
                </a:moveTo>
                <a:lnTo>
                  <a:pt x="239787" y="663680"/>
                </a:lnTo>
                <a:lnTo>
                  <a:pt x="295235" y="663680"/>
                </a:lnTo>
                <a:lnTo>
                  <a:pt x="397182" y="663680"/>
                </a:lnTo>
                <a:lnTo>
                  <a:pt x="452630" y="663680"/>
                </a:lnTo>
                <a:lnTo>
                  <a:pt x="494264" y="663680"/>
                </a:lnTo>
                <a:cubicBezTo>
                  <a:pt x="509847" y="663680"/>
                  <a:pt x="522425" y="676259"/>
                  <a:pt x="522425" y="691841"/>
                </a:cubicBezTo>
                <a:cubicBezTo>
                  <a:pt x="522425" y="707423"/>
                  <a:pt x="509753" y="720001"/>
                  <a:pt x="494264" y="720001"/>
                </a:cubicBezTo>
                <a:lnTo>
                  <a:pt x="452630" y="720001"/>
                </a:lnTo>
                <a:lnTo>
                  <a:pt x="397182" y="720001"/>
                </a:lnTo>
                <a:lnTo>
                  <a:pt x="295235" y="720001"/>
                </a:lnTo>
                <a:lnTo>
                  <a:pt x="239787" y="720001"/>
                </a:lnTo>
                <a:lnTo>
                  <a:pt x="198153" y="720001"/>
                </a:lnTo>
                <a:cubicBezTo>
                  <a:pt x="182571" y="720001"/>
                  <a:pt x="169992" y="707423"/>
                  <a:pt x="169992" y="691841"/>
                </a:cubicBezTo>
                <a:cubicBezTo>
                  <a:pt x="169992" y="676259"/>
                  <a:pt x="182571" y="663680"/>
                  <a:pt x="198153" y="663680"/>
                </a:cubicBezTo>
                <a:close/>
                <a:moveTo>
                  <a:pt x="154400" y="572143"/>
                </a:moveTo>
                <a:lnTo>
                  <a:pt x="154241" y="572597"/>
                </a:lnTo>
                <a:lnTo>
                  <a:pt x="160423" y="572597"/>
                </a:lnTo>
                <a:close/>
                <a:moveTo>
                  <a:pt x="346215" y="0"/>
                </a:moveTo>
                <a:cubicBezTo>
                  <a:pt x="384232" y="0"/>
                  <a:pt x="421122" y="7510"/>
                  <a:pt x="456041" y="22341"/>
                </a:cubicBezTo>
                <a:cubicBezTo>
                  <a:pt x="489646" y="36609"/>
                  <a:pt x="519872" y="57072"/>
                  <a:pt x="545873" y="82980"/>
                </a:cubicBezTo>
                <a:cubicBezTo>
                  <a:pt x="571875" y="108981"/>
                  <a:pt x="592245" y="139207"/>
                  <a:pt x="606513" y="172812"/>
                </a:cubicBezTo>
                <a:cubicBezTo>
                  <a:pt x="621344" y="207637"/>
                  <a:pt x="628853" y="244621"/>
                  <a:pt x="628853" y="282638"/>
                </a:cubicBezTo>
                <a:lnTo>
                  <a:pt x="628853" y="493091"/>
                </a:lnTo>
                <a:lnTo>
                  <a:pt x="687990" y="585551"/>
                </a:lnTo>
                <a:cubicBezTo>
                  <a:pt x="693528" y="594187"/>
                  <a:pt x="693904" y="605263"/>
                  <a:pt x="688929" y="614275"/>
                </a:cubicBezTo>
                <a:cubicBezTo>
                  <a:pt x="684048" y="623286"/>
                  <a:pt x="674567" y="628918"/>
                  <a:pt x="664336" y="628918"/>
                </a:cubicBezTo>
                <a:lnTo>
                  <a:pt x="28189" y="628918"/>
                </a:lnTo>
                <a:cubicBezTo>
                  <a:pt x="17958" y="628918"/>
                  <a:pt x="8571" y="623380"/>
                  <a:pt x="3596" y="614462"/>
                </a:cubicBezTo>
                <a:cubicBezTo>
                  <a:pt x="-1380" y="605545"/>
                  <a:pt x="-1192" y="594656"/>
                  <a:pt x="4159" y="585927"/>
                </a:cubicBezTo>
                <a:lnTo>
                  <a:pt x="63578" y="489336"/>
                </a:lnTo>
                <a:lnTo>
                  <a:pt x="63578" y="282638"/>
                </a:lnTo>
                <a:cubicBezTo>
                  <a:pt x="63578" y="244621"/>
                  <a:pt x="71087" y="207731"/>
                  <a:pt x="85919" y="172812"/>
                </a:cubicBezTo>
                <a:cubicBezTo>
                  <a:pt x="100186" y="139207"/>
                  <a:pt x="120650" y="108981"/>
                  <a:pt x="146558" y="82980"/>
                </a:cubicBezTo>
                <a:cubicBezTo>
                  <a:pt x="172465" y="56978"/>
                  <a:pt x="202785" y="36609"/>
                  <a:pt x="236389" y="22341"/>
                </a:cubicBezTo>
                <a:cubicBezTo>
                  <a:pt x="271214" y="7510"/>
                  <a:pt x="308199" y="0"/>
                  <a:pt x="346215" y="0"/>
                </a:cubicBezTo>
                <a:close/>
              </a:path>
            </a:pathLst>
          </a:cu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38100" tIns="38100" rIns="38100" bIns="38100" rtlCol="0" anchor="ctr"/>
          <a:lstStyle/>
          <a:p>
            <a:pPr algn="l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6389494" y="2719739"/>
            <a:ext cx="4747260" cy="750259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Mengeksplorasi Inspirasi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6389494" y="3541863"/>
            <a:ext cx="4747260" cy="169026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Mengambil inspirasi dari berbagai sumber desain terkini dan klasik agar ide dapat terdiversifikasi.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512956" y="751717"/>
            <a:ext cx="5040000" cy="215900"/>
          </a:xfrm>
          <a:prstGeom prst="parallelogram">
            <a:avLst/>
          </a:prstGeom>
          <a:gradFill>
            <a:gsLst>
              <a:gs pos="10000">
                <a:schemeClr val="accent1">
                  <a:lumMod val="20000"/>
                  <a:lumOff val="80000"/>
                </a:schemeClr>
              </a:gs>
              <a:gs pos="95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660400" y="427667"/>
            <a:ext cx="1085850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Mengembangkan Konsepsi Desain</a:t>
            </a:r>
            <a:endParaRPr kumimoji="1" lang="zh-CN" altLang="en-US"/>
          </a:p>
        </p:txBody>
      </p:sp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947205" y="1783916"/>
            <a:ext cx="2463724" cy="679648"/>
          </a:xfrm>
          <a:custGeom>
            <a:avLst/>
            <a:gdLst>
              <a:gd name="connsiteX0" fmla="*/ 719138 w 9429750"/>
              <a:gd name="connsiteY0" fmla="*/ 2190750 h 2591431"/>
              <a:gd name="connsiteX1" fmla="*/ 1245965 w 9429750"/>
              <a:gd name="connsiteY1" fmla="*/ 2190750 h 2591431"/>
              <a:gd name="connsiteX2" fmla="*/ 1309021 w 9429750"/>
              <a:gd name="connsiteY2" fmla="*/ 2235803 h 2591431"/>
              <a:gd name="connsiteX3" fmla="*/ 1649921 w 9429750"/>
              <a:gd name="connsiteY3" fmla="*/ 2584037 h 2591431"/>
              <a:gd name="connsiteX4" fmla="*/ 1739703 w 9429750"/>
              <a:gd name="connsiteY4" fmla="*/ 2555234 h 2591431"/>
              <a:gd name="connsiteX5" fmla="*/ 1744409 w 9429750"/>
              <a:gd name="connsiteY5" fmla="*/ 2506028 h 2591431"/>
              <a:gd name="connsiteX6" fmla="*/ 1874139 w 9429750"/>
              <a:gd name="connsiteY6" fmla="*/ 2195417 h 2591431"/>
              <a:gd name="connsiteX7" fmla="*/ 1898618 w 9429750"/>
              <a:gd name="connsiteY7" fmla="*/ 2190750 h 2591431"/>
              <a:gd name="connsiteX8" fmla="*/ 8710612 w 9429750"/>
              <a:gd name="connsiteY8" fmla="*/ 2190750 h 2591431"/>
              <a:gd name="connsiteX9" fmla="*/ 9429750 w 9429750"/>
              <a:gd name="connsiteY9" fmla="*/ 1471613 h 2591431"/>
              <a:gd name="connsiteX10" fmla="*/ 9429750 w 9429750"/>
              <a:gd name="connsiteY10" fmla="*/ 719138 h 2591431"/>
              <a:gd name="connsiteX11" fmla="*/ 8710612 w 9429750"/>
              <a:gd name="connsiteY11" fmla="*/ 0 h 2591431"/>
              <a:gd name="connsiteX12" fmla="*/ 719138 w 9429750"/>
              <a:gd name="connsiteY12" fmla="*/ 0 h 2591431"/>
              <a:gd name="connsiteX13" fmla="*/ 0 w 9429750"/>
              <a:gd name="connsiteY13" fmla="*/ 719138 h 2591431"/>
              <a:gd name="connsiteX14" fmla="*/ 0 w 9429750"/>
              <a:gd name="connsiteY14" fmla="*/ 1471613 h 2591431"/>
              <a:gd name="connsiteX15" fmla="*/ 719138 w 9429750"/>
              <a:gd name="connsiteY15" fmla="*/ 2190750 h 2591431"/>
            </a:gdLst>
            <a:rect l="l" t="t" r="r" b="b"/>
            <a:pathLst>
              <a:path w="9429750" h="2591431">
                <a:moveTo>
                  <a:pt x="719138" y="2190750"/>
                </a:moveTo>
                <a:lnTo>
                  <a:pt x="1245965" y="2190750"/>
                </a:lnTo>
                <a:cubicBezTo>
                  <a:pt x="1274445" y="2190760"/>
                  <a:pt x="1299782" y="2208857"/>
                  <a:pt x="1309021" y="2235803"/>
                </a:cubicBezTo>
                <a:cubicBezTo>
                  <a:pt x="1372362" y="2413064"/>
                  <a:pt x="1528096" y="2522791"/>
                  <a:pt x="1649921" y="2584037"/>
                </a:cubicBezTo>
                <a:cubicBezTo>
                  <a:pt x="1682668" y="2600878"/>
                  <a:pt x="1722863" y="2587981"/>
                  <a:pt x="1739703" y="2555234"/>
                </a:cubicBezTo>
                <a:cubicBezTo>
                  <a:pt x="1747523" y="2540041"/>
                  <a:pt x="1749209" y="2522430"/>
                  <a:pt x="1744409" y="2506028"/>
                </a:cubicBezTo>
                <a:cubicBezTo>
                  <a:pt x="1712500" y="2400300"/>
                  <a:pt x="1710785" y="2262950"/>
                  <a:pt x="1874139" y="2195417"/>
                </a:cubicBezTo>
                <a:cubicBezTo>
                  <a:pt x="1881912" y="2192255"/>
                  <a:pt x="1890227" y="2190664"/>
                  <a:pt x="1898618" y="2190750"/>
                </a:cubicBezTo>
                <a:lnTo>
                  <a:pt x="8710612" y="2190750"/>
                </a:lnTo>
                <a:cubicBezTo>
                  <a:pt x="9107786" y="2190750"/>
                  <a:pt x="9429750" y="1868777"/>
                  <a:pt x="9429750" y="1471613"/>
                </a:cubicBezTo>
                <a:lnTo>
                  <a:pt x="9429750" y="719138"/>
                </a:lnTo>
                <a:cubicBezTo>
                  <a:pt x="9429750" y="321969"/>
                  <a:pt x="9107786" y="0"/>
                  <a:pt x="8710612" y="0"/>
                </a:cubicBezTo>
                <a:lnTo>
                  <a:pt x="719138" y="0"/>
                </a:lnTo>
                <a:cubicBezTo>
                  <a:pt x="321969" y="0"/>
                  <a:pt x="0" y="321969"/>
                  <a:pt x="0" y="719138"/>
                </a:cubicBezTo>
                <a:lnTo>
                  <a:pt x="0" y="1471613"/>
                </a:lnTo>
                <a:cubicBezTo>
                  <a:pt x="0" y="1868777"/>
                  <a:pt x="321969" y="2190750"/>
                  <a:pt x="719138" y="219075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1117117" y="1903513"/>
            <a:ext cx="2123900" cy="33982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STEP. 01 </a:t>
            </a: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6612851" y="1783916"/>
            <a:ext cx="2463724" cy="679648"/>
          </a:xfrm>
          <a:custGeom>
            <a:avLst/>
            <a:gdLst>
              <a:gd name="connsiteX0" fmla="*/ 719138 w 9429750"/>
              <a:gd name="connsiteY0" fmla="*/ 2190750 h 2591431"/>
              <a:gd name="connsiteX1" fmla="*/ 1245965 w 9429750"/>
              <a:gd name="connsiteY1" fmla="*/ 2190750 h 2591431"/>
              <a:gd name="connsiteX2" fmla="*/ 1309021 w 9429750"/>
              <a:gd name="connsiteY2" fmla="*/ 2235803 h 2591431"/>
              <a:gd name="connsiteX3" fmla="*/ 1649921 w 9429750"/>
              <a:gd name="connsiteY3" fmla="*/ 2584037 h 2591431"/>
              <a:gd name="connsiteX4" fmla="*/ 1739703 w 9429750"/>
              <a:gd name="connsiteY4" fmla="*/ 2555234 h 2591431"/>
              <a:gd name="connsiteX5" fmla="*/ 1744409 w 9429750"/>
              <a:gd name="connsiteY5" fmla="*/ 2506028 h 2591431"/>
              <a:gd name="connsiteX6" fmla="*/ 1874139 w 9429750"/>
              <a:gd name="connsiteY6" fmla="*/ 2195417 h 2591431"/>
              <a:gd name="connsiteX7" fmla="*/ 1898618 w 9429750"/>
              <a:gd name="connsiteY7" fmla="*/ 2190750 h 2591431"/>
              <a:gd name="connsiteX8" fmla="*/ 8710612 w 9429750"/>
              <a:gd name="connsiteY8" fmla="*/ 2190750 h 2591431"/>
              <a:gd name="connsiteX9" fmla="*/ 9429750 w 9429750"/>
              <a:gd name="connsiteY9" fmla="*/ 1471613 h 2591431"/>
              <a:gd name="connsiteX10" fmla="*/ 9429750 w 9429750"/>
              <a:gd name="connsiteY10" fmla="*/ 719138 h 2591431"/>
              <a:gd name="connsiteX11" fmla="*/ 8710612 w 9429750"/>
              <a:gd name="connsiteY11" fmla="*/ 0 h 2591431"/>
              <a:gd name="connsiteX12" fmla="*/ 719138 w 9429750"/>
              <a:gd name="connsiteY12" fmla="*/ 0 h 2591431"/>
              <a:gd name="connsiteX13" fmla="*/ 0 w 9429750"/>
              <a:gd name="connsiteY13" fmla="*/ 719138 h 2591431"/>
              <a:gd name="connsiteX14" fmla="*/ 0 w 9429750"/>
              <a:gd name="connsiteY14" fmla="*/ 1471613 h 2591431"/>
              <a:gd name="connsiteX15" fmla="*/ 719138 w 9429750"/>
              <a:gd name="connsiteY15" fmla="*/ 2190750 h 2591431"/>
            </a:gdLst>
            <a:rect l="l" t="t" r="r" b="b"/>
            <a:pathLst>
              <a:path w="9429750" h="2591431">
                <a:moveTo>
                  <a:pt x="719138" y="2190750"/>
                </a:moveTo>
                <a:lnTo>
                  <a:pt x="1245965" y="2190750"/>
                </a:lnTo>
                <a:cubicBezTo>
                  <a:pt x="1274445" y="2190760"/>
                  <a:pt x="1299782" y="2208857"/>
                  <a:pt x="1309021" y="2235803"/>
                </a:cubicBezTo>
                <a:cubicBezTo>
                  <a:pt x="1372362" y="2413064"/>
                  <a:pt x="1528096" y="2522791"/>
                  <a:pt x="1649921" y="2584037"/>
                </a:cubicBezTo>
                <a:cubicBezTo>
                  <a:pt x="1682668" y="2600878"/>
                  <a:pt x="1722863" y="2587981"/>
                  <a:pt x="1739703" y="2555234"/>
                </a:cubicBezTo>
                <a:cubicBezTo>
                  <a:pt x="1747523" y="2540041"/>
                  <a:pt x="1749209" y="2522430"/>
                  <a:pt x="1744409" y="2506028"/>
                </a:cubicBezTo>
                <a:cubicBezTo>
                  <a:pt x="1712500" y="2400300"/>
                  <a:pt x="1710785" y="2262950"/>
                  <a:pt x="1874139" y="2195417"/>
                </a:cubicBezTo>
                <a:cubicBezTo>
                  <a:pt x="1881912" y="2192255"/>
                  <a:pt x="1890227" y="2190664"/>
                  <a:pt x="1898618" y="2190750"/>
                </a:cubicBezTo>
                <a:lnTo>
                  <a:pt x="8710612" y="2190750"/>
                </a:lnTo>
                <a:cubicBezTo>
                  <a:pt x="9107786" y="2190750"/>
                  <a:pt x="9429750" y="1868777"/>
                  <a:pt x="9429750" y="1471613"/>
                </a:cubicBezTo>
                <a:lnTo>
                  <a:pt x="9429750" y="719138"/>
                </a:lnTo>
                <a:cubicBezTo>
                  <a:pt x="9429750" y="321969"/>
                  <a:pt x="9107786" y="0"/>
                  <a:pt x="8710612" y="0"/>
                </a:cubicBezTo>
                <a:lnTo>
                  <a:pt x="719138" y="0"/>
                </a:lnTo>
                <a:cubicBezTo>
                  <a:pt x="321969" y="0"/>
                  <a:pt x="0" y="321969"/>
                  <a:pt x="0" y="719138"/>
                </a:cubicBezTo>
                <a:lnTo>
                  <a:pt x="0" y="1471613"/>
                </a:lnTo>
                <a:cubicBezTo>
                  <a:pt x="0" y="1868777"/>
                  <a:pt x="321969" y="2190750"/>
                  <a:pt x="719138" y="219075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6782763" y="1903513"/>
            <a:ext cx="2123900" cy="33982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STEP. 02</a:t>
            </a:r>
            <a:endParaRPr kumimoji="1" lang="zh-CN" altLang="en-US"/>
          </a:p>
        </p:txBody>
      </p:sp>
      <p:cxnSp>
        <p:nvCxnSpPr>
          <p:cNvPr id="6" name="标题 1"/>
          <p:cNvCxnSpPr/>
          <p:nvPr/>
        </p:nvCxnSpPr>
        <p:spPr>
          <a:xfrm rot="0" flipH="0" flipV="0">
            <a:off x="973333" y="5473471"/>
            <a:ext cx="5688000" cy="0"/>
          </a:xfrm>
          <a:prstGeom prst="line">
            <a:avLst/>
          </a:prstGeom>
          <a:noFill/>
          <a:ln w="12700" cap="sq">
            <a:solidFill>
              <a:schemeClr val="bg1">
                <a:lumMod val="85000"/>
              </a:schemeClr>
            </a:solidFill>
            <a:round/>
            <a:headEnd type="none"/>
            <a:tailEnd type="none"/>
          </a:ln>
        </p:spPr>
      </p:cxnSp>
      <p:sp>
        <p:nvSpPr>
          <p:cNvPr id="7" name="标题 1"/>
          <p:cNvSpPr txBox="1"/>
          <p:nvPr/>
        </p:nvSpPr>
        <p:spPr>
          <a:xfrm rot="0" flipH="0" flipV="0">
            <a:off x="6612851" y="5419471"/>
            <a:ext cx="108000" cy="108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947205" y="5419471"/>
            <a:ext cx="108000" cy="108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947205" y="2583161"/>
            <a:ext cx="4647115" cy="79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Menentukan Fungsi dan Material Furnitur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947205" y="3375162"/>
            <a:ext cx="4647115" cy="144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Menjabarkan fungsi furnitur, material yang digunakan, ukuran, dan aspek lain yang relevan dalam desain.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6612851" y="2583161"/>
            <a:ext cx="4647115" cy="79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Tantangan dan Masalah Desain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612851" y="3375162"/>
            <a:ext cx="4647115" cy="144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Mengidentifikasi dan mencatat tantangan desain yang perlu diselesaikan serta ide potensial.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512956" y="751717"/>
            <a:ext cx="5040000" cy="215900"/>
          </a:xfrm>
          <a:prstGeom prst="parallelogram">
            <a:avLst/>
          </a:prstGeom>
          <a:gradFill>
            <a:gsLst>
              <a:gs pos="10000">
                <a:schemeClr val="accent1">
                  <a:lumMod val="20000"/>
                  <a:lumOff val="80000"/>
                </a:schemeClr>
              </a:gs>
              <a:gs pos="95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660400" y="427667"/>
            <a:ext cx="1085850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Menyusun Daftar Pencapaian Desain</a:t>
            </a:r>
            <a:endParaRPr kumimoji="1" lang="zh-CN" altLang="en-US"/>
          </a:p>
        </p:txBody>
      </p:sp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1">
            <a:off x="701537" y="4668378"/>
            <a:ext cx="10788926" cy="45719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10800000" flipH="0" flipV="0">
            <a:off x="1675978" y="2041249"/>
            <a:ext cx="257356" cy="255589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5400000" flipH="0" flipV="0">
            <a:off x="1685289" y="1632044"/>
            <a:ext cx="2941323" cy="2664278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1" flipV="0">
            <a:off x="3076438" y="4611726"/>
            <a:ext cx="159024" cy="159024"/>
          </a:xfrm>
          <a:prstGeom prst="ellipse">
            <a:avLst/>
          </a:prstGeom>
          <a:solidFill>
            <a:schemeClr val="accent3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5400000" flipH="0" flipV="0">
            <a:off x="1860702" y="1422911"/>
            <a:ext cx="446314" cy="815761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81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1832705" y="1678391"/>
            <a:ext cx="508000" cy="30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ctr"/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01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3973052" y="4101919"/>
            <a:ext cx="393700" cy="4064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r"/>
            <a:r>
              <a:rPr kumimoji="1" lang="en-US" altLang="zh-CN" sz="32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”</a:t>
            </a:r>
            <a:endParaRPr kumimoji="1" lang="zh-CN" altLang="en-US"/>
          </a:p>
        </p:txBody>
      </p:sp>
      <p:pic>
        <p:nvPicPr>
          <p:cNvPr id="9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4072" t="0" r="4072" b="0"/>
          <a:stretch>
            <a:fillRect/>
          </a:stretch>
        </p:blipFill>
        <p:spPr>
          <a:xfrm rot="0" flipH="0" flipV="0">
            <a:off x="1927704" y="2181743"/>
            <a:ext cx="2456492" cy="1785753"/>
          </a:xfrm>
          <a:custGeom>
            <a:avLst/>
            <a:gdLst/>
            <a:rect l="l" t="t" r="r" b="b"/>
            <a:pathLst>
              <a:path w="2456492" h="1785753">
                <a:moveTo>
                  <a:pt x="0" y="0"/>
                </a:moveTo>
                <a:lnTo>
                  <a:pt x="2456492" y="0"/>
                </a:lnTo>
                <a:lnTo>
                  <a:pt x="2456492" y="1785753"/>
                </a:lnTo>
                <a:lnTo>
                  <a:pt x="0" y="1785753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0" name="标题 1"/>
          <p:cNvSpPr txBox="1"/>
          <p:nvPr/>
        </p:nvSpPr>
        <p:spPr>
          <a:xfrm rot="0" flipH="0" flipV="0">
            <a:off x="660400" y="5317276"/>
            <a:ext cx="4991100" cy="9235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1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Membuat catatan khusus mengenai kesukaan dan ketidaksukaan dari desain yang ada di pasaran.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660400" y="4902954"/>
            <a:ext cx="4991100" cy="37752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Preferensi Desain Terhadap Produk Pasar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10800000" flipH="0" flipV="0">
            <a:off x="7543378" y="2041250"/>
            <a:ext cx="257356" cy="255589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5400000" flipH="0" flipV="0">
            <a:off x="7552689" y="1632045"/>
            <a:ext cx="2941323" cy="2664278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1" flipV="0">
            <a:off x="8943839" y="4611727"/>
            <a:ext cx="159024" cy="159024"/>
          </a:xfrm>
          <a:prstGeom prst="ellipse">
            <a:avLst/>
          </a:prstGeom>
          <a:solidFill>
            <a:schemeClr val="accent3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5400000" flipH="0" flipV="0">
            <a:off x="7728102" y="1422912"/>
            <a:ext cx="446314" cy="815761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81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7700105" y="1678391"/>
            <a:ext cx="508000" cy="30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ctr"/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02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9840452" y="4101920"/>
            <a:ext cx="393700" cy="4064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r"/>
            <a:r>
              <a:rPr kumimoji="1" lang="en-US" altLang="zh-CN" sz="32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”</a:t>
            </a:r>
            <a:endParaRPr kumimoji="1" lang="zh-CN" altLang="en-US"/>
          </a:p>
        </p:txBody>
      </p:sp>
      <p:pic>
        <p:nvPicPr>
          <p:cNvPr id="18" name=""/>
          <p:cNvPicPr>
            <a:picLocks noChangeAspect="1"/>
          </p:cNvPicPr>
          <p:nvPr/>
        </p:nvPicPr>
        <p:blipFill>
          <a:blip r:embed="rId3">
            <a:alphaModFix amt="100000"/>
          </a:blip>
          <a:srcRect l="4072" t="0" r="4072" b="0"/>
          <a:stretch>
            <a:fillRect/>
          </a:stretch>
        </p:blipFill>
        <p:spPr>
          <a:xfrm rot="0" flipH="0" flipV="0">
            <a:off x="7795104" y="2181744"/>
            <a:ext cx="2456492" cy="1785753"/>
          </a:xfrm>
          <a:custGeom>
            <a:avLst/>
            <a:gdLst/>
            <a:rect l="l" t="t" r="r" b="b"/>
            <a:pathLst>
              <a:path w="2456492" h="1785753">
                <a:moveTo>
                  <a:pt x="0" y="0"/>
                </a:moveTo>
                <a:lnTo>
                  <a:pt x="2456492" y="0"/>
                </a:lnTo>
                <a:lnTo>
                  <a:pt x="2456492" y="1785753"/>
                </a:lnTo>
                <a:lnTo>
                  <a:pt x="0" y="1785753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9" name="标题 1"/>
          <p:cNvSpPr txBox="1"/>
          <p:nvPr/>
        </p:nvSpPr>
        <p:spPr>
          <a:xfrm rot="0" flipH="0" flipV="0">
            <a:off x="6527800" y="5317277"/>
            <a:ext cx="4991100" cy="9235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1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Menyesuaikan dan mengembangkan desain yang ada agar tidak terkesan sama dengan produksi lain.</a:t>
            </a: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6527800" y="4902955"/>
            <a:ext cx="4991100" cy="37752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Adaptasi dan Pengembangan Desain</a:t>
            </a: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512956" y="751717"/>
            <a:ext cx="5040000" cy="215900"/>
          </a:xfrm>
          <a:prstGeom prst="parallelogram">
            <a:avLst/>
          </a:prstGeom>
          <a:gradFill>
            <a:gsLst>
              <a:gs pos="10000">
                <a:schemeClr val="accent1">
                  <a:lumMod val="20000"/>
                  <a:lumOff val="80000"/>
                </a:schemeClr>
              </a:gs>
              <a:gs pos="95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0">
            <a:off x="660400" y="427667"/>
            <a:ext cx="1085850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Mengukur Kepuasan dari Referensi</a:t>
            </a:r>
            <a:endParaRPr kumimoji="1" lang="zh-CN" altLang="en-US"/>
          </a:p>
        </p:txBody>
      </p:sp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2590800"/>
            <a:ext cx="12192000" cy="36449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21217" r="0" b="21217"/>
          <a:stretch>
            <a:fillRect/>
          </a:stretch>
        </p:blipFill>
        <p:spPr>
          <a:xfrm rot="0" flipH="0" flipV="0">
            <a:off x="-2540" y="2924518"/>
            <a:ext cx="12192000" cy="3933482"/>
          </a:xfrm>
          <a:custGeom>
            <a:avLst/>
            <a:gdLst/>
            <a:rect l="l" t="t" r="r" b="b"/>
            <a:pathLst>
              <a:path w="12192000" h="3933482">
                <a:moveTo>
                  <a:pt x="0" y="0"/>
                </a:moveTo>
                <a:lnTo>
                  <a:pt x="12192000" y="0"/>
                </a:lnTo>
                <a:lnTo>
                  <a:pt x="12192000" y="3933482"/>
                </a:lnTo>
                <a:lnTo>
                  <a:pt x="0" y="393348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rot="0" flipH="0" flipV="0">
            <a:off x="0" y="2924518"/>
            <a:ext cx="12192000" cy="3933482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" name=""/>
          <p:cNvGrpSpPr/>
          <p:nvPr/>
        </p:nvGrpSpPr>
        <p:grpSpPr>
          <a:xfrm>
            <a:off x="10725107" y="792167"/>
            <a:ext cx="793793" cy="338133"/>
            <a:chOff x="10725107" y="792167"/>
            <a:chExt cx="793793" cy="338133"/>
          </a:xfrm>
        </p:grpSpPr>
        <p:sp>
          <p:nvSpPr>
            <p:cNvPr id="6" name="标题 1"/>
            <p:cNvSpPr txBox="1"/>
            <p:nvPr/>
          </p:nvSpPr>
          <p:spPr>
            <a:xfrm rot="5400000" flipH="0" flipV="0">
              <a:off x="1122725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标题 1"/>
            <p:cNvSpPr txBox="1"/>
            <p:nvPr/>
          </p:nvSpPr>
          <p:spPr>
            <a:xfrm rot="5400000" flipH="0" flipV="0">
              <a:off x="1104437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标题 1"/>
            <p:cNvSpPr txBox="1"/>
            <p:nvPr/>
          </p:nvSpPr>
          <p:spPr>
            <a:xfrm rot="5400000" flipH="0" flipV="0">
              <a:off x="1086149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标题 1"/>
            <p:cNvSpPr txBox="1"/>
            <p:nvPr/>
          </p:nvSpPr>
          <p:spPr>
            <a:xfrm rot="5400000" flipH="0" flipV="0">
              <a:off x="1067861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0" name="标题 1"/>
          <p:cNvSpPr txBox="1"/>
          <p:nvPr/>
        </p:nvSpPr>
        <p:spPr>
          <a:xfrm rot="0" flipH="0" flipV="0">
            <a:off x="660400" y="1720692"/>
            <a:ext cx="4267200" cy="101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l"/>
            <a:r>
              <a:rPr kumimoji="1" lang="en-US" altLang="zh-CN" sz="80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02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759049" y="889288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60400" y="3064528"/>
            <a:ext cx="10858500" cy="10042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Membuat Model Desain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807480" y="785329"/>
            <a:ext cx="1972040" cy="244885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5400000" flipH="0" flipV="0">
            <a:off x="6623532" y="1754896"/>
            <a:ext cx="1804736" cy="602046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16200000" flipH="1" flipV="0">
            <a:off x="3685486" y="-231565"/>
            <a:ext cx="1804736" cy="602046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2149850" y="2553334"/>
            <a:ext cx="5285124" cy="111586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Menggambar sketsa ide dengan menggunakan kertas atau media digital untuk pandangan berbeda.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1350399" y="2485901"/>
            <a:ext cx="585537" cy="585537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10243365" y="4472362"/>
            <a:ext cx="585537" cy="585537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1495276" y="2641859"/>
            <a:ext cx="295783" cy="273620"/>
          </a:xfrm>
          <a:custGeom>
            <a:avLst/>
            <a:gdLst>
              <a:gd name="connsiteX0" fmla="*/ 56258 w 778320"/>
              <a:gd name="connsiteY0" fmla="*/ 333700 h 720001"/>
              <a:gd name="connsiteX1" fmla="*/ 56258 w 778320"/>
              <a:gd name="connsiteY1" fmla="*/ 627457 h 720001"/>
              <a:gd name="connsiteX2" fmla="*/ 66946 w 778320"/>
              <a:gd name="connsiteY2" fmla="*/ 653054 h 720001"/>
              <a:gd name="connsiteX3" fmla="*/ 92544 w 778320"/>
              <a:gd name="connsiteY3" fmla="*/ 663743 h 720001"/>
              <a:gd name="connsiteX4" fmla="*/ 685683 w 778320"/>
              <a:gd name="connsiteY4" fmla="*/ 663743 h 720001"/>
              <a:gd name="connsiteX5" fmla="*/ 711281 w 778320"/>
              <a:gd name="connsiteY5" fmla="*/ 653054 h 720001"/>
              <a:gd name="connsiteX6" fmla="*/ 721969 w 778320"/>
              <a:gd name="connsiteY6" fmla="*/ 627457 h 720001"/>
              <a:gd name="connsiteX7" fmla="*/ 721969 w 778320"/>
              <a:gd name="connsiteY7" fmla="*/ 333700 h 720001"/>
              <a:gd name="connsiteX8" fmla="*/ 92544 w 778320"/>
              <a:gd name="connsiteY8" fmla="*/ 142049 h 720001"/>
              <a:gd name="connsiteX9" fmla="*/ 56258 w 778320"/>
              <a:gd name="connsiteY9" fmla="*/ 178336 h 720001"/>
              <a:gd name="connsiteX10" fmla="*/ 56258 w 778320"/>
              <a:gd name="connsiteY10" fmla="*/ 277443 h 720001"/>
              <a:gd name="connsiteX11" fmla="*/ 721969 w 778320"/>
              <a:gd name="connsiteY11" fmla="*/ 277443 h 720001"/>
              <a:gd name="connsiteX12" fmla="*/ 721969 w 778320"/>
              <a:gd name="connsiteY12" fmla="*/ 178336 h 720001"/>
              <a:gd name="connsiteX13" fmla="*/ 685683 w 778320"/>
              <a:gd name="connsiteY13" fmla="*/ 142049 h 720001"/>
              <a:gd name="connsiteX14" fmla="*/ 561355 w 778320"/>
              <a:gd name="connsiteY14" fmla="*/ 142049 h 720001"/>
              <a:gd name="connsiteX15" fmla="*/ 561355 w 778320"/>
              <a:gd name="connsiteY15" fmla="*/ 201026 h 720001"/>
              <a:gd name="connsiteX16" fmla="*/ 533226 w 778320"/>
              <a:gd name="connsiteY16" fmla="*/ 229249 h 720001"/>
              <a:gd name="connsiteX17" fmla="*/ 505097 w 778320"/>
              <a:gd name="connsiteY17" fmla="*/ 201120 h 720001"/>
              <a:gd name="connsiteX18" fmla="*/ 505097 w 778320"/>
              <a:gd name="connsiteY18" fmla="*/ 142049 h 720001"/>
              <a:gd name="connsiteX19" fmla="*/ 273129 w 778320"/>
              <a:gd name="connsiteY19" fmla="*/ 142049 h 720001"/>
              <a:gd name="connsiteX20" fmla="*/ 273129 w 778320"/>
              <a:gd name="connsiteY20" fmla="*/ 201026 h 720001"/>
              <a:gd name="connsiteX21" fmla="*/ 245001 w 778320"/>
              <a:gd name="connsiteY21" fmla="*/ 229249 h 720001"/>
              <a:gd name="connsiteX22" fmla="*/ 216872 w 778320"/>
              <a:gd name="connsiteY22" fmla="*/ 201120 h 720001"/>
              <a:gd name="connsiteX23" fmla="*/ 216872 w 778320"/>
              <a:gd name="connsiteY23" fmla="*/ 142049 h 720001"/>
              <a:gd name="connsiteX24" fmla="*/ 245001 w 778320"/>
              <a:gd name="connsiteY24" fmla="*/ 0 h 720001"/>
              <a:gd name="connsiteX25" fmla="*/ 273129 w 778320"/>
              <a:gd name="connsiteY25" fmla="*/ 28129 h 720001"/>
              <a:gd name="connsiteX26" fmla="*/ 273129 w 778320"/>
              <a:gd name="connsiteY26" fmla="*/ 85792 h 720001"/>
              <a:gd name="connsiteX27" fmla="*/ 505097 w 778320"/>
              <a:gd name="connsiteY27" fmla="*/ 85792 h 720001"/>
              <a:gd name="connsiteX28" fmla="*/ 505097 w 778320"/>
              <a:gd name="connsiteY28" fmla="*/ 28129 h 720001"/>
              <a:gd name="connsiteX29" fmla="*/ 533226 w 778320"/>
              <a:gd name="connsiteY29" fmla="*/ 0 h 720001"/>
              <a:gd name="connsiteX30" fmla="*/ 561355 w 778320"/>
              <a:gd name="connsiteY30" fmla="*/ 28129 h 720001"/>
              <a:gd name="connsiteX31" fmla="*/ 561355 w 778320"/>
              <a:gd name="connsiteY31" fmla="*/ 85792 h 720001"/>
              <a:gd name="connsiteX32" fmla="*/ 685683 w 778320"/>
              <a:gd name="connsiteY32" fmla="*/ 85792 h 720001"/>
              <a:gd name="connsiteX33" fmla="*/ 778320 w 778320"/>
              <a:gd name="connsiteY33" fmla="*/ 178336 h 720001"/>
              <a:gd name="connsiteX34" fmla="*/ 778320 w 778320"/>
              <a:gd name="connsiteY34" fmla="*/ 627457 h 720001"/>
              <a:gd name="connsiteX35" fmla="*/ 685777 w 778320"/>
              <a:gd name="connsiteY35" fmla="*/ 720001 h 720001"/>
              <a:gd name="connsiteX36" fmla="*/ 92544 w 778320"/>
              <a:gd name="connsiteY36" fmla="*/ 720001 h 720001"/>
              <a:gd name="connsiteX37" fmla="*/ 0 w 778320"/>
              <a:gd name="connsiteY37" fmla="*/ 627457 h 720001"/>
              <a:gd name="connsiteX38" fmla="*/ 0 w 778320"/>
              <a:gd name="connsiteY38" fmla="*/ 333700 h 720001"/>
              <a:gd name="connsiteX39" fmla="*/ 0 w 778320"/>
              <a:gd name="connsiteY39" fmla="*/ 277443 h 720001"/>
              <a:gd name="connsiteX40" fmla="*/ 0 w 778320"/>
              <a:gd name="connsiteY40" fmla="*/ 178336 h 720001"/>
              <a:gd name="connsiteX41" fmla="*/ 92544 w 778320"/>
              <a:gd name="connsiteY41" fmla="*/ 85792 h 720001"/>
              <a:gd name="connsiteX42" fmla="*/ 216872 w 778320"/>
              <a:gd name="connsiteY42" fmla="*/ 85792 h 720001"/>
              <a:gd name="connsiteX43" fmla="*/ 216872 w 778320"/>
              <a:gd name="connsiteY43" fmla="*/ 28129 h 720001"/>
              <a:gd name="connsiteX44" fmla="*/ 245001 w 778320"/>
              <a:gd name="connsiteY44" fmla="*/ 0 h 720001"/>
            </a:gdLst>
            <a:rect l="l" t="t" r="r" b="b"/>
            <a:pathLst>
              <a:path w="778320" h="720001">
                <a:moveTo>
                  <a:pt x="56258" y="333700"/>
                </a:moveTo>
                <a:lnTo>
                  <a:pt x="56258" y="627457"/>
                </a:lnTo>
                <a:cubicBezTo>
                  <a:pt x="56258" y="637115"/>
                  <a:pt x="60008" y="646116"/>
                  <a:pt x="66946" y="653054"/>
                </a:cubicBezTo>
                <a:cubicBezTo>
                  <a:pt x="73885" y="659899"/>
                  <a:pt x="82980" y="663743"/>
                  <a:pt x="92544" y="663743"/>
                </a:cubicBezTo>
                <a:lnTo>
                  <a:pt x="685683" y="663743"/>
                </a:lnTo>
                <a:cubicBezTo>
                  <a:pt x="695341" y="663743"/>
                  <a:pt x="704342" y="659993"/>
                  <a:pt x="711281" y="653054"/>
                </a:cubicBezTo>
                <a:cubicBezTo>
                  <a:pt x="718125" y="646116"/>
                  <a:pt x="721969" y="637021"/>
                  <a:pt x="721969" y="627457"/>
                </a:cubicBezTo>
                <a:lnTo>
                  <a:pt x="721969" y="333700"/>
                </a:lnTo>
                <a:close/>
                <a:moveTo>
                  <a:pt x="92544" y="142049"/>
                </a:moveTo>
                <a:cubicBezTo>
                  <a:pt x="72478" y="142049"/>
                  <a:pt x="56258" y="158364"/>
                  <a:pt x="56258" y="178336"/>
                </a:cubicBezTo>
                <a:lnTo>
                  <a:pt x="56258" y="277443"/>
                </a:lnTo>
                <a:lnTo>
                  <a:pt x="721969" y="277443"/>
                </a:lnTo>
                <a:lnTo>
                  <a:pt x="721969" y="178336"/>
                </a:lnTo>
                <a:cubicBezTo>
                  <a:pt x="721969" y="158270"/>
                  <a:pt x="705655" y="142049"/>
                  <a:pt x="685683" y="142049"/>
                </a:cubicBezTo>
                <a:lnTo>
                  <a:pt x="561355" y="142049"/>
                </a:lnTo>
                <a:lnTo>
                  <a:pt x="561355" y="201026"/>
                </a:lnTo>
                <a:cubicBezTo>
                  <a:pt x="561355" y="216591"/>
                  <a:pt x="548790" y="229249"/>
                  <a:pt x="533226" y="229249"/>
                </a:cubicBezTo>
                <a:cubicBezTo>
                  <a:pt x="517661" y="229249"/>
                  <a:pt x="505097" y="216685"/>
                  <a:pt x="505097" y="201120"/>
                </a:cubicBezTo>
                <a:lnTo>
                  <a:pt x="505097" y="142049"/>
                </a:lnTo>
                <a:lnTo>
                  <a:pt x="273129" y="142049"/>
                </a:lnTo>
                <a:lnTo>
                  <a:pt x="273129" y="201026"/>
                </a:lnTo>
                <a:cubicBezTo>
                  <a:pt x="273129" y="216591"/>
                  <a:pt x="260565" y="229249"/>
                  <a:pt x="245001" y="229249"/>
                </a:cubicBezTo>
                <a:cubicBezTo>
                  <a:pt x="229436" y="229249"/>
                  <a:pt x="216872" y="216685"/>
                  <a:pt x="216872" y="201120"/>
                </a:cubicBezTo>
                <a:lnTo>
                  <a:pt x="216872" y="142049"/>
                </a:lnTo>
                <a:close/>
                <a:moveTo>
                  <a:pt x="245001" y="0"/>
                </a:moveTo>
                <a:cubicBezTo>
                  <a:pt x="260565" y="0"/>
                  <a:pt x="273129" y="12564"/>
                  <a:pt x="273129" y="28129"/>
                </a:cubicBezTo>
                <a:lnTo>
                  <a:pt x="273129" y="85792"/>
                </a:lnTo>
                <a:lnTo>
                  <a:pt x="505097" y="85792"/>
                </a:lnTo>
                <a:lnTo>
                  <a:pt x="505097" y="28129"/>
                </a:lnTo>
                <a:cubicBezTo>
                  <a:pt x="505097" y="12564"/>
                  <a:pt x="517661" y="0"/>
                  <a:pt x="533226" y="0"/>
                </a:cubicBezTo>
                <a:cubicBezTo>
                  <a:pt x="548790" y="0"/>
                  <a:pt x="561355" y="12564"/>
                  <a:pt x="561355" y="28129"/>
                </a:cubicBezTo>
                <a:lnTo>
                  <a:pt x="561355" y="85792"/>
                </a:lnTo>
                <a:lnTo>
                  <a:pt x="685683" y="85792"/>
                </a:lnTo>
                <a:cubicBezTo>
                  <a:pt x="736784" y="85792"/>
                  <a:pt x="778227" y="127235"/>
                  <a:pt x="778320" y="178336"/>
                </a:cubicBezTo>
                <a:lnTo>
                  <a:pt x="778320" y="627457"/>
                </a:lnTo>
                <a:cubicBezTo>
                  <a:pt x="778320" y="678370"/>
                  <a:pt x="736690" y="720001"/>
                  <a:pt x="685777" y="720001"/>
                </a:cubicBezTo>
                <a:lnTo>
                  <a:pt x="92544" y="720001"/>
                </a:lnTo>
                <a:cubicBezTo>
                  <a:pt x="41631" y="720001"/>
                  <a:pt x="0" y="678370"/>
                  <a:pt x="0" y="627457"/>
                </a:cubicBezTo>
                <a:lnTo>
                  <a:pt x="0" y="333700"/>
                </a:lnTo>
                <a:lnTo>
                  <a:pt x="0" y="277443"/>
                </a:lnTo>
                <a:lnTo>
                  <a:pt x="0" y="178336"/>
                </a:lnTo>
                <a:cubicBezTo>
                  <a:pt x="0" y="127235"/>
                  <a:pt x="41443" y="85792"/>
                  <a:pt x="92544" y="85792"/>
                </a:cubicBezTo>
                <a:lnTo>
                  <a:pt x="216872" y="85792"/>
                </a:lnTo>
                <a:lnTo>
                  <a:pt x="216872" y="28129"/>
                </a:lnTo>
                <a:cubicBezTo>
                  <a:pt x="216872" y="12564"/>
                  <a:pt x="229436" y="0"/>
                  <a:pt x="245001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10388242" y="4622011"/>
            <a:ext cx="295783" cy="286240"/>
          </a:xfrm>
          <a:custGeom>
            <a:avLst/>
            <a:gdLst>
              <a:gd name="connsiteX0" fmla="*/ 695958 w 1660735"/>
              <a:gd name="connsiteY0" fmla="*/ 752512 h 1607157"/>
              <a:gd name="connsiteX1" fmla="*/ 376349 w 1660735"/>
              <a:gd name="connsiteY1" fmla="*/ 752512 h 1607157"/>
              <a:gd name="connsiteX2" fmla="*/ 110505 w 1660735"/>
              <a:gd name="connsiteY2" fmla="*/ 642007 h 1607157"/>
              <a:gd name="connsiteX3" fmla="*/ 0 w 1660735"/>
              <a:gd name="connsiteY3" fmla="*/ 376349 h 1607157"/>
              <a:gd name="connsiteX4" fmla="*/ 110505 w 1660735"/>
              <a:gd name="connsiteY4" fmla="*/ 110505 h 1607157"/>
              <a:gd name="connsiteX5" fmla="*/ 376349 w 1660735"/>
              <a:gd name="connsiteY5" fmla="*/ 0 h 1607157"/>
              <a:gd name="connsiteX6" fmla="*/ 642193 w 1660735"/>
              <a:gd name="connsiteY6" fmla="*/ 110505 h 1607157"/>
              <a:gd name="connsiteX7" fmla="*/ 752698 w 1660735"/>
              <a:gd name="connsiteY7" fmla="*/ 376349 h 1607157"/>
              <a:gd name="connsiteX8" fmla="*/ 752698 w 1660735"/>
              <a:gd name="connsiteY8" fmla="*/ 695958 h 1607157"/>
              <a:gd name="connsiteX9" fmla="*/ 695958 w 1660735"/>
              <a:gd name="connsiteY9" fmla="*/ 752512 h 1607157"/>
              <a:gd name="connsiteX10" fmla="*/ 376349 w 1660735"/>
              <a:gd name="connsiteY10" fmla="*/ 111621 h 1607157"/>
              <a:gd name="connsiteX11" fmla="*/ 111621 w 1660735"/>
              <a:gd name="connsiteY11" fmla="*/ 376349 h 1607157"/>
              <a:gd name="connsiteX12" fmla="*/ 376349 w 1660735"/>
              <a:gd name="connsiteY12" fmla="*/ 641077 h 1607157"/>
              <a:gd name="connsiteX13" fmla="*/ 641077 w 1660735"/>
              <a:gd name="connsiteY13" fmla="*/ 641077 h 1607157"/>
              <a:gd name="connsiteX14" fmla="*/ 641077 w 1660735"/>
              <a:gd name="connsiteY14" fmla="*/ 376349 h 1607157"/>
              <a:gd name="connsiteX15" fmla="*/ 376349 w 1660735"/>
              <a:gd name="connsiteY15" fmla="*/ 111621 h 1607157"/>
              <a:gd name="connsiteX16" fmla="*/ 1284201 w 1660735"/>
              <a:gd name="connsiteY16" fmla="*/ 752512 h 1607157"/>
              <a:gd name="connsiteX17" fmla="*/ 964592 w 1660735"/>
              <a:gd name="connsiteY17" fmla="*/ 752512 h 1607157"/>
              <a:gd name="connsiteX18" fmla="*/ 908038 w 1660735"/>
              <a:gd name="connsiteY18" fmla="*/ 695958 h 1607157"/>
              <a:gd name="connsiteX19" fmla="*/ 908038 w 1660735"/>
              <a:gd name="connsiteY19" fmla="*/ 376349 h 1607157"/>
              <a:gd name="connsiteX20" fmla="*/ 1018543 w 1660735"/>
              <a:gd name="connsiteY20" fmla="*/ 110505 h 1607157"/>
              <a:gd name="connsiteX21" fmla="*/ 1284387 w 1660735"/>
              <a:gd name="connsiteY21" fmla="*/ 0 h 1607157"/>
              <a:gd name="connsiteX22" fmla="*/ 1550231 w 1660735"/>
              <a:gd name="connsiteY22" fmla="*/ 110505 h 1607157"/>
              <a:gd name="connsiteX23" fmla="*/ 1660736 w 1660735"/>
              <a:gd name="connsiteY23" fmla="*/ 376349 h 1607157"/>
              <a:gd name="connsiteX24" fmla="*/ 1550231 w 1660735"/>
              <a:gd name="connsiteY24" fmla="*/ 642193 h 1607157"/>
              <a:gd name="connsiteX25" fmla="*/ 1284201 w 1660735"/>
              <a:gd name="connsiteY25" fmla="*/ 752512 h 1607157"/>
              <a:gd name="connsiteX26" fmla="*/ 1019659 w 1660735"/>
              <a:gd name="connsiteY26" fmla="*/ 640891 h 1607157"/>
              <a:gd name="connsiteX27" fmla="*/ 1284387 w 1660735"/>
              <a:gd name="connsiteY27" fmla="*/ 640891 h 1607157"/>
              <a:gd name="connsiteX28" fmla="*/ 1549115 w 1660735"/>
              <a:gd name="connsiteY28" fmla="*/ 376163 h 1607157"/>
              <a:gd name="connsiteX29" fmla="*/ 1284387 w 1660735"/>
              <a:gd name="connsiteY29" fmla="*/ 111435 h 1607157"/>
              <a:gd name="connsiteX30" fmla="*/ 1019659 w 1660735"/>
              <a:gd name="connsiteY30" fmla="*/ 376163 h 1607157"/>
              <a:gd name="connsiteX31" fmla="*/ 1019659 w 1660735"/>
              <a:gd name="connsiteY31" fmla="*/ 640891 h 1607157"/>
              <a:gd name="connsiteX32" fmla="*/ 376349 w 1660735"/>
              <a:gd name="connsiteY32" fmla="*/ 1607158 h 1607157"/>
              <a:gd name="connsiteX33" fmla="*/ 110505 w 1660735"/>
              <a:gd name="connsiteY33" fmla="*/ 1496653 h 1607157"/>
              <a:gd name="connsiteX34" fmla="*/ 0 w 1660735"/>
              <a:gd name="connsiteY34" fmla="*/ 1230809 h 1607157"/>
              <a:gd name="connsiteX35" fmla="*/ 110505 w 1660735"/>
              <a:gd name="connsiteY35" fmla="*/ 964964 h 1607157"/>
              <a:gd name="connsiteX36" fmla="*/ 376349 w 1660735"/>
              <a:gd name="connsiteY36" fmla="*/ 854459 h 1607157"/>
              <a:gd name="connsiteX37" fmla="*/ 695958 w 1660735"/>
              <a:gd name="connsiteY37" fmla="*/ 854459 h 1607157"/>
              <a:gd name="connsiteX38" fmla="*/ 752512 w 1660735"/>
              <a:gd name="connsiteY38" fmla="*/ 911014 h 1607157"/>
              <a:gd name="connsiteX39" fmla="*/ 752512 w 1660735"/>
              <a:gd name="connsiteY39" fmla="*/ 1230623 h 1607157"/>
              <a:gd name="connsiteX40" fmla="*/ 642007 w 1660735"/>
              <a:gd name="connsiteY40" fmla="*/ 1496467 h 1607157"/>
              <a:gd name="connsiteX41" fmla="*/ 376349 w 1660735"/>
              <a:gd name="connsiteY41" fmla="*/ 1607158 h 1607157"/>
              <a:gd name="connsiteX42" fmla="*/ 376349 w 1660735"/>
              <a:gd name="connsiteY42" fmla="*/ 966267 h 1607157"/>
              <a:gd name="connsiteX43" fmla="*/ 111621 w 1660735"/>
              <a:gd name="connsiteY43" fmla="*/ 1230809 h 1607157"/>
              <a:gd name="connsiteX44" fmla="*/ 376349 w 1660735"/>
              <a:gd name="connsiteY44" fmla="*/ 1495537 h 1607157"/>
              <a:gd name="connsiteX45" fmla="*/ 641077 w 1660735"/>
              <a:gd name="connsiteY45" fmla="*/ 1230809 h 1607157"/>
              <a:gd name="connsiteX46" fmla="*/ 641077 w 1660735"/>
              <a:gd name="connsiteY46" fmla="*/ 966267 h 1607157"/>
              <a:gd name="connsiteX47" fmla="*/ 376349 w 1660735"/>
              <a:gd name="connsiteY47" fmla="*/ 966267 h 1607157"/>
              <a:gd name="connsiteX48" fmla="*/ 1284201 w 1660735"/>
              <a:gd name="connsiteY48" fmla="*/ 1607158 h 1607157"/>
              <a:gd name="connsiteX49" fmla="*/ 1018357 w 1660735"/>
              <a:gd name="connsiteY49" fmla="*/ 1496653 h 1607157"/>
              <a:gd name="connsiteX50" fmla="*/ 907852 w 1660735"/>
              <a:gd name="connsiteY50" fmla="*/ 1230809 h 1607157"/>
              <a:gd name="connsiteX51" fmla="*/ 907852 w 1660735"/>
              <a:gd name="connsiteY51" fmla="*/ 911200 h 1607157"/>
              <a:gd name="connsiteX52" fmla="*/ 964406 w 1660735"/>
              <a:gd name="connsiteY52" fmla="*/ 854646 h 1607157"/>
              <a:gd name="connsiteX53" fmla="*/ 1284015 w 1660735"/>
              <a:gd name="connsiteY53" fmla="*/ 854646 h 1607157"/>
              <a:gd name="connsiteX54" fmla="*/ 1549859 w 1660735"/>
              <a:gd name="connsiteY54" fmla="*/ 965150 h 1607157"/>
              <a:gd name="connsiteX55" fmla="*/ 1660364 w 1660735"/>
              <a:gd name="connsiteY55" fmla="*/ 1230995 h 1607157"/>
              <a:gd name="connsiteX56" fmla="*/ 1550045 w 1660735"/>
              <a:gd name="connsiteY56" fmla="*/ 1496653 h 1607157"/>
              <a:gd name="connsiteX57" fmla="*/ 1284201 w 1660735"/>
              <a:gd name="connsiteY57" fmla="*/ 1607158 h 1607157"/>
              <a:gd name="connsiteX58" fmla="*/ 1019659 w 1660735"/>
              <a:gd name="connsiteY58" fmla="*/ 966267 h 1607157"/>
              <a:gd name="connsiteX59" fmla="*/ 1019659 w 1660735"/>
              <a:gd name="connsiteY59" fmla="*/ 1230995 h 1607157"/>
              <a:gd name="connsiteX60" fmla="*/ 1284387 w 1660735"/>
              <a:gd name="connsiteY60" fmla="*/ 1495723 h 1607157"/>
              <a:gd name="connsiteX61" fmla="*/ 1549115 w 1660735"/>
              <a:gd name="connsiteY61" fmla="*/ 1230995 h 1607157"/>
              <a:gd name="connsiteX62" fmla="*/ 1284387 w 1660735"/>
              <a:gd name="connsiteY62" fmla="*/ 966267 h 1607157"/>
              <a:gd name="connsiteX63" fmla="*/ 1019659 w 1660735"/>
              <a:gd name="connsiteY63" fmla="*/ 966267 h 1607157"/>
            </a:gdLst>
            <a:rect l="l" t="t" r="r" b="b"/>
            <a:pathLst>
              <a:path w="1660735" h="1607157">
                <a:moveTo>
                  <a:pt x="695958" y="752512"/>
                </a:moveTo>
                <a:lnTo>
                  <a:pt x="376349" y="752512"/>
                </a:lnTo>
                <a:cubicBezTo>
                  <a:pt x="276262" y="752512"/>
                  <a:pt x="181756" y="713259"/>
                  <a:pt x="110505" y="642007"/>
                </a:cubicBezTo>
                <a:cubicBezTo>
                  <a:pt x="39253" y="570756"/>
                  <a:pt x="0" y="476436"/>
                  <a:pt x="0" y="376349"/>
                </a:cubicBezTo>
                <a:cubicBezTo>
                  <a:pt x="0" y="276262"/>
                  <a:pt x="39253" y="181756"/>
                  <a:pt x="110505" y="110505"/>
                </a:cubicBezTo>
                <a:cubicBezTo>
                  <a:pt x="181756" y="39253"/>
                  <a:pt x="276076" y="0"/>
                  <a:pt x="376349" y="0"/>
                </a:cubicBezTo>
                <a:cubicBezTo>
                  <a:pt x="476436" y="0"/>
                  <a:pt x="570942" y="39253"/>
                  <a:pt x="642193" y="110505"/>
                </a:cubicBezTo>
                <a:cubicBezTo>
                  <a:pt x="713445" y="181756"/>
                  <a:pt x="752698" y="276076"/>
                  <a:pt x="752698" y="376349"/>
                </a:cubicBezTo>
                <a:lnTo>
                  <a:pt x="752698" y="695958"/>
                </a:lnTo>
                <a:cubicBezTo>
                  <a:pt x="752512" y="727211"/>
                  <a:pt x="727211" y="752512"/>
                  <a:pt x="695958" y="752512"/>
                </a:cubicBezTo>
                <a:close/>
                <a:moveTo>
                  <a:pt x="376349" y="111621"/>
                </a:moveTo>
                <a:cubicBezTo>
                  <a:pt x="230498" y="111621"/>
                  <a:pt x="111621" y="230312"/>
                  <a:pt x="111621" y="376349"/>
                </a:cubicBezTo>
                <a:cubicBezTo>
                  <a:pt x="111621" y="522201"/>
                  <a:pt x="230312" y="641077"/>
                  <a:pt x="376349" y="641077"/>
                </a:cubicBezTo>
                <a:lnTo>
                  <a:pt x="641077" y="641077"/>
                </a:lnTo>
                <a:lnTo>
                  <a:pt x="641077" y="376349"/>
                </a:lnTo>
                <a:cubicBezTo>
                  <a:pt x="640891" y="230312"/>
                  <a:pt x="522201" y="111621"/>
                  <a:pt x="376349" y="111621"/>
                </a:cubicBezTo>
                <a:close/>
                <a:moveTo>
                  <a:pt x="1284201" y="752512"/>
                </a:moveTo>
                <a:lnTo>
                  <a:pt x="964592" y="752512"/>
                </a:lnTo>
                <a:cubicBezTo>
                  <a:pt x="933338" y="752512"/>
                  <a:pt x="908038" y="727025"/>
                  <a:pt x="908038" y="695958"/>
                </a:cubicBezTo>
                <a:lnTo>
                  <a:pt x="908038" y="376349"/>
                </a:lnTo>
                <a:cubicBezTo>
                  <a:pt x="908038" y="276262"/>
                  <a:pt x="947291" y="181756"/>
                  <a:pt x="1018543" y="110505"/>
                </a:cubicBezTo>
                <a:cubicBezTo>
                  <a:pt x="1089794" y="39253"/>
                  <a:pt x="1184114" y="0"/>
                  <a:pt x="1284387" y="0"/>
                </a:cubicBezTo>
                <a:cubicBezTo>
                  <a:pt x="1384660" y="0"/>
                  <a:pt x="1478980" y="39253"/>
                  <a:pt x="1550231" y="110505"/>
                </a:cubicBezTo>
                <a:cubicBezTo>
                  <a:pt x="1621482" y="181756"/>
                  <a:pt x="1660736" y="276076"/>
                  <a:pt x="1660736" y="376349"/>
                </a:cubicBezTo>
                <a:cubicBezTo>
                  <a:pt x="1660736" y="476622"/>
                  <a:pt x="1621482" y="570942"/>
                  <a:pt x="1550231" y="642193"/>
                </a:cubicBezTo>
                <a:cubicBezTo>
                  <a:pt x="1478794" y="713259"/>
                  <a:pt x="1384288" y="752512"/>
                  <a:pt x="1284201" y="752512"/>
                </a:cubicBezTo>
                <a:close/>
                <a:moveTo>
                  <a:pt x="1019659" y="640891"/>
                </a:moveTo>
                <a:lnTo>
                  <a:pt x="1284387" y="640891"/>
                </a:lnTo>
                <a:cubicBezTo>
                  <a:pt x="1430238" y="640891"/>
                  <a:pt x="1549115" y="522201"/>
                  <a:pt x="1549115" y="376163"/>
                </a:cubicBezTo>
                <a:cubicBezTo>
                  <a:pt x="1549115" y="230312"/>
                  <a:pt x="1430424" y="111435"/>
                  <a:pt x="1284387" y="111435"/>
                </a:cubicBezTo>
                <a:cubicBezTo>
                  <a:pt x="1138349" y="111435"/>
                  <a:pt x="1019659" y="230125"/>
                  <a:pt x="1019659" y="376163"/>
                </a:cubicBezTo>
                <a:lnTo>
                  <a:pt x="1019659" y="640891"/>
                </a:lnTo>
                <a:close/>
                <a:moveTo>
                  <a:pt x="376349" y="1607158"/>
                </a:moveTo>
                <a:cubicBezTo>
                  <a:pt x="276262" y="1607158"/>
                  <a:pt x="181756" y="1567904"/>
                  <a:pt x="110505" y="1496653"/>
                </a:cubicBezTo>
                <a:cubicBezTo>
                  <a:pt x="39253" y="1425401"/>
                  <a:pt x="0" y="1330896"/>
                  <a:pt x="0" y="1230809"/>
                </a:cubicBezTo>
                <a:cubicBezTo>
                  <a:pt x="0" y="1130722"/>
                  <a:pt x="39253" y="1036216"/>
                  <a:pt x="110505" y="964964"/>
                </a:cubicBezTo>
                <a:cubicBezTo>
                  <a:pt x="181756" y="893713"/>
                  <a:pt x="276076" y="854459"/>
                  <a:pt x="376349" y="854459"/>
                </a:cubicBezTo>
                <a:lnTo>
                  <a:pt x="695958" y="854459"/>
                </a:lnTo>
                <a:cubicBezTo>
                  <a:pt x="727211" y="854459"/>
                  <a:pt x="752512" y="879760"/>
                  <a:pt x="752512" y="911014"/>
                </a:cubicBezTo>
                <a:lnTo>
                  <a:pt x="752512" y="1230623"/>
                </a:lnTo>
                <a:cubicBezTo>
                  <a:pt x="752512" y="1330709"/>
                  <a:pt x="713259" y="1425215"/>
                  <a:pt x="642007" y="1496467"/>
                </a:cubicBezTo>
                <a:cubicBezTo>
                  <a:pt x="570756" y="1567718"/>
                  <a:pt x="476436" y="1607158"/>
                  <a:pt x="376349" y="1607158"/>
                </a:cubicBezTo>
                <a:close/>
                <a:moveTo>
                  <a:pt x="376349" y="966267"/>
                </a:moveTo>
                <a:cubicBezTo>
                  <a:pt x="230312" y="966267"/>
                  <a:pt x="111621" y="1084957"/>
                  <a:pt x="111621" y="1230809"/>
                </a:cubicBezTo>
                <a:cubicBezTo>
                  <a:pt x="111621" y="1376660"/>
                  <a:pt x="230312" y="1495537"/>
                  <a:pt x="376349" y="1495537"/>
                </a:cubicBezTo>
                <a:cubicBezTo>
                  <a:pt x="522201" y="1495537"/>
                  <a:pt x="641077" y="1376846"/>
                  <a:pt x="641077" y="1230809"/>
                </a:cubicBezTo>
                <a:lnTo>
                  <a:pt x="641077" y="966267"/>
                </a:lnTo>
                <a:lnTo>
                  <a:pt x="376349" y="966267"/>
                </a:lnTo>
                <a:close/>
                <a:moveTo>
                  <a:pt x="1284201" y="1607158"/>
                </a:moveTo>
                <a:cubicBezTo>
                  <a:pt x="1184114" y="1607158"/>
                  <a:pt x="1089608" y="1567904"/>
                  <a:pt x="1018357" y="1496653"/>
                </a:cubicBezTo>
                <a:cubicBezTo>
                  <a:pt x="947105" y="1425401"/>
                  <a:pt x="907852" y="1331082"/>
                  <a:pt x="907852" y="1230809"/>
                </a:cubicBezTo>
                <a:lnTo>
                  <a:pt x="907852" y="911200"/>
                </a:lnTo>
                <a:cubicBezTo>
                  <a:pt x="907852" y="879946"/>
                  <a:pt x="933152" y="854646"/>
                  <a:pt x="964406" y="854646"/>
                </a:cubicBezTo>
                <a:lnTo>
                  <a:pt x="1284015" y="854646"/>
                </a:lnTo>
                <a:cubicBezTo>
                  <a:pt x="1384102" y="854646"/>
                  <a:pt x="1478607" y="893899"/>
                  <a:pt x="1549859" y="965150"/>
                </a:cubicBezTo>
                <a:cubicBezTo>
                  <a:pt x="1621110" y="1036402"/>
                  <a:pt x="1660364" y="1130722"/>
                  <a:pt x="1660364" y="1230995"/>
                </a:cubicBezTo>
                <a:cubicBezTo>
                  <a:pt x="1660364" y="1331268"/>
                  <a:pt x="1621296" y="1425401"/>
                  <a:pt x="1550045" y="1496653"/>
                </a:cubicBezTo>
                <a:cubicBezTo>
                  <a:pt x="1478794" y="1567904"/>
                  <a:pt x="1384288" y="1607158"/>
                  <a:pt x="1284201" y="1607158"/>
                </a:cubicBezTo>
                <a:close/>
                <a:moveTo>
                  <a:pt x="1019659" y="966267"/>
                </a:moveTo>
                <a:lnTo>
                  <a:pt x="1019659" y="1230995"/>
                </a:lnTo>
                <a:cubicBezTo>
                  <a:pt x="1019659" y="1376846"/>
                  <a:pt x="1138349" y="1495723"/>
                  <a:pt x="1284387" y="1495723"/>
                </a:cubicBezTo>
                <a:cubicBezTo>
                  <a:pt x="1430424" y="1495723"/>
                  <a:pt x="1549115" y="1377032"/>
                  <a:pt x="1549115" y="1230995"/>
                </a:cubicBezTo>
                <a:cubicBezTo>
                  <a:pt x="1549115" y="1084957"/>
                  <a:pt x="1430424" y="966267"/>
                  <a:pt x="1284387" y="966267"/>
                </a:cubicBezTo>
                <a:lnTo>
                  <a:pt x="1019659" y="966267"/>
                </a:lnTo>
                <a:close/>
              </a:path>
            </a:pathLst>
          </a:custGeom>
          <a:solidFill>
            <a:schemeClr val="accent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2149850" y="2049897"/>
            <a:ext cx="5279650" cy="4399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Sketsa Manual dan Digital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4780380" y="4525701"/>
            <a:ext cx="5183524" cy="111586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r"/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Menambahkan pengukuran dan catatan pada gambar untuk informasi desain yang jelas.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4780380" y="4022263"/>
            <a:ext cx="5183524" cy="4399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r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Catatan pada Sketsa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512956" y="751717"/>
            <a:ext cx="5040000" cy="215900"/>
          </a:xfrm>
          <a:prstGeom prst="parallelogram">
            <a:avLst/>
          </a:prstGeom>
          <a:gradFill>
            <a:gsLst>
              <a:gs pos="10000">
                <a:schemeClr val="accent1">
                  <a:lumMod val="20000"/>
                  <a:lumOff val="80000"/>
                </a:schemeClr>
              </a:gs>
              <a:gs pos="95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660400" y="427667"/>
            <a:ext cx="1085850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Membuat Sketsa Desain</a:t>
            </a:r>
            <a:endParaRPr kumimoji="1" lang="zh-CN" altLang="en-US"/>
          </a:p>
        </p:txBody>
      </p:sp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6250830" y="1661289"/>
            <a:ext cx="5258520" cy="3776846"/>
          </a:xfrm>
          <a:custGeom>
            <a:avLst/>
            <a:gdLst>
              <a:gd name="connsiteX0" fmla="*/ 350238 w 5258520"/>
              <a:gd name="connsiteY0" fmla="*/ 0 h 3776846"/>
              <a:gd name="connsiteX1" fmla="*/ 1421748 w 5258520"/>
              <a:gd name="connsiteY1" fmla="*/ 0 h 3776846"/>
              <a:gd name="connsiteX2" fmla="*/ 1595841 w 5258520"/>
              <a:gd name="connsiteY2" fmla="*/ 0 h 3776846"/>
              <a:gd name="connsiteX3" fmla="*/ 2506321 w 5258520"/>
              <a:gd name="connsiteY3" fmla="*/ 0 h 3776846"/>
              <a:gd name="connsiteX4" fmla="*/ 2667351 w 5258520"/>
              <a:gd name="connsiteY4" fmla="*/ 0 h 3776846"/>
              <a:gd name="connsiteX5" fmla="*/ 3662679 w 5258520"/>
              <a:gd name="connsiteY5" fmla="*/ 0 h 3776846"/>
              <a:gd name="connsiteX6" fmla="*/ 3751924 w 5258520"/>
              <a:gd name="connsiteY6" fmla="*/ 0 h 3776846"/>
              <a:gd name="connsiteX7" fmla="*/ 4908282 w 5258520"/>
              <a:gd name="connsiteY7" fmla="*/ 0 h 3776846"/>
              <a:gd name="connsiteX8" fmla="*/ 5258520 w 5258520"/>
              <a:gd name="connsiteY8" fmla="*/ 361656 h 3776846"/>
              <a:gd name="connsiteX9" fmla="*/ 5258520 w 5258520"/>
              <a:gd name="connsiteY9" fmla="*/ 972817 h 3776846"/>
              <a:gd name="connsiteX10" fmla="*/ 5258520 w 5258520"/>
              <a:gd name="connsiteY10" fmla="*/ 3165685 h 3776846"/>
              <a:gd name="connsiteX11" fmla="*/ 5258520 w 5258520"/>
              <a:gd name="connsiteY11" fmla="*/ 3776846 h 3776846"/>
              <a:gd name="connsiteX12" fmla="*/ 4102162 w 5258520"/>
              <a:gd name="connsiteY12" fmla="*/ 3776846 h 3776846"/>
              <a:gd name="connsiteX13" fmla="*/ 4013945 w 5258520"/>
              <a:gd name="connsiteY13" fmla="*/ 3776846 h 3776846"/>
              <a:gd name="connsiteX14" fmla="*/ 3017589 w 5258520"/>
              <a:gd name="connsiteY14" fmla="*/ 3776846 h 3776846"/>
              <a:gd name="connsiteX15" fmla="*/ 2857587 w 5258520"/>
              <a:gd name="connsiteY15" fmla="*/ 3776846 h 3776846"/>
              <a:gd name="connsiteX16" fmla="*/ 1946079 w 5258520"/>
              <a:gd name="connsiteY16" fmla="*/ 3776846 h 3776846"/>
              <a:gd name="connsiteX17" fmla="*/ 1773014 w 5258520"/>
              <a:gd name="connsiteY17" fmla="*/ 3776846 h 3776846"/>
              <a:gd name="connsiteX18" fmla="*/ 701504 w 5258520"/>
              <a:gd name="connsiteY18" fmla="*/ 3776846 h 3776846"/>
              <a:gd name="connsiteX19" fmla="*/ 0 w 5258520"/>
              <a:gd name="connsiteY19" fmla="*/ 3052462 h 3776846"/>
              <a:gd name="connsiteX20" fmla="*/ 0 w 5258520"/>
              <a:gd name="connsiteY20" fmla="*/ 2441301 h 3776846"/>
              <a:gd name="connsiteX21" fmla="*/ 0 w 5258520"/>
              <a:gd name="connsiteY21" fmla="*/ 972817 h 3776846"/>
              <a:gd name="connsiteX22" fmla="*/ 0 w 5258520"/>
              <a:gd name="connsiteY22" fmla="*/ 361656 h 3776846"/>
              <a:gd name="connsiteX23" fmla="*/ 350238 w 5258520"/>
              <a:gd name="connsiteY23" fmla="*/ 0 h 3776846"/>
            </a:gdLst>
            <a:rect l="l" t="t" r="r" b="b"/>
            <a:pathLst>
              <a:path w="5258520" h="3776846">
                <a:moveTo>
                  <a:pt x="350238" y="0"/>
                </a:moveTo>
                <a:lnTo>
                  <a:pt x="1421748" y="0"/>
                </a:lnTo>
                <a:lnTo>
                  <a:pt x="1595841" y="0"/>
                </a:lnTo>
                <a:lnTo>
                  <a:pt x="2506321" y="0"/>
                </a:lnTo>
                <a:lnTo>
                  <a:pt x="2667351" y="0"/>
                </a:lnTo>
                <a:lnTo>
                  <a:pt x="3662679" y="0"/>
                </a:lnTo>
                <a:lnTo>
                  <a:pt x="3751924" y="0"/>
                </a:lnTo>
                <a:lnTo>
                  <a:pt x="4908282" y="0"/>
                </a:lnTo>
                <a:cubicBezTo>
                  <a:pt x="5101663" y="0"/>
                  <a:pt x="5258520" y="161928"/>
                  <a:pt x="5258520" y="361656"/>
                </a:cubicBezTo>
                <a:lnTo>
                  <a:pt x="5258520" y="972817"/>
                </a:lnTo>
                <a:lnTo>
                  <a:pt x="5258520" y="3165685"/>
                </a:lnTo>
                <a:lnTo>
                  <a:pt x="5258520" y="3776846"/>
                </a:lnTo>
                <a:lnTo>
                  <a:pt x="4102162" y="3776846"/>
                </a:lnTo>
                <a:lnTo>
                  <a:pt x="4013945" y="3776846"/>
                </a:lnTo>
                <a:lnTo>
                  <a:pt x="3017589" y="3776846"/>
                </a:lnTo>
                <a:lnTo>
                  <a:pt x="2857587" y="3776846"/>
                </a:lnTo>
                <a:lnTo>
                  <a:pt x="1946079" y="3776846"/>
                </a:lnTo>
                <a:lnTo>
                  <a:pt x="1773014" y="3776846"/>
                </a:lnTo>
                <a:lnTo>
                  <a:pt x="701504" y="3776846"/>
                </a:lnTo>
                <a:cubicBezTo>
                  <a:pt x="314056" y="3776846"/>
                  <a:pt x="0" y="3452495"/>
                  <a:pt x="0" y="3052462"/>
                </a:cubicBezTo>
                <a:lnTo>
                  <a:pt x="0" y="2441301"/>
                </a:lnTo>
                <a:lnTo>
                  <a:pt x="0" y="972817"/>
                </a:lnTo>
                <a:lnTo>
                  <a:pt x="0" y="361656"/>
                </a:lnTo>
                <a:cubicBezTo>
                  <a:pt x="0" y="161928"/>
                  <a:pt x="156788" y="0"/>
                  <a:pt x="350238" y="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9050" cap="flat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667409" y="1661289"/>
            <a:ext cx="5258520" cy="3776846"/>
          </a:xfrm>
          <a:custGeom>
            <a:avLst/>
            <a:gdLst>
              <a:gd name="connsiteX0" fmla="*/ 350238 w 5258520"/>
              <a:gd name="connsiteY0" fmla="*/ 0 h 3776846"/>
              <a:gd name="connsiteX1" fmla="*/ 1421748 w 5258520"/>
              <a:gd name="connsiteY1" fmla="*/ 0 h 3776846"/>
              <a:gd name="connsiteX2" fmla="*/ 1595841 w 5258520"/>
              <a:gd name="connsiteY2" fmla="*/ 0 h 3776846"/>
              <a:gd name="connsiteX3" fmla="*/ 2506321 w 5258520"/>
              <a:gd name="connsiteY3" fmla="*/ 0 h 3776846"/>
              <a:gd name="connsiteX4" fmla="*/ 2667351 w 5258520"/>
              <a:gd name="connsiteY4" fmla="*/ 0 h 3776846"/>
              <a:gd name="connsiteX5" fmla="*/ 3662679 w 5258520"/>
              <a:gd name="connsiteY5" fmla="*/ 0 h 3776846"/>
              <a:gd name="connsiteX6" fmla="*/ 3751924 w 5258520"/>
              <a:gd name="connsiteY6" fmla="*/ 0 h 3776846"/>
              <a:gd name="connsiteX7" fmla="*/ 4908282 w 5258520"/>
              <a:gd name="connsiteY7" fmla="*/ 0 h 3776846"/>
              <a:gd name="connsiteX8" fmla="*/ 5258520 w 5258520"/>
              <a:gd name="connsiteY8" fmla="*/ 361656 h 3776846"/>
              <a:gd name="connsiteX9" fmla="*/ 5258520 w 5258520"/>
              <a:gd name="connsiteY9" fmla="*/ 972817 h 3776846"/>
              <a:gd name="connsiteX10" fmla="*/ 5258520 w 5258520"/>
              <a:gd name="connsiteY10" fmla="*/ 3165685 h 3776846"/>
              <a:gd name="connsiteX11" fmla="*/ 5258520 w 5258520"/>
              <a:gd name="connsiteY11" fmla="*/ 3776846 h 3776846"/>
              <a:gd name="connsiteX12" fmla="*/ 4102162 w 5258520"/>
              <a:gd name="connsiteY12" fmla="*/ 3776846 h 3776846"/>
              <a:gd name="connsiteX13" fmla="*/ 4013945 w 5258520"/>
              <a:gd name="connsiteY13" fmla="*/ 3776846 h 3776846"/>
              <a:gd name="connsiteX14" fmla="*/ 3017589 w 5258520"/>
              <a:gd name="connsiteY14" fmla="*/ 3776846 h 3776846"/>
              <a:gd name="connsiteX15" fmla="*/ 2857587 w 5258520"/>
              <a:gd name="connsiteY15" fmla="*/ 3776846 h 3776846"/>
              <a:gd name="connsiteX16" fmla="*/ 1946079 w 5258520"/>
              <a:gd name="connsiteY16" fmla="*/ 3776846 h 3776846"/>
              <a:gd name="connsiteX17" fmla="*/ 1773014 w 5258520"/>
              <a:gd name="connsiteY17" fmla="*/ 3776846 h 3776846"/>
              <a:gd name="connsiteX18" fmla="*/ 701504 w 5258520"/>
              <a:gd name="connsiteY18" fmla="*/ 3776846 h 3776846"/>
              <a:gd name="connsiteX19" fmla="*/ 0 w 5258520"/>
              <a:gd name="connsiteY19" fmla="*/ 3052462 h 3776846"/>
              <a:gd name="connsiteX20" fmla="*/ 0 w 5258520"/>
              <a:gd name="connsiteY20" fmla="*/ 2441301 h 3776846"/>
              <a:gd name="connsiteX21" fmla="*/ 0 w 5258520"/>
              <a:gd name="connsiteY21" fmla="*/ 972817 h 3776846"/>
              <a:gd name="connsiteX22" fmla="*/ 0 w 5258520"/>
              <a:gd name="connsiteY22" fmla="*/ 361656 h 3776846"/>
              <a:gd name="connsiteX23" fmla="*/ 350238 w 5258520"/>
              <a:gd name="connsiteY23" fmla="*/ 0 h 3776846"/>
            </a:gdLst>
            <a:rect l="l" t="t" r="r" b="b"/>
            <a:pathLst>
              <a:path w="5258520" h="3776846">
                <a:moveTo>
                  <a:pt x="350238" y="0"/>
                </a:moveTo>
                <a:lnTo>
                  <a:pt x="1421748" y="0"/>
                </a:lnTo>
                <a:lnTo>
                  <a:pt x="1595841" y="0"/>
                </a:lnTo>
                <a:lnTo>
                  <a:pt x="2506321" y="0"/>
                </a:lnTo>
                <a:lnTo>
                  <a:pt x="2667351" y="0"/>
                </a:lnTo>
                <a:lnTo>
                  <a:pt x="3662679" y="0"/>
                </a:lnTo>
                <a:lnTo>
                  <a:pt x="3751924" y="0"/>
                </a:lnTo>
                <a:lnTo>
                  <a:pt x="4908282" y="0"/>
                </a:lnTo>
                <a:cubicBezTo>
                  <a:pt x="5101663" y="0"/>
                  <a:pt x="5258520" y="161928"/>
                  <a:pt x="5258520" y="361656"/>
                </a:cubicBezTo>
                <a:lnTo>
                  <a:pt x="5258520" y="972817"/>
                </a:lnTo>
                <a:lnTo>
                  <a:pt x="5258520" y="3165685"/>
                </a:lnTo>
                <a:lnTo>
                  <a:pt x="5258520" y="3776846"/>
                </a:lnTo>
                <a:lnTo>
                  <a:pt x="4102162" y="3776846"/>
                </a:lnTo>
                <a:lnTo>
                  <a:pt x="4013945" y="3776846"/>
                </a:lnTo>
                <a:lnTo>
                  <a:pt x="3017589" y="3776846"/>
                </a:lnTo>
                <a:lnTo>
                  <a:pt x="2857587" y="3776846"/>
                </a:lnTo>
                <a:lnTo>
                  <a:pt x="1946079" y="3776846"/>
                </a:lnTo>
                <a:lnTo>
                  <a:pt x="1773014" y="3776846"/>
                </a:lnTo>
                <a:lnTo>
                  <a:pt x="701504" y="3776846"/>
                </a:lnTo>
                <a:cubicBezTo>
                  <a:pt x="314056" y="3776846"/>
                  <a:pt x="0" y="3452495"/>
                  <a:pt x="0" y="3052462"/>
                </a:cubicBezTo>
                <a:lnTo>
                  <a:pt x="0" y="2441301"/>
                </a:lnTo>
                <a:lnTo>
                  <a:pt x="0" y="972817"/>
                </a:lnTo>
                <a:lnTo>
                  <a:pt x="0" y="361656"/>
                </a:lnTo>
                <a:cubicBezTo>
                  <a:pt x="0" y="161928"/>
                  <a:pt x="156788" y="0"/>
                  <a:pt x="350238" y="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9050" cap="flat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4" name="标题 1"/>
          <p:cNvCxnSpPr/>
          <p:nvPr/>
        </p:nvCxnSpPr>
        <p:spPr>
          <a:xfrm rot="0" flipH="0" flipV="0">
            <a:off x="727393" y="5686976"/>
            <a:ext cx="10737215" cy="0"/>
          </a:xfrm>
          <a:prstGeom prst="line">
            <a:avLst/>
          </a:prstGeom>
          <a:noFill/>
          <a:ln w="63500" cap="rnd">
            <a:solidFill>
              <a:schemeClr val="bg1">
                <a:lumMod val="85000"/>
              </a:schemeClr>
            </a:solidFill>
            <a:round/>
          </a:ln>
        </p:spPr>
      </p:cxnSp>
      <p:sp>
        <p:nvSpPr>
          <p:cNvPr id="5" name="标题 1"/>
          <p:cNvSpPr txBox="1"/>
          <p:nvPr/>
        </p:nvSpPr>
        <p:spPr>
          <a:xfrm rot="0" flipH="0" flipV="0">
            <a:off x="6250830" y="1661290"/>
            <a:ext cx="5258521" cy="563305"/>
          </a:xfrm>
          <a:custGeom>
            <a:avLst/>
            <a:gdLst>
              <a:gd name="connsiteX0" fmla="*/ 350238 w 5258521"/>
              <a:gd name="connsiteY0" fmla="*/ 0 h 563305"/>
              <a:gd name="connsiteX1" fmla="*/ 1526690 w 5258521"/>
              <a:gd name="connsiteY1" fmla="*/ 0 h 563305"/>
              <a:gd name="connsiteX2" fmla="*/ 1595841 w 5258521"/>
              <a:gd name="connsiteY2" fmla="*/ 0 h 563305"/>
              <a:gd name="connsiteX3" fmla="*/ 2772293 w 5258521"/>
              <a:gd name="connsiteY3" fmla="*/ 0 h 563305"/>
              <a:gd name="connsiteX4" fmla="*/ 2798192 w 5258521"/>
              <a:gd name="connsiteY4" fmla="*/ 2694 h 563305"/>
              <a:gd name="connsiteX5" fmla="*/ 2824091 w 5258521"/>
              <a:gd name="connsiteY5" fmla="*/ 0 h 563305"/>
              <a:gd name="connsiteX6" fmla="*/ 3662680 w 5258521"/>
              <a:gd name="connsiteY6" fmla="*/ 0 h 563305"/>
              <a:gd name="connsiteX7" fmla="*/ 4069694 w 5258521"/>
              <a:gd name="connsiteY7" fmla="*/ 0 h 563305"/>
              <a:gd name="connsiteX8" fmla="*/ 4908283 w 5258521"/>
              <a:gd name="connsiteY8" fmla="*/ 0 h 563305"/>
              <a:gd name="connsiteX9" fmla="*/ 5258521 w 5258521"/>
              <a:gd name="connsiteY9" fmla="*/ 361406 h 563305"/>
              <a:gd name="connsiteX10" fmla="*/ 5258521 w 5258521"/>
              <a:gd name="connsiteY10" fmla="*/ 563305 h 563305"/>
              <a:gd name="connsiteX11" fmla="*/ 4419932 w 5258521"/>
              <a:gd name="connsiteY11" fmla="*/ 563305 h 563305"/>
              <a:gd name="connsiteX12" fmla="*/ 3312442 w 5258521"/>
              <a:gd name="connsiteY12" fmla="*/ 563305 h 563305"/>
              <a:gd name="connsiteX13" fmla="*/ 3122531 w 5258521"/>
              <a:gd name="connsiteY13" fmla="*/ 563305 h 563305"/>
              <a:gd name="connsiteX14" fmla="*/ 2473853 w 5258521"/>
              <a:gd name="connsiteY14" fmla="*/ 563305 h 563305"/>
              <a:gd name="connsiteX15" fmla="*/ 1946079 w 5258521"/>
              <a:gd name="connsiteY15" fmla="*/ 563305 h 563305"/>
              <a:gd name="connsiteX16" fmla="*/ 1176452 w 5258521"/>
              <a:gd name="connsiteY16" fmla="*/ 563305 h 563305"/>
              <a:gd name="connsiteX17" fmla="*/ 0 w 5258521"/>
              <a:gd name="connsiteY17" fmla="*/ 563305 h 563305"/>
              <a:gd name="connsiteX18" fmla="*/ 0 w 5258521"/>
              <a:gd name="connsiteY18" fmla="*/ 361406 h 563305"/>
              <a:gd name="connsiteX19" fmla="*/ 350238 w 5258521"/>
              <a:gd name="connsiteY19" fmla="*/ 0 h 563305"/>
            </a:gdLst>
            <a:rect l="l" t="t" r="r" b="b"/>
            <a:pathLst>
              <a:path w="5258521" h="563305">
                <a:moveTo>
                  <a:pt x="350238" y="0"/>
                </a:moveTo>
                <a:lnTo>
                  <a:pt x="1526690" y="0"/>
                </a:lnTo>
                <a:lnTo>
                  <a:pt x="1595841" y="0"/>
                </a:lnTo>
                <a:lnTo>
                  <a:pt x="2772293" y="0"/>
                </a:lnTo>
                <a:lnTo>
                  <a:pt x="2798192" y="2694"/>
                </a:lnTo>
                <a:lnTo>
                  <a:pt x="2824091" y="0"/>
                </a:lnTo>
                <a:lnTo>
                  <a:pt x="3662680" y="0"/>
                </a:lnTo>
                <a:lnTo>
                  <a:pt x="4069694" y="0"/>
                </a:lnTo>
                <a:lnTo>
                  <a:pt x="4908283" y="0"/>
                </a:lnTo>
                <a:cubicBezTo>
                  <a:pt x="5101732" y="0"/>
                  <a:pt x="5258521" y="161816"/>
                  <a:pt x="5258521" y="361406"/>
                </a:cubicBezTo>
                <a:lnTo>
                  <a:pt x="5258521" y="563305"/>
                </a:lnTo>
                <a:lnTo>
                  <a:pt x="4419932" y="563305"/>
                </a:lnTo>
                <a:lnTo>
                  <a:pt x="3312442" y="563305"/>
                </a:lnTo>
                <a:lnTo>
                  <a:pt x="3122531" y="563305"/>
                </a:lnTo>
                <a:lnTo>
                  <a:pt x="2473853" y="563305"/>
                </a:lnTo>
                <a:lnTo>
                  <a:pt x="1946079" y="563305"/>
                </a:lnTo>
                <a:lnTo>
                  <a:pt x="1176452" y="563305"/>
                </a:lnTo>
                <a:lnTo>
                  <a:pt x="0" y="563305"/>
                </a:lnTo>
                <a:lnTo>
                  <a:pt x="0" y="361406"/>
                </a:lnTo>
                <a:cubicBezTo>
                  <a:pt x="0" y="161816"/>
                  <a:pt x="156788" y="0"/>
                  <a:pt x="350238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8380494" y="1451315"/>
            <a:ext cx="999192" cy="999314"/>
          </a:xfrm>
          <a:custGeom>
            <a:avLst/>
            <a:gdLst>
              <a:gd name="connsiteX0" fmla="*/ 1153668 w 1153668"/>
              <a:gd name="connsiteY0" fmla="*/ 576834 h 1153668"/>
              <a:gd name="connsiteX1" fmla="*/ 576834 w 1153668"/>
              <a:gd name="connsiteY1" fmla="*/ 1153668 h 1153668"/>
              <a:gd name="connsiteX2" fmla="*/ 0 w 1153668"/>
              <a:gd name="connsiteY2" fmla="*/ 576834 h 1153668"/>
              <a:gd name="connsiteX3" fmla="*/ 576834 w 1153668"/>
              <a:gd name="connsiteY3" fmla="*/ 0 h 1153668"/>
              <a:gd name="connsiteX4" fmla="*/ 1153668 w 1153668"/>
              <a:gd name="connsiteY4" fmla="*/ 576834 h 1153668"/>
            </a:gdLst>
            <a:rect l="l" t="t" r="r" b="b"/>
            <a:pathLst>
              <a:path w="1153668" h="1153668">
                <a:moveTo>
                  <a:pt x="1153668" y="576834"/>
                </a:moveTo>
                <a:cubicBezTo>
                  <a:pt x="1153668" y="895411"/>
                  <a:pt x="895411" y="1153668"/>
                  <a:pt x="576834" y="1153668"/>
                </a:cubicBezTo>
                <a:cubicBezTo>
                  <a:pt x="258257" y="1153668"/>
                  <a:pt x="0" y="895411"/>
                  <a:pt x="0" y="576834"/>
                </a:cubicBezTo>
                <a:cubicBezTo>
                  <a:pt x="0" y="258257"/>
                  <a:pt x="258257" y="0"/>
                  <a:pt x="576834" y="0"/>
                </a:cubicBezTo>
                <a:cubicBezTo>
                  <a:pt x="895411" y="0"/>
                  <a:pt x="1153668" y="258257"/>
                  <a:pt x="1153668" y="576834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8477093" y="1548024"/>
            <a:ext cx="805995" cy="805896"/>
          </a:xfrm>
          <a:custGeom>
            <a:avLst/>
            <a:gdLst>
              <a:gd name="connsiteX0" fmla="*/ 930558 w 930558"/>
              <a:gd name="connsiteY0" fmla="*/ 465279 h 930558"/>
              <a:gd name="connsiteX1" fmla="*/ 465279 w 930558"/>
              <a:gd name="connsiteY1" fmla="*/ 930558 h 930558"/>
              <a:gd name="connsiteX2" fmla="*/ 0 w 930558"/>
              <a:gd name="connsiteY2" fmla="*/ 465279 h 930558"/>
              <a:gd name="connsiteX3" fmla="*/ 465279 w 930558"/>
              <a:gd name="connsiteY3" fmla="*/ 0 h 930558"/>
              <a:gd name="connsiteX4" fmla="*/ 930558 w 930558"/>
              <a:gd name="connsiteY4" fmla="*/ 465279 h 930558"/>
            </a:gdLst>
            <a:rect l="l" t="t" r="r" b="b"/>
            <a:pathLst>
              <a:path w="930558" h="930558">
                <a:moveTo>
                  <a:pt x="930558" y="465279"/>
                </a:moveTo>
                <a:cubicBezTo>
                  <a:pt x="930558" y="722246"/>
                  <a:pt x="722246" y="930558"/>
                  <a:pt x="465279" y="930558"/>
                </a:cubicBezTo>
                <a:cubicBezTo>
                  <a:pt x="208313" y="930558"/>
                  <a:pt x="0" y="722246"/>
                  <a:pt x="0" y="465279"/>
                </a:cubicBezTo>
                <a:cubicBezTo>
                  <a:pt x="0" y="208313"/>
                  <a:pt x="208313" y="0"/>
                  <a:pt x="465279" y="0"/>
                </a:cubicBezTo>
                <a:cubicBezTo>
                  <a:pt x="722246" y="0"/>
                  <a:pt x="930558" y="208313"/>
                  <a:pt x="930558" y="46527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8581640" y="5596976"/>
            <a:ext cx="596900" cy="59630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8676678" y="1730627"/>
            <a:ext cx="406825" cy="440690"/>
          </a:xfrm>
          <a:custGeom>
            <a:avLst/>
            <a:gdLst>
              <a:gd name="connsiteX0" fmla="*/ 712625 w 1425436"/>
              <a:gd name="connsiteY0" fmla="*/ 111621 h 1544091"/>
              <a:gd name="connsiteX1" fmla="*/ 902567 w 1425436"/>
              <a:gd name="connsiteY1" fmla="*/ 190314 h 1544091"/>
              <a:gd name="connsiteX2" fmla="*/ 981260 w 1425436"/>
              <a:gd name="connsiteY2" fmla="*/ 380256 h 1544091"/>
              <a:gd name="connsiteX3" fmla="*/ 902567 w 1425436"/>
              <a:gd name="connsiteY3" fmla="*/ 570198 h 1544091"/>
              <a:gd name="connsiteX4" fmla="*/ 712625 w 1425436"/>
              <a:gd name="connsiteY4" fmla="*/ 648891 h 1544091"/>
              <a:gd name="connsiteX5" fmla="*/ 522684 w 1425436"/>
              <a:gd name="connsiteY5" fmla="*/ 570198 h 1544091"/>
              <a:gd name="connsiteX6" fmla="*/ 444177 w 1425436"/>
              <a:gd name="connsiteY6" fmla="*/ 380070 h 1544091"/>
              <a:gd name="connsiteX7" fmla="*/ 522870 w 1425436"/>
              <a:gd name="connsiteY7" fmla="*/ 190128 h 1544091"/>
              <a:gd name="connsiteX8" fmla="*/ 712625 w 1425436"/>
              <a:gd name="connsiteY8" fmla="*/ 111621 h 1544091"/>
              <a:gd name="connsiteX9" fmla="*/ 712625 w 1425436"/>
              <a:gd name="connsiteY9" fmla="*/ 0 h 1544091"/>
              <a:gd name="connsiteX10" fmla="*/ 332556 w 1425436"/>
              <a:gd name="connsiteY10" fmla="*/ 380070 h 1544091"/>
              <a:gd name="connsiteX11" fmla="*/ 712625 w 1425436"/>
              <a:gd name="connsiteY11" fmla="*/ 760140 h 1544091"/>
              <a:gd name="connsiteX12" fmla="*/ 1092695 w 1425436"/>
              <a:gd name="connsiteY12" fmla="*/ 380070 h 1544091"/>
              <a:gd name="connsiteX13" fmla="*/ 712625 w 1425436"/>
              <a:gd name="connsiteY13" fmla="*/ 0 h 1544091"/>
              <a:gd name="connsiteX14" fmla="*/ 712625 w 1425436"/>
              <a:gd name="connsiteY14" fmla="*/ 943012 h 1544091"/>
              <a:gd name="connsiteX15" fmla="*/ 978842 w 1425436"/>
              <a:gd name="connsiteY15" fmla="*/ 976685 h 1544091"/>
              <a:gd name="connsiteX16" fmla="*/ 1146087 w 1425436"/>
              <a:gd name="connsiteY16" fmla="*/ 1059470 h 1544091"/>
              <a:gd name="connsiteX17" fmla="*/ 1248593 w 1425436"/>
              <a:gd name="connsiteY17" fmla="*/ 1174440 h 1544091"/>
              <a:gd name="connsiteX18" fmla="*/ 1310356 w 1425436"/>
              <a:gd name="connsiteY18" fmla="*/ 1316385 h 1544091"/>
              <a:gd name="connsiteX19" fmla="*/ 1296590 w 1425436"/>
              <a:gd name="connsiteY19" fmla="*/ 1390241 h 1544091"/>
              <a:gd name="connsiteX20" fmla="*/ 1208595 w 1425436"/>
              <a:gd name="connsiteY20" fmla="*/ 1432285 h 1544091"/>
              <a:gd name="connsiteX21" fmla="*/ 216842 w 1425436"/>
              <a:gd name="connsiteY21" fmla="*/ 1432285 h 1544091"/>
              <a:gd name="connsiteX22" fmla="*/ 128847 w 1425436"/>
              <a:gd name="connsiteY22" fmla="*/ 1390241 h 1544091"/>
              <a:gd name="connsiteX23" fmla="*/ 115081 w 1425436"/>
              <a:gd name="connsiteY23" fmla="*/ 1316385 h 1544091"/>
              <a:gd name="connsiteX24" fmla="*/ 176844 w 1425436"/>
              <a:gd name="connsiteY24" fmla="*/ 1174440 h 1544091"/>
              <a:gd name="connsiteX25" fmla="*/ 279350 w 1425436"/>
              <a:gd name="connsiteY25" fmla="*/ 1059470 h 1544091"/>
              <a:gd name="connsiteX26" fmla="*/ 446595 w 1425436"/>
              <a:gd name="connsiteY26" fmla="*/ 976685 h 1544091"/>
              <a:gd name="connsiteX27" fmla="*/ 712625 w 1425436"/>
              <a:gd name="connsiteY27" fmla="*/ 943012 h 1544091"/>
              <a:gd name="connsiteX28" fmla="*/ 712625 w 1425436"/>
              <a:gd name="connsiteY28" fmla="*/ 831391 h 1544091"/>
              <a:gd name="connsiteX29" fmla="*/ 8296 w 1425436"/>
              <a:gd name="connsiteY29" fmla="*/ 1284387 h 1544091"/>
              <a:gd name="connsiteX30" fmla="*/ 216842 w 1425436"/>
              <a:gd name="connsiteY30" fmla="*/ 1544092 h 1544091"/>
              <a:gd name="connsiteX31" fmla="*/ 1208595 w 1425436"/>
              <a:gd name="connsiteY31" fmla="*/ 1544092 h 1544091"/>
              <a:gd name="connsiteX32" fmla="*/ 1417141 w 1425436"/>
              <a:gd name="connsiteY32" fmla="*/ 1284387 h 1544091"/>
              <a:gd name="connsiteX33" fmla="*/ 712625 w 1425436"/>
              <a:gd name="connsiteY33" fmla="*/ 831391 h 1544091"/>
            </a:gdLst>
            <a:rect l="l" t="t" r="r" b="b"/>
            <a:pathLst>
              <a:path w="1425436" h="1544091">
                <a:moveTo>
                  <a:pt x="712625" y="111621"/>
                </a:moveTo>
                <a:cubicBezTo>
                  <a:pt x="784435" y="111621"/>
                  <a:pt x="851780" y="139526"/>
                  <a:pt x="902567" y="190314"/>
                </a:cubicBezTo>
                <a:cubicBezTo>
                  <a:pt x="953355" y="241102"/>
                  <a:pt x="981260" y="308446"/>
                  <a:pt x="981260" y="380256"/>
                </a:cubicBezTo>
                <a:cubicBezTo>
                  <a:pt x="981260" y="452065"/>
                  <a:pt x="953355" y="519410"/>
                  <a:pt x="902567" y="570198"/>
                </a:cubicBezTo>
                <a:cubicBezTo>
                  <a:pt x="851780" y="620985"/>
                  <a:pt x="784435" y="648891"/>
                  <a:pt x="712625" y="648891"/>
                </a:cubicBezTo>
                <a:cubicBezTo>
                  <a:pt x="640816" y="648891"/>
                  <a:pt x="573471" y="620985"/>
                  <a:pt x="522684" y="570198"/>
                </a:cubicBezTo>
                <a:cubicBezTo>
                  <a:pt x="472082" y="519224"/>
                  <a:pt x="444177" y="451693"/>
                  <a:pt x="444177" y="380070"/>
                </a:cubicBezTo>
                <a:cubicBezTo>
                  <a:pt x="444177" y="308446"/>
                  <a:pt x="472082" y="240916"/>
                  <a:pt x="522870" y="190128"/>
                </a:cubicBezTo>
                <a:cubicBezTo>
                  <a:pt x="573471" y="139526"/>
                  <a:pt x="641002" y="111621"/>
                  <a:pt x="712625" y="111621"/>
                </a:cubicBezTo>
                <a:moveTo>
                  <a:pt x="712625" y="0"/>
                </a:moveTo>
                <a:cubicBezTo>
                  <a:pt x="502778" y="0"/>
                  <a:pt x="332556" y="170036"/>
                  <a:pt x="332556" y="380070"/>
                </a:cubicBezTo>
                <a:cubicBezTo>
                  <a:pt x="332556" y="589917"/>
                  <a:pt x="502778" y="760140"/>
                  <a:pt x="712625" y="760140"/>
                </a:cubicBezTo>
                <a:cubicBezTo>
                  <a:pt x="922473" y="760140"/>
                  <a:pt x="1092695" y="589917"/>
                  <a:pt x="1092695" y="380070"/>
                </a:cubicBezTo>
                <a:cubicBezTo>
                  <a:pt x="1092881" y="170036"/>
                  <a:pt x="922659" y="0"/>
                  <a:pt x="712625" y="0"/>
                </a:cubicBezTo>
                <a:close/>
                <a:moveTo>
                  <a:pt x="712625" y="943012"/>
                </a:moveTo>
                <a:cubicBezTo>
                  <a:pt x="813643" y="943012"/>
                  <a:pt x="903126" y="954360"/>
                  <a:pt x="978842" y="976685"/>
                </a:cubicBezTo>
                <a:cubicBezTo>
                  <a:pt x="1043582" y="995846"/>
                  <a:pt x="1099951" y="1023752"/>
                  <a:pt x="1146087" y="1059470"/>
                </a:cubicBezTo>
                <a:cubicBezTo>
                  <a:pt x="1186829" y="1091096"/>
                  <a:pt x="1220315" y="1128675"/>
                  <a:pt x="1248593" y="1174440"/>
                </a:cubicBezTo>
                <a:cubicBezTo>
                  <a:pt x="1273708" y="1215368"/>
                  <a:pt x="1293985" y="1261877"/>
                  <a:pt x="1310356" y="1316385"/>
                </a:cubicBezTo>
                <a:cubicBezTo>
                  <a:pt x="1320774" y="1350801"/>
                  <a:pt x="1306264" y="1377404"/>
                  <a:pt x="1296590" y="1390241"/>
                </a:cubicBezTo>
                <a:cubicBezTo>
                  <a:pt x="1276684" y="1417030"/>
                  <a:pt x="1244686" y="1432285"/>
                  <a:pt x="1208595" y="1432285"/>
                </a:cubicBezTo>
                <a:lnTo>
                  <a:pt x="216842" y="1432285"/>
                </a:lnTo>
                <a:cubicBezTo>
                  <a:pt x="180937" y="1432285"/>
                  <a:pt x="148753" y="1417030"/>
                  <a:pt x="128847" y="1390241"/>
                </a:cubicBezTo>
                <a:cubicBezTo>
                  <a:pt x="119359" y="1377404"/>
                  <a:pt x="104849" y="1350801"/>
                  <a:pt x="115081" y="1316385"/>
                </a:cubicBezTo>
                <a:cubicBezTo>
                  <a:pt x="131452" y="1261877"/>
                  <a:pt x="151543" y="1215368"/>
                  <a:pt x="176844" y="1174440"/>
                </a:cubicBezTo>
                <a:cubicBezTo>
                  <a:pt x="204936" y="1128675"/>
                  <a:pt x="238422" y="1090910"/>
                  <a:pt x="279350" y="1059470"/>
                </a:cubicBezTo>
                <a:cubicBezTo>
                  <a:pt x="325486" y="1023752"/>
                  <a:pt x="381855" y="995846"/>
                  <a:pt x="446595" y="976685"/>
                </a:cubicBezTo>
                <a:cubicBezTo>
                  <a:pt x="522125" y="954360"/>
                  <a:pt x="611794" y="943012"/>
                  <a:pt x="712625" y="943012"/>
                </a:cubicBezTo>
                <a:moveTo>
                  <a:pt x="712625" y="831391"/>
                </a:moveTo>
                <a:cubicBezTo>
                  <a:pt x="244561" y="831391"/>
                  <a:pt x="77501" y="1053331"/>
                  <a:pt x="8296" y="1284387"/>
                </a:cubicBezTo>
                <a:cubicBezTo>
                  <a:pt x="-30771" y="1414611"/>
                  <a:pt x="73037" y="1544092"/>
                  <a:pt x="216842" y="1544092"/>
                </a:cubicBezTo>
                <a:lnTo>
                  <a:pt x="1208595" y="1544092"/>
                </a:lnTo>
                <a:cubicBezTo>
                  <a:pt x="1352400" y="1544092"/>
                  <a:pt x="1456208" y="1414611"/>
                  <a:pt x="1417141" y="1284387"/>
                </a:cubicBezTo>
                <a:cubicBezTo>
                  <a:pt x="1347750" y="1053331"/>
                  <a:pt x="1180690" y="831391"/>
                  <a:pt x="712625" y="831391"/>
                </a:cubicBezTo>
                <a:close/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6586597" y="2365055"/>
            <a:ext cx="4586986" cy="60745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Penerapan Program 3D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6586597" y="3033637"/>
            <a:ext cx="4586986" cy="221387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Menggunakan program seperti SketchUp atau Blender untuk membantu permodelan.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67409" y="1661290"/>
            <a:ext cx="5258521" cy="563305"/>
          </a:xfrm>
          <a:custGeom>
            <a:avLst/>
            <a:gdLst>
              <a:gd name="connsiteX0" fmla="*/ 350238 w 5258521"/>
              <a:gd name="connsiteY0" fmla="*/ 0 h 563305"/>
              <a:gd name="connsiteX1" fmla="*/ 1526690 w 5258521"/>
              <a:gd name="connsiteY1" fmla="*/ 0 h 563305"/>
              <a:gd name="connsiteX2" fmla="*/ 1595841 w 5258521"/>
              <a:gd name="connsiteY2" fmla="*/ 0 h 563305"/>
              <a:gd name="connsiteX3" fmla="*/ 2772293 w 5258521"/>
              <a:gd name="connsiteY3" fmla="*/ 0 h 563305"/>
              <a:gd name="connsiteX4" fmla="*/ 2798192 w 5258521"/>
              <a:gd name="connsiteY4" fmla="*/ 2694 h 563305"/>
              <a:gd name="connsiteX5" fmla="*/ 2824091 w 5258521"/>
              <a:gd name="connsiteY5" fmla="*/ 0 h 563305"/>
              <a:gd name="connsiteX6" fmla="*/ 3662680 w 5258521"/>
              <a:gd name="connsiteY6" fmla="*/ 0 h 563305"/>
              <a:gd name="connsiteX7" fmla="*/ 4069694 w 5258521"/>
              <a:gd name="connsiteY7" fmla="*/ 0 h 563305"/>
              <a:gd name="connsiteX8" fmla="*/ 4908283 w 5258521"/>
              <a:gd name="connsiteY8" fmla="*/ 0 h 563305"/>
              <a:gd name="connsiteX9" fmla="*/ 5258521 w 5258521"/>
              <a:gd name="connsiteY9" fmla="*/ 361406 h 563305"/>
              <a:gd name="connsiteX10" fmla="*/ 5258521 w 5258521"/>
              <a:gd name="connsiteY10" fmla="*/ 563305 h 563305"/>
              <a:gd name="connsiteX11" fmla="*/ 4419932 w 5258521"/>
              <a:gd name="connsiteY11" fmla="*/ 563305 h 563305"/>
              <a:gd name="connsiteX12" fmla="*/ 3312442 w 5258521"/>
              <a:gd name="connsiteY12" fmla="*/ 563305 h 563305"/>
              <a:gd name="connsiteX13" fmla="*/ 3122531 w 5258521"/>
              <a:gd name="connsiteY13" fmla="*/ 563305 h 563305"/>
              <a:gd name="connsiteX14" fmla="*/ 2473853 w 5258521"/>
              <a:gd name="connsiteY14" fmla="*/ 563305 h 563305"/>
              <a:gd name="connsiteX15" fmla="*/ 1946079 w 5258521"/>
              <a:gd name="connsiteY15" fmla="*/ 563305 h 563305"/>
              <a:gd name="connsiteX16" fmla="*/ 1176452 w 5258521"/>
              <a:gd name="connsiteY16" fmla="*/ 563305 h 563305"/>
              <a:gd name="connsiteX17" fmla="*/ 0 w 5258521"/>
              <a:gd name="connsiteY17" fmla="*/ 563305 h 563305"/>
              <a:gd name="connsiteX18" fmla="*/ 0 w 5258521"/>
              <a:gd name="connsiteY18" fmla="*/ 361406 h 563305"/>
              <a:gd name="connsiteX19" fmla="*/ 350238 w 5258521"/>
              <a:gd name="connsiteY19" fmla="*/ 0 h 563305"/>
            </a:gdLst>
            <a:rect l="l" t="t" r="r" b="b"/>
            <a:pathLst>
              <a:path w="5258521" h="563305">
                <a:moveTo>
                  <a:pt x="350238" y="0"/>
                </a:moveTo>
                <a:lnTo>
                  <a:pt x="1526690" y="0"/>
                </a:lnTo>
                <a:lnTo>
                  <a:pt x="1595841" y="0"/>
                </a:lnTo>
                <a:lnTo>
                  <a:pt x="2772293" y="0"/>
                </a:lnTo>
                <a:lnTo>
                  <a:pt x="2798192" y="2694"/>
                </a:lnTo>
                <a:lnTo>
                  <a:pt x="2824091" y="0"/>
                </a:lnTo>
                <a:lnTo>
                  <a:pt x="3662680" y="0"/>
                </a:lnTo>
                <a:lnTo>
                  <a:pt x="4069694" y="0"/>
                </a:lnTo>
                <a:lnTo>
                  <a:pt x="4908283" y="0"/>
                </a:lnTo>
                <a:cubicBezTo>
                  <a:pt x="5101732" y="0"/>
                  <a:pt x="5258521" y="161816"/>
                  <a:pt x="5258521" y="361406"/>
                </a:cubicBezTo>
                <a:lnTo>
                  <a:pt x="5258521" y="563305"/>
                </a:lnTo>
                <a:lnTo>
                  <a:pt x="4419932" y="563305"/>
                </a:lnTo>
                <a:lnTo>
                  <a:pt x="3312442" y="563305"/>
                </a:lnTo>
                <a:lnTo>
                  <a:pt x="3122531" y="563305"/>
                </a:lnTo>
                <a:lnTo>
                  <a:pt x="2473853" y="563305"/>
                </a:lnTo>
                <a:lnTo>
                  <a:pt x="1946079" y="563305"/>
                </a:lnTo>
                <a:lnTo>
                  <a:pt x="1176452" y="563305"/>
                </a:lnTo>
                <a:lnTo>
                  <a:pt x="0" y="563305"/>
                </a:lnTo>
                <a:lnTo>
                  <a:pt x="0" y="361406"/>
                </a:lnTo>
                <a:cubicBezTo>
                  <a:pt x="0" y="161816"/>
                  <a:pt x="156788" y="0"/>
                  <a:pt x="350238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2797073" y="1451315"/>
            <a:ext cx="999192" cy="999314"/>
          </a:xfrm>
          <a:custGeom>
            <a:avLst/>
            <a:gdLst>
              <a:gd name="connsiteX0" fmla="*/ 1153668 w 1153668"/>
              <a:gd name="connsiteY0" fmla="*/ 576834 h 1153668"/>
              <a:gd name="connsiteX1" fmla="*/ 576834 w 1153668"/>
              <a:gd name="connsiteY1" fmla="*/ 1153668 h 1153668"/>
              <a:gd name="connsiteX2" fmla="*/ 0 w 1153668"/>
              <a:gd name="connsiteY2" fmla="*/ 576834 h 1153668"/>
              <a:gd name="connsiteX3" fmla="*/ 576834 w 1153668"/>
              <a:gd name="connsiteY3" fmla="*/ 0 h 1153668"/>
              <a:gd name="connsiteX4" fmla="*/ 1153668 w 1153668"/>
              <a:gd name="connsiteY4" fmla="*/ 576834 h 1153668"/>
            </a:gdLst>
            <a:rect l="l" t="t" r="r" b="b"/>
            <a:pathLst>
              <a:path w="1153668" h="1153668">
                <a:moveTo>
                  <a:pt x="1153668" y="576834"/>
                </a:moveTo>
                <a:cubicBezTo>
                  <a:pt x="1153668" y="895411"/>
                  <a:pt x="895411" y="1153668"/>
                  <a:pt x="576834" y="1153668"/>
                </a:cubicBezTo>
                <a:cubicBezTo>
                  <a:pt x="258257" y="1153668"/>
                  <a:pt x="0" y="895411"/>
                  <a:pt x="0" y="576834"/>
                </a:cubicBezTo>
                <a:cubicBezTo>
                  <a:pt x="0" y="258257"/>
                  <a:pt x="258257" y="0"/>
                  <a:pt x="576834" y="0"/>
                </a:cubicBezTo>
                <a:cubicBezTo>
                  <a:pt x="895411" y="0"/>
                  <a:pt x="1153668" y="258257"/>
                  <a:pt x="1153668" y="576834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2893672" y="1548024"/>
            <a:ext cx="805995" cy="805896"/>
          </a:xfrm>
          <a:custGeom>
            <a:avLst/>
            <a:gdLst>
              <a:gd name="connsiteX0" fmla="*/ 930558 w 930558"/>
              <a:gd name="connsiteY0" fmla="*/ 465279 h 930558"/>
              <a:gd name="connsiteX1" fmla="*/ 465279 w 930558"/>
              <a:gd name="connsiteY1" fmla="*/ 930558 h 930558"/>
              <a:gd name="connsiteX2" fmla="*/ 0 w 930558"/>
              <a:gd name="connsiteY2" fmla="*/ 465279 h 930558"/>
              <a:gd name="connsiteX3" fmla="*/ 465279 w 930558"/>
              <a:gd name="connsiteY3" fmla="*/ 0 h 930558"/>
              <a:gd name="connsiteX4" fmla="*/ 930558 w 930558"/>
              <a:gd name="connsiteY4" fmla="*/ 465279 h 930558"/>
            </a:gdLst>
            <a:rect l="l" t="t" r="r" b="b"/>
            <a:pathLst>
              <a:path w="930558" h="930558">
                <a:moveTo>
                  <a:pt x="930558" y="465279"/>
                </a:moveTo>
                <a:cubicBezTo>
                  <a:pt x="930558" y="722246"/>
                  <a:pt x="722246" y="930558"/>
                  <a:pt x="465279" y="930558"/>
                </a:cubicBezTo>
                <a:cubicBezTo>
                  <a:pt x="208313" y="930558"/>
                  <a:pt x="0" y="722246"/>
                  <a:pt x="0" y="465279"/>
                </a:cubicBezTo>
                <a:cubicBezTo>
                  <a:pt x="0" y="208313"/>
                  <a:pt x="208313" y="0"/>
                  <a:pt x="465279" y="0"/>
                </a:cubicBezTo>
                <a:cubicBezTo>
                  <a:pt x="722246" y="0"/>
                  <a:pt x="930558" y="208313"/>
                  <a:pt x="930558" y="46527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1003176" y="2362200"/>
            <a:ext cx="4586986" cy="6103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Model 3D Komputer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1003176" y="3033637"/>
            <a:ext cx="4586986" cy="221387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Memvisualisasikan desain dengan perangkat model 3D untuk melihat tampilan furnitur lebih nyata.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3044986" y="1730627"/>
            <a:ext cx="503367" cy="440690"/>
          </a:xfrm>
          <a:custGeom>
            <a:avLst/>
            <a:gdLst>
              <a:gd name="connsiteX0" fmla="*/ 411292 w 822400"/>
              <a:gd name="connsiteY0" fmla="*/ 234366 h 720000"/>
              <a:gd name="connsiteX1" fmla="*/ 285658 w 822400"/>
              <a:gd name="connsiteY1" fmla="*/ 360000 h 720000"/>
              <a:gd name="connsiteX2" fmla="*/ 411292 w 822400"/>
              <a:gd name="connsiteY2" fmla="*/ 485635 h 720000"/>
              <a:gd name="connsiteX3" fmla="*/ 536927 w 822400"/>
              <a:gd name="connsiteY3" fmla="*/ 360000 h 720000"/>
              <a:gd name="connsiteX4" fmla="*/ 411292 w 822400"/>
              <a:gd name="connsiteY4" fmla="*/ 234366 h 720000"/>
              <a:gd name="connsiteX5" fmla="*/ 411292 w 822400"/>
              <a:gd name="connsiteY5" fmla="*/ 178938 h 720000"/>
              <a:gd name="connsiteX6" fmla="*/ 592354 w 822400"/>
              <a:gd name="connsiteY6" fmla="*/ 360000 h 720000"/>
              <a:gd name="connsiteX7" fmla="*/ 411292 w 822400"/>
              <a:gd name="connsiteY7" fmla="*/ 541063 h 720000"/>
              <a:gd name="connsiteX8" fmla="*/ 230230 w 822400"/>
              <a:gd name="connsiteY8" fmla="*/ 360000 h 720000"/>
              <a:gd name="connsiteX9" fmla="*/ 411292 w 822400"/>
              <a:gd name="connsiteY9" fmla="*/ 178938 h 720000"/>
              <a:gd name="connsiteX10" fmla="*/ 235403 w 822400"/>
              <a:gd name="connsiteY10" fmla="*/ 55427 h 720000"/>
              <a:gd name="connsiteX11" fmla="*/ 59514 w 822400"/>
              <a:gd name="connsiteY11" fmla="*/ 360000 h 720000"/>
              <a:gd name="connsiteX12" fmla="*/ 235403 w 822400"/>
              <a:gd name="connsiteY12" fmla="*/ 664573 h 720000"/>
              <a:gd name="connsiteX13" fmla="*/ 587089 w 822400"/>
              <a:gd name="connsiteY13" fmla="*/ 664573 h 720000"/>
              <a:gd name="connsiteX14" fmla="*/ 762978 w 822400"/>
              <a:gd name="connsiteY14" fmla="*/ 360000 h 720000"/>
              <a:gd name="connsiteX15" fmla="*/ 587089 w 822400"/>
              <a:gd name="connsiteY15" fmla="*/ 55427 h 720000"/>
              <a:gd name="connsiteX16" fmla="*/ 219883 w 822400"/>
              <a:gd name="connsiteY16" fmla="*/ 0 h 720000"/>
              <a:gd name="connsiteX17" fmla="*/ 602516 w 822400"/>
              <a:gd name="connsiteY17" fmla="*/ 0 h 720000"/>
              <a:gd name="connsiteX18" fmla="*/ 627274 w 822400"/>
              <a:gd name="connsiteY18" fmla="*/ 14319 h 720000"/>
              <a:gd name="connsiteX19" fmla="*/ 818590 w 822400"/>
              <a:gd name="connsiteY19" fmla="*/ 345682 h 720000"/>
              <a:gd name="connsiteX20" fmla="*/ 818590 w 822400"/>
              <a:gd name="connsiteY20" fmla="*/ 374319 h 720000"/>
              <a:gd name="connsiteX21" fmla="*/ 627366 w 822400"/>
              <a:gd name="connsiteY21" fmla="*/ 705682 h 720000"/>
              <a:gd name="connsiteX22" fmla="*/ 602608 w 822400"/>
              <a:gd name="connsiteY22" fmla="*/ 720000 h 720000"/>
              <a:gd name="connsiteX23" fmla="*/ 219976 w 822400"/>
              <a:gd name="connsiteY23" fmla="*/ 720000 h 720000"/>
              <a:gd name="connsiteX24" fmla="*/ 195218 w 822400"/>
              <a:gd name="connsiteY24" fmla="*/ 705682 h 720000"/>
              <a:gd name="connsiteX25" fmla="*/ 3810 w 822400"/>
              <a:gd name="connsiteY25" fmla="*/ 374319 h 720000"/>
              <a:gd name="connsiteX26" fmla="*/ 3810 w 822400"/>
              <a:gd name="connsiteY26" fmla="*/ 345682 h 720000"/>
              <a:gd name="connsiteX27" fmla="*/ 195126 w 822400"/>
              <a:gd name="connsiteY27" fmla="*/ 14319 h 720000"/>
              <a:gd name="connsiteX28" fmla="*/ 219883 w 822400"/>
              <a:gd name="connsiteY28" fmla="*/ 0 h 720000"/>
            </a:gdLst>
            <a:rect l="l" t="t" r="r" b="b"/>
            <a:pathLst>
              <a:path w="822400" h="720000">
                <a:moveTo>
                  <a:pt x="411292" y="234366"/>
                </a:moveTo>
                <a:cubicBezTo>
                  <a:pt x="342008" y="234366"/>
                  <a:pt x="285658" y="290716"/>
                  <a:pt x="285658" y="360000"/>
                </a:cubicBezTo>
                <a:cubicBezTo>
                  <a:pt x="285658" y="429284"/>
                  <a:pt x="342008" y="485635"/>
                  <a:pt x="411292" y="485635"/>
                </a:cubicBezTo>
                <a:cubicBezTo>
                  <a:pt x="480576" y="485635"/>
                  <a:pt x="536927" y="429284"/>
                  <a:pt x="536927" y="360000"/>
                </a:cubicBezTo>
                <a:cubicBezTo>
                  <a:pt x="536927" y="290716"/>
                  <a:pt x="480576" y="234366"/>
                  <a:pt x="411292" y="234366"/>
                </a:cubicBezTo>
                <a:close/>
                <a:moveTo>
                  <a:pt x="411292" y="178938"/>
                </a:moveTo>
                <a:cubicBezTo>
                  <a:pt x="511153" y="178938"/>
                  <a:pt x="592354" y="260139"/>
                  <a:pt x="592354" y="360000"/>
                </a:cubicBezTo>
                <a:cubicBezTo>
                  <a:pt x="592354" y="459861"/>
                  <a:pt x="511153" y="541063"/>
                  <a:pt x="411292" y="541063"/>
                </a:cubicBezTo>
                <a:cubicBezTo>
                  <a:pt x="311431" y="541063"/>
                  <a:pt x="230230" y="459861"/>
                  <a:pt x="230230" y="360000"/>
                </a:cubicBezTo>
                <a:cubicBezTo>
                  <a:pt x="230230" y="260139"/>
                  <a:pt x="311431" y="178938"/>
                  <a:pt x="411292" y="178938"/>
                </a:cubicBezTo>
                <a:close/>
                <a:moveTo>
                  <a:pt x="235403" y="55427"/>
                </a:moveTo>
                <a:lnTo>
                  <a:pt x="59514" y="360000"/>
                </a:lnTo>
                <a:lnTo>
                  <a:pt x="235403" y="664573"/>
                </a:lnTo>
                <a:lnTo>
                  <a:pt x="587089" y="664573"/>
                </a:lnTo>
                <a:lnTo>
                  <a:pt x="762978" y="360000"/>
                </a:lnTo>
                <a:lnTo>
                  <a:pt x="587089" y="55427"/>
                </a:lnTo>
                <a:close/>
                <a:moveTo>
                  <a:pt x="219883" y="0"/>
                </a:moveTo>
                <a:lnTo>
                  <a:pt x="602516" y="0"/>
                </a:lnTo>
                <a:cubicBezTo>
                  <a:pt x="612678" y="0"/>
                  <a:pt x="622193" y="5450"/>
                  <a:pt x="627274" y="14319"/>
                </a:cubicBezTo>
                <a:lnTo>
                  <a:pt x="818590" y="345682"/>
                </a:lnTo>
                <a:cubicBezTo>
                  <a:pt x="823671" y="354550"/>
                  <a:pt x="823671" y="365451"/>
                  <a:pt x="818590" y="374319"/>
                </a:cubicBezTo>
                <a:lnTo>
                  <a:pt x="627366" y="705682"/>
                </a:lnTo>
                <a:cubicBezTo>
                  <a:pt x="622285" y="714550"/>
                  <a:pt x="612770" y="720000"/>
                  <a:pt x="602608" y="720000"/>
                </a:cubicBezTo>
                <a:lnTo>
                  <a:pt x="219976" y="720000"/>
                </a:lnTo>
                <a:cubicBezTo>
                  <a:pt x="209814" y="720000"/>
                  <a:pt x="200299" y="714550"/>
                  <a:pt x="195218" y="705682"/>
                </a:cubicBezTo>
                <a:lnTo>
                  <a:pt x="3810" y="374319"/>
                </a:lnTo>
                <a:cubicBezTo>
                  <a:pt x="-1271" y="365543"/>
                  <a:pt x="-1271" y="354550"/>
                  <a:pt x="3810" y="345682"/>
                </a:cubicBezTo>
                <a:lnTo>
                  <a:pt x="195126" y="14319"/>
                </a:lnTo>
                <a:cubicBezTo>
                  <a:pt x="200207" y="5450"/>
                  <a:pt x="209721" y="0"/>
                  <a:pt x="219883" y="0"/>
                </a:cubicBezTo>
                <a:close/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8365740" y="5686511"/>
            <a:ext cx="1028700" cy="421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02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2998219" y="5596976"/>
            <a:ext cx="596900" cy="59630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2782319" y="5686511"/>
            <a:ext cx="1028700" cy="421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01</a:t>
            </a: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512956" y="751717"/>
            <a:ext cx="5040000" cy="215900"/>
          </a:xfrm>
          <a:prstGeom prst="parallelogram">
            <a:avLst/>
          </a:prstGeom>
          <a:gradFill>
            <a:gsLst>
              <a:gs pos="10000">
                <a:schemeClr val="accent1">
                  <a:lumMod val="20000"/>
                  <a:lumOff val="80000"/>
                </a:schemeClr>
              </a:gs>
              <a:gs pos="95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0">
            <a:off x="660400" y="427667"/>
            <a:ext cx="1085850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Visualisasi Desain Furnitur</a:t>
            </a:r>
            <a:endParaRPr kumimoji="1" lang="zh-CN" altLang="en-US"/>
          </a:p>
        </p:txBody>
      </p:sp>
    </p:spTree>
  </p:cSld>
</p:sld>
</file>

<file path=ppt/theme/_rels/theme1.xml.rels><?xml version="1.0" encoding="UTF-8" standalone="yes"?>
<Relationships xmlns="http://schemas.openxmlformats.org/package/2006/relationships">

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主题​​">
  <a:themeElements>
    <a:clrScheme name="Office">
      <a:dk1>
        <a:srgbClr val="000000"/>
      </a:dk1>
      <a:lt1>
        <a:srgbClr val="FFFFFF"/>
      </a:lt1>
      <a:dk2>
        <a:srgbClr val="4A66AC"/>
      </a:dk2>
      <a:lt2>
        <a:srgbClr val="E0EBF6"/>
      </a:lt2>
      <a:accent1>
        <a:srgbClr val="3C4C6B"/>
      </a:accent1>
      <a:accent2>
        <a:srgbClr val="E6C69A"/>
      </a:accent2>
      <a:accent3>
        <a:srgbClr val="606060"/>
      </a:accent3>
      <a:accent4>
        <a:srgbClr val="828282"/>
      </a:accent4>
      <a:accent5>
        <a:srgbClr val="5B9BD5"/>
      </a:accent5>
      <a:accent6>
        <a:srgbClr val="70AD47"/>
      </a:accent6>
      <a:hlink>
        <a:srgbClr val="000000"/>
      </a:hlink>
      <a:folHlink>
        <a:srgbClr val="00000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