
<file path=[Content_Types].xml><?xml version="1.0" encoding="utf-8"?>
<Types xmlns="http://schemas.openxmlformats.org/package/2006/content-types">
  <Default Extension="png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embeddedFontLst>
    <p:embeddedFont>
      <p:font typeface="Poppins"/>
      <p:regular r:id="rId34"/>
    </p:embeddedFont>
    <p:embeddedFont>
      <p:font typeface="poppins-bold"/>
      <p:regular r:id="rId35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slide" Target="slides/slide13.xml"/>
<Relationship Id="rId16" Type="http://schemas.openxmlformats.org/officeDocument/2006/relationships/slide" Target="slides/slide14.xml"/>
<Relationship Id="rId17" Type="http://schemas.openxmlformats.org/officeDocument/2006/relationships/slide" Target="slides/slide15.xml"/>
<Relationship Id="rId18" Type="http://schemas.openxmlformats.org/officeDocument/2006/relationships/slide" Target="slides/slide16.xml"/>
<Relationship Id="rId19" Type="http://schemas.openxmlformats.org/officeDocument/2006/relationships/slide" Target="slides/slide17.xml"/>
<Relationship Id="rId20" Type="http://schemas.openxmlformats.org/officeDocument/2006/relationships/slide" Target="slides/slide18.xml"/>
<Relationship Id="rId21" Type="http://schemas.openxmlformats.org/officeDocument/2006/relationships/slide" Target="slides/slide19.xml"/>
<Relationship Id="rId22" Type="http://schemas.openxmlformats.org/officeDocument/2006/relationships/slide" Target="slides/slide20.xml"/>
<Relationship Id="rId23" Type="http://schemas.openxmlformats.org/officeDocument/2006/relationships/slide" Target="slides/slide21.xml"/>
<Relationship Id="rId24" Type="http://schemas.openxmlformats.org/officeDocument/2006/relationships/slide" Target="slides/slide22.xml"/>
<Relationship Id="rId25" Type="http://schemas.openxmlformats.org/officeDocument/2006/relationships/slide" Target="slides/slide23.xml"/>
<Relationship Id="rId26" Type="http://schemas.openxmlformats.org/officeDocument/2006/relationships/slide" Target="slides/slide24.xml"/>
<Relationship Id="rId27" Type="http://schemas.openxmlformats.org/officeDocument/2006/relationships/slide" Target="slides/slide25.xml"/>
<Relationship Id="rId28" Type="http://schemas.openxmlformats.org/officeDocument/2006/relationships/slide" Target="slides/slide26.xml"/>
<Relationship Id="rId29" Type="http://schemas.openxmlformats.org/officeDocument/2006/relationships/slide" Target="slides/slide27.xml"/>
<Relationship Id="rId30" Type="http://schemas.openxmlformats.org/officeDocument/2006/relationships/slide" Target="slides/slide28.xml"/>
<Relationship Id="rId31" Type="http://schemas.openxmlformats.org/officeDocument/2006/relationships/slide" Target="slides/slide29.xml"/>
<Relationship Id="rId32" Type="http://schemas.openxmlformats.org/officeDocument/2006/relationships/slide" Target="slides/slide30.xml"/>
<Relationship Id="rId33" Type="http://schemas.openxmlformats.org/officeDocument/2006/relationships/slide" Target="slides/slide31.xml"/>
<Relationship Id="rId34" Type="http://schemas.openxmlformats.org/officeDocument/2006/relationships/font" Target="fonts/font1.fntdata"/>
<Relationship Id="rId35" Type="http://schemas.openxmlformats.org/officeDocument/2006/relationships/font" Target="fonts/font2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1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/Relationships>
</file>

<file path=ppt/slides/_rels/slide1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2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2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2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2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2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6.png"/>
</Relationships>
</file>

<file path=ppt/slides/_rels/slide2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2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2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2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2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3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3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Relationship Id="rId3" Type="http://schemas.openxmlformats.org/officeDocument/2006/relationships/image" Target="../media/image3.png"/>
<Relationship Id="rId4" Type="http://schemas.openxmlformats.org/officeDocument/2006/relationships/image" Target="../media/image5.png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092" t="0" r="25092" b="0"/>
          <a:stretch>
            <a:fillRect/>
          </a:stretch>
        </p:blipFill>
        <p:spPr>
          <a:xfrm rot="0" flipH="0" flipV="0">
            <a:off x="6138154" y="1124"/>
            <a:ext cx="6096000" cy="6857999"/>
          </a:xfrm>
          <a:custGeom>
            <a:avLst/>
            <a:gdLst/>
            <a:rect l="l" t="t" r="r" b="b"/>
            <a:pathLst>
              <a:path w="6096000" h="6858000">
                <a:moveTo>
                  <a:pt x="3360674" y="0"/>
                </a:moveTo>
                <a:lnTo>
                  <a:pt x="4928489" y="0"/>
                </a:lnTo>
                <a:lnTo>
                  <a:pt x="5873369" y="0"/>
                </a:lnTo>
                <a:lnTo>
                  <a:pt x="6096000" y="0"/>
                </a:lnTo>
                <a:lnTo>
                  <a:pt x="6096000" y="6857999"/>
                </a:lnTo>
                <a:lnTo>
                  <a:pt x="3360674" y="6857999"/>
                </a:lnTo>
                <a:lnTo>
                  <a:pt x="3360674" y="6382702"/>
                </a:lnTo>
                <a:lnTo>
                  <a:pt x="2259584" y="4689475"/>
                </a:lnTo>
                <a:lnTo>
                  <a:pt x="984250" y="4689475"/>
                </a:lnTo>
                <a:lnTo>
                  <a:pt x="0" y="3427984"/>
                </a:lnTo>
                <a:lnTo>
                  <a:pt x="984250" y="2172462"/>
                </a:lnTo>
                <a:lnTo>
                  <a:pt x="2259584" y="2172462"/>
                </a:lnTo>
                <a:lnTo>
                  <a:pt x="3360674" y="47529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6246507" y="1594193"/>
            <a:ext cx="2847785" cy="1152589"/>
          </a:xfrm>
          <a:custGeom>
            <a:avLst/>
            <a:gdLst/>
            <a:rect l="l" t="t" r="r" b="b"/>
            <a:pathLst>
              <a:path w="5695569" h="2305177">
                <a:moveTo>
                  <a:pt x="2503170" y="2305177"/>
                </a:moveTo>
                <a:lnTo>
                  <a:pt x="0" y="1485265"/>
                </a:lnTo>
                <a:lnTo>
                  <a:pt x="3192399" y="0"/>
                </a:lnTo>
                <a:lnTo>
                  <a:pt x="5695569" y="827786"/>
                </a:lnTo>
                <a:lnTo>
                  <a:pt x="2503170" y="230517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498097" y="0"/>
            <a:ext cx="2522982" cy="2746756"/>
          </a:xfrm>
          <a:custGeom>
            <a:avLst/>
            <a:gdLst/>
            <a:rect l="l" t="t" r="r" b="b"/>
            <a:pathLst>
              <a:path w="5045964" h="5493512">
                <a:moveTo>
                  <a:pt x="5045964" y="0"/>
                </a:moveTo>
                <a:lnTo>
                  <a:pt x="3192399" y="4016121"/>
                </a:lnTo>
                <a:lnTo>
                  <a:pt x="0" y="5493512"/>
                </a:lnTo>
                <a:lnTo>
                  <a:pt x="3014091" y="1730883"/>
                </a:lnTo>
                <a:lnTo>
                  <a:pt x="859536" y="0"/>
                </a:lnTo>
                <a:lnTo>
                  <a:pt x="50459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246507" y="4111235"/>
            <a:ext cx="2847785" cy="1152589"/>
          </a:xfrm>
          <a:custGeom>
            <a:avLst/>
            <a:gdLst/>
            <a:rect l="l" t="t" r="r" b="b"/>
            <a:pathLst>
              <a:path w="5695569" h="2305177">
                <a:moveTo>
                  <a:pt x="2503170" y="0"/>
                </a:moveTo>
                <a:lnTo>
                  <a:pt x="0" y="827786"/>
                </a:lnTo>
                <a:lnTo>
                  <a:pt x="3192399" y="2305177"/>
                </a:lnTo>
                <a:lnTo>
                  <a:pt x="5695569" y="1485265"/>
                </a:lnTo>
                <a:lnTo>
                  <a:pt x="250317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498097" y="4134682"/>
            <a:ext cx="2522982" cy="2746756"/>
          </a:xfrm>
          <a:custGeom>
            <a:avLst/>
            <a:gdLst/>
            <a:rect l="l" t="t" r="r" b="b"/>
            <a:pathLst>
              <a:path w="5045964" h="5493512">
                <a:moveTo>
                  <a:pt x="5045964" y="5493512"/>
                </a:moveTo>
                <a:lnTo>
                  <a:pt x="3192399" y="1485265"/>
                </a:lnTo>
                <a:lnTo>
                  <a:pt x="0" y="0"/>
                </a:lnTo>
                <a:lnTo>
                  <a:pt x="3014091" y="3762629"/>
                </a:lnTo>
                <a:lnTo>
                  <a:pt x="859536" y="5493512"/>
                </a:lnTo>
                <a:lnTo>
                  <a:pt x="5045964" y="54935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743494" y="1594194"/>
            <a:ext cx="2099183" cy="3669602"/>
          </a:xfrm>
          <a:custGeom>
            <a:avLst/>
            <a:gdLst/>
            <a:rect l="l" t="t" r="r" b="b"/>
            <a:pathLst>
              <a:path w="4198366" h="7339203">
                <a:moveTo>
                  <a:pt x="1005967" y="1485265"/>
                </a:moveTo>
                <a:lnTo>
                  <a:pt x="4198366" y="0"/>
                </a:lnTo>
                <a:lnTo>
                  <a:pt x="1259459" y="3667633"/>
                </a:lnTo>
                <a:lnTo>
                  <a:pt x="4198366" y="7339203"/>
                </a:lnTo>
                <a:lnTo>
                  <a:pt x="1005967" y="5861939"/>
                </a:lnTo>
                <a:lnTo>
                  <a:pt x="0" y="3667633"/>
                </a:lnTo>
                <a:lnTo>
                  <a:pt x="1005967" y="14852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906544" y="5489414"/>
            <a:ext cx="1746710" cy="369332"/>
          </a:xfrm>
          <a:prstGeom prst="roundRect">
            <a:avLst>
              <a:gd name="adj" fmla="val 50000"/>
            </a:avLst>
          </a:prstGeom>
          <a:solidFill>
            <a:schemeClr val="accent1">
              <a:alpha val="32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37103" y="884368"/>
            <a:ext cx="1498167" cy="18604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35777" y="5489414"/>
            <a:ext cx="1422816" cy="3693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85908" y="5535580"/>
            <a:ext cx="1260471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20XX.XX.XX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66986" y="495351"/>
            <a:ext cx="334814" cy="838993"/>
          </a:xfrm>
          <a:custGeom>
            <a:avLst/>
            <a:gdLst>
              <a:gd name="connsiteX0" fmla="*/ 303444 w 334814"/>
              <a:gd name="connsiteY0" fmla="*/ 776254 h 838993"/>
              <a:gd name="connsiteX1" fmla="*/ 315450 w 334814"/>
              <a:gd name="connsiteY1" fmla="*/ 778635 h 838993"/>
              <a:gd name="connsiteX2" fmla="*/ 325603 w 334814"/>
              <a:gd name="connsiteY2" fmla="*/ 785448 h 838993"/>
              <a:gd name="connsiteX3" fmla="*/ 332416 w 334814"/>
              <a:gd name="connsiteY3" fmla="*/ 795602 h 838993"/>
              <a:gd name="connsiteX4" fmla="*/ 334797 w 334814"/>
              <a:gd name="connsiteY4" fmla="*/ 807607 h 838993"/>
              <a:gd name="connsiteX5" fmla="*/ 332416 w 334814"/>
              <a:gd name="connsiteY5" fmla="*/ 819613 h 838993"/>
              <a:gd name="connsiteX6" fmla="*/ 325603 w 334814"/>
              <a:gd name="connsiteY6" fmla="*/ 829799 h 838993"/>
              <a:gd name="connsiteX7" fmla="*/ 315450 w 334814"/>
              <a:gd name="connsiteY7" fmla="*/ 836612 h 838993"/>
              <a:gd name="connsiteX8" fmla="*/ 303444 w 334814"/>
              <a:gd name="connsiteY8" fmla="*/ 838993 h 838993"/>
              <a:gd name="connsiteX9" fmla="*/ 291439 w 334814"/>
              <a:gd name="connsiteY9" fmla="*/ 836612 h 838993"/>
              <a:gd name="connsiteX10" fmla="*/ 281252 w 334814"/>
              <a:gd name="connsiteY10" fmla="*/ 829799 h 838993"/>
              <a:gd name="connsiteX11" fmla="*/ 274439 w 334814"/>
              <a:gd name="connsiteY11" fmla="*/ 819613 h 838993"/>
              <a:gd name="connsiteX12" fmla="*/ 272058 w 334814"/>
              <a:gd name="connsiteY12" fmla="*/ 807607 h 838993"/>
              <a:gd name="connsiteX13" fmla="*/ 274439 w 334814"/>
              <a:gd name="connsiteY13" fmla="*/ 795602 h 838993"/>
              <a:gd name="connsiteX14" fmla="*/ 281252 w 334814"/>
              <a:gd name="connsiteY14" fmla="*/ 785448 h 838993"/>
              <a:gd name="connsiteX15" fmla="*/ 291439 w 334814"/>
              <a:gd name="connsiteY15" fmla="*/ 778635 h 838993"/>
              <a:gd name="connsiteX16" fmla="*/ 303444 w 334814"/>
              <a:gd name="connsiteY16" fmla="*/ 776254 h 838993"/>
              <a:gd name="connsiteX17" fmla="*/ 167680 w 334814"/>
              <a:gd name="connsiteY17" fmla="*/ 776254 h 838993"/>
              <a:gd name="connsiteX18" fmla="*/ 179686 w 334814"/>
              <a:gd name="connsiteY18" fmla="*/ 778635 h 838993"/>
              <a:gd name="connsiteX19" fmla="*/ 189872 w 334814"/>
              <a:gd name="connsiteY19" fmla="*/ 785448 h 838993"/>
              <a:gd name="connsiteX20" fmla="*/ 196652 w 334814"/>
              <a:gd name="connsiteY20" fmla="*/ 795602 h 838993"/>
              <a:gd name="connsiteX21" fmla="*/ 199066 w 334814"/>
              <a:gd name="connsiteY21" fmla="*/ 807607 h 838993"/>
              <a:gd name="connsiteX22" fmla="*/ 196652 w 334814"/>
              <a:gd name="connsiteY22" fmla="*/ 819613 h 838993"/>
              <a:gd name="connsiteX23" fmla="*/ 189872 w 334814"/>
              <a:gd name="connsiteY23" fmla="*/ 829799 h 838993"/>
              <a:gd name="connsiteX24" fmla="*/ 179686 w 334814"/>
              <a:gd name="connsiteY24" fmla="*/ 836612 h 838993"/>
              <a:gd name="connsiteX25" fmla="*/ 167680 w 334814"/>
              <a:gd name="connsiteY25" fmla="*/ 838993 h 838993"/>
              <a:gd name="connsiteX26" fmla="*/ 155675 w 334814"/>
              <a:gd name="connsiteY26" fmla="*/ 836612 h 838993"/>
              <a:gd name="connsiteX27" fmla="*/ 145521 w 334814"/>
              <a:gd name="connsiteY27" fmla="*/ 829799 h 838993"/>
              <a:gd name="connsiteX28" fmla="*/ 138708 w 334814"/>
              <a:gd name="connsiteY28" fmla="*/ 819613 h 838993"/>
              <a:gd name="connsiteX29" fmla="*/ 136327 w 334814"/>
              <a:gd name="connsiteY29" fmla="*/ 807607 h 838993"/>
              <a:gd name="connsiteX30" fmla="*/ 138708 w 334814"/>
              <a:gd name="connsiteY30" fmla="*/ 795602 h 838993"/>
              <a:gd name="connsiteX31" fmla="*/ 145521 w 334814"/>
              <a:gd name="connsiteY31" fmla="*/ 785448 h 838993"/>
              <a:gd name="connsiteX32" fmla="*/ 155675 w 334814"/>
              <a:gd name="connsiteY32" fmla="*/ 778635 h 838993"/>
              <a:gd name="connsiteX33" fmla="*/ 167680 w 334814"/>
              <a:gd name="connsiteY33" fmla="*/ 776254 h 838993"/>
              <a:gd name="connsiteX34" fmla="*/ 31386 w 334814"/>
              <a:gd name="connsiteY34" fmla="*/ 776254 h 838993"/>
              <a:gd name="connsiteX35" fmla="*/ 43392 w 334814"/>
              <a:gd name="connsiteY35" fmla="*/ 778635 h 838993"/>
              <a:gd name="connsiteX36" fmla="*/ 53545 w 334814"/>
              <a:gd name="connsiteY36" fmla="*/ 785448 h 838993"/>
              <a:gd name="connsiteX37" fmla="*/ 60358 w 334814"/>
              <a:gd name="connsiteY37" fmla="*/ 795602 h 838993"/>
              <a:gd name="connsiteX38" fmla="*/ 62739 w 334814"/>
              <a:gd name="connsiteY38" fmla="*/ 807607 h 838993"/>
              <a:gd name="connsiteX39" fmla="*/ 60358 w 334814"/>
              <a:gd name="connsiteY39" fmla="*/ 819613 h 838993"/>
              <a:gd name="connsiteX40" fmla="*/ 53545 w 334814"/>
              <a:gd name="connsiteY40" fmla="*/ 829799 h 838993"/>
              <a:gd name="connsiteX41" fmla="*/ 43392 w 334814"/>
              <a:gd name="connsiteY41" fmla="*/ 836612 h 838993"/>
              <a:gd name="connsiteX42" fmla="*/ 31386 w 334814"/>
              <a:gd name="connsiteY42" fmla="*/ 838993 h 838993"/>
              <a:gd name="connsiteX43" fmla="*/ 19381 w 334814"/>
              <a:gd name="connsiteY43" fmla="*/ 836612 h 838993"/>
              <a:gd name="connsiteX44" fmla="*/ 9194 w 334814"/>
              <a:gd name="connsiteY44" fmla="*/ 829799 h 838993"/>
              <a:gd name="connsiteX45" fmla="*/ 2381 w 334814"/>
              <a:gd name="connsiteY45" fmla="*/ 819613 h 838993"/>
              <a:gd name="connsiteX46" fmla="*/ 0 w 334814"/>
              <a:gd name="connsiteY46" fmla="*/ 807607 h 838993"/>
              <a:gd name="connsiteX47" fmla="*/ 2381 w 334814"/>
              <a:gd name="connsiteY47" fmla="*/ 795602 h 838993"/>
              <a:gd name="connsiteX48" fmla="*/ 9194 w 334814"/>
              <a:gd name="connsiteY48" fmla="*/ 785448 h 838993"/>
              <a:gd name="connsiteX49" fmla="*/ 19381 w 334814"/>
              <a:gd name="connsiteY49" fmla="*/ 778635 h 838993"/>
              <a:gd name="connsiteX50" fmla="*/ 31386 w 334814"/>
              <a:gd name="connsiteY50" fmla="*/ 776254 h 838993"/>
              <a:gd name="connsiteX51" fmla="*/ 303444 w 334814"/>
              <a:gd name="connsiteY51" fmla="*/ 646774 h 838993"/>
              <a:gd name="connsiteX52" fmla="*/ 315450 w 334814"/>
              <a:gd name="connsiteY52" fmla="*/ 649155 h 838993"/>
              <a:gd name="connsiteX53" fmla="*/ 325603 w 334814"/>
              <a:gd name="connsiteY53" fmla="*/ 655968 h 838993"/>
              <a:gd name="connsiteX54" fmla="*/ 332416 w 334814"/>
              <a:gd name="connsiteY54" fmla="*/ 666155 h 838993"/>
              <a:gd name="connsiteX55" fmla="*/ 334797 w 334814"/>
              <a:gd name="connsiteY55" fmla="*/ 678160 h 838993"/>
              <a:gd name="connsiteX56" fmla="*/ 332416 w 334814"/>
              <a:gd name="connsiteY56" fmla="*/ 690166 h 838993"/>
              <a:gd name="connsiteX57" fmla="*/ 325603 w 334814"/>
              <a:gd name="connsiteY57" fmla="*/ 700319 h 838993"/>
              <a:gd name="connsiteX58" fmla="*/ 315450 w 334814"/>
              <a:gd name="connsiteY58" fmla="*/ 707132 h 838993"/>
              <a:gd name="connsiteX59" fmla="*/ 303444 w 334814"/>
              <a:gd name="connsiteY59" fmla="*/ 709513 h 838993"/>
              <a:gd name="connsiteX60" fmla="*/ 291439 w 334814"/>
              <a:gd name="connsiteY60" fmla="*/ 707132 h 838993"/>
              <a:gd name="connsiteX61" fmla="*/ 281252 w 334814"/>
              <a:gd name="connsiteY61" fmla="*/ 700319 h 838993"/>
              <a:gd name="connsiteX62" fmla="*/ 274439 w 334814"/>
              <a:gd name="connsiteY62" fmla="*/ 690166 h 838993"/>
              <a:gd name="connsiteX63" fmla="*/ 272058 w 334814"/>
              <a:gd name="connsiteY63" fmla="*/ 678160 h 838993"/>
              <a:gd name="connsiteX64" fmla="*/ 274439 w 334814"/>
              <a:gd name="connsiteY64" fmla="*/ 666155 h 838993"/>
              <a:gd name="connsiteX65" fmla="*/ 281252 w 334814"/>
              <a:gd name="connsiteY65" fmla="*/ 655968 h 838993"/>
              <a:gd name="connsiteX66" fmla="*/ 291439 w 334814"/>
              <a:gd name="connsiteY66" fmla="*/ 649155 h 838993"/>
              <a:gd name="connsiteX67" fmla="*/ 303444 w 334814"/>
              <a:gd name="connsiteY67" fmla="*/ 646774 h 838993"/>
              <a:gd name="connsiteX68" fmla="*/ 167680 w 334814"/>
              <a:gd name="connsiteY68" fmla="*/ 646774 h 838993"/>
              <a:gd name="connsiteX69" fmla="*/ 179686 w 334814"/>
              <a:gd name="connsiteY69" fmla="*/ 649155 h 838993"/>
              <a:gd name="connsiteX70" fmla="*/ 189872 w 334814"/>
              <a:gd name="connsiteY70" fmla="*/ 655968 h 838993"/>
              <a:gd name="connsiteX71" fmla="*/ 196652 w 334814"/>
              <a:gd name="connsiteY71" fmla="*/ 666155 h 838993"/>
              <a:gd name="connsiteX72" fmla="*/ 199066 w 334814"/>
              <a:gd name="connsiteY72" fmla="*/ 678160 h 838993"/>
              <a:gd name="connsiteX73" fmla="*/ 196652 w 334814"/>
              <a:gd name="connsiteY73" fmla="*/ 690166 h 838993"/>
              <a:gd name="connsiteX74" fmla="*/ 189872 w 334814"/>
              <a:gd name="connsiteY74" fmla="*/ 700319 h 838993"/>
              <a:gd name="connsiteX75" fmla="*/ 179686 w 334814"/>
              <a:gd name="connsiteY75" fmla="*/ 707132 h 838993"/>
              <a:gd name="connsiteX76" fmla="*/ 167680 w 334814"/>
              <a:gd name="connsiteY76" fmla="*/ 709513 h 838993"/>
              <a:gd name="connsiteX77" fmla="*/ 155675 w 334814"/>
              <a:gd name="connsiteY77" fmla="*/ 707132 h 838993"/>
              <a:gd name="connsiteX78" fmla="*/ 145521 w 334814"/>
              <a:gd name="connsiteY78" fmla="*/ 700319 h 838993"/>
              <a:gd name="connsiteX79" fmla="*/ 138708 w 334814"/>
              <a:gd name="connsiteY79" fmla="*/ 690166 h 838993"/>
              <a:gd name="connsiteX80" fmla="*/ 136327 w 334814"/>
              <a:gd name="connsiteY80" fmla="*/ 678160 h 838993"/>
              <a:gd name="connsiteX81" fmla="*/ 138708 w 334814"/>
              <a:gd name="connsiteY81" fmla="*/ 666155 h 838993"/>
              <a:gd name="connsiteX82" fmla="*/ 145521 w 334814"/>
              <a:gd name="connsiteY82" fmla="*/ 655968 h 838993"/>
              <a:gd name="connsiteX83" fmla="*/ 155675 w 334814"/>
              <a:gd name="connsiteY83" fmla="*/ 649155 h 838993"/>
              <a:gd name="connsiteX84" fmla="*/ 167680 w 334814"/>
              <a:gd name="connsiteY84" fmla="*/ 646774 h 838993"/>
              <a:gd name="connsiteX85" fmla="*/ 31386 w 334814"/>
              <a:gd name="connsiteY85" fmla="*/ 646774 h 838993"/>
              <a:gd name="connsiteX86" fmla="*/ 43392 w 334814"/>
              <a:gd name="connsiteY86" fmla="*/ 649155 h 838993"/>
              <a:gd name="connsiteX87" fmla="*/ 53545 w 334814"/>
              <a:gd name="connsiteY87" fmla="*/ 655968 h 838993"/>
              <a:gd name="connsiteX88" fmla="*/ 60358 w 334814"/>
              <a:gd name="connsiteY88" fmla="*/ 666155 h 838993"/>
              <a:gd name="connsiteX89" fmla="*/ 62739 w 334814"/>
              <a:gd name="connsiteY89" fmla="*/ 678160 h 838993"/>
              <a:gd name="connsiteX90" fmla="*/ 60358 w 334814"/>
              <a:gd name="connsiteY90" fmla="*/ 690166 h 838993"/>
              <a:gd name="connsiteX91" fmla="*/ 53545 w 334814"/>
              <a:gd name="connsiteY91" fmla="*/ 700319 h 838993"/>
              <a:gd name="connsiteX92" fmla="*/ 43392 w 334814"/>
              <a:gd name="connsiteY92" fmla="*/ 707132 h 838993"/>
              <a:gd name="connsiteX93" fmla="*/ 31386 w 334814"/>
              <a:gd name="connsiteY93" fmla="*/ 709513 h 838993"/>
              <a:gd name="connsiteX94" fmla="*/ 19381 w 334814"/>
              <a:gd name="connsiteY94" fmla="*/ 707132 h 838993"/>
              <a:gd name="connsiteX95" fmla="*/ 9194 w 334814"/>
              <a:gd name="connsiteY95" fmla="*/ 700319 h 838993"/>
              <a:gd name="connsiteX96" fmla="*/ 2381 w 334814"/>
              <a:gd name="connsiteY96" fmla="*/ 690166 h 838993"/>
              <a:gd name="connsiteX97" fmla="*/ 0 w 334814"/>
              <a:gd name="connsiteY97" fmla="*/ 678160 h 838993"/>
              <a:gd name="connsiteX98" fmla="*/ 2381 w 334814"/>
              <a:gd name="connsiteY98" fmla="*/ 666155 h 838993"/>
              <a:gd name="connsiteX99" fmla="*/ 9194 w 334814"/>
              <a:gd name="connsiteY99" fmla="*/ 655968 h 838993"/>
              <a:gd name="connsiteX100" fmla="*/ 19381 w 334814"/>
              <a:gd name="connsiteY100" fmla="*/ 649155 h 838993"/>
              <a:gd name="connsiteX101" fmla="*/ 31386 w 334814"/>
              <a:gd name="connsiteY101" fmla="*/ 646774 h 838993"/>
              <a:gd name="connsiteX102" fmla="*/ 303444 w 334814"/>
              <a:gd name="connsiteY102" fmla="*/ 517888 h 838993"/>
              <a:gd name="connsiteX103" fmla="*/ 315450 w 334814"/>
              <a:gd name="connsiteY103" fmla="*/ 520269 h 838993"/>
              <a:gd name="connsiteX104" fmla="*/ 325603 w 334814"/>
              <a:gd name="connsiteY104" fmla="*/ 527049 h 838993"/>
              <a:gd name="connsiteX105" fmla="*/ 332416 w 334814"/>
              <a:gd name="connsiteY105" fmla="*/ 537236 h 838993"/>
              <a:gd name="connsiteX106" fmla="*/ 334797 w 334814"/>
              <a:gd name="connsiteY106" fmla="*/ 549241 h 838993"/>
              <a:gd name="connsiteX107" fmla="*/ 332416 w 334814"/>
              <a:gd name="connsiteY107" fmla="*/ 561247 h 838993"/>
              <a:gd name="connsiteX108" fmla="*/ 325603 w 334814"/>
              <a:gd name="connsiteY108" fmla="*/ 571433 h 838993"/>
              <a:gd name="connsiteX109" fmla="*/ 315450 w 334814"/>
              <a:gd name="connsiteY109" fmla="*/ 578213 h 838993"/>
              <a:gd name="connsiteX110" fmla="*/ 303444 w 334814"/>
              <a:gd name="connsiteY110" fmla="*/ 580627 h 838993"/>
              <a:gd name="connsiteX111" fmla="*/ 291439 w 334814"/>
              <a:gd name="connsiteY111" fmla="*/ 578213 h 838993"/>
              <a:gd name="connsiteX112" fmla="*/ 281252 w 334814"/>
              <a:gd name="connsiteY112" fmla="*/ 571433 h 838993"/>
              <a:gd name="connsiteX113" fmla="*/ 274439 w 334814"/>
              <a:gd name="connsiteY113" fmla="*/ 561247 h 838993"/>
              <a:gd name="connsiteX114" fmla="*/ 272058 w 334814"/>
              <a:gd name="connsiteY114" fmla="*/ 549241 h 838993"/>
              <a:gd name="connsiteX115" fmla="*/ 274439 w 334814"/>
              <a:gd name="connsiteY115" fmla="*/ 537236 h 838993"/>
              <a:gd name="connsiteX116" fmla="*/ 281252 w 334814"/>
              <a:gd name="connsiteY116" fmla="*/ 527049 h 838993"/>
              <a:gd name="connsiteX117" fmla="*/ 291439 w 334814"/>
              <a:gd name="connsiteY117" fmla="*/ 520269 h 838993"/>
              <a:gd name="connsiteX118" fmla="*/ 303444 w 334814"/>
              <a:gd name="connsiteY118" fmla="*/ 517888 h 838993"/>
              <a:gd name="connsiteX119" fmla="*/ 167680 w 334814"/>
              <a:gd name="connsiteY119" fmla="*/ 517888 h 838993"/>
              <a:gd name="connsiteX120" fmla="*/ 179686 w 334814"/>
              <a:gd name="connsiteY120" fmla="*/ 520269 h 838993"/>
              <a:gd name="connsiteX121" fmla="*/ 189872 w 334814"/>
              <a:gd name="connsiteY121" fmla="*/ 527049 h 838993"/>
              <a:gd name="connsiteX122" fmla="*/ 196652 w 334814"/>
              <a:gd name="connsiteY122" fmla="*/ 537236 h 838993"/>
              <a:gd name="connsiteX123" fmla="*/ 199066 w 334814"/>
              <a:gd name="connsiteY123" fmla="*/ 549241 h 838993"/>
              <a:gd name="connsiteX124" fmla="*/ 196652 w 334814"/>
              <a:gd name="connsiteY124" fmla="*/ 561247 h 838993"/>
              <a:gd name="connsiteX125" fmla="*/ 189872 w 334814"/>
              <a:gd name="connsiteY125" fmla="*/ 571433 h 838993"/>
              <a:gd name="connsiteX126" fmla="*/ 179686 w 334814"/>
              <a:gd name="connsiteY126" fmla="*/ 578213 h 838993"/>
              <a:gd name="connsiteX127" fmla="*/ 167680 w 334814"/>
              <a:gd name="connsiteY127" fmla="*/ 580627 h 838993"/>
              <a:gd name="connsiteX128" fmla="*/ 155675 w 334814"/>
              <a:gd name="connsiteY128" fmla="*/ 578213 h 838993"/>
              <a:gd name="connsiteX129" fmla="*/ 145521 w 334814"/>
              <a:gd name="connsiteY129" fmla="*/ 571433 h 838993"/>
              <a:gd name="connsiteX130" fmla="*/ 138708 w 334814"/>
              <a:gd name="connsiteY130" fmla="*/ 561247 h 838993"/>
              <a:gd name="connsiteX131" fmla="*/ 136327 w 334814"/>
              <a:gd name="connsiteY131" fmla="*/ 549241 h 838993"/>
              <a:gd name="connsiteX132" fmla="*/ 138708 w 334814"/>
              <a:gd name="connsiteY132" fmla="*/ 537236 h 838993"/>
              <a:gd name="connsiteX133" fmla="*/ 145521 w 334814"/>
              <a:gd name="connsiteY133" fmla="*/ 527049 h 838993"/>
              <a:gd name="connsiteX134" fmla="*/ 155675 w 334814"/>
              <a:gd name="connsiteY134" fmla="*/ 520269 h 838993"/>
              <a:gd name="connsiteX135" fmla="*/ 167680 w 334814"/>
              <a:gd name="connsiteY135" fmla="*/ 517888 h 838993"/>
              <a:gd name="connsiteX136" fmla="*/ 31386 w 334814"/>
              <a:gd name="connsiteY136" fmla="*/ 517888 h 838993"/>
              <a:gd name="connsiteX137" fmla="*/ 43392 w 334814"/>
              <a:gd name="connsiteY137" fmla="*/ 520269 h 838993"/>
              <a:gd name="connsiteX138" fmla="*/ 53545 w 334814"/>
              <a:gd name="connsiteY138" fmla="*/ 527049 h 838993"/>
              <a:gd name="connsiteX139" fmla="*/ 60358 w 334814"/>
              <a:gd name="connsiteY139" fmla="*/ 537236 h 838993"/>
              <a:gd name="connsiteX140" fmla="*/ 62739 w 334814"/>
              <a:gd name="connsiteY140" fmla="*/ 549241 h 838993"/>
              <a:gd name="connsiteX141" fmla="*/ 60358 w 334814"/>
              <a:gd name="connsiteY141" fmla="*/ 561247 h 838993"/>
              <a:gd name="connsiteX142" fmla="*/ 53545 w 334814"/>
              <a:gd name="connsiteY142" fmla="*/ 571433 h 838993"/>
              <a:gd name="connsiteX143" fmla="*/ 43392 w 334814"/>
              <a:gd name="connsiteY143" fmla="*/ 578213 h 838993"/>
              <a:gd name="connsiteX144" fmla="*/ 31386 w 334814"/>
              <a:gd name="connsiteY144" fmla="*/ 580627 h 838993"/>
              <a:gd name="connsiteX145" fmla="*/ 19381 w 334814"/>
              <a:gd name="connsiteY145" fmla="*/ 578213 h 838993"/>
              <a:gd name="connsiteX146" fmla="*/ 9194 w 334814"/>
              <a:gd name="connsiteY146" fmla="*/ 571433 h 838993"/>
              <a:gd name="connsiteX147" fmla="*/ 2381 w 334814"/>
              <a:gd name="connsiteY147" fmla="*/ 561247 h 838993"/>
              <a:gd name="connsiteX148" fmla="*/ 0 w 334814"/>
              <a:gd name="connsiteY148" fmla="*/ 549241 h 838993"/>
              <a:gd name="connsiteX149" fmla="*/ 2381 w 334814"/>
              <a:gd name="connsiteY149" fmla="*/ 537236 h 838993"/>
              <a:gd name="connsiteX150" fmla="*/ 9194 w 334814"/>
              <a:gd name="connsiteY150" fmla="*/ 527049 h 838993"/>
              <a:gd name="connsiteX151" fmla="*/ 19381 w 334814"/>
              <a:gd name="connsiteY151" fmla="*/ 520269 h 838993"/>
              <a:gd name="connsiteX152" fmla="*/ 31386 w 334814"/>
              <a:gd name="connsiteY152" fmla="*/ 517888 h 838993"/>
              <a:gd name="connsiteX153" fmla="*/ 303444 w 334814"/>
              <a:gd name="connsiteY153" fmla="*/ 388408 h 838993"/>
              <a:gd name="connsiteX154" fmla="*/ 315450 w 334814"/>
              <a:gd name="connsiteY154" fmla="*/ 390789 h 838993"/>
              <a:gd name="connsiteX155" fmla="*/ 325603 w 334814"/>
              <a:gd name="connsiteY155" fmla="*/ 397602 h 838993"/>
              <a:gd name="connsiteX156" fmla="*/ 332416 w 334814"/>
              <a:gd name="connsiteY156" fmla="*/ 407756 h 838993"/>
              <a:gd name="connsiteX157" fmla="*/ 334797 w 334814"/>
              <a:gd name="connsiteY157" fmla="*/ 419761 h 838993"/>
              <a:gd name="connsiteX158" fmla="*/ 332416 w 334814"/>
              <a:gd name="connsiteY158" fmla="*/ 431767 h 838993"/>
              <a:gd name="connsiteX159" fmla="*/ 325603 w 334814"/>
              <a:gd name="connsiteY159" fmla="*/ 441953 h 838993"/>
              <a:gd name="connsiteX160" fmla="*/ 315450 w 334814"/>
              <a:gd name="connsiteY160" fmla="*/ 448766 h 838993"/>
              <a:gd name="connsiteX161" fmla="*/ 303444 w 334814"/>
              <a:gd name="connsiteY161" fmla="*/ 451147 h 838993"/>
              <a:gd name="connsiteX162" fmla="*/ 291439 w 334814"/>
              <a:gd name="connsiteY162" fmla="*/ 448766 h 838993"/>
              <a:gd name="connsiteX163" fmla="*/ 281252 w 334814"/>
              <a:gd name="connsiteY163" fmla="*/ 441953 h 838993"/>
              <a:gd name="connsiteX164" fmla="*/ 274439 w 334814"/>
              <a:gd name="connsiteY164" fmla="*/ 431767 h 838993"/>
              <a:gd name="connsiteX165" fmla="*/ 272058 w 334814"/>
              <a:gd name="connsiteY165" fmla="*/ 419761 h 838993"/>
              <a:gd name="connsiteX166" fmla="*/ 274439 w 334814"/>
              <a:gd name="connsiteY166" fmla="*/ 407756 h 838993"/>
              <a:gd name="connsiteX167" fmla="*/ 281252 w 334814"/>
              <a:gd name="connsiteY167" fmla="*/ 397602 h 838993"/>
              <a:gd name="connsiteX168" fmla="*/ 291439 w 334814"/>
              <a:gd name="connsiteY168" fmla="*/ 390789 h 838993"/>
              <a:gd name="connsiteX169" fmla="*/ 303444 w 334814"/>
              <a:gd name="connsiteY169" fmla="*/ 388408 h 838993"/>
              <a:gd name="connsiteX170" fmla="*/ 167680 w 334814"/>
              <a:gd name="connsiteY170" fmla="*/ 388408 h 838993"/>
              <a:gd name="connsiteX171" fmla="*/ 179686 w 334814"/>
              <a:gd name="connsiteY171" fmla="*/ 390789 h 838993"/>
              <a:gd name="connsiteX172" fmla="*/ 189872 w 334814"/>
              <a:gd name="connsiteY172" fmla="*/ 397602 h 838993"/>
              <a:gd name="connsiteX173" fmla="*/ 196652 w 334814"/>
              <a:gd name="connsiteY173" fmla="*/ 407756 h 838993"/>
              <a:gd name="connsiteX174" fmla="*/ 199066 w 334814"/>
              <a:gd name="connsiteY174" fmla="*/ 419761 h 838993"/>
              <a:gd name="connsiteX175" fmla="*/ 196652 w 334814"/>
              <a:gd name="connsiteY175" fmla="*/ 431767 h 838993"/>
              <a:gd name="connsiteX176" fmla="*/ 189872 w 334814"/>
              <a:gd name="connsiteY176" fmla="*/ 441953 h 838993"/>
              <a:gd name="connsiteX177" fmla="*/ 179686 w 334814"/>
              <a:gd name="connsiteY177" fmla="*/ 448766 h 838993"/>
              <a:gd name="connsiteX178" fmla="*/ 167680 w 334814"/>
              <a:gd name="connsiteY178" fmla="*/ 451147 h 838993"/>
              <a:gd name="connsiteX179" fmla="*/ 155675 w 334814"/>
              <a:gd name="connsiteY179" fmla="*/ 448766 h 838993"/>
              <a:gd name="connsiteX180" fmla="*/ 145521 w 334814"/>
              <a:gd name="connsiteY180" fmla="*/ 441953 h 838993"/>
              <a:gd name="connsiteX181" fmla="*/ 138708 w 334814"/>
              <a:gd name="connsiteY181" fmla="*/ 431767 h 838993"/>
              <a:gd name="connsiteX182" fmla="*/ 136327 w 334814"/>
              <a:gd name="connsiteY182" fmla="*/ 419761 h 838993"/>
              <a:gd name="connsiteX183" fmla="*/ 138708 w 334814"/>
              <a:gd name="connsiteY183" fmla="*/ 407756 h 838993"/>
              <a:gd name="connsiteX184" fmla="*/ 145521 w 334814"/>
              <a:gd name="connsiteY184" fmla="*/ 397602 h 838993"/>
              <a:gd name="connsiteX185" fmla="*/ 155675 w 334814"/>
              <a:gd name="connsiteY185" fmla="*/ 390789 h 838993"/>
              <a:gd name="connsiteX186" fmla="*/ 167680 w 334814"/>
              <a:gd name="connsiteY186" fmla="*/ 388408 h 838993"/>
              <a:gd name="connsiteX187" fmla="*/ 31386 w 334814"/>
              <a:gd name="connsiteY187" fmla="*/ 388408 h 838993"/>
              <a:gd name="connsiteX188" fmla="*/ 43392 w 334814"/>
              <a:gd name="connsiteY188" fmla="*/ 390789 h 838993"/>
              <a:gd name="connsiteX189" fmla="*/ 53545 w 334814"/>
              <a:gd name="connsiteY189" fmla="*/ 397602 h 838993"/>
              <a:gd name="connsiteX190" fmla="*/ 60358 w 334814"/>
              <a:gd name="connsiteY190" fmla="*/ 407756 h 838993"/>
              <a:gd name="connsiteX191" fmla="*/ 62739 w 334814"/>
              <a:gd name="connsiteY191" fmla="*/ 419761 h 838993"/>
              <a:gd name="connsiteX192" fmla="*/ 60358 w 334814"/>
              <a:gd name="connsiteY192" fmla="*/ 431767 h 838993"/>
              <a:gd name="connsiteX193" fmla="*/ 53545 w 334814"/>
              <a:gd name="connsiteY193" fmla="*/ 441953 h 838993"/>
              <a:gd name="connsiteX194" fmla="*/ 43392 w 334814"/>
              <a:gd name="connsiteY194" fmla="*/ 448766 h 838993"/>
              <a:gd name="connsiteX195" fmla="*/ 31386 w 334814"/>
              <a:gd name="connsiteY195" fmla="*/ 451147 h 838993"/>
              <a:gd name="connsiteX196" fmla="*/ 19381 w 334814"/>
              <a:gd name="connsiteY196" fmla="*/ 448766 h 838993"/>
              <a:gd name="connsiteX197" fmla="*/ 9194 w 334814"/>
              <a:gd name="connsiteY197" fmla="*/ 441953 h 838993"/>
              <a:gd name="connsiteX198" fmla="*/ 2381 w 334814"/>
              <a:gd name="connsiteY198" fmla="*/ 431767 h 838993"/>
              <a:gd name="connsiteX199" fmla="*/ 0 w 334814"/>
              <a:gd name="connsiteY199" fmla="*/ 419761 h 838993"/>
              <a:gd name="connsiteX200" fmla="*/ 2381 w 334814"/>
              <a:gd name="connsiteY200" fmla="*/ 407756 h 838993"/>
              <a:gd name="connsiteX201" fmla="*/ 9194 w 334814"/>
              <a:gd name="connsiteY201" fmla="*/ 397602 h 838993"/>
              <a:gd name="connsiteX202" fmla="*/ 19381 w 334814"/>
              <a:gd name="connsiteY202" fmla="*/ 390789 h 838993"/>
              <a:gd name="connsiteX203" fmla="*/ 31386 w 334814"/>
              <a:gd name="connsiteY203" fmla="*/ 388408 h 838993"/>
              <a:gd name="connsiteX204" fmla="*/ 164406 w 334814"/>
              <a:gd name="connsiteY204" fmla="*/ 259358 h 838993"/>
              <a:gd name="connsiteX205" fmla="*/ 176576 w 334814"/>
              <a:gd name="connsiteY205" fmla="*/ 260548 h 838993"/>
              <a:gd name="connsiteX206" fmla="*/ 187391 w 334814"/>
              <a:gd name="connsiteY206" fmla="*/ 266303 h 838993"/>
              <a:gd name="connsiteX207" fmla="*/ 195163 w 334814"/>
              <a:gd name="connsiteY207" fmla="*/ 275762 h 838993"/>
              <a:gd name="connsiteX208" fmla="*/ 198702 w 334814"/>
              <a:gd name="connsiteY208" fmla="*/ 287470 h 838993"/>
              <a:gd name="connsiteX209" fmla="*/ 197512 w 334814"/>
              <a:gd name="connsiteY209" fmla="*/ 299640 h 838993"/>
              <a:gd name="connsiteX210" fmla="*/ 191757 w 334814"/>
              <a:gd name="connsiteY210" fmla="*/ 310455 h 838993"/>
              <a:gd name="connsiteX211" fmla="*/ 182298 w 334814"/>
              <a:gd name="connsiteY211" fmla="*/ 318227 h 838993"/>
              <a:gd name="connsiteX212" fmla="*/ 170590 w 334814"/>
              <a:gd name="connsiteY212" fmla="*/ 321766 h 838993"/>
              <a:gd name="connsiteX213" fmla="*/ 158419 w 334814"/>
              <a:gd name="connsiteY213" fmla="*/ 320576 h 838993"/>
              <a:gd name="connsiteX214" fmla="*/ 147605 w 334814"/>
              <a:gd name="connsiteY214" fmla="*/ 314821 h 838993"/>
              <a:gd name="connsiteX215" fmla="*/ 139832 w 334814"/>
              <a:gd name="connsiteY215" fmla="*/ 305362 h 838993"/>
              <a:gd name="connsiteX216" fmla="*/ 136294 w 334814"/>
              <a:gd name="connsiteY216" fmla="*/ 293654 h 838993"/>
              <a:gd name="connsiteX217" fmla="*/ 137484 w 334814"/>
              <a:gd name="connsiteY217" fmla="*/ 281483 h 838993"/>
              <a:gd name="connsiteX218" fmla="*/ 143239 w 334814"/>
              <a:gd name="connsiteY218" fmla="*/ 270669 h 838993"/>
              <a:gd name="connsiteX219" fmla="*/ 152698 w 334814"/>
              <a:gd name="connsiteY219" fmla="*/ 262896 h 838993"/>
              <a:gd name="connsiteX220" fmla="*/ 164406 w 334814"/>
              <a:gd name="connsiteY220" fmla="*/ 259358 h 838993"/>
              <a:gd name="connsiteX221" fmla="*/ 305660 w 334814"/>
              <a:gd name="connsiteY221" fmla="*/ 258994 h 838993"/>
              <a:gd name="connsiteX222" fmla="*/ 317467 w 334814"/>
              <a:gd name="connsiteY222" fmla="*/ 262235 h 838993"/>
              <a:gd name="connsiteX223" fmla="*/ 327157 w 334814"/>
              <a:gd name="connsiteY223" fmla="*/ 269742 h 838993"/>
              <a:gd name="connsiteX224" fmla="*/ 333209 w 334814"/>
              <a:gd name="connsiteY224" fmla="*/ 280359 h 838993"/>
              <a:gd name="connsiteX225" fmla="*/ 334731 w 334814"/>
              <a:gd name="connsiteY225" fmla="*/ 292530 h 838993"/>
              <a:gd name="connsiteX226" fmla="*/ 331523 w 334814"/>
              <a:gd name="connsiteY226" fmla="*/ 304337 h 838993"/>
              <a:gd name="connsiteX227" fmla="*/ 324015 w 334814"/>
              <a:gd name="connsiteY227" fmla="*/ 313994 h 838993"/>
              <a:gd name="connsiteX228" fmla="*/ 313366 w 334814"/>
              <a:gd name="connsiteY228" fmla="*/ 320046 h 838993"/>
              <a:gd name="connsiteX229" fmla="*/ 301228 w 334814"/>
              <a:gd name="connsiteY229" fmla="*/ 321568 h 838993"/>
              <a:gd name="connsiteX230" fmla="*/ 289421 w 334814"/>
              <a:gd name="connsiteY230" fmla="*/ 318360 h 838993"/>
              <a:gd name="connsiteX231" fmla="*/ 279764 w 334814"/>
              <a:gd name="connsiteY231" fmla="*/ 310852 h 838993"/>
              <a:gd name="connsiteX232" fmla="*/ 273678 w 334814"/>
              <a:gd name="connsiteY232" fmla="*/ 300203 h 838993"/>
              <a:gd name="connsiteX233" fmla="*/ 272157 w 334814"/>
              <a:gd name="connsiteY233" fmla="*/ 288065 h 838993"/>
              <a:gd name="connsiteX234" fmla="*/ 275398 w 334814"/>
              <a:gd name="connsiteY234" fmla="*/ 276258 h 838993"/>
              <a:gd name="connsiteX235" fmla="*/ 282905 w 334814"/>
              <a:gd name="connsiteY235" fmla="*/ 266601 h 838993"/>
              <a:gd name="connsiteX236" fmla="*/ 293522 w 334814"/>
              <a:gd name="connsiteY236" fmla="*/ 260515 h 838993"/>
              <a:gd name="connsiteX237" fmla="*/ 305660 w 334814"/>
              <a:gd name="connsiteY237" fmla="*/ 258994 h 838993"/>
              <a:gd name="connsiteX238" fmla="*/ 33602 w 334814"/>
              <a:gd name="connsiteY238" fmla="*/ 258994 h 838993"/>
              <a:gd name="connsiteX239" fmla="*/ 45409 w 334814"/>
              <a:gd name="connsiteY239" fmla="*/ 262235 h 838993"/>
              <a:gd name="connsiteX240" fmla="*/ 55100 w 334814"/>
              <a:gd name="connsiteY240" fmla="*/ 269742 h 838993"/>
              <a:gd name="connsiteX241" fmla="*/ 61152 w 334814"/>
              <a:gd name="connsiteY241" fmla="*/ 280359 h 838993"/>
              <a:gd name="connsiteX242" fmla="*/ 62673 w 334814"/>
              <a:gd name="connsiteY242" fmla="*/ 292530 h 838993"/>
              <a:gd name="connsiteX243" fmla="*/ 59432 w 334814"/>
              <a:gd name="connsiteY243" fmla="*/ 304337 h 838993"/>
              <a:gd name="connsiteX244" fmla="*/ 51925 w 334814"/>
              <a:gd name="connsiteY244" fmla="*/ 313994 h 838993"/>
              <a:gd name="connsiteX245" fmla="*/ 41308 w 334814"/>
              <a:gd name="connsiteY245" fmla="*/ 320046 h 838993"/>
              <a:gd name="connsiteX246" fmla="*/ 29171 w 334814"/>
              <a:gd name="connsiteY246" fmla="*/ 321601 h 838993"/>
              <a:gd name="connsiteX247" fmla="*/ 17364 w 334814"/>
              <a:gd name="connsiteY247" fmla="*/ 318359 h 838993"/>
              <a:gd name="connsiteX248" fmla="*/ 7673 w 334814"/>
              <a:gd name="connsiteY248" fmla="*/ 310852 h 838993"/>
              <a:gd name="connsiteX249" fmla="*/ 1621 w 334814"/>
              <a:gd name="connsiteY249" fmla="*/ 300202 h 838993"/>
              <a:gd name="connsiteX250" fmla="*/ 99 w 334814"/>
              <a:gd name="connsiteY250" fmla="*/ 288065 h 838993"/>
              <a:gd name="connsiteX251" fmla="*/ 3341 w 334814"/>
              <a:gd name="connsiteY251" fmla="*/ 276258 h 838993"/>
              <a:gd name="connsiteX252" fmla="*/ 10815 w 334814"/>
              <a:gd name="connsiteY252" fmla="*/ 266600 h 838993"/>
              <a:gd name="connsiteX253" fmla="*/ 21465 w 334814"/>
              <a:gd name="connsiteY253" fmla="*/ 260548 h 838993"/>
              <a:gd name="connsiteX254" fmla="*/ 33602 w 334814"/>
              <a:gd name="connsiteY254" fmla="*/ 258994 h 838993"/>
              <a:gd name="connsiteX255" fmla="*/ 303444 w 334814"/>
              <a:gd name="connsiteY255" fmla="*/ 129447 h 838993"/>
              <a:gd name="connsiteX256" fmla="*/ 334797 w 334814"/>
              <a:gd name="connsiteY256" fmla="*/ 160833 h 838993"/>
              <a:gd name="connsiteX257" fmla="*/ 303444 w 334814"/>
              <a:gd name="connsiteY257" fmla="*/ 192186 h 838993"/>
              <a:gd name="connsiteX258" fmla="*/ 272058 w 334814"/>
              <a:gd name="connsiteY258" fmla="*/ 160833 h 838993"/>
              <a:gd name="connsiteX259" fmla="*/ 303444 w 334814"/>
              <a:gd name="connsiteY259" fmla="*/ 129447 h 838993"/>
              <a:gd name="connsiteX260" fmla="*/ 167680 w 334814"/>
              <a:gd name="connsiteY260" fmla="*/ 129447 h 838993"/>
              <a:gd name="connsiteX261" fmla="*/ 199066 w 334814"/>
              <a:gd name="connsiteY261" fmla="*/ 160833 h 838993"/>
              <a:gd name="connsiteX262" fmla="*/ 167680 w 334814"/>
              <a:gd name="connsiteY262" fmla="*/ 192186 h 838993"/>
              <a:gd name="connsiteX263" fmla="*/ 136327 w 334814"/>
              <a:gd name="connsiteY263" fmla="*/ 160833 h 838993"/>
              <a:gd name="connsiteX264" fmla="*/ 167680 w 334814"/>
              <a:gd name="connsiteY264" fmla="*/ 129447 h 838993"/>
              <a:gd name="connsiteX265" fmla="*/ 31386 w 334814"/>
              <a:gd name="connsiteY265" fmla="*/ 129447 h 838993"/>
              <a:gd name="connsiteX266" fmla="*/ 62739 w 334814"/>
              <a:gd name="connsiteY266" fmla="*/ 160833 h 838993"/>
              <a:gd name="connsiteX267" fmla="*/ 31386 w 334814"/>
              <a:gd name="connsiteY267" fmla="*/ 192186 h 838993"/>
              <a:gd name="connsiteX268" fmla="*/ 0 w 334814"/>
              <a:gd name="connsiteY268" fmla="*/ 160833 h 838993"/>
              <a:gd name="connsiteX269" fmla="*/ 31386 w 334814"/>
              <a:gd name="connsiteY269" fmla="*/ 129447 h 838993"/>
              <a:gd name="connsiteX270" fmla="*/ 303444 w 334814"/>
              <a:gd name="connsiteY270" fmla="*/ 0 h 838993"/>
              <a:gd name="connsiteX271" fmla="*/ 334797 w 334814"/>
              <a:gd name="connsiteY271" fmla="*/ 31353 h 838993"/>
              <a:gd name="connsiteX272" fmla="*/ 303444 w 334814"/>
              <a:gd name="connsiteY272" fmla="*/ 62739 h 838993"/>
              <a:gd name="connsiteX273" fmla="*/ 272058 w 334814"/>
              <a:gd name="connsiteY273" fmla="*/ 31353 h 838993"/>
              <a:gd name="connsiteX274" fmla="*/ 303444 w 334814"/>
              <a:gd name="connsiteY274" fmla="*/ 0 h 838993"/>
              <a:gd name="connsiteX275" fmla="*/ 167680 w 334814"/>
              <a:gd name="connsiteY275" fmla="*/ 0 h 838993"/>
              <a:gd name="connsiteX276" fmla="*/ 199066 w 334814"/>
              <a:gd name="connsiteY276" fmla="*/ 31353 h 838993"/>
              <a:gd name="connsiteX277" fmla="*/ 167680 w 334814"/>
              <a:gd name="connsiteY277" fmla="*/ 62739 h 838993"/>
              <a:gd name="connsiteX278" fmla="*/ 136327 w 334814"/>
              <a:gd name="connsiteY278" fmla="*/ 31353 h 838993"/>
              <a:gd name="connsiteX279" fmla="*/ 167680 w 334814"/>
              <a:gd name="connsiteY279" fmla="*/ 0 h 838993"/>
              <a:gd name="connsiteX280" fmla="*/ 31386 w 334814"/>
              <a:gd name="connsiteY280" fmla="*/ 0 h 838993"/>
              <a:gd name="connsiteX281" fmla="*/ 62739 w 334814"/>
              <a:gd name="connsiteY281" fmla="*/ 31353 h 838993"/>
              <a:gd name="connsiteX282" fmla="*/ 31386 w 334814"/>
              <a:gd name="connsiteY282" fmla="*/ 62739 h 838993"/>
              <a:gd name="connsiteX283" fmla="*/ 0 w 334814"/>
              <a:gd name="connsiteY283" fmla="*/ 31353 h 838993"/>
              <a:gd name="connsiteX284" fmla="*/ 31386 w 334814"/>
              <a:gd name="connsiteY284" fmla="*/ 0 h 838993"/>
            </a:gdLst>
            <a:rect l="l" t="t" r="r" b="b"/>
            <a:pathLst>
              <a:path w="334814" h="838993">
                <a:moveTo>
                  <a:pt x="303444" y="776254"/>
                </a:moveTo>
                <a:cubicBezTo>
                  <a:pt x="307578" y="776254"/>
                  <a:pt x="311580" y="777048"/>
                  <a:pt x="315450" y="778635"/>
                </a:cubicBezTo>
                <a:cubicBezTo>
                  <a:pt x="319286" y="780223"/>
                  <a:pt x="322660" y="782505"/>
                  <a:pt x="325603" y="785448"/>
                </a:cubicBezTo>
                <a:cubicBezTo>
                  <a:pt x="328547" y="788392"/>
                  <a:pt x="330829" y="791765"/>
                  <a:pt x="332416" y="795602"/>
                </a:cubicBezTo>
                <a:cubicBezTo>
                  <a:pt x="334004" y="799471"/>
                  <a:pt x="334797" y="803473"/>
                  <a:pt x="334797" y="807607"/>
                </a:cubicBezTo>
                <a:cubicBezTo>
                  <a:pt x="334797" y="811774"/>
                  <a:pt x="334004" y="815776"/>
                  <a:pt x="332416" y="819613"/>
                </a:cubicBezTo>
                <a:cubicBezTo>
                  <a:pt x="330829" y="823449"/>
                  <a:pt x="328547" y="826856"/>
                  <a:pt x="325603" y="829799"/>
                </a:cubicBezTo>
                <a:cubicBezTo>
                  <a:pt x="322660" y="832743"/>
                  <a:pt x="319286" y="834992"/>
                  <a:pt x="315450" y="836612"/>
                </a:cubicBezTo>
                <a:cubicBezTo>
                  <a:pt x="311580" y="838200"/>
                  <a:pt x="307578" y="838993"/>
                  <a:pt x="303444" y="838993"/>
                </a:cubicBezTo>
                <a:cubicBezTo>
                  <a:pt x="299277" y="838993"/>
                  <a:pt x="295275" y="838200"/>
                  <a:pt x="291439" y="836612"/>
                </a:cubicBezTo>
                <a:cubicBezTo>
                  <a:pt x="287569" y="834992"/>
                  <a:pt x="284196" y="832743"/>
                  <a:pt x="281252" y="829799"/>
                </a:cubicBezTo>
                <a:cubicBezTo>
                  <a:pt x="278309" y="826856"/>
                  <a:pt x="276027" y="823449"/>
                  <a:pt x="274439" y="819613"/>
                </a:cubicBezTo>
                <a:cubicBezTo>
                  <a:pt x="272852" y="815776"/>
                  <a:pt x="272058" y="811774"/>
                  <a:pt x="272058" y="807607"/>
                </a:cubicBezTo>
                <a:cubicBezTo>
                  <a:pt x="272058" y="803473"/>
                  <a:pt x="272852" y="799471"/>
                  <a:pt x="274439" y="795602"/>
                </a:cubicBezTo>
                <a:cubicBezTo>
                  <a:pt x="276027" y="791765"/>
                  <a:pt x="278309" y="788392"/>
                  <a:pt x="281252" y="785448"/>
                </a:cubicBezTo>
                <a:cubicBezTo>
                  <a:pt x="284196" y="782505"/>
                  <a:pt x="287569" y="780223"/>
                  <a:pt x="291439" y="778635"/>
                </a:cubicBezTo>
                <a:cubicBezTo>
                  <a:pt x="295275" y="777048"/>
                  <a:pt x="299277" y="776254"/>
                  <a:pt x="303444" y="776254"/>
                </a:cubicBezTo>
                <a:close/>
                <a:moveTo>
                  <a:pt x="167680" y="776254"/>
                </a:moveTo>
                <a:cubicBezTo>
                  <a:pt x="171847" y="776254"/>
                  <a:pt x="175849" y="777048"/>
                  <a:pt x="179686" y="778635"/>
                </a:cubicBezTo>
                <a:cubicBezTo>
                  <a:pt x="183522" y="780223"/>
                  <a:pt x="186929" y="782505"/>
                  <a:pt x="189872" y="785448"/>
                </a:cubicBezTo>
                <a:cubicBezTo>
                  <a:pt x="192816" y="788392"/>
                  <a:pt x="195065" y="791765"/>
                  <a:pt x="196652" y="795602"/>
                </a:cubicBezTo>
                <a:cubicBezTo>
                  <a:pt x="198273" y="799471"/>
                  <a:pt x="199066" y="803473"/>
                  <a:pt x="199066" y="807607"/>
                </a:cubicBezTo>
                <a:cubicBezTo>
                  <a:pt x="199066" y="811774"/>
                  <a:pt x="198273" y="815776"/>
                  <a:pt x="196652" y="819613"/>
                </a:cubicBezTo>
                <a:cubicBezTo>
                  <a:pt x="195065" y="823449"/>
                  <a:pt x="192816" y="826856"/>
                  <a:pt x="189872" y="829799"/>
                </a:cubicBezTo>
                <a:cubicBezTo>
                  <a:pt x="186929" y="832743"/>
                  <a:pt x="183522" y="834992"/>
                  <a:pt x="179686" y="836612"/>
                </a:cubicBezTo>
                <a:cubicBezTo>
                  <a:pt x="175849" y="838200"/>
                  <a:pt x="171847" y="838993"/>
                  <a:pt x="167680" y="838993"/>
                </a:cubicBezTo>
                <a:cubicBezTo>
                  <a:pt x="163513" y="838993"/>
                  <a:pt x="159511" y="838200"/>
                  <a:pt x="155675" y="836612"/>
                </a:cubicBezTo>
                <a:cubicBezTo>
                  <a:pt x="151838" y="834992"/>
                  <a:pt x="148432" y="832743"/>
                  <a:pt x="145521" y="829799"/>
                </a:cubicBezTo>
                <a:cubicBezTo>
                  <a:pt x="142578" y="826856"/>
                  <a:pt x="140296" y="823449"/>
                  <a:pt x="138708" y="819613"/>
                </a:cubicBezTo>
                <a:cubicBezTo>
                  <a:pt x="137121" y="815776"/>
                  <a:pt x="136327" y="811774"/>
                  <a:pt x="136327" y="807607"/>
                </a:cubicBezTo>
                <a:cubicBezTo>
                  <a:pt x="136327" y="803473"/>
                  <a:pt x="137121" y="799471"/>
                  <a:pt x="138708" y="795602"/>
                </a:cubicBezTo>
                <a:cubicBezTo>
                  <a:pt x="140296" y="791765"/>
                  <a:pt x="142578" y="788392"/>
                  <a:pt x="145521" y="785448"/>
                </a:cubicBezTo>
                <a:cubicBezTo>
                  <a:pt x="148432" y="782505"/>
                  <a:pt x="151838" y="780223"/>
                  <a:pt x="155675" y="778635"/>
                </a:cubicBezTo>
                <a:cubicBezTo>
                  <a:pt x="159511" y="777048"/>
                  <a:pt x="163513" y="776254"/>
                  <a:pt x="167680" y="776254"/>
                </a:cubicBezTo>
                <a:close/>
                <a:moveTo>
                  <a:pt x="31386" y="776254"/>
                </a:moveTo>
                <a:cubicBezTo>
                  <a:pt x="35520" y="776254"/>
                  <a:pt x="39522" y="777048"/>
                  <a:pt x="43392" y="778635"/>
                </a:cubicBezTo>
                <a:cubicBezTo>
                  <a:pt x="47228" y="780223"/>
                  <a:pt x="50602" y="782505"/>
                  <a:pt x="53545" y="785448"/>
                </a:cubicBezTo>
                <a:cubicBezTo>
                  <a:pt x="56489" y="788392"/>
                  <a:pt x="58771" y="791765"/>
                  <a:pt x="60358" y="795602"/>
                </a:cubicBezTo>
                <a:cubicBezTo>
                  <a:pt x="61946" y="799471"/>
                  <a:pt x="62739" y="803473"/>
                  <a:pt x="62739" y="807607"/>
                </a:cubicBezTo>
                <a:cubicBezTo>
                  <a:pt x="62739" y="811774"/>
                  <a:pt x="61946" y="815776"/>
                  <a:pt x="60358" y="819613"/>
                </a:cubicBezTo>
                <a:cubicBezTo>
                  <a:pt x="58771" y="823449"/>
                  <a:pt x="56489" y="826856"/>
                  <a:pt x="53545" y="829799"/>
                </a:cubicBezTo>
                <a:cubicBezTo>
                  <a:pt x="50602" y="832743"/>
                  <a:pt x="47228" y="834992"/>
                  <a:pt x="43392" y="836612"/>
                </a:cubicBezTo>
                <a:cubicBezTo>
                  <a:pt x="39522" y="838200"/>
                  <a:pt x="35520" y="838993"/>
                  <a:pt x="31386" y="838993"/>
                </a:cubicBezTo>
                <a:cubicBezTo>
                  <a:pt x="27219" y="838993"/>
                  <a:pt x="23217" y="838200"/>
                  <a:pt x="19381" y="836612"/>
                </a:cubicBezTo>
                <a:cubicBezTo>
                  <a:pt x="15511" y="834992"/>
                  <a:pt x="12138" y="832743"/>
                  <a:pt x="9194" y="829799"/>
                </a:cubicBezTo>
                <a:cubicBezTo>
                  <a:pt x="6251" y="826856"/>
                  <a:pt x="3969" y="823449"/>
                  <a:pt x="2381" y="819613"/>
                </a:cubicBezTo>
                <a:cubicBezTo>
                  <a:pt x="794" y="815776"/>
                  <a:pt x="0" y="811774"/>
                  <a:pt x="0" y="807607"/>
                </a:cubicBezTo>
                <a:cubicBezTo>
                  <a:pt x="0" y="803473"/>
                  <a:pt x="794" y="799471"/>
                  <a:pt x="2381" y="795602"/>
                </a:cubicBezTo>
                <a:cubicBezTo>
                  <a:pt x="3969" y="791765"/>
                  <a:pt x="6251" y="788392"/>
                  <a:pt x="9194" y="785448"/>
                </a:cubicBezTo>
                <a:cubicBezTo>
                  <a:pt x="12138" y="782505"/>
                  <a:pt x="15511" y="780223"/>
                  <a:pt x="19381" y="778635"/>
                </a:cubicBezTo>
                <a:cubicBezTo>
                  <a:pt x="23217" y="777048"/>
                  <a:pt x="27219" y="776254"/>
                  <a:pt x="31386" y="776254"/>
                </a:cubicBezTo>
                <a:close/>
                <a:moveTo>
                  <a:pt x="303444" y="646774"/>
                </a:moveTo>
                <a:cubicBezTo>
                  <a:pt x="307578" y="646774"/>
                  <a:pt x="311580" y="647568"/>
                  <a:pt x="315450" y="649155"/>
                </a:cubicBezTo>
                <a:cubicBezTo>
                  <a:pt x="319286" y="650743"/>
                  <a:pt x="322660" y="653025"/>
                  <a:pt x="325603" y="655968"/>
                </a:cubicBezTo>
                <a:cubicBezTo>
                  <a:pt x="328547" y="658912"/>
                  <a:pt x="330829" y="662285"/>
                  <a:pt x="332416" y="666155"/>
                </a:cubicBezTo>
                <a:cubicBezTo>
                  <a:pt x="334004" y="669991"/>
                  <a:pt x="334797" y="673993"/>
                  <a:pt x="334797" y="678160"/>
                </a:cubicBezTo>
                <a:cubicBezTo>
                  <a:pt x="334797" y="682294"/>
                  <a:pt x="334004" y="686296"/>
                  <a:pt x="332416" y="690166"/>
                </a:cubicBezTo>
                <a:cubicBezTo>
                  <a:pt x="330829" y="694002"/>
                  <a:pt x="328547" y="697376"/>
                  <a:pt x="325603" y="700319"/>
                </a:cubicBezTo>
                <a:cubicBezTo>
                  <a:pt x="322660" y="703263"/>
                  <a:pt x="319286" y="705545"/>
                  <a:pt x="315450" y="707132"/>
                </a:cubicBezTo>
                <a:cubicBezTo>
                  <a:pt x="311580" y="708720"/>
                  <a:pt x="307578" y="709513"/>
                  <a:pt x="303444" y="709513"/>
                </a:cubicBezTo>
                <a:cubicBezTo>
                  <a:pt x="299277" y="709513"/>
                  <a:pt x="295275" y="708720"/>
                  <a:pt x="291439" y="707132"/>
                </a:cubicBezTo>
                <a:cubicBezTo>
                  <a:pt x="287569" y="705545"/>
                  <a:pt x="284196" y="703263"/>
                  <a:pt x="281252" y="700319"/>
                </a:cubicBezTo>
                <a:cubicBezTo>
                  <a:pt x="278309" y="697376"/>
                  <a:pt x="276027" y="694002"/>
                  <a:pt x="274439" y="690166"/>
                </a:cubicBezTo>
                <a:cubicBezTo>
                  <a:pt x="272852" y="686296"/>
                  <a:pt x="272058" y="682294"/>
                  <a:pt x="272058" y="678160"/>
                </a:cubicBezTo>
                <a:cubicBezTo>
                  <a:pt x="272058" y="673993"/>
                  <a:pt x="272852" y="669991"/>
                  <a:pt x="274439" y="666155"/>
                </a:cubicBezTo>
                <a:cubicBezTo>
                  <a:pt x="276027" y="662285"/>
                  <a:pt x="278309" y="658912"/>
                  <a:pt x="281252" y="655968"/>
                </a:cubicBezTo>
                <a:cubicBezTo>
                  <a:pt x="284196" y="653025"/>
                  <a:pt x="287569" y="650743"/>
                  <a:pt x="291439" y="649155"/>
                </a:cubicBezTo>
                <a:cubicBezTo>
                  <a:pt x="295275" y="647568"/>
                  <a:pt x="299277" y="646774"/>
                  <a:pt x="303444" y="646774"/>
                </a:cubicBezTo>
                <a:close/>
                <a:moveTo>
                  <a:pt x="167680" y="646774"/>
                </a:moveTo>
                <a:cubicBezTo>
                  <a:pt x="171847" y="646774"/>
                  <a:pt x="175849" y="647568"/>
                  <a:pt x="179686" y="649155"/>
                </a:cubicBezTo>
                <a:cubicBezTo>
                  <a:pt x="183522" y="650743"/>
                  <a:pt x="186929" y="653025"/>
                  <a:pt x="189872" y="655968"/>
                </a:cubicBezTo>
                <a:cubicBezTo>
                  <a:pt x="192816" y="658912"/>
                  <a:pt x="195065" y="662285"/>
                  <a:pt x="196652" y="666155"/>
                </a:cubicBezTo>
                <a:cubicBezTo>
                  <a:pt x="198273" y="669991"/>
                  <a:pt x="199066" y="673993"/>
                  <a:pt x="199066" y="678160"/>
                </a:cubicBezTo>
                <a:cubicBezTo>
                  <a:pt x="199066" y="682294"/>
                  <a:pt x="198273" y="686296"/>
                  <a:pt x="196652" y="690166"/>
                </a:cubicBezTo>
                <a:cubicBezTo>
                  <a:pt x="195065" y="694002"/>
                  <a:pt x="192816" y="697376"/>
                  <a:pt x="189872" y="700319"/>
                </a:cubicBezTo>
                <a:cubicBezTo>
                  <a:pt x="186929" y="703263"/>
                  <a:pt x="183522" y="705545"/>
                  <a:pt x="179686" y="707132"/>
                </a:cubicBezTo>
                <a:cubicBezTo>
                  <a:pt x="175849" y="708720"/>
                  <a:pt x="171847" y="709513"/>
                  <a:pt x="167680" y="709513"/>
                </a:cubicBezTo>
                <a:cubicBezTo>
                  <a:pt x="163513" y="709513"/>
                  <a:pt x="159511" y="708720"/>
                  <a:pt x="155675" y="707132"/>
                </a:cubicBezTo>
                <a:cubicBezTo>
                  <a:pt x="151838" y="705545"/>
                  <a:pt x="148432" y="703263"/>
                  <a:pt x="145521" y="700319"/>
                </a:cubicBezTo>
                <a:cubicBezTo>
                  <a:pt x="142578" y="697376"/>
                  <a:pt x="140296" y="694002"/>
                  <a:pt x="138708" y="690166"/>
                </a:cubicBezTo>
                <a:cubicBezTo>
                  <a:pt x="137121" y="686296"/>
                  <a:pt x="136327" y="682294"/>
                  <a:pt x="136327" y="678160"/>
                </a:cubicBezTo>
                <a:cubicBezTo>
                  <a:pt x="136327" y="673993"/>
                  <a:pt x="137121" y="669991"/>
                  <a:pt x="138708" y="666155"/>
                </a:cubicBezTo>
                <a:cubicBezTo>
                  <a:pt x="140296" y="662285"/>
                  <a:pt x="142578" y="658912"/>
                  <a:pt x="145521" y="655968"/>
                </a:cubicBezTo>
                <a:cubicBezTo>
                  <a:pt x="148432" y="653025"/>
                  <a:pt x="151838" y="650743"/>
                  <a:pt x="155675" y="649155"/>
                </a:cubicBezTo>
                <a:cubicBezTo>
                  <a:pt x="159511" y="647568"/>
                  <a:pt x="163513" y="646774"/>
                  <a:pt x="167680" y="646774"/>
                </a:cubicBezTo>
                <a:close/>
                <a:moveTo>
                  <a:pt x="31386" y="646774"/>
                </a:moveTo>
                <a:cubicBezTo>
                  <a:pt x="35520" y="646774"/>
                  <a:pt x="39522" y="647568"/>
                  <a:pt x="43392" y="649155"/>
                </a:cubicBezTo>
                <a:cubicBezTo>
                  <a:pt x="47228" y="650743"/>
                  <a:pt x="50602" y="653025"/>
                  <a:pt x="53545" y="655968"/>
                </a:cubicBezTo>
                <a:cubicBezTo>
                  <a:pt x="56489" y="658912"/>
                  <a:pt x="58771" y="662285"/>
                  <a:pt x="60358" y="666155"/>
                </a:cubicBezTo>
                <a:cubicBezTo>
                  <a:pt x="61946" y="669991"/>
                  <a:pt x="62739" y="673993"/>
                  <a:pt x="62739" y="678160"/>
                </a:cubicBezTo>
                <a:cubicBezTo>
                  <a:pt x="62739" y="682294"/>
                  <a:pt x="61946" y="686296"/>
                  <a:pt x="60358" y="690166"/>
                </a:cubicBezTo>
                <a:cubicBezTo>
                  <a:pt x="58771" y="694002"/>
                  <a:pt x="56489" y="697376"/>
                  <a:pt x="53545" y="700319"/>
                </a:cubicBezTo>
                <a:cubicBezTo>
                  <a:pt x="50602" y="703263"/>
                  <a:pt x="47228" y="705545"/>
                  <a:pt x="43392" y="707132"/>
                </a:cubicBezTo>
                <a:cubicBezTo>
                  <a:pt x="39522" y="708720"/>
                  <a:pt x="35520" y="709513"/>
                  <a:pt x="31386" y="709513"/>
                </a:cubicBezTo>
                <a:cubicBezTo>
                  <a:pt x="27219" y="709513"/>
                  <a:pt x="23217" y="708720"/>
                  <a:pt x="19381" y="707132"/>
                </a:cubicBezTo>
                <a:cubicBezTo>
                  <a:pt x="15511" y="705545"/>
                  <a:pt x="12138" y="703263"/>
                  <a:pt x="9194" y="700319"/>
                </a:cubicBezTo>
                <a:cubicBezTo>
                  <a:pt x="6251" y="697376"/>
                  <a:pt x="3969" y="694002"/>
                  <a:pt x="2381" y="690166"/>
                </a:cubicBezTo>
                <a:cubicBezTo>
                  <a:pt x="794" y="686296"/>
                  <a:pt x="0" y="682294"/>
                  <a:pt x="0" y="678160"/>
                </a:cubicBezTo>
                <a:cubicBezTo>
                  <a:pt x="0" y="673993"/>
                  <a:pt x="794" y="669991"/>
                  <a:pt x="2381" y="666155"/>
                </a:cubicBezTo>
                <a:cubicBezTo>
                  <a:pt x="3969" y="662285"/>
                  <a:pt x="6251" y="658912"/>
                  <a:pt x="9194" y="655968"/>
                </a:cubicBezTo>
                <a:cubicBezTo>
                  <a:pt x="12138" y="653025"/>
                  <a:pt x="15511" y="650743"/>
                  <a:pt x="19381" y="649155"/>
                </a:cubicBezTo>
                <a:cubicBezTo>
                  <a:pt x="23217" y="647568"/>
                  <a:pt x="27219" y="646774"/>
                  <a:pt x="31386" y="646774"/>
                </a:cubicBezTo>
                <a:close/>
                <a:moveTo>
                  <a:pt x="303444" y="517888"/>
                </a:moveTo>
                <a:cubicBezTo>
                  <a:pt x="307578" y="517888"/>
                  <a:pt x="311580" y="518682"/>
                  <a:pt x="315450" y="520269"/>
                </a:cubicBezTo>
                <a:cubicBezTo>
                  <a:pt x="319286" y="521857"/>
                  <a:pt x="322660" y="524106"/>
                  <a:pt x="325603" y="527049"/>
                </a:cubicBezTo>
                <a:cubicBezTo>
                  <a:pt x="328547" y="529993"/>
                  <a:pt x="330829" y="533399"/>
                  <a:pt x="332416" y="537236"/>
                </a:cubicBezTo>
                <a:cubicBezTo>
                  <a:pt x="334004" y="541072"/>
                  <a:pt x="334797" y="545074"/>
                  <a:pt x="334797" y="549241"/>
                </a:cubicBezTo>
                <a:cubicBezTo>
                  <a:pt x="334797" y="553408"/>
                  <a:pt x="334004" y="557410"/>
                  <a:pt x="332416" y="561247"/>
                </a:cubicBezTo>
                <a:cubicBezTo>
                  <a:pt x="330829" y="565083"/>
                  <a:pt x="328547" y="568490"/>
                  <a:pt x="325603" y="571433"/>
                </a:cubicBezTo>
                <a:cubicBezTo>
                  <a:pt x="322660" y="574377"/>
                  <a:pt x="319286" y="576626"/>
                  <a:pt x="315450" y="578213"/>
                </a:cubicBezTo>
                <a:cubicBezTo>
                  <a:pt x="311580" y="579834"/>
                  <a:pt x="307578" y="580627"/>
                  <a:pt x="303444" y="580627"/>
                </a:cubicBezTo>
                <a:cubicBezTo>
                  <a:pt x="299277" y="580627"/>
                  <a:pt x="295275" y="579834"/>
                  <a:pt x="291439" y="578213"/>
                </a:cubicBezTo>
                <a:cubicBezTo>
                  <a:pt x="287569" y="576626"/>
                  <a:pt x="284196" y="574377"/>
                  <a:pt x="281252" y="571433"/>
                </a:cubicBezTo>
                <a:cubicBezTo>
                  <a:pt x="278309" y="568490"/>
                  <a:pt x="276027" y="565083"/>
                  <a:pt x="274439" y="561247"/>
                </a:cubicBezTo>
                <a:cubicBezTo>
                  <a:pt x="272852" y="557410"/>
                  <a:pt x="272058" y="553408"/>
                  <a:pt x="272058" y="549241"/>
                </a:cubicBezTo>
                <a:cubicBezTo>
                  <a:pt x="272058" y="545074"/>
                  <a:pt x="272852" y="541072"/>
                  <a:pt x="274439" y="537236"/>
                </a:cubicBezTo>
                <a:cubicBezTo>
                  <a:pt x="276027" y="533399"/>
                  <a:pt x="278309" y="529993"/>
                  <a:pt x="281252" y="527049"/>
                </a:cubicBezTo>
                <a:cubicBezTo>
                  <a:pt x="284196" y="524106"/>
                  <a:pt x="287569" y="521857"/>
                  <a:pt x="291439" y="520269"/>
                </a:cubicBezTo>
                <a:cubicBezTo>
                  <a:pt x="295275" y="518682"/>
                  <a:pt x="299277" y="517888"/>
                  <a:pt x="303444" y="517888"/>
                </a:cubicBezTo>
                <a:close/>
                <a:moveTo>
                  <a:pt x="167680" y="517888"/>
                </a:moveTo>
                <a:cubicBezTo>
                  <a:pt x="171847" y="517888"/>
                  <a:pt x="175849" y="518682"/>
                  <a:pt x="179686" y="520269"/>
                </a:cubicBezTo>
                <a:cubicBezTo>
                  <a:pt x="183522" y="521857"/>
                  <a:pt x="186929" y="524106"/>
                  <a:pt x="189872" y="527049"/>
                </a:cubicBezTo>
                <a:cubicBezTo>
                  <a:pt x="192816" y="529993"/>
                  <a:pt x="195065" y="533399"/>
                  <a:pt x="196652" y="537236"/>
                </a:cubicBezTo>
                <a:cubicBezTo>
                  <a:pt x="198273" y="541072"/>
                  <a:pt x="199066" y="545074"/>
                  <a:pt x="199066" y="549241"/>
                </a:cubicBezTo>
                <a:cubicBezTo>
                  <a:pt x="199066" y="553408"/>
                  <a:pt x="198273" y="557410"/>
                  <a:pt x="196652" y="561247"/>
                </a:cubicBezTo>
                <a:cubicBezTo>
                  <a:pt x="195065" y="565083"/>
                  <a:pt x="192816" y="568490"/>
                  <a:pt x="189872" y="571433"/>
                </a:cubicBezTo>
                <a:cubicBezTo>
                  <a:pt x="186929" y="574377"/>
                  <a:pt x="183522" y="576626"/>
                  <a:pt x="179686" y="578213"/>
                </a:cubicBezTo>
                <a:cubicBezTo>
                  <a:pt x="175849" y="579834"/>
                  <a:pt x="171847" y="580627"/>
                  <a:pt x="167680" y="580627"/>
                </a:cubicBezTo>
                <a:cubicBezTo>
                  <a:pt x="163513" y="580627"/>
                  <a:pt x="159511" y="579834"/>
                  <a:pt x="155675" y="578213"/>
                </a:cubicBezTo>
                <a:cubicBezTo>
                  <a:pt x="151838" y="576626"/>
                  <a:pt x="148432" y="574377"/>
                  <a:pt x="145521" y="571433"/>
                </a:cubicBezTo>
                <a:cubicBezTo>
                  <a:pt x="142578" y="568490"/>
                  <a:pt x="140296" y="565083"/>
                  <a:pt x="138708" y="561247"/>
                </a:cubicBezTo>
                <a:cubicBezTo>
                  <a:pt x="137121" y="557410"/>
                  <a:pt x="136327" y="553408"/>
                  <a:pt x="136327" y="549241"/>
                </a:cubicBezTo>
                <a:cubicBezTo>
                  <a:pt x="136327" y="545074"/>
                  <a:pt x="137121" y="541072"/>
                  <a:pt x="138708" y="537236"/>
                </a:cubicBezTo>
                <a:cubicBezTo>
                  <a:pt x="140296" y="533399"/>
                  <a:pt x="142578" y="529993"/>
                  <a:pt x="145521" y="527049"/>
                </a:cubicBezTo>
                <a:cubicBezTo>
                  <a:pt x="148432" y="524106"/>
                  <a:pt x="151838" y="521857"/>
                  <a:pt x="155675" y="520269"/>
                </a:cubicBezTo>
                <a:cubicBezTo>
                  <a:pt x="159511" y="518682"/>
                  <a:pt x="163513" y="517888"/>
                  <a:pt x="167680" y="517888"/>
                </a:cubicBezTo>
                <a:close/>
                <a:moveTo>
                  <a:pt x="31386" y="517888"/>
                </a:moveTo>
                <a:cubicBezTo>
                  <a:pt x="35520" y="517888"/>
                  <a:pt x="39522" y="518682"/>
                  <a:pt x="43392" y="520269"/>
                </a:cubicBezTo>
                <a:cubicBezTo>
                  <a:pt x="47228" y="521857"/>
                  <a:pt x="50602" y="524106"/>
                  <a:pt x="53545" y="527049"/>
                </a:cubicBezTo>
                <a:cubicBezTo>
                  <a:pt x="56489" y="529993"/>
                  <a:pt x="58771" y="533399"/>
                  <a:pt x="60358" y="537236"/>
                </a:cubicBezTo>
                <a:cubicBezTo>
                  <a:pt x="61946" y="541072"/>
                  <a:pt x="62739" y="545074"/>
                  <a:pt x="62739" y="549241"/>
                </a:cubicBezTo>
                <a:cubicBezTo>
                  <a:pt x="62739" y="553408"/>
                  <a:pt x="61946" y="557410"/>
                  <a:pt x="60358" y="561247"/>
                </a:cubicBezTo>
                <a:cubicBezTo>
                  <a:pt x="58771" y="565083"/>
                  <a:pt x="56489" y="568490"/>
                  <a:pt x="53545" y="571433"/>
                </a:cubicBezTo>
                <a:cubicBezTo>
                  <a:pt x="50602" y="574377"/>
                  <a:pt x="47228" y="576626"/>
                  <a:pt x="43392" y="578213"/>
                </a:cubicBezTo>
                <a:cubicBezTo>
                  <a:pt x="39522" y="579834"/>
                  <a:pt x="35520" y="580627"/>
                  <a:pt x="31386" y="580627"/>
                </a:cubicBezTo>
                <a:cubicBezTo>
                  <a:pt x="27219" y="580627"/>
                  <a:pt x="23217" y="579834"/>
                  <a:pt x="19381" y="578213"/>
                </a:cubicBezTo>
                <a:cubicBezTo>
                  <a:pt x="15511" y="576626"/>
                  <a:pt x="12138" y="574377"/>
                  <a:pt x="9194" y="571433"/>
                </a:cubicBezTo>
                <a:cubicBezTo>
                  <a:pt x="6251" y="568490"/>
                  <a:pt x="3969" y="565083"/>
                  <a:pt x="2381" y="561247"/>
                </a:cubicBezTo>
                <a:cubicBezTo>
                  <a:pt x="794" y="557410"/>
                  <a:pt x="0" y="553408"/>
                  <a:pt x="0" y="549241"/>
                </a:cubicBezTo>
                <a:cubicBezTo>
                  <a:pt x="0" y="545074"/>
                  <a:pt x="794" y="541072"/>
                  <a:pt x="2381" y="537236"/>
                </a:cubicBezTo>
                <a:cubicBezTo>
                  <a:pt x="3969" y="533399"/>
                  <a:pt x="6251" y="529993"/>
                  <a:pt x="9194" y="527049"/>
                </a:cubicBezTo>
                <a:cubicBezTo>
                  <a:pt x="12138" y="524106"/>
                  <a:pt x="15511" y="521857"/>
                  <a:pt x="19381" y="520269"/>
                </a:cubicBezTo>
                <a:cubicBezTo>
                  <a:pt x="23217" y="518682"/>
                  <a:pt x="27219" y="517888"/>
                  <a:pt x="31386" y="517888"/>
                </a:cubicBezTo>
                <a:close/>
                <a:moveTo>
                  <a:pt x="303444" y="388408"/>
                </a:moveTo>
                <a:cubicBezTo>
                  <a:pt x="307578" y="388408"/>
                  <a:pt x="311580" y="389202"/>
                  <a:pt x="315450" y="390789"/>
                </a:cubicBezTo>
                <a:cubicBezTo>
                  <a:pt x="319286" y="392377"/>
                  <a:pt x="322660" y="394659"/>
                  <a:pt x="325603" y="397602"/>
                </a:cubicBezTo>
                <a:cubicBezTo>
                  <a:pt x="328547" y="400546"/>
                  <a:pt x="330829" y="403919"/>
                  <a:pt x="332416" y="407756"/>
                </a:cubicBezTo>
                <a:cubicBezTo>
                  <a:pt x="334004" y="411625"/>
                  <a:pt x="334797" y="415627"/>
                  <a:pt x="334797" y="419761"/>
                </a:cubicBezTo>
                <a:cubicBezTo>
                  <a:pt x="334797" y="423928"/>
                  <a:pt x="334004" y="427930"/>
                  <a:pt x="332416" y="431767"/>
                </a:cubicBezTo>
                <a:cubicBezTo>
                  <a:pt x="330829" y="435636"/>
                  <a:pt x="328547" y="439010"/>
                  <a:pt x="325603" y="441953"/>
                </a:cubicBezTo>
                <a:cubicBezTo>
                  <a:pt x="322660" y="444897"/>
                  <a:pt x="319286" y="447179"/>
                  <a:pt x="315450" y="448766"/>
                </a:cubicBezTo>
                <a:cubicBezTo>
                  <a:pt x="311580" y="450354"/>
                  <a:pt x="307578" y="451147"/>
                  <a:pt x="303444" y="451147"/>
                </a:cubicBezTo>
                <a:cubicBezTo>
                  <a:pt x="299277" y="451147"/>
                  <a:pt x="295275" y="450354"/>
                  <a:pt x="291439" y="448766"/>
                </a:cubicBezTo>
                <a:cubicBezTo>
                  <a:pt x="287569" y="447179"/>
                  <a:pt x="284196" y="444897"/>
                  <a:pt x="281252" y="441953"/>
                </a:cubicBezTo>
                <a:cubicBezTo>
                  <a:pt x="278309" y="439010"/>
                  <a:pt x="276027" y="435636"/>
                  <a:pt x="274439" y="431767"/>
                </a:cubicBezTo>
                <a:cubicBezTo>
                  <a:pt x="272852" y="427930"/>
                  <a:pt x="272058" y="423928"/>
                  <a:pt x="272058" y="419761"/>
                </a:cubicBezTo>
                <a:cubicBezTo>
                  <a:pt x="272058" y="415627"/>
                  <a:pt x="272852" y="411625"/>
                  <a:pt x="274439" y="407756"/>
                </a:cubicBezTo>
                <a:cubicBezTo>
                  <a:pt x="276027" y="403919"/>
                  <a:pt x="278309" y="400546"/>
                  <a:pt x="281252" y="397602"/>
                </a:cubicBezTo>
                <a:cubicBezTo>
                  <a:pt x="284196" y="394659"/>
                  <a:pt x="287569" y="392377"/>
                  <a:pt x="291439" y="390789"/>
                </a:cubicBezTo>
                <a:cubicBezTo>
                  <a:pt x="295275" y="389202"/>
                  <a:pt x="299277" y="388408"/>
                  <a:pt x="303444" y="388408"/>
                </a:cubicBezTo>
                <a:close/>
                <a:moveTo>
                  <a:pt x="167680" y="388408"/>
                </a:moveTo>
                <a:cubicBezTo>
                  <a:pt x="171847" y="388408"/>
                  <a:pt x="175849" y="389202"/>
                  <a:pt x="179686" y="390789"/>
                </a:cubicBezTo>
                <a:cubicBezTo>
                  <a:pt x="183522" y="392377"/>
                  <a:pt x="186929" y="394659"/>
                  <a:pt x="189872" y="397602"/>
                </a:cubicBezTo>
                <a:cubicBezTo>
                  <a:pt x="192816" y="400546"/>
                  <a:pt x="195065" y="403919"/>
                  <a:pt x="196652" y="407756"/>
                </a:cubicBezTo>
                <a:cubicBezTo>
                  <a:pt x="198273" y="411625"/>
                  <a:pt x="199066" y="415627"/>
                  <a:pt x="199066" y="419761"/>
                </a:cubicBezTo>
                <a:cubicBezTo>
                  <a:pt x="199066" y="423928"/>
                  <a:pt x="198273" y="427930"/>
                  <a:pt x="196652" y="431767"/>
                </a:cubicBezTo>
                <a:cubicBezTo>
                  <a:pt x="195065" y="435636"/>
                  <a:pt x="192816" y="439010"/>
                  <a:pt x="189872" y="441953"/>
                </a:cubicBezTo>
                <a:cubicBezTo>
                  <a:pt x="186929" y="444897"/>
                  <a:pt x="183522" y="447179"/>
                  <a:pt x="179686" y="448766"/>
                </a:cubicBezTo>
                <a:cubicBezTo>
                  <a:pt x="175849" y="450354"/>
                  <a:pt x="171847" y="451147"/>
                  <a:pt x="167680" y="451147"/>
                </a:cubicBezTo>
                <a:cubicBezTo>
                  <a:pt x="163513" y="451147"/>
                  <a:pt x="159511" y="450354"/>
                  <a:pt x="155675" y="448766"/>
                </a:cubicBezTo>
                <a:cubicBezTo>
                  <a:pt x="151838" y="447179"/>
                  <a:pt x="148432" y="444897"/>
                  <a:pt x="145521" y="441953"/>
                </a:cubicBezTo>
                <a:cubicBezTo>
                  <a:pt x="142578" y="439010"/>
                  <a:pt x="140296" y="435636"/>
                  <a:pt x="138708" y="431767"/>
                </a:cubicBezTo>
                <a:cubicBezTo>
                  <a:pt x="137121" y="427930"/>
                  <a:pt x="136327" y="423928"/>
                  <a:pt x="136327" y="419761"/>
                </a:cubicBezTo>
                <a:cubicBezTo>
                  <a:pt x="136327" y="415627"/>
                  <a:pt x="137121" y="411625"/>
                  <a:pt x="138708" y="407756"/>
                </a:cubicBezTo>
                <a:cubicBezTo>
                  <a:pt x="140296" y="403919"/>
                  <a:pt x="142578" y="400546"/>
                  <a:pt x="145521" y="397602"/>
                </a:cubicBezTo>
                <a:cubicBezTo>
                  <a:pt x="148432" y="394659"/>
                  <a:pt x="151838" y="392377"/>
                  <a:pt x="155675" y="390789"/>
                </a:cubicBezTo>
                <a:cubicBezTo>
                  <a:pt x="159511" y="389202"/>
                  <a:pt x="163513" y="388408"/>
                  <a:pt x="167680" y="388408"/>
                </a:cubicBezTo>
                <a:close/>
                <a:moveTo>
                  <a:pt x="31386" y="388408"/>
                </a:moveTo>
                <a:cubicBezTo>
                  <a:pt x="35520" y="388408"/>
                  <a:pt x="39522" y="389202"/>
                  <a:pt x="43392" y="390789"/>
                </a:cubicBezTo>
                <a:cubicBezTo>
                  <a:pt x="47228" y="392377"/>
                  <a:pt x="50602" y="394659"/>
                  <a:pt x="53545" y="397602"/>
                </a:cubicBezTo>
                <a:cubicBezTo>
                  <a:pt x="56489" y="400546"/>
                  <a:pt x="58771" y="403919"/>
                  <a:pt x="60358" y="407756"/>
                </a:cubicBezTo>
                <a:cubicBezTo>
                  <a:pt x="61946" y="411625"/>
                  <a:pt x="62739" y="415627"/>
                  <a:pt x="62739" y="419761"/>
                </a:cubicBezTo>
                <a:cubicBezTo>
                  <a:pt x="62739" y="423928"/>
                  <a:pt x="61946" y="427930"/>
                  <a:pt x="60358" y="431767"/>
                </a:cubicBezTo>
                <a:cubicBezTo>
                  <a:pt x="58771" y="435636"/>
                  <a:pt x="56489" y="439010"/>
                  <a:pt x="53545" y="441953"/>
                </a:cubicBezTo>
                <a:cubicBezTo>
                  <a:pt x="50602" y="444897"/>
                  <a:pt x="47228" y="447179"/>
                  <a:pt x="43392" y="448766"/>
                </a:cubicBezTo>
                <a:cubicBezTo>
                  <a:pt x="39522" y="450354"/>
                  <a:pt x="35520" y="451147"/>
                  <a:pt x="31386" y="451147"/>
                </a:cubicBezTo>
                <a:cubicBezTo>
                  <a:pt x="27219" y="451147"/>
                  <a:pt x="23217" y="450354"/>
                  <a:pt x="19381" y="448766"/>
                </a:cubicBezTo>
                <a:cubicBezTo>
                  <a:pt x="15511" y="447179"/>
                  <a:pt x="12138" y="444897"/>
                  <a:pt x="9194" y="441953"/>
                </a:cubicBezTo>
                <a:cubicBezTo>
                  <a:pt x="6251" y="439010"/>
                  <a:pt x="3969" y="435636"/>
                  <a:pt x="2381" y="431767"/>
                </a:cubicBezTo>
                <a:cubicBezTo>
                  <a:pt x="794" y="427930"/>
                  <a:pt x="0" y="423928"/>
                  <a:pt x="0" y="419761"/>
                </a:cubicBezTo>
                <a:cubicBezTo>
                  <a:pt x="0" y="415627"/>
                  <a:pt x="794" y="411625"/>
                  <a:pt x="2381" y="407756"/>
                </a:cubicBezTo>
                <a:cubicBezTo>
                  <a:pt x="3969" y="403919"/>
                  <a:pt x="6251" y="400546"/>
                  <a:pt x="9194" y="397602"/>
                </a:cubicBezTo>
                <a:cubicBezTo>
                  <a:pt x="12138" y="394659"/>
                  <a:pt x="15511" y="392377"/>
                  <a:pt x="19381" y="390789"/>
                </a:cubicBezTo>
                <a:cubicBezTo>
                  <a:pt x="23217" y="389202"/>
                  <a:pt x="27219" y="388408"/>
                  <a:pt x="31386" y="388408"/>
                </a:cubicBezTo>
                <a:close/>
                <a:moveTo>
                  <a:pt x="164406" y="259358"/>
                </a:moveTo>
                <a:cubicBezTo>
                  <a:pt x="168540" y="258928"/>
                  <a:pt x="172608" y="259325"/>
                  <a:pt x="176576" y="260548"/>
                </a:cubicBezTo>
                <a:cubicBezTo>
                  <a:pt x="180578" y="261739"/>
                  <a:pt x="184183" y="263657"/>
                  <a:pt x="187391" y="266303"/>
                </a:cubicBezTo>
                <a:cubicBezTo>
                  <a:pt x="190599" y="268949"/>
                  <a:pt x="193179" y="272091"/>
                  <a:pt x="195163" y="275762"/>
                </a:cubicBezTo>
                <a:cubicBezTo>
                  <a:pt x="197115" y="279433"/>
                  <a:pt x="198305" y="283336"/>
                  <a:pt x="198702" y="287470"/>
                </a:cubicBezTo>
                <a:cubicBezTo>
                  <a:pt x="199132" y="291604"/>
                  <a:pt x="198735" y="295672"/>
                  <a:pt x="197512" y="299640"/>
                </a:cubicBezTo>
                <a:cubicBezTo>
                  <a:pt x="196321" y="303642"/>
                  <a:pt x="194403" y="307214"/>
                  <a:pt x="191757" y="310455"/>
                </a:cubicBezTo>
                <a:cubicBezTo>
                  <a:pt x="189111" y="313663"/>
                  <a:pt x="185969" y="316243"/>
                  <a:pt x="182298" y="318227"/>
                </a:cubicBezTo>
                <a:cubicBezTo>
                  <a:pt x="178627" y="320179"/>
                  <a:pt x="174724" y="321369"/>
                  <a:pt x="170590" y="321766"/>
                </a:cubicBezTo>
                <a:cubicBezTo>
                  <a:pt x="166456" y="322196"/>
                  <a:pt x="162388" y="321799"/>
                  <a:pt x="158419" y="320576"/>
                </a:cubicBezTo>
                <a:cubicBezTo>
                  <a:pt x="154418" y="319385"/>
                  <a:pt x="150846" y="317467"/>
                  <a:pt x="147605" y="314821"/>
                </a:cubicBezTo>
                <a:cubicBezTo>
                  <a:pt x="144397" y="312175"/>
                  <a:pt x="141817" y="309033"/>
                  <a:pt x="139832" y="305362"/>
                </a:cubicBezTo>
                <a:cubicBezTo>
                  <a:pt x="137881" y="301691"/>
                  <a:pt x="136691" y="297788"/>
                  <a:pt x="136294" y="293654"/>
                </a:cubicBezTo>
                <a:cubicBezTo>
                  <a:pt x="135864" y="289520"/>
                  <a:pt x="136261" y="285452"/>
                  <a:pt x="137484" y="281483"/>
                </a:cubicBezTo>
                <a:cubicBezTo>
                  <a:pt x="138675" y="277482"/>
                  <a:pt x="140593" y="273877"/>
                  <a:pt x="143239" y="270669"/>
                </a:cubicBezTo>
                <a:cubicBezTo>
                  <a:pt x="145885" y="267461"/>
                  <a:pt x="149027" y="264881"/>
                  <a:pt x="152698" y="262896"/>
                </a:cubicBezTo>
                <a:cubicBezTo>
                  <a:pt x="156369" y="260945"/>
                  <a:pt x="160272" y="259755"/>
                  <a:pt x="164406" y="259358"/>
                </a:cubicBezTo>
                <a:close/>
                <a:moveTo>
                  <a:pt x="305660" y="258994"/>
                </a:moveTo>
                <a:cubicBezTo>
                  <a:pt x="309827" y="259291"/>
                  <a:pt x="313762" y="260383"/>
                  <a:pt x="317467" y="262235"/>
                </a:cubicBezTo>
                <a:cubicBezTo>
                  <a:pt x="321204" y="264087"/>
                  <a:pt x="324412" y="266601"/>
                  <a:pt x="327157" y="269742"/>
                </a:cubicBezTo>
                <a:cubicBezTo>
                  <a:pt x="329869" y="272884"/>
                  <a:pt x="331886" y="276423"/>
                  <a:pt x="333209" y="280359"/>
                </a:cubicBezTo>
                <a:cubicBezTo>
                  <a:pt x="334532" y="284328"/>
                  <a:pt x="335028" y="288363"/>
                  <a:pt x="334731" y="292530"/>
                </a:cubicBezTo>
                <a:cubicBezTo>
                  <a:pt x="334433" y="296664"/>
                  <a:pt x="333375" y="300599"/>
                  <a:pt x="331523" y="304337"/>
                </a:cubicBezTo>
                <a:cubicBezTo>
                  <a:pt x="329637" y="308041"/>
                  <a:pt x="327157" y="311249"/>
                  <a:pt x="324015" y="313994"/>
                </a:cubicBezTo>
                <a:cubicBezTo>
                  <a:pt x="320873" y="316706"/>
                  <a:pt x="317301" y="318723"/>
                  <a:pt x="313366" y="320046"/>
                </a:cubicBezTo>
                <a:cubicBezTo>
                  <a:pt x="309430" y="321369"/>
                  <a:pt x="305362" y="321865"/>
                  <a:pt x="301228" y="321568"/>
                </a:cubicBezTo>
                <a:cubicBezTo>
                  <a:pt x="297061" y="321303"/>
                  <a:pt x="293125" y="320212"/>
                  <a:pt x="289421" y="318360"/>
                </a:cubicBezTo>
                <a:cubicBezTo>
                  <a:pt x="285684" y="316474"/>
                  <a:pt x="282476" y="313994"/>
                  <a:pt x="279764" y="310852"/>
                </a:cubicBezTo>
                <a:cubicBezTo>
                  <a:pt x="277018" y="307710"/>
                  <a:pt x="275001" y="304171"/>
                  <a:pt x="273678" y="300203"/>
                </a:cubicBezTo>
                <a:cubicBezTo>
                  <a:pt x="272388" y="296267"/>
                  <a:pt x="271859" y="292232"/>
                  <a:pt x="272157" y="288065"/>
                </a:cubicBezTo>
                <a:cubicBezTo>
                  <a:pt x="272454" y="283931"/>
                  <a:pt x="273546" y="279995"/>
                  <a:pt x="275398" y="276258"/>
                </a:cubicBezTo>
                <a:cubicBezTo>
                  <a:pt x="277250" y="272554"/>
                  <a:pt x="279764" y="269313"/>
                  <a:pt x="282905" y="266601"/>
                </a:cubicBezTo>
                <a:cubicBezTo>
                  <a:pt x="286047" y="263855"/>
                  <a:pt x="289586" y="261838"/>
                  <a:pt x="293522" y="260515"/>
                </a:cubicBezTo>
                <a:cubicBezTo>
                  <a:pt x="297491" y="259225"/>
                  <a:pt x="301526" y="258696"/>
                  <a:pt x="305660" y="258994"/>
                </a:cubicBezTo>
                <a:close/>
                <a:moveTo>
                  <a:pt x="33602" y="258994"/>
                </a:moveTo>
                <a:cubicBezTo>
                  <a:pt x="37770" y="259291"/>
                  <a:pt x="41705" y="260383"/>
                  <a:pt x="45409" y="262235"/>
                </a:cubicBezTo>
                <a:cubicBezTo>
                  <a:pt x="49147" y="264087"/>
                  <a:pt x="52355" y="266600"/>
                  <a:pt x="55100" y="269742"/>
                </a:cubicBezTo>
                <a:cubicBezTo>
                  <a:pt x="57812" y="272884"/>
                  <a:pt x="59829" y="276423"/>
                  <a:pt x="61152" y="280359"/>
                </a:cubicBezTo>
                <a:cubicBezTo>
                  <a:pt x="62475" y="284327"/>
                  <a:pt x="62971" y="288362"/>
                  <a:pt x="62673" y="292530"/>
                </a:cubicBezTo>
                <a:cubicBezTo>
                  <a:pt x="62376" y="296664"/>
                  <a:pt x="61317" y="300599"/>
                  <a:pt x="59432" y="304337"/>
                </a:cubicBezTo>
                <a:cubicBezTo>
                  <a:pt x="57580" y="308041"/>
                  <a:pt x="55067" y="311282"/>
                  <a:pt x="51925" y="313994"/>
                </a:cubicBezTo>
                <a:cubicBezTo>
                  <a:pt x="48783" y="316706"/>
                  <a:pt x="45244" y="318723"/>
                  <a:pt x="41308" y="320046"/>
                </a:cubicBezTo>
                <a:cubicBezTo>
                  <a:pt x="37373" y="321369"/>
                  <a:pt x="33305" y="321865"/>
                  <a:pt x="29171" y="321601"/>
                </a:cubicBezTo>
                <a:cubicBezTo>
                  <a:pt x="25003" y="321303"/>
                  <a:pt x="21068" y="320212"/>
                  <a:pt x="17364" y="318359"/>
                </a:cubicBezTo>
                <a:cubicBezTo>
                  <a:pt x="13626" y="316507"/>
                  <a:pt x="10418" y="313994"/>
                  <a:pt x="7673" y="310852"/>
                </a:cubicBezTo>
                <a:cubicBezTo>
                  <a:pt x="4961" y="307710"/>
                  <a:pt x="2944" y="304171"/>
                  <a:pt x="1621" y="300202"/>
                </a:cubicBezTo>
                <a:cubicBezTo>
                  <a:pt x="298" y="296267"/>
                  <a:pt x="-198" y="292232"/>
                  <a:pt x="99" y="288065"/>
                </a:cubicBezTo>
                <a:cubicBezTo>
                  <a:pt x="397" y="283931"/>
                  <a:pt x="1455" y="279995"/>
                  <a:pt x="3341" y="276258"/>
                </a:cubicBezTo>
                <a:cubicBezTo>
                  <a:pt x="5193" y="272553"/>
                  <a:pt x="7673" y="269312"/>
                  <a:pt x="10815" y="266600"/>
                </a:cubicBezTo>
                <a:cubicBezTo>
                  <a:pt x="13990" y="263855"/>
                  <a:pt x="17529" y="261838"/>
                  <a:pt x="21465" y="260548"/>
                </a:cubicBezTo>
                <a:cubicBezTo>
                  <a:pt x="25400" y="259225"/>
                  <a:pt x="29468" y="258696"/>
                  <a:pt x="33602" y="258994"/>
                </a:cubicBezTo>
                <a:close/>
                <a:moveTo>
                  <a:pt x="303444" y="129447"/>
                </a:moveTo>
                <a:cubicBezTo>
                  <a:pt x="320543" y="129447"/>
                  <a:pt x="334797" y="143735"/>
                  <a:pt x="334797" y="160833"/>
                </a:cubicBezTo>
                <a:cubicBezTo>
                  <a:pt x="334797" y="178527"/>
                  <a:pt x="320543" y="192186"/>
                  <a:pt x="303444" y="192186"/>
                </a:cubicBezTo>
                <a:cubicBezTo>
                  <a:pt x="286312" y="192186"/>
                  <a:pt x="272058" y="177932"/>
                  <a:pt x="272058" y="160833"/>
                </a:cubicBezTo>
                <a:cubicBezTo>
                  <a:pt x="272058" y="143735"/>
                  <a:pt x="286312" y="129447"/>
                  <a:pt x="303444" y="129447"/>
                </a:cubicBezTo>
                <a:close/>
                <a:moveTo>
                  <a:pt x="167680" y="129447"/>
                </a:moveTo>
                <a:cubicBezTo>
                  <a:pt x="184812" y="129447"/>
                  <a:pt x="199066" y="143735"/>
                  <a:pt x="199066" y="160833"/>
                </a:cubicBezTo>
                <a:cubicBezTo>
                  <a:pt x="198471" y="178527"/>
                  <a:pt x="184812" y="192186"/>
                  <a:pt x="167680" y="192186"/>
                </a:cubicBezTo>
                <a:cubicBezTo>
                  <a:pt x="150581" y="192186"/>
                  <a:pt x="136327" y="177932"/>
                  <a:pt x="136327" y="160833"/>
                </a:cubicBezTo>
                <a:cubicBezTo>
                  <a:pt x="136327" y="143735"/>
                  <a:pt x="150581" y="129447"/>
                  <a:pt x="167680" y="129447"/>
                </a:cubicBezTo>
                <a:close/>
                <a:moveTo>
                  <a:pt x="31386" y="129447"/>
                </a:moveTo>
                <a:cubicBezTo>
                  <a:pt x="48485" y="129447"/>
                  <a:pt x="62739" y="143735"/>
                  <a:pt x="62739" y="160833"/>
                </a:cubicBezTo>
                <a:cubicBezTo>
                  <a:pt x="62739" y="178527"/>
                  <a:pt x="48485" y="192186"/>
                  <a:pt x="31386" y="192186"/>
                </a:cubicBezTo>
                <a:cubicBezTo>
                  <a:pt x="14254" y="192186"/>
                  <a:pt x="0" y="177932"/>
                  <a:pt x="0" y="160833"/>
                </a:cubicBezTo>
                <a:cubicBezTo>
                  <a:pt x="0" y="143735"/>
                  <a:pt x="14254" y="129447"/>
                  <a:pt x="31386" y="129447"/>
                </a:cubicBezTo>
                <a:close/>
                <a:moveTo>
                  <a:pt x="303444" y="0"/>
                </a:moveTo>
                <a:cubicBezTo>
                  <a:pt x="320543" y="0"/>
                  <a:pt x="334797" y="14254"/>
                  <a:pt x="334797" y="31353"/>
                </a:cubicBezTo>
                <a:cubicBezTo>
                  <a:pt x="334797" y="48485"/>
                  <a:pt x="320543" y="62739"/>
                  <a:pt x="303444" y="62739"/>
                </a:cubicBezTo>
                <a:cubicBezTo>
                  <a:pt x="286312" y="62739"/>
                  <a:pt x="272058" y="48485"/>
                  <a:pt x="272058" y="31353"/>
                </a:cubicBezTo>
                <a:cubicBezTo>
                  <a:pt x="272058" y="14254"/>
                  <a:pt x="286312" y="0"/>
                  <a:pt x="303444" y="0"/>
                </a:cubicBezTo>
                <a:close/>
                <a:moveTo>
                  <a:pt x="167680" y="0"/>
                </a:moveTo>
                <a:cubicBezTo>
                  <a:pt x="184812" y="0"/>
                  <a:pt x="199066" y="14254"/>
                  <a:pt x="199066" y="31353"/>
                </a:cubicBezTo>
                <a:cubicBezTo>
                  <a:pt x="199066" y="48485"/>
                  <a:pt x="184812" y="62739"/>
                  <a:pt x="167680" y="62739"/>
                </a:cubicBezTo>
                <a:cubicBezTo>
                  <a:pt x="150581" y="62739"/>
                  <a:pt x="136327" y="48485"/>
                  <a:pt x="136327" y="31353"/>
                </a:cubicBezTo>
                <a:cubicBezTo>
                  <a:pt x="136327" y="14254"/>
                  <a:pt x="150581" y="0"/>
                  <a:pt x="167680" y="0"/>
                </a:cubicBezTo>
                <a:close/>
                <a:moveTo>
                  <a:pt x="31386" y="0"/>
                </a:moveTo>
                <a:cubicBezTo>
                  <a:pt x="48485" y="0"/>
                  <a:pt x="62739" y="14254"/>
                  <a:pt x="62739" y="31353"/>
                </a:cubicBezTo>
                <a:cubicBezTo>
                  <a:pt x="62739" y="48485"/>
                  <a:pt x="48485" y="62739"/>
                  <a:pt x="31386" y="62739"/>
                </a:cubicBezTo>
                <a:cubicBezTo>
                  <a:pt x="14254" y="62739"/>
                  <a:pt x="0" y="48485"/>
                  <a:pt x="0" y="31353"/>
                </a:cubicBezTo>
                <a:cubicBezTo>
                  <a:pt x="0" y="14254"/>
                  <a:pt x="14254" y="0"/>
                  <a:pt x="31386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0"/>
          </a:gradFill>
          <a:ln w="8467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86611" y="4707819"/>
            <a:ext cx="492668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Here is where your presentation begins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35777" y="6324666"/>
            <a:ext cx="108000" cy="108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985268" y="6324666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134759" y="6324666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284250" y="6324666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741466" y="1334344"/>
            <a:ext cx="5002027" cy="30925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r>
              <a:rPr kumimoji="1" lang="en-US" altLang="zh-CN" sz="3500">
                <a:ln w="12700">
                  <a:noFill/>
                </a:ln>
                <a:solidFill>
                  <a:srgbClr val="62CD8C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Literasi FurnitureSumber Gambar dan Detail Tabel untuk Pendidikan</a:t>
            </a:r>
            <a:endParaRPr kumimoji="1" lang="zh-CN" altLang="en-US"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3616960" y="4378477"/>
            <a:ext cx="7879714" cy="11701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solidFill>
              <a:schemeClr val="bg1">
                <a:lumMod val="65000"/>
              </a:schemeClr>
            </a:solidFill>
            <a:miter/>
          </a:ln>
        </p:spPr>
        <p:txBody>
          <a:bodyPr vert="horz" wrap="square" lIns="216000" tIns="45720" rIns="21600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95325" y="3772446"/>
            <a:ext cx="2921635" cy="1776172"/>
          </a:xfrm>
          <a:prstGeom prst="round1Rect">
            <a:avLst>
              <a:gd name="adj" fmla="val 40491"/>
            </a:avLst>
          </a:pr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>
            <a:outerShdw dist="190500" blurRad="330200" dir="5400000" sx="90000" sy="90000" kx="0" ky="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3147060" y="3776256"/>
            <a:ext cx="458455" cy="458455"/>
          </a:xfrm>
          <a:custGeom>
            <a:avLst/>
            <a:gdLst>
              <a:gd name="connsiteX0" fmla="*/ 0 w 510591"/>
              <a:gd name="connsiteY0" fmla="*/ 0 h 510591"/>
              <a:gd name="connsiteX1" fmla="*/ 187095 w 510591"/>
              <a:gd name="connsiteY1" fmla="*/ 0 h 510591"/>
              <a:gd name="connsiteX2" fmla="*/ 510591 w 510591"/>
              <a:gd name="connsiteY2" fmla="*/ 323496 h 510591"/>
              <a:gd name="connsiteX3" fmla="*/ 510591 w 510591"/>
              <a:gd name="connsiteY3" fmla="*/ 510591 h 510591"/>
              <a:gd name="connsiteX4" fmla="*/ 0 w 510591"/>
              <a:gd name="connsiteY4" fmla="*/ 0 h 510591"/>
            </a:gdLst>
            <a:rect l="l" t="t" r="r" b="b"/>
            <a:pathLst>
              <a:path w="510591" h="510591">
                <a:moveTo>
                  <a:pt x="0" y="0"/>
                </a:moveTo>
                <a:lnTo>
                  <a:pt x="187095" y="0"/>
                </a:lnTo>
                <a:cubicBezTo>
                  <a:pt x="365757" y="0"/>
                  <a:pt x="510591" y="144834"/>
                  <a:pt x="510591" y="323496"/>
                </a:cubicBezTo>
                <a:lnTo>
                  <a:pt x="510591" y="510591"/>
                </a:lnTo>
                <a:cubicBezTo>
                  <a:pt x="510591" y="228599"/>
                  <a:pt x="281992" y="0"/>
                  <a:pt x="0" y="0"/>
                </a:cubicBezTo>
                <a:close/>
              </a:path>
            </a:pathLst>
          </a:cu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>
            <a:outerShdw dist="190500" blurRad="330200" dir="5400000" sx="90000" sy="90000" kx="0" ky="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015049" y="3722575"/>
            <a:ext cx="3437810" cy="70391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b"/>
          <a:lstStyle/>
          <a:p>
            <a:pPr algn="r"/>
            <a:r>
              <a:rPr kumimoji="1" lang="en-US" altLang="zh-CN" sz="3200">
                <a:ln w="12700">
                  <a:noFill/>
                </a:ln>
                <a:solidFill>
                  <a:srgbClr val="62CD8C">
                    <a:alpha val="50000"/>
                  </a:srgbClr>
                </a:solidFill>
                <a:latin typeface="poppins-bold"/>
                <a:ea typeface="poppins-bold"/>
                <a:cs typeface="poppins-bold"/>
              </a:rPr>
              <a:t>PART 02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19120" y="4062090"/>
            <a:ext cx="2674044" cy="11968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Contoh Visual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8058864" y="1518122"/>
            <a:ext cx="3437810" cy="70391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b"/>
          <a:lstStyle/>
          <a:p>
            <a:pPr algn="r"/>
            <a:r>
              <a:rPr kumimoji="1" lang="en-US" altLang="zh-CN" sz="3200">
                <a:ln w="12700">
                  <a:noFill/>
                </a:ln>
                <a:solidFill>
                  <a:srgbClr val="62CD8C">
                    <a:alpha val="50000"/>
                  </a:srgbClr>
                </a:solidFill>
                <a:latin typeface="poppins-bold"/>
                <a:ea typeface="poppins-bold"/>
                <a:cs typeface="poppins-bold"/>
              </a:rPr>
              <a:t>PART 01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616960" y="2175929"/>
            <a:ext cx="7879714" cy="11701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solidFill>
              <a:schemeClr val="bg1">
                <a:lumMod val="65000"/>
              </a:schemeClr>
            </a:solidFill>
            <a:miter/>
          </a:ln>
        </p:spPr>
        <p:txBody>
          <a:bodyPr vert="horz" wrap="square" lIns="216000" tIns="45720" rIns="21600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95325" y="1569898"/>
            <a:ext cx="2921635" cy="1776172"/>
          </a:xfrm>
          <a:prstGeom prst="round1Rect">
            <a:avLst>
              <a:gd name="adj" fmla="val 40491"/>
            </a:avLst>
          </a:pr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>
            <a:outerShdw dist="190500" blurRad="330200" dir="5400000" sx="90000" sy="90000" kx="0" ky="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3147060" y="1573708"/>
            <a:ext cx="458455" cy="458455"/>
          </a:xfrm>
          <a:custGeom>
            <a:avLst/>
            <a:gdLst>
              <a:gd name="connsiteX0" fmla="*/ 0 w 510591"/>
              <a:gd name="connsiteY0" fmla="*/ 0 h 510591"/>
              <a:gd name="connsiteX1" fmla="*/ 187095 w 510591"/>
              <a:gd name="connsiteY1" fmla="*/ 0 h 510591"/>
              <a:gd name="connsiteX2" fmla="*/ 510591 w 510591"/>
              <a:gd name="connsiteY2" fmla="*/ 323496 h 510591"/>
              <a:gd name="connsiteX3" fmla="*/ 510591 w 510591"/>
              <a:gd name="connsiteY3" fmla="*/ 510591 h 510591"/>
              <a:gd name="connsiteX4" fmla="*/ 0 w 510591"/>
              <a:gd name="connsiteY4" fmla="*/ 0 h 510591"/>
            </a:gdLst>
            <a:rect l="l" t="t" r="r" b="b"/>
            <a:pathLst>
              <a:path w="510591" h="510591">
                <a:moveTo>
                  <a:pt x="0" y="0"/>
                </a:moveTo>
                <a:lnTo>
                  <a:pt x="187095" y="0"/>
                </a:lnTo>
                <a:cubicBezTo>
                  <a:pt x="365757" y="0"/>
                  <a:pt x="510591" y="144834"/>
                  <a:pt x="510591" y="323496"/>
                </a:cubicBezTo>
                <a:lnTo>
                  <a:pt x="510591" y="510591"/>
                </a:lnTo>
                <a:cubicBezTo>
                  <a:pt x="510591" y="228599"/>
                  <a:pt x="281992" y="0"/>
                  <a:pt x="0" y="0"/>
                </a:cubicBezTo>
                <a:close/>
              </a:path>
            </a:pathLst>
          </a:cu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>
            <a:outerShdw dist="190500" blurRad="330200" dir="5400000" sx="90000" sy="90000" kx="0" ky="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19120" y="1859542"/>
            <a:ext cx="2674044" cy="11968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Karakteristik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3864680" y="2284283"/>
            <a:ext cx="7384274" cy="9013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Furniture kontemporer sering mencerminkan tren desain terbaru, menggabungkan kenyamanan dan estetika, serta fleksibilitas penggunaan.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3864680" y="4497433"/>
            <a:ext cx="7384274" cy="9013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Contoh visual furniture kontemporer mencakup sofa modular dengan pola warna kontras, meja kerja multifungsi, dan lampu dengan desain unik.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759048" y="486862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Furniture Kontemporer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1">
            <a:off x="338138" y="361215"/>
            <a:ext cx="322262" cy="23167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1">
            <a:off x="490538" y="649448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1">
            <a:off x="490538" y="828120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092" t="0" r="25092" b="0"/>
          <a:stretch>
            <a:fillRect/>
          </a:stretch>
        </p:blipFill>
        <p:spPr>
          <a:xfrm rot="0" flipH="0" flipV="0">
            <a:off x="6138154" y="1124"/>
            <a:ext cx="6096000" cy="6857999"/>
          </a:xfrm>
          <a:custGeom>
            <a:avLst/>
            <a:gdLst/>
            <a:rect l="l" t="t" r="r" b="b"/>
            <a:pathLst>
              <a:path w="6096000" h="6858000">
                <a:moveTo>
                  <a:pt x="3360674" y="0"/>
                </a:moveTo>
                <a:lnTo>
                  <a:pt x="4928489" y="0"/>
                </a:lnTo>
                <a:lnTo>
                  <a:pt x="5873369" y="0"/>
                </a:lnTo>
                <a:lnTo>
                  <a:pt x="6096000" y="0"/>
                </a:lnTo>
                <a:lnTo>
                  <a:pt x="6096000" y="6857999"/>
                </a:lnTo>
                <a:lnTo>
                  <a:pt x="3360674" y="6857999"/>
                </a:lnTo>
                <a:lnTo>
                  <a:pt x="3360674" y="6382702"/>
                </a:lnTo>
                <a:lnTo>
                  <a:pt x="2259584" y="4689475"/>
                </a:lnTo>
                <a:lnTo>
                  <a:pt x="984250" y="4689475"/>
                </a:lnTo>
                <a:lnTo>
                  <a:pt x="0" y="3427984"/>
                </a:lnTo>
                <a:lnTo>
                  <a:pt x="984250" y="2172462"/>
                </a:lnTo>
                <a:lnTo>
                  <a:pt x="2259584" y="2172462"/>
                </a:lnTo>
                <a:lnTo>
                  <a:pt x="3360674" y="47529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6246507" y="1594193"/>
            <a:ext cx="2847785" cy="1152589"/>
          </a:xfrm>
          <a:custGeom>
            <a:avLst/>
            <a:gdLst/>
            <a:rect l="l" t="t" r="r" b="b"/>
            <a:pathLst>
              <a:path w="5695569" h="2305177">
                <a:moveTo>
                  <a:pt x="2503170" y="2305177"/>
                </a:moveTo>
                <a:lnTo>
                  <a:pt x="0" y="1485265"/>
                </a:lnTo>
                <a:lnTo>
                  <a:pt x="3192399" y="0"/>
                </a:lnTo>
                <a:lnTo>
                  <a:pt x="5695569" y="827786"/>
                </a:lnTo>
                <a:lnTo>
                  <a:pt x="2503170" y="230517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498097" y="0"/>
            <a:ext cx="2522982" cy="2746756"/>
          </a:xfrm>
          <a:custGeom>
            <a:avLst/>
            <a:gdLst/>
            <a:rect l="l" t="t" r="r" b="b"/>
            <a:pathLst>
              <a:path w="5045964" h="5493512">
                <a:moveTo>
                  <a:pt x="5045964" y="0"/>
                </a:moveTo>
                <a:lnTo>
                  <a:pt x="3192399" y="4016121"/>
                </a:lnTo>
                <a:lnTo>
                  <a:pt x="0" y="5493512"/>
                </a:lnTo>
                <a:lnTo>
                  <a:pt x="3014091" y="1730883"/>
                </a:lnTo>
                <a:lnTo>
                  <a:pt x="859536" y="0"/>
                </a:lnTo>
                <a:lnTo>
                  <a:pt x="50459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246507" y="4111235"/>
            <a:ext cx="2847785" cy="1152589"/>
          </a:xfrm>
          <a:custGeom>
            <a:avLst/>
            <a:gdLst/>
            <a:rect l="l" t="t" r="r" b="b"/>
            <a:pathLst>
              <a:path w="5695569" h="2305177">
                <a:moveTo>
                  <a:pt x="2503170" y="0"/>
                </a:moveTo>
                <a:lnTo>
                  <a:pt x="0" y="827786"/>
                </a:lnTo>
                <a:lnTo>
                  <a:pt x="3192399" y="2305177"/>
                </a:lnTo>
                <a:lnTo>
                  <a:pt x="5695569" y="1485265"/>
                </a:lnTo>
                <a:lnTo>
                  <a:pt x="250317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498097" y="4134682"/>
            <a:ext cx="2522982" cy="2746756"/>
          </a:xfrm>
          <a:custGeom>
            <a:avLst/>
            <a:gdLst/>
            <a:rect l="l" t="t" r="r" b="b"/>
            <a:pathLst>
              <a:path w="5045964" h="5493512">
                <a:moveTo>
                  <a:pt x="5045964" y="5493512"/>
                </a:moveTo>
                <a:lnTo>
                  <a:pt x="3192399" y="1485265"/>
                </a:lnTo>
                <a:lnTo>
                  <a:pt x="0" y="0"/>
                </a:lnTo>
                <a:lnTo>
                  <a:pt x="3014091" y="3762629"/>
                </a:lnTo>
                <a:lnTo>
                  <a:pt x="859536" y="5493512"/>
                </a:lnTo>
                <a:lnTo>
                  <a:pt x="5045964" y="54935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743494" y="1594194"/>
            <a:ext cx="2099183" cy="3669602"/>
          </a:xfrm>
          <a:custGeom>
            <a:avLst/>
            <a:gdLst/>
            <a:rect l="l" t="t" r="r" b="b"/>
            <a:pathLst>
              <a:path w="4198366" h="7339203">
                <a:moveTo>
                  <a:pt x="1005967" y="1485265"/>
                </a:moveTo>
                <a:lnTo>
                  <a:pt x="4198366" y="0"/>
                </a:lnTo>
                <a:lnTo>
                  <a:pt x="1259459" y="3667633"/>
                </a:lnTo>
                <a:lnTo>
                  <a:pt x="4198366" y="7339203"/>
                </a:lnTo>
                <a:lnTo>
                  <a:pt x="1005967" y="5861939"/>
                </a:lnTo>
                <a:lnTo>
                  <a:pt x="0" y="3667633"/>
                </a:lnTo>
                <a:lnTo>
                  <a:pt x="1005967" y="14852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37103" y="884368"/>
            <a:ext cx="1498167" cy="18604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66986" y="495351"/>
            <a:ext cx="334814" cy="838993"/>
          </a:xfrm>
          <a:custGeom>
            <a:avLst/>
            <a:gdLst>
              <a:gd name="connsiteX0" fmla="*/ 303444 w 334814"/>
              <a:gd name="connsiteY0" fmla="*/ 776254 h 838993"/>
              <a:gd name="connsiteX1" fmla="*/ 315450 w 334814"/>
              <a:gd name="connsiteY1" fmla="*/ 778635 h 838993"/>
              <a:gd name="connsiteX2" fmla="*/ 325603 w 334814"/>
              <a:gd name="connsiteY2" fmla="*/ 785448 h 838993"/>
              <a:gd name="connsiteX3" fmla="*/ 332416 w 334814"/>
              <a:gd name="connsiteY3" fmla="*/ 795602 h 838993"/>
              <a:gd name="connsiteX4" fmla="*/ 334797 w 334814"/>
              <a:gd name="connsiteY4" fmla="*/ 807607 h 838993"/>
              <a:gd name="connsiteX5" fmla="*/ 332416 w 334814"/>
              <a:gd name="connsiteY5" fmla="*/ 819613 h 838993"/>
              <a:gd name="connsiteX6" fmla="*/ 325603 w 334814"/>
              <a:gd name="connsiteY6" fmla="*/ 829799 h 838993"/>
              <a:gd name="connsiteX7" fmla="*/ 315450 w 334814"/>
              <a:gd name="connsiteY7" fmla="*/ 836612 h 838993"/>
              <a:gd name="connsiteX8" fmla="*/ 303444 w 334814"/>
              <a:gd name="connsiteY8" fmla="*/ 838993 h 838993"/>
              <a:gd name="connsiteX9" fmla="*/ 291439 w 334814"/>
              <a:gd name="connsiteY9" fmla="*/ 836612 h 838993"/>
              <a:gd name="connsiteX10" fmla="*/ 281252 w 334814"/>
              <a:gd name="connsiteY10" fmla="*/ 829799 h 838993"/>
              <a:gd name="connsiteX11" fmla="*/ 274439 w 334814"/>
              <a:gd name="connsiteY11" fmla="*/ 819613 h 838993"/>
              <a:gd name="connsiteX12" fmla="*/ 272058 w 334814"/>
              <a:gd name="connsiteY12" fmla="*/ 807607 h 838993"/>
              <a:gd name="connsiteX13" fmla="*/ 274439 w 334814"/>
              <a:gd name="connsiteY13" fmla="*/ 795602 h 838993"/>
              <a:gd name="connsiteX14" fmla="*/ 281252 w 334814"/>
              <a:gd name="connsiteY14" fmla="*/ 785448 h 838993"/>
              <a:gd name="connsiteX15" fmla="*/ 291439 w 334814"/>
              <a:gd name="connsiteY15" fmla="*/ 778635 h 838993"/>
              <a:gd name="connsiteX16" fmla="*/ 303444 w 334814"/>
              <a:gd name="connsiteY16" fmla="*/ 776254 h 838993"/>
              <a:gd name="connsiteX17" fmla="*/ 167680 w 334814"/>
              <a:gd name="connsiteY17" fmla="*/ 776254 h 838993"/>
              <a:gd name="connsiteX18" fmla="*/ 179686 w 334814"/>
              <a:gd name="connsiteY18" fmla="*/ 778635 h 838993"/>
              <a:gd name="connsiteX19" fmla="*/ 189872 w 334814"/>
              <a:gd name="connsiteY19" fmla="*/ 785448 h 838993"/>
              <a:gd name="connsiteX20" fmla="*/ 196652 w 334814"/>
              <a:gd name="connsiteY20" fmla="*/ 795602 h 838993"/>
              <a:gd name="connsiteX21" fmla="*/ 199066 w 334814"/>
              <a:gd name="connsiteY21" fmla="*/ 807607 h 838993"/>
              <a:gd name="connsiteX22" fmla="*/ 196652 w 334814"/>
              <a:gd name="connsiteY22" fmla="*/ 819613 h 838993"/>
              <a:gd name="connsiteX23" fmla="*/ 189872 w 334814"/>
              <a:gd name="connsiteY23" fmla="*/ 829799 h 838993"/>
              <a:gd name="connsiteX24" fmla="*/ 179686 w 334814"/>
              <a:gd name="connsiteY24" fmla="*/ 836612 h 838993"/>
              <a:gd name="connsiteX25" fmla="*/ 167680 w 334814"/>
              <a:gd name="connsiteY25" fmla="*/ 838993 h 838993"/>
              <a:gd name="connsiteX26" fmla="*/ 155675 w 334814"/>
              <a:gd name="connsiteY26" fmla="*/ 836612 h 838993"/>
              <a:gd name="connsiteX27" fmla="*/ 145521 w 334814"/>
              <a:gd name="connsiteY27" fmla="*/ 829799 h 838993"/>
              <a:gd name="connsiteX28" fmla="*/ 138708 w 334814"/>
              <a:gd name="connsiteY28" fmla="*/ 819613 h 838993"/>
              <a:gd name="connsiteX29" fmla="*/ 136327 w 334814"/>
              <a:gd name="connsiteY29" fmla="*/ 807607 h 838993"/>
              <a:gd name="connsiteX30" fmla="*/ 138708 w 334814"/>
              <a:gd name="connsiteY30" fmla="*/ 795602 h 838993"/>
              <a:gd name="connsiteX31" fmla="*/ 145521 w 334814"/>
              <a:gd name="connsiteY31" fmla="*/ 785448 h 838993"/>
              <a:gd name="connsiteX32" fmla="*/ 155675 w 334814"/>
              <a:gd name="connsiteY32" fmla="*/ 778635 h 838993"/>
              <a:gd name="connsiteX33" fmla="*/ 167680 w 334814"/>
              <a:gd name="connsiteY33" fmla="*/ 776254 h 838993"/>
              <a:gd name="connsiteX34" fmla="*/ 31386 w 334814"/>
              <a:gd name="connsiteY34" fmla="*/ 776254 h 838993"/>
              <a:gd name="connsiteX35" fmla="*/ 43392 w 334814"/>
              <a:gd name="connsiteY35" fmla="*/ 778635 h 838993"/>
              <a:gd name="connsiteX36" fmla="*/ 53545 w 334814"/>
              <a:gd name="connsiteY36" fmla="*/ 785448 h 838993"/>
              <a:gd name="connsiteX37" fmla="*/ 60358 w 334814"/>
              <a:gd name="connsiteY37" fmla="*/ 795602 h 838993"/>
              <a:gd name="connsiteX38" fmla="*/ 62739 w 334814"/>
              <a:gd name="connsiteY38" fmla="*/ 807607 h 838993"/>
              <a:gd name="connsiteX39" fmla="*/ 60358 w 334814"/>
              <a:gd name="connsiteY39" fmla="*/ 819613 h 838993"/>
              <a:gd name="connsiteX40" fmla="*/ 53545 w 334814"/>
              <a:gd name="connsiteY40" fmla="*/ 829799 h 838993"/>
              <a:gd name="connsiteX41" fmla="*/ 43392 w 334814"/>
              <a:gd name="connsiteY41" fmla="*/ 836612 h 838993"/>
              <a:gd name="connsiteX42" fmla="*/ 31386 w 334814"/>
              <a:gd name="connsiteY42" fmla="*/ 838993 h 838993"/>
              <a:gd name="connsiteX43" fmla="*/ 19381 w 334814"/>
              <a:gd name="connsiteY43" fmla="*/ 836612 h 838993"/>
              <a:gd name="connsiteX44" fmla="*/ 9194 w 334814"/>
              <a:gd name="connsiteY44" fmla="*/ 829799 h 838993"/>
              <a:gd name="connsiteX45" fmla="*/ 2381 w 334814"/>
              <a:gd name="connsiteY45" fmla="*/ 819613 h 838993"/>
              <a:gd name="connsiteX46" fmla="*/ 0 w 334814"/>
              <a:gd name="connsiteY46" fmla="*/ 807607 h 838993"/>
              <a:gd name="connsiteX47" fmla="*/ 2381 w 334814"/>
              <a:gd name="connsiteY47" fmla="*/ 795602 h 838993"/>
              <a:gd name="connsiteX48" fmla="*/ 9194 w 334814"/>
              <a:gd name="connsiteY48" fmla="*/ 785448 h 838993"/>
              <a:gd name="connsiteX49" fmla="*/ 19381 w 334814"/>
              <a:gd name="connsiteY49" fmla="*/ 778635 h 838993"/>
              <a:gd name="connsiteX50" fmla="*/ 31386 w 334814"/>
              <a:gd name="connsiteY50" fmla="*/ 776254 h 838993"/>
              <a:gd name="connsiteX51" fmla="*/ 303444 w 334814"/>
              <a:gd name="connsiteY51" fmla="*/ 646774 h 838993"/>
              <a:gd name="connsiteX52" fmla="*/ 315450 w 334814"/>
              <a:gd name="connsiteY52" fmla="*/ 649155 h 838993"/>
              <a:gd name="connsiteX53" fmla="*/ 325603 w 334814"/>
              <a:gd name="connsiteY53" fmla="*/ 655968 h 838993"/>
              <a:gd name="connsiteX54" fmla="*/ 332416 w 334814"/>
              <a:gd name="connsiteY54" fmla="*/ 666155 h 838993"/>
              <a:gd name="connsiteX55" fmla="*/ 334797 w 334814"/>
              <a:gd name="connsiteY55" fmla="*/ 678160 h 838993"/>
              <a:gd name="connsiteX56" fmla="*/ 332416 w 334814"/>
              <a:gd name="connsiteY56" fmla="*/ 690166 h 838993"/>
              <a:gd name="connsiteX57" fmla="*/ 325603 w 334814"/>
              <a:gd name="connsiteY57" fmla="*/ 700319 h 838993"/>
              <a:gd name="connsiteX58" fmla="*/ 315450 w 334814"/>
              <a:gd name="connsiteY58" fmla="*/ 707132 h 838993"/>
              <a:gd name="connsiteX59" fmla="*/ 303444 w 334814"/>
              <a:gd name="connsiteY59" fmla="*/ 709513 h 838993"/>
              <a:gd name="connsiteX60" fmla="*/ 291439 w 334814"/>
              <a:gd name="connsiteY60" fmla="*/ 707132 h 838993"/>
              <a:gd name="connsiteX61" fmla="*/ 281252 w 334814"/>
              <a:gd name="connsiteY61" fmla="*/ 700319 h 838993"/>
              <a:gd name="connsiteX62" fmla="*/ 274439 w 334814"/>
              <a:gd name="connsiteY62" fmla="*/ 690166 h 838993"/>
              <a:gd name="connsiteX63" fmla="*/ 272058 w 334814"/>
              <a:gd name="connsiteY63" fmla="*/ 678160 h 838993"/>
              <a:gd name="connsiteX64" fmla="*/ 274439 w 334814"/>
              <a:gd name="connsiteY64" fmla="*/ 666155 h 838993"/>
              <a:gd name="connsiteX65" fmla="*/ 281252 w 334814"/>
              <a:gd name="connsiteY65" fmla="*/ 655968 h 838993"/>
              <a:gd name="connsiteX66" fmla="*/ 291439 w 334814"/>
              <a:gd name="connsiteY66" fmla="*/ 649155 h 838993"/>
              <a:gd name="connsiteX67" fmla="*/ 303444 w 334814"/>
              <a:gd name="connsiteY67" fmla="*/ 646774 h 838993"/>
              <a:gd name="connsiteX68" fmla="*/ 167680 w 334814"/>
              <a:gd name="connsiteY68" fmla="*/ 646774 h 838993"/>
              <a:gd name="connsiteX69" fmla="*/ 179686 w 334814"/>
              <a:gd name="connsiteY69" fmla="*/ 649155 h 838993"/>
              <a:gd name="connsiteX70" fmla="*/ 189872 w 334814"/>
              <a:gd name="connsiteY70" fmla="*/ 655968 h 838993"/>
              <a:gd name="connsiteX71" fmla="*/ 196652 w 334814"/>
              <a:gd name="connsiteY71" fmla="*/ 666155 h 838993"/>
              <a:gd name="connsiteX72" fmla="*/ 199066 w 334814"/>
              <a:gd name="connsiteY72" fmla="*/ 678160 h 838993"/>
              <a:gd name="connsiteX73" fmla="*/ 196652 w 334814"/>
              <a:gd name="connsiteY73" fmla="*/ 690166 h 838993"/>
              <a:gd name="connsiteX74" fmla="*/ 189872 w 334814"/>
              <a:gd name="connsiteY74" fmla="*/ 700319 h 838993"/>
              <a:gd name="connsiteX75" fmla="*/ 179686 w 334814"/>
              <a:gd name="connsiteY75" fmla="*/ 707132 h 838993"/>
              <a:gd name="connsiteX76" fmla="*/ 167680 w 334814"/>
              <a:gd name="connsiteY76" fmla="*/ 709513 h 838993"/>
              <a:gd name="connsiteX77" fmla="*/ 155675 w 334814"/>
              <a:gd name="connsiteY77" fmla="*/ 707132 h 838993"/>
              <a:gd name="connsiteX78" fmla="*/ 145521 w 334814"/>
              <a:gd name="connsiteY78" fmla="*/ 700319 h 838993"/>
              <a:gd name="connsiteX79" fmla="*/ 138708 w 334814"/>
              <a:gd name="connsiteY79" fmla="*/ 690166 h 838993"/>
              <a:gd name="connsiteX80" fmla="*/ 136327 w 334814"/>
              <a:gd name="connsiteY80" fmla="*/ 678160 h 838993"/>
              <a:gd name="connsiteX81" fmla="*/ 138708 w 334814"/>
              <a:gd name="connsiteY81" fmla="*/ 666155 h 838993"/>
              <a:gd name="connsiteX82" fmla="*/ 145521 w 334814"/>
              <a:gd name="connsiteY82" fmla="*/ 655968 h 838993"/>
              <a:gd name="connsiteX83" fmla="*/ 155675 w 334814"/>
              <a:gd name="connsiteY83" fmla="*/ 649155 h 838993"/>
              <a:gd name="connsiteX84" fmla="*/ 167680 w 334814"/>
              <a:gd name="connsiteY84" fmla="*/ 646774 h 838993"/>
              <a:gd name="connsiteX85" fmla="*/ 31386 w 334814"/>
              <a:gd name="connsiteY85" fmla="*/ 646774 h 838993"/>
              <a:gd name="connsiteX86" fmla="*/ 43392 w 334814"/>
              <a:gd name="connsiteY86" fmla="*/ 649155 h 838993"/>
              <a:gd name="connsiteX87" fmla="*/ 53545 w 334814"/>
              <a:gd name="connsiteY87" fmla="*/ 655968 h 838993"/>
              <a:gd name="connsiteX88" fmla="*/ 60358 w 334814"/>
              <a:gd name="connsiteY88" fmla="*/ 666155 h 838993"/>
              <a:gd name="connsiteX89" fmla="*/ 62739 w 334814"/>
              <a:gd name="connsiteY89" fmla="*/ 678160 h 838993"/>
              <a:gd name="connsiteX90" fmla="*/ 60358 w 334814"/>
              <a:gd name="connsiteY90" fmla="*/ 690166 h 838993"/>
              <a:gd name="connsiteX91" fmla="*/ 53545 w 334814"/>
              <a:gd name="connsiteY91" fmla="*/ 700319 h 838993"/>
              <a:gd name="connsiteX92" fmla="*/ 43392 w 334814"/>
              <a:gd name="connsiteY92" fmla="*/ 707132 h 838993"/>
              <a:gd name="connsiteX93" fmla="*/ 31386 w 334814"/>
              <a:gd name="connsiteY93" fmla="*/ 709513 h 838993"/>
              <a:gd name="connsiteX94" fmla="*/ 19381 w 334814"/>
              <a:gd name="connsiteY94" fmla="*/ 707132 h 838993"/>
              <a:gd name="connsiteX95" fmla="*/ 9194 w 334814"/>
              <a:gd name="connsiteY95" fmla="*/ 700319 h 838993"/>
              <a:gd name="connsiteX96" fmla="*/ 2381 w 334814"/>
              <a:gd name="connsiteY96" fmla="*/ 690166 h 838993"/>
              <a:gd name="connsiteX97" fmla="*/ 0 w 334814"/>
              <a:gd name="connsiteY97" fmla="*/ 678160 h 838993"/>
              <a:gd name="connsiteX98" fmla="*/ 2381 w 334814"/>
              <a:gd name="connsiteY98" fmla="*/ 666155 h 838993"/>
              <a:gd name="connsiteX99" fmla="*/ 9194 w 334814"/>
              <a:gd name="connsiteY99" fmla="*/ 655968 h 838993"/>
              <a:gd name="connsiteX100" fmla="*/ 19381 w 334814"/>
              <a:gd name="connsiteY100" fmla="*/ 649155 h 838993"/>
              <a:gd name="connsiteX101" fmla="*/ 31386 w 334814"/>
              <a:gd name="connsiteY101" fmla="*/ 646774 h 838993"/>
              <a:gd name="connsiteX102" fmla="*/ 303444 w 334814"/>
              <a:gd name="connsiteY102" fmla="*/ 517888 h 838993"/>
              <a:gd name="connsiteX103" fmla="*/ 315450 w 334814"/>
              <a:gd name="connsiteY103" fmla="*/ 520269 h 838993"/>
              <a:gd name="connsiteX104" fmla="*/ 325603 w 334814"/>
              <a:gd name="connsiteY104" fmla="*/ 527049 h 838993"/>
              <a:gd name="connsiteX105" fmla="*/ 332416 w 334814"/>
              <a:gd name="connsiteY105" fmla="*/ 537236 h 838993"/>
              <a:gd name="connsiteX106" fmla="*/ 334797 w 334814"/>
              <a:gd name="connsiteY106" fmla="*/ 549241 h 838993"/>
              <a:gd name="connsiteX107" fmla="*/ 332416 w 334814"/>
              <a:gd name="connsiteY107" fmla="*/ 561247 h 838993"/>
              <a:gd name="connsiteX108" fmla="*/ 325603 w 334814"/>
              <a:gd name="connsiteY108" fmla="*/ 571433 h 838993"/>
              <a:gd name="connsiteX109" fmla="*/ 315450 w 334814"/>
              <a:gd name="connsiteY109" fmla="*/ 578213 h 838993"/>
              <a:gd name="connsiteX110" fmla="*/ 303444 w 334814"/>
              <a:gd name="connsiteY110" fmla="*/ 580627 h 838993"/>
              <a:gd name="connsiteX111" fmla="*/ 291439 w 334814"/>
              <a:gd name="connsiteY111" fmla="*/ 578213 h 838993"/>
              <a:gd name="connsiteX112" fmla="*/ 281252 w 334814"/>
              <a:gd name="connsiteY112" fmla="*/ 571433 h 838993"/>
              <a:gd name="connsiteX113" fmla="*/ 274439 w 334814"/>
              <a:gd name="connsiteY113" fmla="*/ 561247 h 838993"/>
              <a:gd name="connsiteX114" fmla="*/ 272058 w 334814"/>
              <a:gd name="connsiteY114" fmla="*/ 549241 h 838993"/>
              <a:gd name="connsiteX115" fmla="*/ 274439 w 334814"/>
              <a:gd name="connsiteY115" fmla="*/ 537236 h 838993"/>
              <a:gd name="connsiteX116" fmla="*/ 281252 w 334814"/>
              <a:gd name="connsiteY116" fmla="*/ 527049 h 838993"/>
              <a:gd name="connsiteX117" fmla="*/ 291439 w 334814"/>
              <a:gd name="connsiteY117" fmla="*/ 520269 h 838993"/>
              <a:gd name="connsiteX118" fmla="*/ 303444 w 334814"/>
              <a:gd name="connsiteY118" fmla="*/ 517888 h 838993"/>
              <a:gd name="connsiteX119" fmla="*/ 167680 w 334814"/>
              <a:gd name="connsiteY119" fmla="*/ 517888 h 838993"/>
              <a:gd name="connsiteX120" fmla="*/ 179686 w 334814"/>
              <a:gd name="connsiteY120" fmla="*/ 520269 h 838993"/>
              <a:gd name="connsiteX121" fmla="*/ 189872 w 334814"/>
              <a:gd name="connsiteY121" fmla="*/ 527049 h 838993"/>
              <a:gd name="connsiteX122" fmla="*/ 196652 w 334814"/>
              <a:gd name="connsiteY122" fmla="*/ 537236 h 838993"/>
              <a:gd name="connsiteX123" fmla="*/ 199066 w 334814"/>
              <a:gd name="connsiteY123" fmla="*/ 549241 h 838993"/>
              <a:gd name="connsiteX124" fmla="*/ 196652 w 334814"/>
              <a:gd name="connsiteY124" fmla="*/ 561247 h 838993"/>
              <a:gd name="connsiteX125" fmla="*/ 189872 w 334814"/>
              <a:gd name="connsiteY125" fmla="*/ 571433 h 838993"/>
              <a:gd name="connsiteX126" fmla="*/ 179686 w 334814"/>
              <a:gd name="connsiteY126" fmla="*/ 578213 h 838993"/>
              <a:gd name="connsiteX127" fmla="*/ 167680 w 334814"/>
              <a:gd name="connsiteY127" fmla="*/ 580627 h 838993"/>
              <a:gd name="connsiteX128" fmla="*/ 155675 w 334814"/>
              <a:gd name="connsiteY128" fmla="*/ 578213 h 838993"/>
              <a:gd name="connsiteX129" fmla="*/ 145521 w 334814"/>
              <a:gd name="connsiteY129" fmla="*/ 571433 h 838993"/>
              <a:gd name="connsiteX130" fmla="*/ 138708 w 334814"/>
              <a:gd name="connsiteY130" fmla="*/ 561247 h 838993"/>
              <a:gd name="connsiteX131" fmla="*/ 136327 w 334814"/>
              <a:gd name="connsiteY131" fmla="*/ 549241 h 838993"/>
              <a:gd name="connsiteX132" fmla="*/ 138708 w 334814"/>
              <a:gd name="connsiteY132" fmla="*/ 537236 h 838993"/>
              <a:gd name="connsiteX133" fmla="*/ 145521 w 334814"/>
              <a:gd name="connsiteY133" fmla="*/ 527049 h 838993"/>
              <a:gd name="connsiteX134" fmla="*/ 155675 w 334814"/>
              <a:gd name="connsiteY134" fmla="*/ 520269 h 838993"/>
              <a:gd name="connsiteX135" fmla="*/ 167680 w 334814"/>
              <a:gd name="connsiteY135" fmla="*/ 517888 h 838993"/>
              <a:gd name="connsiteX136" fmla="*/ 31386 w 334814"/>
              <a:gd name="connsiteY136" fmla="*/ 517888 h 838993"/>
              <a:gd name="connsiteX137" fmla="*/ 43392 w 334814"/>
              <a:gd name="connsiteY137" fmla="*/ 520269 h 838993"/>
              <a:gd name="connsiteX138" fmla="*/ 53545 w 334814"/>
              <a:gd name="connsiteY138" fmla="*/ 527049 h 838993"/>
              <a:gd name="connsiteX139" fmla="*/ 60358 w 334814"/>
              <a:gd name="connsiteY139" fmla="*/ 537236 h 838993"/>
              <a:gd name="connsiteX140" fmla="*/ 62739 w 334814"/>
              <a:gd name="connsiteY140" fmla="*/ 549241 h 838993"/>
              <a:gd name="connsiteX141" fmla="*/ 60358 w 334814"/>
              <a:gd name="connsiteY141" fmla="*/ 561247 h 838993"/>
              <a:gd name="connsiteX142" fmla="*/ 53545 w 334814"/>
              <a:gd name="connsiteY142" fmla="*/ 571433 h 838993"/>
              <a:gd name="connsiteX143" fmla="*/ 43392 w 334814"/>
              <a:gd name="connsiteY143" fmla="*/ 578213 h 838993"/>
              <a:gd name="connsiteX144" fmla="*/ 31386 w 334814"/>
              <a:gd name="connsiteY144" fmla="*/ 580627 h 838993"/>
              <a:gd name="connsiteX145" fmla="*/ 19381 w 334814"/>
              <a:gd name="connsiteY145" fmla="*/ 578213 h 838993"/>
              <a:gd name="connsiteX146" fmla="*/ 9194 w 334814"/>
              <a:gd name="connsiteY146" fmla="*/ 571433 h 838993"/>
              <a:gd name="connsiteX147" fmla="*/ 2381 w 334814"/>
              <a:gd name="connsiteY147" fmla="*/ 561247 h 838993"/>
              <a:gd name="connsiteX148" fmla="*/ 0 w 334814"/>
              <a:gd name="connsiteY148" fmla="*/ 549241 h 838993"/>
              <a:gd name="connsiteX149" fmla="*/ 2381 w 334814"/>
              <a:gd name="connsiteY149" fmla="*/ 537236 h 838993"/>
              <a:gd name="connsiteX150" fmla="*/ 9194 w 334814"/>
              <a:gd name="connsiteY150" fmla="*/ 527049 h 838993"/>
              <a:gd name="connsiteX151" fmla="*/ 19381 w 334814"/>
              <a:gd name="connsiteY151" fmla="*/ 520269 h 838993"/>
              <a:gd name="connsiteX152" fmla="*/ 31386 w 334814"/>
              <a:gd name="connsiteY152" fmla="*/ 517888 h 838993"/>
              <a:gd name="connsiteX153" fmla="*/ 303444 w 334814"/>
              <a:gd name="connsiteY153" fmla="*/ 388408 h 838993"/>
              <a:gd name="connsiteX154" fmla="*/ 315450 w 334814"/>
              <a:gd name="connsiteY154" fmla="*/ 390789 h 838993"/>
              <a:gd name="connsiteX155" fmla="*/ 325603 w 334814"/>
              <a:gd name="connsiteY155" fmla="*/ 397602 h 838993"/>
              <a:gd name="connsiteX156" fmla="*/ 332416 w 334814"/>
              <a:gd name="connsiteY156" fmla="*/ 407756 h 838993"/>
              <a:gd name="connsiteX157" fmla="*/ 334797 w 334814"/>
              <a:gd name="connsiteY157" fmla="*/ 419761 h 838993"/>
              <a:gd name="connsiteX158" fmla="*/ 332416 w 334814"/>
              <a:gd name="connsiteY158" fmla="*/ 431767 h 838993"/>
              <a:gd name="connsiteX159" fmla="*/ 325603 w 334814"/>
              <a:gd name="connsiteY159" fmla="*/ 441953 h 838993"/>
              <a:gd name="connsiteX160" fmla="*/ 315450 w 334814"/>
              <a:gd name="connsiteY160" fmla="*/ 448766 h 838993"/>
              <a:gd name="connsiteX161" fmla="*/ 303444 w 334814"/>
              <a:gd name="connsiteY161" fmla="*/ 451147 h 838993"/>
              <a:gd name="connsiteX162" fmla="*/ 291439 w 334814"/>
              <a:gd name="connsiteY162" fmla="*/ 448766 h 838993"/>
              <a:gd name="connsiteX163" fmla="*/ 281252 w 334814"/>
              <a:gd name="connsiteY163" fmla="*/ 441953 h 838993"/>
              <a:gd name="connsiteX164" fmla="*/ 274439 w 334814"/>
              <a:gd name="connsiteY164" fmla="*/ 431767 h 838993"/>
              <a:gd name="connsiteX165" fmla="*/ 272058 w 334814"/>
              <a:gd name="connsiteY165" fmla="*/ 419761 h 838993"/>
              <a:gd name="connsiteX166" fmla="*/ 274439 w 334814"/>
              <a:gd name="connsiteY166" fmla="*/ 407756 h 838993"/>
              <a:gd name="connsiteX167" fmla="*/ 281252 w 334814"/>
              <a:gd name="connsiteY167" fmla="*/ 397602 h 838993"/>
              <a:gd name="connsiteX168" fmla="*/ 291439 w 334814"/>
              <a:gd name="connsiteY168" fmla="*/ 390789 h 838993"/>
              <a:gd name="connsiteX169" fmla="*/ 303444 w 334814"/>
              <a:gd name="connsiteY169" fmla="*/ 388408 h 838993"/>
              <a:gd name="connsiteX170" fmla="*/ 167680 w 334814"/>
              <a:gd name="connsiteY170" fmla="*/ 388408 h 838993"/>
              <a:gd name="connsiteX171" fmla="*/ 179686 w 334814"/>
              <a:gd name="connsiteY171" fmla="*/ 390789 h 838993"/>
              <a:gd name="connsiteX172" fmla="*/ 189872 w 334814"/>
              <a:gd name="connsiteY172" fmla="*/ 397602 h 838993"/>
              <a:gd name="connsiteX173" fmla="*/ 196652 w 334814"/>
              <a:gd name="connsiteY173" fmla="*/ 407756 h 838993"/>
              <a:gd name="connsiteX174" fmla="*/ 199066 w 334814"/>
              <a:gd name="connsiteY174" fmla="*/ 419761 h 838993"/>
              <a:gd name="connsiteX175" fmla="*/ 196652 w 334814"/>
              <a:gd name="connsiteY175" fmla="*/ 431767 h 838993"/>
              <a:gd name="connsiteX176" fmla="*/ 189872 w 334814"/>
              <a:gd name="connsiteY176" fmla="*/ 441953 h 838993"/>
              <a:gd name="connsiteX177" fmla="*/ 179686 w 334814"/>
              <a:gd name="connsiteY177" fmla="*/ 448766 h 838993"/>
              <a:gd name="connsiteX178" fmla="*/ 167680 w 334814"/>
              <a:gd name="connsiteY178" fmla="*/ 451147 h 838993"/>
              <a:gd name="connsiteX179" fmla="*/ 155675 w 334814"/>
              <a:gd name="connsiteY179" fmla="*/ 448766 h 838993"/>
              <a:gd name="connsiteX180" fmla="*/ 145521 w 334814"/>
              <a:gd name="connsiteY180" fmla="*/ 441953 h 838993"/>
              <a:gd name="connsiteX181" fmla="*/ 138708 w 334814"/>
              <a:gd name="connsiteY181" fmla="*/ 431767 h 838993"/>
              <a:gd name="connsiteX182" fmla="*/ 136327 w 334814"/>
              <a:gd name="connsiteY182" fmla="*/ 419761 h 838993"/>
              <a:gd name="connsiteX183" fmla="*/ 138708 w 334814"/>
              <a:gd name="connsiteY183" fmla="*/ 407756 h 838993"/>
              <a:gd name="connsiteX184" fmla="*/ 145521 w 334814"/>
              <a:gd name="connsiteY184" fmla="*/ 397602 h 838993"/>
              <a:gd name="connsiteX185" fmla="*/ 155675 w 334814"/>
              <a:gd name="connsiteY185" fmla="*/ 390789 h 838993"/>
              <a:gd name="connsiteX186" fmla="*/ 167680 w 334814"/>
              <a:gd name="connsiteY186" fmla="*/ 388408 h 838993"/>
              <a:gd name="connsiteX187" fmla="*/ 31386 w 334814"/>
              <a:gd name="connsiteY187" fmla="*/ 388408 h 838993"/>
              <a:gd name="connsiteX188" fmla="*/ 43392 w 334814"/>
              <a:gd name="connsiteY188" fmla="*/ 390789 h 838993"/>
              <a:gd name="connsiteX189" fmla="*/ 53545 w 334814"/>
              <a:gd name="connsiteY189" fmla="*/ 397602 h 838993"/>
              <a:gd name="connsiteX190" fmla="*/ 60358 w 334814"/>
              <a:gd name="connsiteY190" fmla="*/ 407756 h 838993"/>
              <a:gd name="connsiteX191" fmla="*/ 62739 w 334814"/>
              <a:gd name="connsiteY191" fmla="*/ 419761 h 838993"/>
              <a:gd name="connsiteX192" fmla="*/ 60358 w 334814"/>
              <a:gd name="connsiteY192" fmla="*/ 431767 h 838993"/>
              <a:gd name="connsiteX193" fmla="*/ 53545 w 334814"/>
              <a:gd name="connsiteY193" fmla="*/ 441953 h 838993"/>
              <a:gd name="connsiteX194" fmla="*/ 43392 w 334814"/>
              <a:gd name="connsiteY194" fmla="*/ 448766 h 838993"/>
              <a:gd name="connsiteX195" fmla="*/ 31386 w 334814"/>
              <a:gd name="connsiteY195" fmla="*/ 451147 h 838993"/>
              <a:gd name="connsiteX196" fmla="*/ 19381 w 334814"/>
              <a:gd name="connsiteY196" fmla="*/ 448766 h 838993"/>
              <a:gd name="connsiteX197" fmla="*/ 9194 w 334814"/>
              <a:gd name="connsiteY197" fmla="*/ 441953 h 838993"/>
              <a:gd name="connsiteX198" fmla="*/ 2381 w 334814"/>
              <a:gd name="connsiteY198" fmla="*/ 431767 h 838993"/>
              <a:gd name="connsiteX199" fmla="*/ 0 w 334814"/>
              <a:gd name="connsiteY199" fmla="*/ 419761 h 838993"/>
              <a:gd name="connsiteX200" fmla="*/ 2381 w 334814"/>
              <a:gd name="connsiteY200" fmla="*/ 407756 h 838993"/>
              <a:gd name="connsiteX201" fmla="*/ 9194 w 334814"/>
              <a:gd name="connsiteY201" fmla="*/ 397602 h 838993"/>
              <a:gd name="connsiteX202" fmla="*/ 19381 w 334814"/>
              <a:gd name="connsiteY202" fmla="*/ 390789 h 838993"/>
              <a:gd name="connsiteX203" fmla="*/ 31386 w 334814"/>
              <a:gd name="connsiteY203" fmla="*/ 388408 h 838993"/>
              <a:gd name="connsiteX204" fmla="*/ 164406 w 334814"/>
              <a:gd name="connsiteY204" fmla="*/ 259358 h 838993"/>
              <a:gd name="connsiteX205" fmla="*/ 176576 w 334814"/>
              <a:gd name="connsiteY205" fmla="*/ 260548 h 838993"/>
              <a:gd name="connsiteX206" fmla="*/ 187391 w 334814"/>
              <a:gd name="connsiteY206" fmla="*/ 266303 h 838993"/>
              <a:gd name="connsiteX207" fmla="*/ 195163 w 334814"/>
              <a:gd name="connsiteY207" fmla="*/ 275762 h 838993"/>
              <a:gd name="connsiteX208" fmla="*/ 198702 w 334814"/>
              <a:gd name="connsiteY208" fmla="*/ 287470 h 838993"/>
              <a:gd name="connsiteX209" fmla="*/ 197512 w 334814"/>
              <a:gd name="connsiteY209" fmla="*/ 299640 h 838993"/>
              <a:gd name="connsiteX210" fmla="*/ 191757 w 334814"/>
              <a:gd name="connsiteY210" fmla="*/ 310455 h 838993"/>
              <a:gd name="connsiteX211" fmla="*/ 182298 w 334814"/>
              <a:gd name="connsiteY211" fmla="*/ 318227 h 838993"/>
              <a:gd name="connsiteX212" fmla="*/ 170590 w 334814"/>
              <a:gd name="connsiteY212" fmla="*/ 321766 h 838993"/>
              <a:gd name="connsiteX213" fmla="*/ 158419 w 334814"/>
              <a:gd name="connsiteY213" fmla="*/ 320576 h 838993"/>
              <a:gd name="connsiteX214" fmla="*/ 147605 w 334814"/>
              <a:gd name="connsiteY214" fmla="*/ 314821 h 838993"/>
              <a:gd name="connsiteX215" fmla="*/ 139832 w 334814"/>
              <a:gd name="connsiteY215" fmla="*/ 305362 h 838993"/>
              <a:gd name="connsiteX216" fmla="*/ 136294 w 334814"/>
              <a:gd name="connsiteY216" fmla="*/ 293654 h 838993"/>
              <a:gd name="connsiteX217" fmla="*/ 137484 w 334814"/>
              <a:gd name="connsiteY217" fmla="*/ 281483 h 838993"/>
              <a:gd name="connsiteX218" fmla="*/ 143239 w 334814"/>
              <a:gd name="connsiteY218" fmla="*/ 270669 h 838993"/>
              <a:gd name="connsiteX219" fmla="*/ 152698 w 334814"/>
              <a:gd name="connsiteY219" fmla="*/ 262896 h 838993"/>
              <a:gd name="connsiteX220" fmla="*/ 164406 w 334814"/>
              <a:gd name="connsiteY220" fmla="*/ 259358 h 838993"/>
              <a:gd name="connsiteX221" fmla="*/ 305660 w 334814"/>
              <a:gd name="connsiteY221" fmla="*/ 258994 h 838993"/>
              <a:gd name="connsiteX222" fmla="*/ 317467 w 334814"/>
              <a:gd name="connsiteY222" fmla="*/ 262235 h 838993"/>
              <a:gd name="connsiteX223" fmla="*/ 327157 w 334814"/>
              <a:gd name="connsiteY223" fmla="*/ 269742 h 838993"/>
              <a:gd name="connsiteX224" fmla="*/ 333209 w 334814"/>
              <a:gd name="connsiteY224" fmla="*/ 280359 h 838993"/>
              <a:gd name="connsiteX225" fmla="*/ 334731 w 334814"/>
              <a:gd name="connsiteY225" fmla="*/ 292530 h 838993"/>
              <a:gd name="connsiteX226" fmla="*/ 331523 w 334814"/>
              <a:gd name="connsiteY226" fmla="*/ 304337 h 838993"/>
              <a:gd name="connsiteX227" fmla="*/ 324015 w 334814"/>
              <a:gd name="connsiteY227" fmla="*/ 313994 h 838993"/>
              <a:gd name="connsiteX228" fmla="*/ 313366 w 334814"/>
              <a:gd name="connsiteY228" fmla="*/ 320046 h 838993"/>
              <a:gd name="connsiteX229" fmla="*/ 301228 w 334814"/>
              <a:gd name="connsiteY229" fmla="*/ 321568 h 838993"/>
              <a:gd name="connsiteX230" fmla="*/ 289421 w 334814"/>
              <a:gd name="connsiteY230" fmla="*/ 318360 h 838993"/>
              <a:gd name="connsiteX231" fmla="*/ 279764 w 334814"/>
              <a:gd name="connsiteY231" fmla="*/ 310852 h 838993"/>
              <a:gd name="connsiteX232" fmla="*/ 273678 w 334814"/>
              <a:gd name="connsiteY232" fmla="*/ 300203 h 838993"/>
              <a:gd name="connsiteX233" fmla="*/ 272157 w 334814"/>
              <a:gd name="connsiteY233" fmla="*/ 288065 h 838993"/>
              <a:gd name="connsiteX234" fmla="*/ 275398 w 334814"/>
              <a:gd name="connsiteY234" fmla="*/ 276258 h 838993"/>
              <a:gd name="connsiteX235" fmla="*/ 282905 w 334814"/>
              <a:gd name="connsiteY235" fmla="*/ 266601 h 838993"/>
              <a:gd name="connsiteX236" fmla="*/ 293522 w 334814"/>
              <a:gd name="connsiteY236" fmla="*/ 260515 h 838993"/>
              <a:gd name="connsiteX237" fmla="*/ 305660 w 334814"/>
              <a:gd name="connsiteY237" fmla="*/ 258994 h 838993"/>
              <a:gd name="connsiteX238" fmla="*/ 33602 w 334814"/>
              <a:gd name="connsiteY238" fmla="*/ 258994 h 838993"/>
              <a:gd name="connsiteX239" fmla="*/ 45409 w 334814"/>
              <a:gd name="connsiteY239" fmla="*/ 262235 h 838993"/>
              <a:gd name="connsiteX240" fmla="*/ 55100 w 334814"/>
              <a:gd name="connsiteY240" fmla="*/ 269742 h 838993"/>
              <a:gd name="connsiteX241" fmla="*/ 61152 w 334814"/>
              <a:gd name="connsiteY241" fmla="*/ 280359 h 838993"/>
              <a:gd name="connsiteX242" fmla="*/ 62673 w 334814"/>
              <a:gd name="connsiteY242" fmla="*/ 292530 h 838993"/>
              <a:gd name="connsiteX243" fmla="*/ 59432 w 334814"/>
              <a:gd name="connsiteY243" fmla="*/ 304337 h 838993"/>
              <a:gd name="connsiteX244" fmla="*/ 51925 w 334814"/>
              <a:gd name="connsiteY244" fmla="*/ 313994 h 838993"/>
              <a:gd name="connsiteX245" fmla="*/ 41308 w 334814"/>
              <a:gd name="connsiteY245" fmla="*/ 320046 h 838993"/>
              <a:gd name="connsiteX246" fmla="*/ 29171 w 334814"/>
              <a:gd name="connsiteY246" fmla="*/ 321601 h 838993"/>
              <a:gd name="connsiteX247" fmla="*/ 17364 w 334814"/>
              <a:gd name="connsiteY247" fmla="*/ 318359 h 838993"/>
              <a:gd name="connsiteX248" fmla="*/ 7673 w 334814"/>
              <a:gd name="connsiteY248" fmla="*/ 310852 h 838993"/>
              <a:gd name="connsiteX249" fmla="*/ 1621 w 334814"/>
              <a:gd name="connsiteY249" fmla="*/ 300202 h 838993"/>
              <a:gd name="connsiteX250" fmla="*/ 99 w 334814"/>
              <a:gd name="connsiteY250" fmla="*/ 288065 h 838993"/>
              <a:gd name="connsiteX251" fmla="*/ 3341 w 334814"/>
              <a:gd name="connsiteY251" fmla="*/ 276258 h 838993"/>
              <a:gd name="connsiteX252" fmla="*/ 10815 w 334814"/>
              <a:gd name="connsiteY252" fmla="*/ 266600 h 838993"/>
              <a:gd name="connsiteX253" fmla="*/ 21465 w 334814"/>
              <a:gd name="connsiteY253" fmla="*/ 260548 h 838993"/>
              <a:gd name="connsiteX254" fmla="*/ 33602 w 334814"/>
              <a:gd name="connsiteY254" fmla="*/ 258994 h 838993"/>
              <a:gd name="connsiteX255" fmla="*/ 303444 w 334814"/>
              <a:gd name="connsiteY255" fmla="*/ 129447 h 838993"/>
              <a:gd name="connsiteX256" fmla="*/ 334797 w 334814"/>
              <a:gd name="connsiteY256" fmla="*/ 160833 h 838993"/>
              <a:gd name="connsiteX257" fmla="*/ 303444 w 334814"/>
              <a:gd name="connsiteY257" fmla="*/ 192186 h 838993"/>
              <a:gd name="connsiteX258" fmla="*/ 272058 w 334814"/>
              <a:gd name="connsiteY258" fmla="*/ 160833 h 838993"/>
              <a:gd name="connsiteX259" fmla="*/ 303444 w 334814"/>
              <a:gd name="connsiteY259" fmla="*/ 129447 h 838993"/>
              <a:gd name="connsiteX260" fmla="*/ 167680 w 334814"/>
              <a:gd name="connsiteY260" fmla="*/ 129447 h 838993"/>
              <a:gd name="connsiteX261" fmla="*/ 199066 w 334814"/>
              <a:gd name="connsiteY261" fmla="*/ 160833 h 838993"/>
              <a:gd name="connsiteX262" fmla="*/ 167680 w 334814"/>
              <a:gd name="connsiteY262" fmla="*/ 192186 h 838993"/>
              <a:gd name="connsiteX263" fmla="*/ 136327 w 334814"/>
              <a:gd name="connsiteY263" fmla="*/ 160833 h 838993"/>
              <a:gd name="connsiteX264" fmla="*/ 167680 w 334814"/>
              <a:gd name="connsiteY264" fmla="*/ 129447 h 838993"/>
              <a:gd name="connsiteX265" fmla="*/ 31386 w 334814"/>
              <a:gd name="connsiteY265" fmla="*/ 129447 h 838993"/>
              <a:gd name="connsiteX266" fmla="*/ 62739 w 334814"/>
              <a:gd name="connsiteY266" fmla="*/ 160833 h 838993"/>
              <a:gd name="connsiteX267" fmla="*/ 31386 w 334814"/>
              <a:gd name="connsiteY267" fmla="*/ 192186 h 838993"/>
              <a:gd name="connsiteX268" fmla="*/ 0 w 334814"/>
              <a:gd name="connsiteY268" fmla="*/ 160833 h 838993"/>
              <a:gd name="connsiteX269" fmla="*/ 31386 w 334814"/>
              <a:gd name="connsiteY269" fmla="*/ 129447 h 838993"/>
              <a:gd name="connsiteX270" fmla="*/ 303444 w 334814"/>
              <a:gd name="connsiteY270" fmla="*/ 0 h 838993"/>
              <a:gd name="connsiteX271" fmla="*/ 334797 w 334814"/>
              <a:gd name="connsiteY271" fmla="*/ 31353 h 838993"/>
              <a:gd name="connsiteX272" fmla="*/ 303444 w 334814"/>
              <a:gd name="connsiteY272" fmla="*/ 62739 h 838993"/>
              <a:gd name="connsiteX273" fmla="*/ 272058 w 334814"/>
              <a:gd name="connsiteY273" fmla="*/ 31353 h 838993"/>
              <a:gd name="connsiteX274" fmla="*/ 303444 w 334814"/>
              <a:gd name="connsiteY274" fmla="*/ 0 h 838993"/>
              <a:gd name="connsiteX275" fmla="*/ 167680 w 334814"/>
              <a:gd name="connsiteY275" fmla="*/ 0 h 838993"/>
              <a:gd name="connsiteX276" fmla="*/ 199066 w 334814"/>
              <a:gd name="connsiteY276" fmla="*/ 31353 h 838993"/>
              <a:gd name="connsiteX277" fmla="*/ 167680 w 334814"/>
              <a:gd name="connsiteY277" fmla="*/ 62739 h 838993"/>
              <a:gd name="connsiteX278" fmla="*/ 136327 w 334814"/>
              <a:gd name="connsiteY278" fmla="*/ 31353 h 838993"/>
              <a:gd name="connsiteX279" fmla="*/ 167680 w 334814"/>
              <a:gd name="connsiteY279" fmla="*/ 0 h 838993"/>
              <a:gd name="connsiteX280" fmla="*/ 31386 w 334814"/>
              <a:gd name="connsiteY280" fmla="*/ 0 h 838993"/>
              <a:gd name="connsiteX281" fmla="*/ 62739 w 334814"/>
              <a:gd name="connsiteY281" fmla="*/ 31353 h 838993"/>
              <a:gd name="connsiteX282" fmla="*/ 31386 w 334814"/>
              <a:gd name="connsiteY282" fmla="*/ 62739 h 838993"/>
              <a:gd name="connsiteX283" fmla="*/ 0 w 334814"/>
              <a:gd name="connsiteY283" fmla="*/ 31353 h 838993"/>
              <a:gd name="connsiteX284" fmla="*/ 31386 w 334814"/>
              <a:gd name="connsiteY284" fmla="*/ 0 h 838993"/>
            </a:gdLst>
            <a:rect l="l" t="t" r="r" b="b"/>
            <a:pathLst>
              <a:path w="334814" h="838993">
                <a:moveTo>
                  <a:pt x="303444" y="776254"/>
                </a:moveTo>
                <a:cubicBezTo>
                  <a:pt x="307578" y="776254"/>
                  <a:pt x="311580" y="777048"/>
                  <a:pt x="315450" y="778635"/>
                </a:cubicBezTo>
                <a:cubicBezTo>
                  <a:pt x="319286" y="780223"/>
                  <a:pt x="322660" y="782505"/>
                  <a:pt x="325603" y="785448"/>
                </a:cubicBezTo>
                <a:cubicBezTo>
                  <a:pt x="328547" y="788392"/>
                  <a:pt x="330829" y="791765"/>
                  <a:pt x="332416" y="795602"/>
                </a:cubicBezTo>
                <a:cubicBezTo>
                  <a:pt x="334004" y="799471"/>
                  <a:pt x="334797" y="803473"/>
                  <a:pt x="334797" y="807607"/>
                </a:cubicBezTo>
                <a:cubicBezTo>
                  <a:pt x="334797" y="811774"/>
                  <a:pt x="334004" y="815776"/>
                  <a:pt x="332416" y="819613"/>
                </a:cubicBezTo>
                <a:cubicBezTo>
                  <a:pt x="330829" y="823449"/>
                  <a:pt x="328547" y="826856"/>
                  <a:pt x="325603" y="829799"/>
                </a:cubicBezTo>
                <a:cubicBezTo>
                  <a:pt x="322660" y="832743"/>
                  <a:pt x="319286" y="834992"/>
                  <a:pt x="315450" y="836612"/>
                </a:cubicBezTo>
                <a:cubicBezTo>
                  <a:pt x="311580" y="838200"/>
                  <a:pt x="307578" y="838993"/>
                  <a:pt x="303444" y="838993"/>
                </a:cubicBezTo>
                <a:cubicBezTo>
                  <a:pt x="299277" y="838993"/>
                  <a:pt x="295275" y="838200"/>
                  <a:pt x="291439" y="836612"/>
                </a:cubicBezTo>
                <a:cubicBezTo>
                  <a:pt x="287569" y="834992"/>
                  <a:pt x="284196" y="832743"/>
                  <a:pt x="281252" y="829799"/>
                </a:cubicBezTo>
                <a:cubicBezTo>
                  <a:pt x="278309" y="826856"/>
                  <a:pt x="276027" y="823449"/>
                  <a:pt x="274439" y="819613"/>
                </a:cubicBezTo>
                <a:cubicBezTo>
                  <a:pt x="272852" y="815776"/>
                  <a:pt x="272058" y="811774"/>
                  <a:pt x="272058" y="807607"/>
                </a:cubicBezTo>
                <a:cubicBezTo>
                  <a:pt x="272058" y="803473"/>
                  <a:pt x="272852" y="799471"/>
                  <a:pt x="274439" y="795602"/>
                </a:cubicBezTo>
                <a:cubicBezTo>
                  <a:pt x="276027" y="791765"/>
                  <a:pt x="278309" y="788392"/>
                  <a:pt x="281252" y="785448"/>
                </a:cubicBezTo>
                <a:cubicBezTo>
                  <a:pt x="284196" y="782505"/>
                  <a:pt x="287569" y="780223"/>
                  <a:pt x="291439" y="778635"/>
                </a:cubicBezTo>
                <a:cubicBezTo>
                  <a:pt x="295275" y="777048"/>
                  <a:pt x="299277" y="776254"/>
                  <a:pt x="303444" y="776254"/>
                </a:cubicBezTo>
                <a:close/>
                <a:moveTo>
                  <a:pt x="167680" y="776254"/>
                </a:moveTo>
                <a:cubicBezTo>
                  <a:pt x="171847" y="776254"/>
                  <a:pt x="175849" y="777048"/>
                  <a:pt x="179686" y="778635"/>
                </a:cubicBezTo>
                <a:cubicBezTo>
                  <a:pt x="183522" y="780223"/>
                  <a:pt x="186929" y="782505"/>
                  <a:pt x="189872" y="785448"/>
                </a:cubicBezTo>
                <a:cubicBezTo>
                  <a:pt x="192816" y="788392"/>
                  <a:pt x="195065" y="791765"/>
                  <a:pt x="196652" y="795602"/>
                </a:cubicBezTo>
                <a:cubicBezTo>
                  <a:pt x="198273" y="799471"/>
                  <a:pt x="199066" y="803473"/>
                  <a:pt x="199066" y="807607"/>
                </a:cubicBezTo>
                <a:cubicBezTo>
                  <a:pt x="199066" y="811774"/>
                  <a:pt x="198273" y="815776"/>
                  <a:pt x="196652" y="819613"/>
                </a:cubicBezTo>
                <a:cubicBezTo>
                  <a:pt x="195065" y="823449"/>
                  <a:pt x="192816" y="826856"/>
                  <a:pt x="189872" y="829799"/>
                </a:cubicBezTo>
                <a:cubicBezTo>
                  <a:pt x="186929" y="832743"/>
                  <a:pt x="183522" y="834992"/>
                  <a:pt x="179686" y="836612"/>
                </a:cubicBezTo>
                <a:cubicBezTo>
                  <a:pt x="175849" y="838200"/>
                  <a:pt x="171847" y="838993"/>
                  <a:pt x="167680" y="838993"/>
                </a:cubicBezTo>
                <a:cubicBezTo>
                  <a:pt x="163513" y="838993"/>
                  <a:pt x="159511" y="838200"/>
                  <a:pt x="155675" y="836612"/>
                </a:cubicBezTo>
                <a:cubicBezTo>
                  <a:pt x="151838" y="834992"/>
                  <a:pt x="148432" y="832743"/>
                  <a:pt x="145521" y="829799"/>
                </a:cubicBezTo>
                <a:cubicBezTo>
                  <a:pt x="142578" y="826856"/>
                  <a:pt x="140296" y="823449"/>
                  <a:pt x="138708" y="819613"/>
                </a:cubicBezTo>
                <a:cubicBezTo>
                  <a:pt x="137121" y="815776"/>
                  <a:pt x="136327" y="811774"/>
                  <a:pt x="136327" y="807607"/>
                </a:cubicBezTo>
                <a:cubicBezTo>
                  <a:pt x="136327" y="803473"/>
                  <a:pt x="137121" y="799471"/>
                  <a:pt x="138708" y="795602"/>
                </a:cubicBezTo>
                <a:cubicBezTo>
                  <a:pt x="140296" y="791765"/>
                  <a:pt x="142578" y="788392"/>
                  <a:pt x="145521" y="785448"/>
                </a:cubicBezTo>
                <a:cubicBezTo>
                  <a:pt x="148432" y="782505"/>
                  <a:pt x="151838" y="780223"/>
                  <a:pt x="155675" y="778635"/>
                </a:cubicBezTo>
                <a:cubicBezTo>
                  <a:pt x="159511" y="777048"/>
                  <a:pt x="163513" y="776254"/>
                  <a:pt x="167680" y="776254"/>
                </a:cubicBezTo>
                <a:close/>
                <a:moveTo>
                  <a:pt x="31386" y="776254"/>
                </a:moveTo>
                <a:cubicBezTo>
                  <a:pt x="35520" y="776254"/>
                  <a:pt x="39522" y="777048"/>
                  <a:pt x="43392" y="778635"/>
                </a:cubicBezTo>
                <a:cubicBezTo>
                  <a:pt x="47228" y="780223"/>
                  <a:pt x="50602" y="782505"/>
                  <a:pt x="53545" y="785448"/>
                </a:cubicBezTo>
                <a:cubicBezTo>
                  <a:pt x="56489" y="788392"/>
                  <a:pt x="58771" y="791765"/>
                  <a:pt x="60358" y="795602"/>
                </a:cubicBezTo>
                <a:cubicBezTo>
                  <a:pt x="61946" y="799471"/>
                  <a:pt x="62739" y="803473"/>
                  <a:pt x="62739" y="807607"/>
                </a:cubicBezTo>
                <a:cubicBezTo>
                  <a:pt x="62739" y="811774"/>
                  <a:pt x="61946" y="815776"/>
                  <a:pt x="60358" y="819613"/>
                </a:cubicBezTo>
                <a:cubicBezTo>
                  <a:pt x="58771" y="823449"/>
                  <a:pt x="56489" y="826856"/>
                  <a:pt x="53545" y="829799"/>
                </a:cubicBezTo>
                <a:cubicBezTo>
                  <a:pt x="50602" y="832743"/>
                  <a:pt x="47228" y="834992"/>
                  <a:pt x="43392" y="836612"/>
                </a:cubicBezTo>
                <a:cubicBezTo>
                  <a:pt x="39522" y="838200"/>
                  <a:pt x="35520" y="838993"/>
                  <a:pt x="31386" y="838993"/>
                </a:cubicBezTo>
                <a:cubicBezTo>
                  <a:pt x="27219" y="838993"/>
                  <a:pt x="23217" y="838200"/>
                  <a:pt x="19381" y="836612"/>
                </a:cubicBezTo>
                <a:cubicBezTo>
                  <a:pt x="15511" y="834992"/>
                  <a:pt x="12138" y="832743"/>
                  <a:pt x="9194" y="829799"/>
                </a:cubicBezTo>
                <a:cubicBezTo>
                  <a:pt x="6251" y="826856"/>
                  <a:pt x="3969" y="823449"/>
                  <a:pt x="2381" y="819613"/>
                </a:cubicBezTo>
                <a:cubicBezTo>
                  <a:pt x="794" y="815776"/>
                  <a:pt x="0" y="811774"/>
                  <a:pt x="0" y="807607"/>
                </a:cubicBezTo>
                <a:cubicBezTo>
                  <a:pt x="0" y="803473"/>
                  <a:pt x="794" y="799471"/>
                  <a:pt x="2381" y="795602"/>
                </a:cubicBezTo>
                <a:cubicBezTo>
                  <a:pt x="3969" y="791765"/>
                  <a:pt x="6251" y="788392"/>
                  <a:pt x="9194" y="785448"/>
                </a:cubicBezTo>
                <a:cubicBezTo>
                  <a:pt x="12138" y="782505"/>
                  <a:pt x="15511" y="780223"/>
                  <a:pt x="19381" y="778635"/>
                </a:cubicBezTo>
                <a:cubicBezTo>
                  <a:pt x="23217" y="777048"/>
                  <a:pt x="27219" y="776254"/>
                  <a:pt x="31386" y="776254"/>
                </a:cubicBezTo>
                <a:close/>
                <a:moveTo>
                  <a:pt x="303444" y="646774"/>
                </a:moveTo>
                <a:cubicBezTo>
                  <a:pt x="307578" y="646774"/>
                  <a:pt x="311580" y="647568"/>
                  <a:pt x="315450" y="649155"/>
                </a:cubicBezTo>
                <a:cubicBezTo>
                  <a:pt x="319286" y="650743"/>
                  <a:pt x="322660" y="653025"/>
                  <a:pt x="325603" y="655968"/>
                </a:cubicBezTo>
                <a:cubicBezTo>
                  <a:pt x="328547" y="658912"/>
                  <a:pt x="330829" y="662285"/>
                  <a:pt x="332416" y="666155"/>
                </a:cubicBezTo>
                <a:cubicBezTo>
                  <a:pt x="334004" y="669991"/>
                  <a:pt x="334797" y="673993"/>
                  <a:pt x="334797" y="678160"/>
                </a:cubicBezTo>
                <a:cubicBezTo>
                  <a:pt x="334797" y="682294"/>
                  <a:pt x="334004" y="686296"/>
                  <a:pt x="332416" y="690166"/>
                </a:cubicBezTo>
                <a:cubicBezTo>
                  <a:pt x="330829" y="694002"/>
                  <a:pt x="328547" y="697376"/>
                  <a:pt x="325603" y="700319"/>
                </a:cubicBezTo>
                <a:cubicBezTo>
                  <a:pt x="322660" y="703263"/>
                  <a:pt x="319286" y="705545"/>
                  <a:pt x="315450" y="707132"/>
                </a:cubicBezTo>
                <a:cubicBezTo>
                  <a:pt x="311580" y="708720"/>
                  <a:pt x="307578" y="709513"/>
                  <a:pt x="303444" y="709513"/>
                </a:cubicBezTo>
                <a:cubicBezTo>
                  <a:pt x="299277" y="709513"/>
                  <a:pt x="295275" y="708720"/>
                  <a:pt x="291439" y="707132"/>
                </a:cubicBezTo>
                <a:cubicBezTo>
                  <a:pt x="287569" y="705545"/>
                  <a:pt x="284196" y="703263"/>
                  <a:pt x="281252" y="700319"/>
                </a:cubicBezTo>
                <a:cubicBezTo>
                  <a:pt x="278309" y="697376"/>
                  <a:pt x="276027" y="694002"/>
                  <a:pt x="274439" y="690166"/>
                </a:cubicBezTo>
                <a:cubicBezTo>
                  <a:pt x="272852" y="686296"/>
                  <a:pt x="272058" y="682294"/>
                  <a:pt x="272058" y="678160"/>
                </a:cubicBezTo>
                <a:cubicBezTo>
                  <a:pt x="272058" y="673993"/>
                  <a:pt x="272852" y="669991"/>
                  <a:pt x="274439" y="666155"/>
                </a:cubicBezTo>
                <a:cubicBezTo>
                  <a:pt x="276027" y="662285"/>
                  <a:pt x="278309" y="658912"/>
                  <a:pt x="281252" y="655968"/>
                </a:cubicBezTo>
                <a:cubicBezTo>
                  <a:pt x="284196" y="653025"/>
                  <a:pt x="287569" y="650743"/>
                  <a:pt x="291439" y="649155"/>
                </a:cubicBezTo>
                <a:cubicBezTo>
                  <a:pt x="295275" y="647568"/>
                  <a:pt x="299277" y="646774"/>
                  <a:pt x="303444" y="646774"/>
                </a:cubicBezTo>
                <a:close/>
                <a:moveTo>
                  <a:pt x="167680" y="646774"/>
                </a:moveTo>
                <a:cubicBezTo>
                  <a:pt x="171847" y="646774"/>
                  <a:pt x="175849" y="647568"/>
                  <a:pt x="179686" y="649155"/>
                </a:cubicBezTo>
                <a:cubicBezTo>
                  <a:pt x="183522" y="650743"/>
                  <a:pt x="186929" y="653025"/>
                  <a:pt x="189872" y="655968"/>
                </a:cubicBezTo>
                <a:cubicBezTo>
                  <a:pt x="192816" y="658912"/>
                  <a:pt x="195065" y="662285"/>
                  <a:pt x="196652" y="666155"/>
                </a:cubicBezTo>
                <a:cubicBezTo>
                  <a:pt x="198273" y="669991"/>
                  <a:pt x="199066" y="673993"/>
                  <a:pt x="199066" y="678160"/>
                </a:cubicBezTo>
                <a:cubicBezTo>
                  <a:pt x="199066" y="682294"/>
                  <a:pt x="198273" y="686296"/>
                  <a:pt x="196652" y="690166"/>
                </a:cubicBezTo>
                <a:cubicBezTo>
                  <a:pt x="195065" y="694002"/>
                  <a:pt x="192816" y="697376"/>
                  <a:pt x="189872" y="700319"/>
                </a:cubicBezTo>
                <a:cubicBezTo>
                  <a:pt x="186929" y="703263"/>
                  <a:pt x="183522" y="705545"/>
                  <a:pt x="179686" y="707132"/>
                </a:cubicBezTo>
                <a:cubicBezTo>
                  <a:pt x="175849" y="708720"/>
                  <a:pt x="171847" y="709513"/>
                  <a:pt x="167680" y="709513"/>
                </a:cubicBezTo>
                <a:cubicBezTo>
                  <a:pt x="163513" y="709513"/>
                  <a:pt x="159511" y="708720"/>
                  <a:pt x="155675" y="707132"/>
                </a:cubicBezTo>
                <a:cubicBezTo>
                  <a:pt x="151838" y="705545"/>
                  <a:pt x="148432" y="703263"/>
                  <a:pt x="145521" y="700319"/>
                </a:cubicBezTo>
                <a:cubicBezTo>
                  <a:pt x="142578" y="697376"/>
                  <a:pt x="140296" y="694002"/>
                  <a:pt x="138708" y="690166"/>
                </a:cubicBezTo>
                <a:cubicBezTo>
                  <a:pt x="137121" y="686296"/>
                  <a:pt x="136327" y="682294"/>
                  <a:pt x="136327" y="678160"/>
                </a:cubicBezTo>
                <a:cubicBezTo>
                  <a:pt x="136327" y="673993"/>
                  <a:pt x="137121" y="669991"/>
                  <a:pt x="138708" y="666155"/>
                </a:cubicBezTo>
                <a:cubicBezTo>
                  <a:pt x="140296" y="662285"/>
                  <a:pt x="142578" y="658912"/>
                  <a:pt x="145521" y="655968"/>
                </a:cubicBezTo>
                <a:cubicBezTo>
                  <a:pt x="148432" y="653025"/>
                  <a:pt x="151838" y="650743"/>
                  <a:pt x="155675" y="649155"/>
                </a:cubicBezTo>
                <a:cubicBezTo>
                  <a:pt x="159511" y="647568"/>
                  <a:pt x="163513" y="646774"/>
                  <a:pt x="167680" y="646774"/>
                </a:cubicBezTo>
                <a:close/>
                <a:moveTo>
                  <a:pt x="31386" y="646774"/>
                </a:moveTo>
                <a:cubicBezTo>
                  <a:pt x="35520" y="646774"/>
                  <a:pt x="39522" y="647568"/>
                  <a:pt x="43392" y="649155"/>
                </a:cubicBezTo>
                <a:cubicBezTo>
                  <a:pt x="47228" y="650743"/>
                  <a:pt x="50602" y="653025"/>
                  <a:pt x="53545" y="655968"/>
                </a:cubicBezTo>
                <a:cubicBezTo>
                  <a:pt x="56489" y="658912"/>
                  <a:pt x="58771" y="662285"/>
                  <a:pt x="60358" y="666155"/>
                </a:cubicBezTo>
                <a:cubicBezTo>
                  <a:pt x="61946" y="669991"/>
                  <a:pt x="62739" y="673993"/>
                  <a:pt x="62739" y="678160"/>
                </a:cubicBezTo>
                <a:cubicBezTo>
                  <a:pt x="62739" y="682294"/>
                  <a:pt x="61946" y="686296"/>
                  <a:pt x="60358" y="690166"/>
                </a:cubicBezTo>
                <a:cubicBezTo>
                  <a:pt x="58771" y="694002"/>
                  <a:pt x="56489" y="697376"/>
                  <a:pt x="53545" y="700319"/>
                </a:cubicBezTo>
                <a:cubicBezTo>
                  <a:pt x="50602" y="703263"/>
                  <a:pt x="47228" y="705545"/>
                  <a:pt x="43392" y="707132"/>
                </a:cubicBezTo>
                <a:cubicBezTo>
                  <a:pt x="39522" y="708720"/>
                  <a:pt x="35520" y="709513"/>
                  <a:pt x="31386" y="709513"/>
                </a:cubicBezTo>
                <a:cubicBezTo>
                  <a:pt x="27219" y="709513"/>
                  <a:pt x="23217" y="708720"/>
                  <a:pt x="19381" y="707132"/>
                </a:cubicBezTo>
                <a:cubicBezTo>
                  <a:pt x="15511" y="705545"/>
                  <a:pt x="12138" y="703263"/>
                  <a:pt x="9194" y="700319"/>
                </a:cubicBezTo>
                <a:cubicBezTo>
                  <a:pt x="6251" y="697376"/>
                  <a:pt x="3969" y="694002"/>
                  <a:pt x="2381" y="690166"/>
                </a:cubicBezTo>
                <a:cubicBezTo>
                  <a:pt x="794" y="686296"/>
                  <a:pt x="0" y="682294"/>
                  <a:pt x="0" y="678160"/>
                </a:cubicBezTo>
                <a:cubicBezTo>
                  <a:pt x="0" y="673993"/>
                  <a:pt x="794" y="669991"/>
                  <a:pt x="2381" y="666155"/>
                </a:cubicBezTo>
                <a:cubicBezTo>
                  <a:pt x="3969" y="662285"/>
                  <a:pt x="6251" y="658912"/>
                  <a:pt x="9194" y="655968"/>
                </a:cubicBezTo>
                <a:cubicBezTo>
                  <a:pt x="12138" y="653025"/>
                  <a:pt x="15511" y="650743"/>
                  <a:pt x="19381" y="649155"/>
                </a:cubicBezTo>
                <a:cubicBezTo>
                  <a:pt x="23217" y="647568"/>
                  <a:pt x="27219" y="646774"/>
                  <a:pt x="31386" y="646774"/>
                </a:cubicBezTo>
                <a:close/>
                <a:moveTo>
                  <a:pt x="303444" y="517888"/>
                </a:moveTo>
                <a:cubicBezTo>
                  <a:pt x="307578" y="517888"/>
                  <a:pt x="311580" y="518682"/>
                  <a:pt x="315450" y="520269"/>
                </a:cubicBezTo>
                <a:cubicBezTo>
                  <a:pt x="319286" y="521857"/>
                  <a:pt x="322660" y="524106"/>
                  <a:pt x="325603" y="527049"/>
                </a:cubicBezTo>
                <a:cubicBezTo>
                  <a:pt x="328547" y="529993"/>
                  <a:pt x="330829" y="533399"/>
                  <a:pt x="332416" y="537236"/>
                </a:cubicBezTo>
                <a:cubicBezTo>
                  <a:pt x="334004" y="541072"/>
                  <a:pt x="334797" y="545074"/>
                  <a:pt x="334797" y="549241"/>
                </a:cubicBezTo>
                <a:cubicBezTo>
                  <a:pt x="334797" y="553408"/>
                  <a:pt x="334004" y="557410"/>
                  <a:pt x="332416" y="561247"/>
                </a:cubicBezTo>
                <a:cubicBezTo>
                  <a:pt x="330829" y="565083"/>
                  <a:pt x="328547" y="568490"/>
                  <a:pt x="325603" y="571433"/>
                </a:cubicBezTo>
                <a:cubicBezTo>
                  <a:pt x="322660" y="574377"/>
                  <a:pt x="319286" y="576626"/>
                  <a:pt x="315450" y="578213"/>
                </a:cubicBezTo>
                <a:cubicBezTo>
                  <a:pt x="311580" y="579834"/>
                  <a:pt x="307578" y="580627"/>
                  <a:pt x="303444" y="580627"/>
                </a:cubicBezTo>
                <a:cubicBezTo>
                  <a:pt x="299277" y="580627"/>
                  <a:pt x="295275" y="579834"/>
                  <a:pt x="291439" y="578213"/>
                </a:cubicBezTo>
                <a:cubicBezTo>
                  <a:pt x="287569" y="576626"/>
                  <a:pt x="284196" y="574377"/>
                  <a:pt x="281252" y="571433"/>
                </a:cubicBezTo>
                <a:cubicBezTo>
                  <a:pt x="278309" y="568490"/>
                  <a:pt x="276027" y="565083"/>
                  <a:pt x="274439" y="561247"/>
                </a:cubicBezTo>
                <a:cubicBezTo>
                  <a:pt x="272852" y="557410"/>
                  <a:pt x="272058" y="553408"/>
                  <a:pt x="272058" y="549241"/>
                </a:cubicBezTo>
                <a:cubicBezTo>
                  <a:pt x="272058" y="545074"/>
                  <a:pt x="272852" y="541072"/>
                  <a:pt x="274439" y="537236"/>
                </a:cubicBezTo>
                <a:cubicBezTo>
                  <a:pt x="276027" y="533399"/>
                  <a:pt x="278309" y="529993"/>
                  <a:pt x="281252" y="527049"/>
                </a:cubicBezTo>
                <a:cubicBezTo>
                  <a:pt x="284196" y="524106"/>
                  <a:pt x="287569" y="521857"/>
                  <a:pt x="291439" y="520269"/>
                </a:cubicBezTo>
                <a:cubicBezTo>
                  <a:pt x="295275" y="518682"/>
                  <a:pt x="299277" y="517888"/>
                  <a:pt x="303444" y="517888"/>
                </a:cubicBezTo>
                <a:close/>
                <a:moveTo>
                  <a:pt x="167680" y="517888"/>
                </a:moveTo>
                <a:cubicBezTo>
                  <a:pt x="171847" y="517888"/>
                  <a:pt x="175849" y="518682"/>
                  <a:pt x="179686" y="520269"/>
                </a:cubicBezTo>
                <a:cubicBezTo>
                  <a:pt x="183522" y="521857"/>
                  <a:pt x="186929" y="524106"/>
                  <a:pt x="189872" y="527049"/>
                </a:cubicBezTo>
                <a:cubicBezTo>
                  <a:pt x="192816" y="529993"/>
                  <a:pt x="195065" y="533399"/>
                  <a:pt x="196652" y="537236"/>
                </a:cubicBezTo>
                <a:cubicBezTo>
                  <a:pt x="198273" y="541072"/>
                  <a:pt x="199066" y="545074"/>
                  <a:pt x="199066" y="549241"/>
                </a:cubicBezTo>
                <a:cubicBezTo>
                  <a:pt x="199066" y="553408"/>
                  <a:pt x="198273" y="557410"/>
                  <a:pt x="196652" y="561247"/>
                </a:cubicBezTo>
                <a:cubicBezTo>
                  <a:pt x="195065" y="565083"/>
                  <a:pt x="192816" y="568490"/>
                  <a:pt x="189872" y="571433"/>
                </a:cubicBezTo>
                <a:cubicBezTo>
                  <a:pt x="186929" y="574377"/>
                  <a:pt x="183522" y="576626"/>
                  <a:pt x="179686" y="578213"/>
                </a:cubicBezTo>
                <a:cubicBezTo>
                  <a:pt x="175849" y="579834"/>
                  <a:pt x="171847" y="580627"/>
                  <a:pt x="167680" y="580627"/>
                </a:cubicBezTo>
                <a:cubicBezTo>
                  <a:pt x="163513" y="580627"/>
                  <a:pt x="159511" y="579834"/>
                  <a:pt x="155675" y="578213"/>
                </a:cubicBezTo>
                <a:cubicBezTo>
                  <a:pt x="151838" y="576626"/>
                  <a:pt x="148432" y="574377"/>
                  <a:pt x="145521" y="571433"/>
                </a:cubicBezTo>
                <a:cubicBezTo>
                  <a:pt x="142578" y="568490"/>
                  <a:pt x="140296" y="565083"/>
                  <a:pt x="138708" y="561247"/>
                </a:cubicBezTo>
                <a:cubicBezTo>
                  <a:pt x="137121" y="557410"/>
                  <a:pt x="136327" y="553408"/>
                  <a:pt x="136327" y="549241"/>
                </a:cubicBezTo>
                <a:cubicBezTo>
                  <a:pt x="136327" y="545074"/>
                  <a:pt x="137121" y="541072"/>
                  <a:pt x="138708" y="537236"/>
                </a:cubicBezTo>
                <a:cubicBezTo>
                  <a:pt x="140296" y="533399"/>
                  <a:pt x="142578" y="529993"/>
                  <a:pt x="145521" y="527049"/>
                </a:cubicBezTo>
                <a:cubicBezTo>
                  <a:pt x="148432" y="524106"/>
                  <a:pt x="151838" y="521857"/>
                  <a:pt x="155675" y="520269"/>
                </a:cubicBezTo>
                <a:cubicBezTo>
                  <a:pt x="159511" y="518682"/>
                  <a:pt x="163513" y="517888"/>
                  <a:pt x="167680" y="517888"/>
                </a:cubicBezTo>
                <a:close/>
                <a:moveTo>
                  <a:pt x="31386" y="517888"/>
                </a:moveTo>
                <a:cubicBezTo>
                  <a:pt x="35520" y="517888"/>
                  <a:pt x="39522" y="518682"/>
                  <a:pt x="43392" y="520269"/>
                </a:cubicBezTo>
                <a:cubicBezTo>
                  <a:pt x="47228" y="521857"/>
                  <a:pt x="50602" y="524106"/>
                  <a:pt x="53545" y="527049"/>
                </a:cubicBezTo>
                <a:cubicBezTo>
                  <a:pt x="56489" y="529993"/>
                  <a:pt x="58771" y="533399"/>
                  <a:pt x="60358" y="537236"/>
                </a:cubicBezTo>
                <a:cubicBezTo>
                  <a:pt x="61946" y="541072"/>
                  <a:pt x="62739" y="545074"/>
                  <a:pt x="62739" y="549241"/>
                </a:cubicBezTo>
                <a:cubicBezTo>
                  <a:pt x="62739" y="553408"/>
                  <a:pt x="61946" y="557410"/>
                  <a:pt x="60358" y="561247"/>
                </a:cubicBezTo>
                <a:cubicBezTo>
                  <a:pt x="58771" y="565083"/>
                  <a:pt x="56489" y="568490"/>
                  <a:pt x="53545" y="571433"/>
                </a:cubicBezTo>
                <a:cubicBezTo>
                  <a:pt x="50602" y="574377"/>
                  <a:pt x="47228" y="576626"/>
                  <a:pt x="43392" y="578213"/>
                </a:cubicBezTo>
                <a:cubicBezTo>
                  <a:pt x="39522" y="579834"/>
                  <a:pt x="35520" y="580627"/>
                  <a:pt x="31386" y="580627"/>
                </a:cubicBezTo>
                <a:cubicBezTo>
                  <a:pt x="27219" y="580627"/>
                  <a:pt x="23217" y="579834"/>
                  <a:pt x="19381" y="578213"/>
                </a:cubicBezTo>
                <a:cubicBezTo>
                  <a:pt x="15511" y="576626"/>
                  <a:pt x="12138" y="574377"/>
                  <a:pt x="9194" y="571433"/>
                </a:cubicBezTo>
                <a:cubicBezTo>
                  <a:pt x="6251" y="568490"/>
                  <a:pt x="3969" y="565083"/>
                  <a:pt x="2381" y="561247"/>
                </a:cubicBezTo>
                <a:cubicBezTo>
                  <a:pt x="794" y="557410"/>
                  <a:pt x="0" y="553408"/>
                  <a:pt x="0" y="549241"/>
                </a:cubicBezTo>
                <a:cubicBezTo>
                  <a:pt x="0" y="545074"/>
                  <a:pt x="794" y="541072"/>
                  <a:pt x="2381" y="537236"/>
                </a:cubicBezTo>
                <a:cubicBezTo>
                  <a:pt x="3969" y="533399"/>
                  <a:pt x="6251" y="529993"/>
                  <a:pt x="9194" y="527049"/>
                </a:cubicBezTo>
                <a:cubicBezTo>
                  <a:pt x="12138" y="524106"/>
                  <a:pt x="15511" y="521857"/>
                  <a:pt x="19381" y="520269"/>
                </a:cubicBezTo>
                <a:cubicBezTo>
                  <a:pt x="23217" y="518682"/>
                  <a:pt x="27219" y="517888"/>
                  <a:pt x="31386" y="517888"/>
                </a:cubicBezTo>
                <a:close/>
                <a:moveTo>
                  <a:pt x="303444" y="388408"/>
                </a:moveTo>
                <a:cubicBezTo>
                  <a:pt x="307578" y="388408"/>
                  <a:pt x="311580" y="389202"/>
                  <a:pt x="315450" y="390789"/>
                </a:cubicBezTo>
                <a:cubicBezTo>
                  <a:pt x="319286" y="392377"/>
                  <a:pt x="322660" y="394659"/>
                  <a:pt x="325603" y="397602"/>
                </a:cubicBezTo>
                <a:cubicBezTo>
                  <a:pt x="328547" y="400546"/>
                  <a:pt x="330829" y="403919"/>
                  <a:pt x="332416" y="407756"/>
                </a:cubicBezTo>
                <a:cubicBezTo>
                  <a:pt x="334004" y="411625"/>
                  <a:pt x="334797" y="415627"/>
                  <a:pt x="334797" y="419761"/>
                </a:cubicBezTo>
                <a:cubicBezTo>
                  <a:pt x="334797" y="423928"/>
                  <a:pt x="334004" y="427930"/>
                  <a:pt x="332416" y="431767"/>
                </a:cubicBezTo>
                <a:cubicBezTo>
                  <a:pt x="330829" y="435636"/>
                  <a:pt x="328547" y="439010"/>
                  <a:pt x="325603" y="441953"/>
                </a:cubicBezTo>
                <a:cubicBezTo>
                  <a:pt x="322660" y="444897"/>
                  <a:pt x="319286" y="447179"/>
                  <a:pt x="315450" y="448766"/>
                </a:cubicBezTo>
                <a:cubicBezTo>
                  <a:pt x="311580" y="450354"/>
                  <a:pt x="307578" y="451147"/>
                  <a:pt x="303444" y="451147"/>
                </a:cubicBezTo>
                <a:cubicBezTo>
                  <a:pt x="299277" y="451147"/>
                  <a:pt x="295275" y="450354"/>
                  <a:pt x="291439" y="448766"/>
                </a:cubicBezTo>
                <a:cubicBezTo>
                  <a:pt x="287569" y="447179"/>
                  <a:pt x="284196" y="444897"/>
                  <a:pt x="281252" y="441953"/>
                </a:cubicBezTo>
                <a:cubicBezTo>
                  <a:pt x="278309" y="439010"/>
                  <a:pt x="276027" y="435636"/>
                  <a:pt x="274439" y="431767"/>
                </a:cubicBezTo>
                <a:cubicBezTo>
                  <a:pt x="272852" y="427930"/>
                  <a:pt x="272058" y="423928"/>
                  <a:pt x="272058" y="419761"/>
                </a:cubicBezTo>
                <a:cubicBezTo>
                  <a:pt x="272058" y="415627"/>
                  <a:pt x="272852" y="411625"/>
                  <a:pt x="274439" y="407756"/>
                </a:cubicBezTo>
                <a:cubicBezTo>
                  <a:pt x="276027" y="403919"/>
                  <a:pt x="278309" y="400546"/>
                  <a:pt x="281252" y="397602"/>
                </a:cubicBezTo>
                <a:cubicBezTo>
                  <a:pt x="284196" y="394659"/>
                  <a:pt x="287569" y="392377"/>
                  <a:pt x="291439" y="390789"/>
                </a:cubicBezTo>
                <a:cubicBezTo>
                  <a:pt x="295275" y="389202"/>
                  <a:pt x="299277" y="388408"/>
                  <a:pt x="303444" y="388408"/>
                </a:cubicBezTo>
                <a:close/>
                <a:moveTo>
                  <a:pt x="167680" y="388408"/>
                </a:moveTo>
                <a:cubicBezTo>
                  <a:pt x="171847" y="388408"/>
                  <a:pt x="175849" y="389202"/>
                  <a:pt x="179686" y="390789"/>
                </a:cubicBezTo>
                <a:cubicBezTo>
                  <a:pt x="183522" y="392377"/>
                  <a:pt x="186929" y="394659"/>
                  <a:pt x="189872" y="397602"/>
                </a:cubicBezTo>
                <a:cubicBezTo>
                  <a:pt x="192816" y="400546"/>
                  <a:pt x="195065" y="403919"/>
                  <a:pt x="196652" y="407756"/>
                </a:cubicBezTo>
                <a:cubicBezTo>
                  <a:pt x="198273" y="411625"/>
                  <a:pt x="199066" y="415627"/>
                  <a:pt x="199066" y="419761"/>
                </a:cubicBezTo>
                <a:cubicBezTo>
                  <a:pt x="199066" y="423928"/>
                  <a:pt x="198273" y="427930"/>
                  <a:pt x="196652" y="431767"/>
                </a:cubicBezTo>
                <a:cubicBezTo>
                  <a:pt x="195065" y="435636"/>
                  <a:pt x="192816" y="439010"/>
                  <a:pt x="189872" y="441953"/>
                </a:cubicBezTo>
                <a:cubicBezTo>
                  <a:pt x="186929" y="444897"/>
                  <a:pt x="183522" y="447179"/>
                  <a:pt x="179686" y="448766"/>
                </a:cubicBezTo>
                <a:cubicBezTo>
                  <a:pt x="175849" y="450354"/>
                  <a:pt x="171847" y="451147"/>
                  <a:pt x="167680" y="451147"/>
                </a:cubicBezTo>
                <a:cubicBezTo>
                  <a:pt x="163513" y="451147"/>
                  <a:pt x="159511" y="450354"/>
                  <a:pt x="155675" y="448766"/>
                </a:cubicBezTo>
                <a:cubicBezTo>
                  <a:pt x="151838" y="447179"/>
                  <a:pt x="148432" y="444897"/>
                  <a:pt x="145521" y="441953"/>
                </a:cubicBezTo>
                <a:cubicBezTo>
                  <a:pt x="142578" y="439010"/>
                  <a:pt x="140296" y="435636"/>
                  <a:pt x="138708" y="431767"/>
                </a:cubicBezTo>
                <a:cubicBezTo>
                  <a:pt x="137121" y="427930"/>
                  <a:pt x="136327" y="423928"/>
                  <a:pt x="136327" y="419761"/>
                </a:cubicBezTo>
                <a:cubicBezTo>
                  <a:pt x="136327" y="415627"/>
                  <a:pt x="137121" y="411625"/>
                  <a:pt x="138708" y="407756"/>
                </a:cubicBezTo>
                <a:cubicBezTo>
                  <a:pt x="140296" y="403919"/>
                  <a:pt x="142578" y="400546"/>
                  <a:pt x="145521" y="397602"/>
                </a:cubicBezTo>
                <a:cubicBezTo>
                  <a:pt x="148432" y="394659"/>
                  <a:pt x="151838" y="392377"/>
                  <a:pt x="155675" y="390789"/>
                </a:cubicBezTo>
                <a:cubicBezTo>
                  <a:pt x="159511" y="389202"/>
                  <a:pt x="163513" y="388408"/>
                  <a:pt x="167680" y="388408"/>
                </a:cubicBezTo>
                <a:close/>
                <a:moveTo>
                  <a:pt x="31386" y="388408"/>
                </a:moveTo>
                <a:cubicBezTo>
                  <a:pt x="35520" y="388408"/>
                  <a:pt x="39522" y="389202"/>
                  <a:pt x="43392" y="390789"/>
                </a:cubicBezTo>
                <a:cubicBezTo>
                  <a:pt x="47228" y="392377"/>
                  <a:pt x="50602" y="394659"/>
                  <a:pt x="53545" y="397602"/>
                </a:cubicBezTo>
                <a:cubicBezTo>
                  <a:pt x="56489" y="400546"/>
                  <a:pt x="58771" y="403919"/>
                  <a:pt x="60358" y="407756"/>
                </a:cubicBezTo>
                <a:cubicBezTo>
                  <a:pt x="61946" y="411625"/>
                  <a:pt x="62739" y="415627"/>
                  <a:pt x="62739" y="419761"/>
                </a:cubicBezTo>
                <a:cubicBezTo>
                  <a:pt x="62739" y="423928"/>
                  <a:pt x="61946" y="427930"/>
                  <a:pt x="60358" y="431767"/>
                </a:cubicBezTo>
                <a:cubicBezTo>
                  <a:pt x="58771" y="435636"/>
                  <a:pt x="56489" y="439010"/>
                  <a:pt x="53545" y="441953"/>
                </a:cubicBezTo>
                <a:cubicBezTo>
                  <a:pt x="50602" y="444897"/>
                  <a:pt x="47228" y="447179"/>
                  <a:pt x="43392" y="448766"/>
                </a:cubicBezTo>
                <a:cubicBezTo>
                  <a:pt x="39522" y="450354"/>
                  <a:pt x="35520" y="451147"/>
                  <a:pt x="31386" y="451147"/>
                </a:cubicBezTo>
                <a:cubicBezTo>
                  <a:pt x="27219" y="451147"/>
                  <a:pt x="23217" y="450354"/>
                  <a:pt x="19381" y="448766"/>
                </a:cubicBezTo>
                <a:cubicBezTo>
                  <a:pt x="15511" y="447179"/>
                  <a:pt x="12138" y="444897"/>
                  <a:pt x="9194" y="441953"/>
                </a:cubicBezTo>
                <a:cubicBezTo>
                  <a:pt x="6251" y="439010"/>
                  <a:pt x="3969" y="435636"/>
                  <a:pt x="2381" y="431767"/>
                </a:cubicBezTo>
                <a:cubicBezTo>
                  <a:pt x="794" y="427930"/>
                  <a:pt x="0" y="423928"/>
                  <a:pt x="0" y="419761"/>
                </a:cubicBezTo>
                <a:cubicBezTo>
                  <a:pt x="0" y="415627"/>
                  <a:pt x="794" y="411625"/>
                  <a:pt x="2381" y="407756"/>
                </a:cubicBezTo>
                <a:cubicBezTo>
                  <a:pt x="3969" y="403919"/>
                  <a:pt x="6251" y="400546"/>
                  <a:pt x="9194" y="397602"/>
                </a:cubicBezTo>
                <a:cubicBezTo>
                  <a:pt x="12138" y="394659"/>
                  <a:pt x="15511" y="392377"/>
                  <a:pt x="19381" y="390789"/>
                </a:cubicBezTo>
                <a:cubicBezTo>
                  <a:pt x="23217" y="389202"/>
                  <a:pt x="27219" y="388408"/>
                  <a:pt x="31386" y="388408"/>
                </a:cubicBezTo>
                <a:close/>
                <a:moveTo>
                  <a:pt x="164406" y="259358"/>
                </a:moveTo>
                <a:cubicBezTo>
                  <a:pt x="168540" y="258928"/>
                  <a:pt x="172608" y="259325"/>
                  <a:pt x="176576" y="260548"/>
                </a:cubicBezTo>
                <a:cubicBezTo>
                  <a:pt x="180578" y="261739"/>
                  <a:pt x="184183" y="263657"/>
                  <a:pt x="187391" y="266303"/>
                </a:cubicBezTo>
                <a:cubicBezTo>
                  <a:pt x="190599" y="268949"/>
                  <a:pt x="193179" y="272091"/>
                  <a:pt x="195163" y="275762"/>
                </a:cubicBezTo>
                <a:cubicBezTo>
                  <a:pt x="197115" y="279433"/>
                  <a:pt x="198305" y="283336"/>
                  <a:pt x="198702" y="287470"/>
                </a:cubicBezTo>
                <a:cubicBezTo>
                  <a:pt x="199132" y="291604"/>
                  <a:pt x="198735" y="295672"/>
                  <a:pt x="197512" y="299640"/>
                </a:cubicBezTo>
                <a:cubicBezTo>
                  <a:pt x="196321" y="303642"/>
                  <a:pt x="194403" y="307214"/>
                  <a:pt x="191757" y="310455"/>
                </a:cubicBezTo>
                <a:cubicBezTo>
                  <a:pt x="189111" y="313663"/>
                  <a:pt x="185969" y="316243"/>
                  <a:pt x="182298" y="318227"/>
                </a:cubicBezTo>
                <a:cubicBezTo>
                  <a:pt x="178627" y="320179"/>
                  <a:pt x="174724" y="321369"/>
                  <a:pt x="170590" y="321766"/>
                </a:cubicBezTo>
                <a:cubicBezTo>
                  <a:pt x="166456" y="322196"/>
                  <a:pt x="162388" y="321799"/>
                  <a:pt x="158419" y="320576"/>
                </a:cubicBezTo>
                <a:cubicBezTo>
                  <a:pt x="154418" y="319385"/>
                  <a:pt x="150846" y="317467"/>
                  <a:pt x="147605" y="314821"/>
                </a:cubicBezTo>
                <a:cubicBezTo>
                  <a:pt x="144397" y="312175"/>
                  <a:pt x="141817" y="309033"/>
                  <a:pt x="139832" y="305362"/>
                </a:cubicBezTo>
                <a:cubicBezTo>
                  <a:pt x="137881" y="301691"/>
                  <a:pt x="136691" y="297788"/>
                  <a:pt x="136294" y="293654"/>
                </a:cubicBezTo>
                <a:cubicBezTo>
                  <a:pt x="135864" y="289520"/>
                  <a:pt x="136261" y="285452"/>
                  <a:pt x="137484" y="281483"/>
                </a:cubicBezTo>
                <a:cubicBezTo>
                  <a:pt x="138675" y="277482"/>
                  <a:pt x="140593" y="273877"/>
                  <a:pt x="143239" y="270669"/>
                </a:cubicBezTo>
                <a:cubicBezTo>
                  <a:pt x="145885" y="267461"/>
                  <a:pt x="149027" y="264881"/>
                  <a:pt x="152698" y="262896"/>
                </a:cubicBezTo>
                <a:cubicBezTo>
                  <a:pt x="156369" y="260945"/>
                  <a:pt x="160272" y="259755"/>
                  <a:pt x="164406" y="259358"/>
                </a:cubicBezTo>
                <a:close/>
                <a:moveTo>
                  <a:pt x="305660" y="258994"/>
                </a:moveTo>
                <a:cubicBezTo>
                  <a:pt x="309827" y="259291"/>
                  <a:pt x="313762" y="260383"/>
                  <a:pt x="317467" y="262235"/>
                </a:cubicBezTo>
                <a:cubicBezTo>
                  <a:pt x="321204" y="264087"/>
                  <a:pt x="324412" y="266601"/>
                  <a:pt x="327157" y="269742"/>
                </a:cubicBezTo>
                <a:cubicBezTo>
                  <a:pt x="329869" y="272884"/>
                  <a:pt x="331886" y="276423"/>
                  <a:pt x="333209" y="280359"/>
                </a:cubicBezTo>
                <a:cubicBezTo>
                  <a:pt x="334532" y="284328"/>
                  <a:pt x="335028" y="288363"/>
                  <a:pt x="334731" y="292530"/>
                </a:cubicBezTo>
                <a:cubicBezTo>
                  <a:pt x="334433" y="296664"/>
                  <a:pt x="333375" y="300599"/>
                  <a:pt x="331523" y="304337"/>
                </a:cubicBezTo>
                <a:cubicBezTo>
                  <a:pt x="329637" y="308041"/>
                  <a:pt x="327157" y="311249"/>
                  <a:pt x="324015" y="313994"/>
                </a:cubicBezTo>
                <a:cubicBezTo>
                  <a:pt x="320873" y="316706"/>
                  <a:pt x="317301" y="318723"/>
                  <a:pt x="313366" y="320046"/>
                </a:cubicBezTo>
                <a:cubicBezTo>
                  <a:pt x="309430" y="321369"/>
                  <a:pt x="305362" y="321865"/>
                  <a:pt x="301228" y="321568"/>
                </a:cubicBezTo>
                <a:cubicBezTo>
                  <a:pt x="297061" y="321303"/>
                  <a:pt x="293125" y="320212"/>
                  <a:pt x="289421" y="318360"/>
                </a:cubicBezTo>
                <a:cubicBezTo>
                  <a:pt x="285684" y="316474"/>
                  <a:pt x="282476" y="313994"/>
                  <a:pt x="279764" y="310852"/>
                </a:cubicBezTo>
                <a:cubicBezTo>
                  <a:pt x="277018" y="307710"/>
                  <a:pt x="275001" y="304171"/>
                  <a:pt x="273678" y="300203"/>
                </a:cubicBezTo>
                <a:cubicBezTo>
                  <a:pt x="272388" y="296267"/>
                  <a:pt x="271859" y="292232"/>
                  <a:pt x="272157" y="288065"/>
                </a:cubicBezTo>
                <a:cubicBezTo>
                  <a:pt x="272454" y="283931"/>
                  <a:pt x="273546" y="279995"/>
                  <a:pt x="275398" y="276258"/>
                </a:cubicBezTo>
                <a:cubicBezTo>
                  <a:pt x="277250" y="272554"/>
                  <a:pt x="279764" y="269313"/>
                  <a:pt x="282905" y="266601"/>
                </a:cubicBezTo>
                <a:cubicBezTo>
                  <a:pt x="286047" y="263855"/>
                  <a:pt x="289586" y="261838"/>
                  <a:pt x="293522" y="260515"/>
                </a:cubicBezTo>
                <a:cubicBezTo>
                  <a:pt x="297491" y="259225"/>
                  <a:pt x="301526" y="258696"/>
                  <a:pt x="305660" y="258994"/>
                </a:cubicBezTo>
                <a:close/>
                <a:moveTo>
                  <a:pt x="33602" y="258994"/>
                </a:moveTo>
                <a:cubicBezTo>
                  <a:pt x="37770" y="259291"/>
                  <a:pt x="41705" y="260383"/>
                  <a:pt x="45409" y="262235"/>
                </a:cubicBezTo>
                <a:cubicBezTo>
                  <a:pt x="49147" y="264087"/>
                  <a:pt x="52355" y="266600"/>
                  <a:pt x="55100" y="269742"/>
                </a:cubicBezTo>
                <a:cubicBezTo>
                  <a:pt x="57812" y="272884"/>
                  <a:pt x="59829" y="276423"/>
                  <a:pt x="61152" y="280359"/>
                </a:cubicBezTo>
                <a:cubicBezTo>
                  <a:pt x="62475" y="284327"/>
                  <a:pt x="62971" y="288362"/>
                  <a:pt x="62673" y="292530"/>
                </a:cubicBezTo>
                <a:cubicBezTo>
                  <a:pt x="62376" y="296664"/>
                  <a:pt x="61317" y="300599"/>
                  <a:pt x="59432" y="304337"/>
                </a:cubicBezTo>
                <a:cubicBezTo>
                  <a:pt x="57580" y="308041"/>
                  <a:pt x="55067" y="311282"/>
                  <a:pt x="51925" y="313994"/>
                </a:cubicBezTo>
                <a:cubicBezTo>
                  <a:pt x="48783" y="316706"/>
                  <a:pt x="45244" y="318723"/>
                  <a:pt x="41308" y="320046"/>
                </a:cubicBezTo>
                <a:cubicBezTo>
                  <a:pt x="37373" y="321369"/>
                  <a:pt x="33305" y="321865"/>
                  <a:pt x="29171" y="321601"/>
                </a:cubicBezTo>
                <a:cubicBezTo>
                  <a:pt x="25003" y="321303"/>
                  <a:pt x="21068" y="320212"/>
                  <a:pt x="17364" y="318359"/>
                </a:cubicBezTo>
                <a:cubicBezTo>
                  <a:pt x="13626" y="316507"/>
                  <a:pt x="10418" y="313994"/>
                  <a:pt x="7673" y="310852"/>
                </a:cubicBezTo>
                <a:cubicBezTo>
                  <a:pt x="4961" y="307710"/>
                  <a:pt x="2944" y="304171"/>
                  <a:pt x="1621" y="300202"/>
                </a:cubicBezTo>
                <a:cubicBezTo>
                  <a:pt x="298" y="296267"/>
                  <a:pt x="-198" y="292232"/>
                  <a:pt x="99" y="288065"/>
                </a:cubicBezTo>
                <a:cubicBezTo>
                  <a:pt x="397" y="283931"/>
                  <a:pt x="1455" y="279995"/>
                  <a:pt x="3341" y="276258"/>
                </a:cubicBezTo>
                <a:cubicBezTo>
                  <a:pt x="5193" y="272553"/>
                  <a:pt x="7673" y="269312"/>
                  <a:pt x="10815" y="266600"/>
                </a:cubicBezTo>
                <a:cubicBezTo>
                  <a:pt x="13990" y="263855"/>
                  <a:pt x="17529" y="261838"/>
                  <a:pt x="21465" y="260548"/>
                </a:cubicBezTo>
                <a:cubicBezTo>
                  <a:pt x="25400" y="259225"/>
                  <a:pt x="29468" y="258696"/>
                  <a:pt x="33602" y="258994"/>
                </a:cubicBezTo>
                <a:close/>
                <a:moveTo>
                  <a:pt x="303444" y="129447"/>
                </a:moveTo>
                <a:cubicBezTo>
                  <a:pt x="320543" y="129447"/>
                  <a:pt x="334797" y="143735"/>
                  <a:pt x="334797" y="160833"/>
                </a:cubicBezTo>
                <a:cubicBezTo>
                  <a:pt x="334797" y="178527"/>
                  <a:pt x="320543" y="192186"/>
                  <a:pt x="303444" y="192186"/>
                </a:cubicBezTo>
                <a:cubicBezTo>
                  <a:pt x="286312" y="192186"/>
                  <a:pt x="272058" y="177932"/>
                  <a:pt x="272058" y="160833"/>
                </a:cubicBezTo>
                <a:cubicBezTo>
                  <a:pt x="272058" y="143735"/>
                  <a:pt x="286312" y="129447"/>
                  <a:pt x="303444" y="129447"/>
                </a:cubicBezTo>
                <a:close/>
                <a:moveTo>
                  <a:pt x="167680" y="129447"/>
                </a:moveTo>
                <a:cubicBezTo>
                  <a:pt x="184812" y="129447"/>
                  <a:pt x="199066" y="143735"/>
                  <a:pt x="199066" y="160833"/>
                </a:cubicBezTo>
                <a:cubicBezTo>
                  <a:pt x="198471" y="178527"/>
                  <a:pt x="184812" y="192186"/>
                  <a:pt x="167680" y="192186"/>
                </a:cubicBezTo>
                <a:cubicBezTo>
                  <a:pt x="150581" y="192186"/>
                  <a:pt x="136327" y="177932"/>
                  <a:pt x="136327" y="160833"/>
                </a:cubicBezTo>
                <a:cubicBezTo>
                  <a:pt x="136327" y="143735"/>
                  <a:pt x="150581" y="129447"/>
                  <a:pt x="167680" y="129447"/>
                </a:cubicBezTo>
                <a:close/>
                <a:moveTo>
                  <a:pt x="31386" y="129447"/>
                </a:moveTo>
                <a:cubicBezTo>
                  <a:pt x="48485" y="129447"/>
                  <a:pt x="62739" y="143735"/>
                  <a:pt x="62739" y="160833"/>
                </a:cubicBezTo>
                <a:cubicBezTo>
                  <a:pt x="62739" y="178527"/>
                  <a:pt x="48485" y="192186"/>
                  <a:pt x="31386" y="192186"/>
                </a:cubicBezTo>
                <a:cubicBezTo>
                  <a:pt x="14254" y="192186"/>
                  <a:pt x="0" y="177932"/>
                  <a:pt x="0" y="160833"/>
                </a:cubicBezTo>
                <a:cubicBezTo>
                  <a:pt x="0" y="143735"/>
                  <a:pt x="14254" y="129447"/>
                  <a:pt x="31386" y="129447"/>
                </a:cubicBezTo>
                <a:close/>
                <a:moveTo>
                  <a:pt x="303444" y="0"/>
                </a:moveTo>
                <a:cubicBezTo>
                  <a:pt x="320543" y="0"/>
                  <a:pt x="334797" y="14254"/>
                  <a:pt x="334797" y="31353"/>
                </a:cubicBezTo>
                <a:cubicBezTo>
                  <a:pt x="334797" y="48485"/>
                  <a:pt x="320543" y="62739"/>
                  <a:pt x="303444" y="62739"/>
                </a:cubicBezTo>
                <a:cubicBezTo>
                  <a:pt x="286312" y="62739"/>
                  <a:pt x="272058" y="48485"/>
                  <a:pt x="272058" y="31353"/>
                </a:cubicBezTo>
                <a:cubicBezTo>
                  <a:pt x="272058" y="14254"/>
                  <a:pt x="286312" y="0"/>
                  <a:pt x="303444" y="0"/>
                </a:cubicBezTo>
                <a:close/>
                <a:moveTo>
                  <a:pt x="167680" y="0"/>
                </a:moveTo>
                <a:cubicBezTo>
                  <a:pt x="184812" y="0"/>
                  <a:pt x="199066" y="14254"/>
                  <a:pt x="199066" y="31353"/>
                </a:cubicBezTo>
                <a:cubicBezTo>
                  <a:pt x="199066" y="48485"/>
                  <a:pt x="184812" y="62739"/>
                  <a:pt x="167680" y="62739"/>
                </a:cubicBezTo>
                <a:cubicBezTo>
                  <a:pt x="150581" y="62739"/>
                  <a:pt x="136327" y="48485"/>
                  <a:pt x="136327" y="31353"/>
                </a:cubicBezTo>
                <a:cubicBezTo>
                  <a:pt x="136327" y="14254"/>
                  <a:pt x="150581" y="0"/>
                  <a:pt x="167680" y="0"/>
                </a:cubicBezTo>
                <a:close/>
                <a:moveTo>
                  <a:pt x="31386" y="0"/>
                </a:moveTo>
                <a:cubicBezTo>
                  <a:pt x="48485" y="0"/>
                  <a:pt x="62739" y="14254"/>
                  <a:pt x="62739" y="31353"/>
                </a:cubicBezTo>
                <a:cubicBezTo>
                  <a:pt x="62739" y="48485"/>
                  <a:pt x="48485" y="62739"/>
                  <a:pt x="31386" y="62739"/>
                </a:cubicBezTo>
                <a:cubicBezTo>
                  <a:pt x="14254" y="62739"/>
                  <a:pt x="0" y="48485"/>
                  <a:pt x="0" y="31353"/>
                </a:cubicBezTo>
                <a:cubicBezTo>
                  <a:pt x="0" y="14254"/>
                  <a:pt x="14254" y="0"/>
                  <a:pt x="31386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0"/>
          </a:gradFill>
          <a:ln w="8467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62076" y="2298494"/>
            <a:ext cx="1563746" cy="369332"/>
          </a:xfrm>
          <a:prstGeom prst="roundRect">
            <a:avLst>
              <a:gd name="adj" fmla="val 50000"/>
            </a:avLst>
          </a:prstGeom>
          <a:solidFill>
            <a:schemeClr val="accent1">
              <a:alpha val="32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34127" y="2298494"/>
            <a:ext cx="978894" cy="3693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84259" y="2026544"/>
            <a:ext cx="815874" cy="9132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Part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611554" y="1975808"/>
            <a:ext cx="815874" cy="10147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62CD8C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03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19663" y="6324666"/>
            <a:ext cx="108000" cy="108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69154" y="6324666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018645" y="6324666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168136" y="6324666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631249" y="3047776"/>
            <a:ext cx="5007551" cy="28831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Sumber Gambar</a:t>
            </a:r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682081" y="1620252"/>
            <a:ext cx="3986464" cy="3986464"/>
          </a:xfrm>
          <a:prstGeom prst="teardrop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760623" y="1692444"/>
            <a:ext cx="3842080" cy="3842080"/>
          </a:xfrm>
          <a:prstGeom prst="teardrop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5293893" y="1812758"/>
            <a:ext cx="176466" cy="176464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2093493" y="3050784"/>
            <a:ext cx="3232235" cy="13742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116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Penting untuk memahami berbagai teknik memotret seperti pengaturan cahaya, komposisi gambar, dan penggunaan peralatan kamera yang tepat agar hasil fotografi berkualitas tinggi.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510755" y="1620252"/>
            <a:ext cx="3986464" cy="3986464"/>
          </a:xfrm>
          <a:prstGeom prst="teardrop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589297" y="1692444"/>
            <a:ext cx="3842080" cy="3842080"/>
          </a:xfrm>
          <a:prstGeom prst="teardrop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0122567" y="1812758"/>
            <a:ext cx="176466" cy="176464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922167" y="3050784"/>
            <a:ext cx="3232235" cy="13742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116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Manajemen gambar yang baik melibatkan penyimpanan foto- foto dalam format dan resolusi yang benar, serta pengorganisasian file yang efisien untuk kemudahan akses.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2438399" y="2221832"/>
            <a:ext cx="2887329" cy="7567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r"/>
            <a:r>
              <a:rPr kumimoji="1" lang="en-US" altLang="zh-CN" sz="1600">
                <a:ln w="12700">
                  <a:noFill/>
                </a:ln>
                <a:solidFill>
                  <a:srgbClr val="62CD8C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Teknik Memotret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267073" y="2221832"/>
            <a:ext cx="2887329" cy="7567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r"/>
            <a:r>
              <a:rPr kumimoji="1" lang="en-US" altLang="zh-CN" sz="1600">
                <a:ln w="12700">
                  <a:noFill/>
                </a:ln>
                <a:solidFill>
                  <a:srgbClr val="62CD8C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Penyimpanan dan Manajemen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59048" y="486862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Fotografi Profesional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1">
            <a:off x="338138" y="361215"/>
            <a:ext cx="322262" cy="23167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1">
            <a:off x="490538" y="649448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1">
            <a:off x="490538" y="828120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0400" y="1950238"/>
            <a:ext cx="453863" cy="453863"/>
          </a:xfrm>
          <a:prstGeom prst="halfFrame">
            <a:avLst>
              <a:gd name="adj1" fmla="val 14215"/>
              <a:gd name="adj2" fmla="val 15686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0800000" flipH="0" flipV="0">
            <a:off x="5224241" y="4860299"/>
            <a:ext cx="453863" cy="453863"/>
          </a:xfrm>
          <a:prstGeom prst="halfFrame">
            <a:avLst>
              <a:gd name="adj1" fmla="val 14215"/>
              <a:gd name="adj2" fmla="val 15686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87331" y="2153808"/>
            <a:ext cx="4563842" cy="295678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87331" y="2153808"/>
            <a:ext cx="4563842" cy="545802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114264" y="2748609"/>
            <a:ext cx="4109977" cy="21116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Ada banyak sumber gambar online, namun penting untuk memilih website yang terpercaya agar mendapatkan gambar berkualitas dan bebas dari masalah hak cipta.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118202" y="2151419"/>
            <a:ext cx="4102100" cy="5458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Website Terpercaya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501196" y="1950238"/>
            <a:ext cx="453863" cy="453863"/>
          </a:xfrm>
          <a:prstGeom prst="halfFrame">
            <a:avLst>
              <a:gd name="adj1" fmla="val 14215"/>
              <a:gd name="adj2" fmla="val 15686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10800000" flipH="0" flipV="0">
            <a:off x="11065037" y="4860299"/>
            <a:ext cx="453863" cy="453863"/>
          </a:xfrm>
          <a:prstGeom prst="halfFrame">
            <a:avLst>
              <a:gd name="adj1" fmla="val 14215"/>
              <a:gd name="adj2" fmla="val 15686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728127" y="2153808"/>
            <a:ext cx="4563842" cy="295678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728127" y="2153808"/>
            <a:ext cx="4563842" cy="545802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955059" y="2748609"/>
            <a:ext cx="4109977" cy="21116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Memahami hak cipta dan lisensi sangat penting sebelum menggunakan gambar dari internet untuk memastikan penggunaan yang sah dan menghindari masalah hukum.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958998" y="2151419"/>
            <a:ext cx="4102100" cy="5458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Hak Cipta dan Lisensi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759048" y="486862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Sumber Online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1">
            <a:off x="338138" y="361215"/>
            <a:ext cx="322262" cy="23167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1">
            <a:off x="490538" y="649448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1">
            <a:off x="490538" y="828120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178490" y="2585439"/>
            <a:ext cx="1354464" cy="1354464"/>
          </a:xfrm>
          <a:prstGeom prst="roundRect">
            <a:avLst>
              <a:gd name="adj" fmla="val 7500"/>
            </a:avLst>
          </a:prstGeom>
          <a:gradFill>
            <a:gsLst>
              <a:gs pos="1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>
            <a:outerShdw dist="190500" blurRad="330200" dir="5400000" sx="90000" sy="90000" kx="0" ky="0" algn="t" rotWithShape="0">
              <a:schemeClr val="accent2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617530" y="2990646"/>
            <a:ext cx="476384" cy="544048"/>
          </a:xfrm>
          <a:custGeom>
            <a:avLst/>
            <a:gdLst>
              <a:gd name="connsiteX0" fmla="*/ 361901 w 630455"/>
              <a:gd name="connsiteY0" fmla="*/ 82589 h 720001"/>
              <a:gd name="connsiteX1" fmla="*/ 361901 w 630455"/>
              <a:gd name="connsiteY1" fmla="*/ 203034 h 720001"/>
              <a:gd name="connsiteX2" fmla="*/ 427179 w 630455"/>
              <a:gd name="connsiteY2" fmla="*/ 268312 h 720001"/>
              <a:gd name="connsiteX3" fmla="*/ 547624 w 630455"/>
              <a:gd name="connsiteY3" fmla="*/ 268312 h 720001"/>
              <a:gd name="connsiteX4" fmla="*/ 113812 w 630455"/>
              <a:gd name="connsiteY4" fmla="*/ 0 h 720001"/>
              <a:gd name="connsiteX5" fmla="*/ 338847 w 630455"/>
              <a:gd name="connsiteY5" fmla="*/ 0 h 720001"/>
              <a:gd name="connsiteX6" fmla="*/ 340465 w 630455"/>
              <a:gd name="connsiteY6" fmla="*/ 162 h 720001"/>
              <a:gd name="connsiteX7" fmla="*/ 340789 w 630455"/>
              <a:gd name="connsiteY7" fmla="*/ 162 h 720001"/>
              <a:gd name="connsiteX8" fmla="*/ 344106 w 630455"/>
              <a:gd name="connsiteY8" fmla="*/ 809 h 720001"/>
              <a:gd name="connsiteX9" fmla="*/ 344186 w 630455"/>
              <a:gd name="connsiteY9" fmla="*/ 809 h 720001"/>
              <a:gd name="connsiteX10" fmla="*/ 347422 w 630455"/>
              <a:gd name="connsiteY10" fmla="*/ 1942 h 720001"/>
              <a:gd name="connsiteX11" fmla="*/ 347503 w 630455"/>
              <a:gd name="connsiteY11" fmla="*/ 1942 h 720001"/>
              <a:gd name="connsiteX12" fmla="*/ 349040 w 630455"/>
              <a:gd name="connsiteY12" fmla="*/ 2670 h 720001"/>
              <a:gd name="connsiteX13" fmla="*/ 349121 w 630455"/>
              <a:gd name="connsiteY13" fmla="*/ 2670 h 720001"/>
              <a:gd name="connsiteX14" fmla="*/ 350576 w 630455"/>
              <a:gd name="connsiteY14" fmla="*/ 3479 h 720001"/>
              <a:gd name="connsiteX15" fmla="*/ 350819 w 630455"/>
              <a:gd name="connsiteY15" fmla="*/ 3640 h 720001"/>
              <a:gd name="connsiteX16" fmla="*/ 352033 w 630455"/>
              <a:gd name="connsiteY16" fmla="*/ 4449 h 720001"/>
              <a:gd name="connsiteX17" fmla="*/ 352194 w 630455"/>
              <a:gd name="connsiteY17" fmla="*/ 4530 h 720001"/>
              <a:gd name="connsiteX18" fmla="*/ 353408 w 630455"/>
              <a:gd name="connsiteY18" fmla="*/ 5501 h 720001"/>
              <a:gd name="connsiteX19" fmla="*/ 353651 w 630455"/>
              <a:gd name="connsiteY19" fmla="*/ 5743 h 720001"/>
              <a:gd name="connsiteX20" fmla="*/ 354864 w 630455"/>
              <a:gd name="connsiteY20" fmla="*/ 6876 h 720001"/>
              <a:gd name="connsiteX21" fmla="*/ 623418 w 630455"/>
              <a:gd name="connsiteY21" fmla="*/ 275430 h 720001"/>
              <a:gd name="connsiteX22" fmla="*/ 624551 w 630455"/>
              <a:gd name="connsiteY22" fmla="*/ 276643 h 720001"/>
              <a:gd name="connsiteX23" fmla="*/ 624793 w 630455"/>
              <a:gd name="connsiteY23" fmla="*/ 276886 h 720001"/>
              <a:gd name="connsiteX24" fmla="*/ 625764 w 630455"/>
              <a:gd name="connsiteY24" fmla="*/ 278180 h 720001"/>
              <a:gd name="connsiteX25" fmla="*/ 625845 w 630455"/>
              <a:gd name="connsiteY25" fmla="*/ 278342 h 720001"/>
              <a:gd name="connsiteX26" fmla="*/ 626734 w 630455"/>
              <a:gd name="connsiteY26" fmla="*/ 279637 h 720001"/>
              <a:gd name="connsiteX27" fmla="*/ 626896 w 630455"/>
              <a:gd name="connsiteY27" fmla="*/ 279798 h 720001"/>
              <a:gd name="connsiteX28" fmla="*/ 627705 w 630455"/>
              <a:gd name="connsiteY28" fmla="*/ 281254 h 720001"/>
              <a:gd name="connsiteX29" fmla="*/ 628433 w 630455"/>
              <a:gd name="connsiteY29" fmla="*/ 282791 h 720001"/>
              <a:gd name="connsiteX30" fmla="*/ 629646 w 630455"/>
              <a:gd name="connsiteY30" fmla="*/ 286107 h 720001"/>
              <a:gd name="connsiteX31" fmla="*/ 630293 w 630455"/>
              <a:gd name="connsiteY31" fmla="*/ 289424 h 720001"/>
              <a:gd name="connsiteX32" fmla="*/ 630293 w 630455"/>
              <a:gd name="connsiteY32" fmla="*/ 289667 h 720001"/>
              <a:gd name="connsiteX33" fmla="*/ 630455 w 630455"/>
              <a:gd name="connsiteY33" fmla="*/ 291285 h 720001"/>
              <a:gd name="connsiteX34" fmla="*/ 630455 w 630455"/>
              <a:gd name="connsiteY34" fmla="*/ 292579 h 720001"/>
              <a:gd name="connsiteX35" fmla="*/ 630455 w 630455"/>
              <a:gd name="connsiteY35" fmla="*/ 606189 h 720001"/>
              <a:gd name="connsiteX36" fmla="*/ 516644 w 630455"/>
              <a:gd name="connsiteY36" fmla="*/ 720001 h 720001"/>
              <a:gd name="connsiteX37" fmla="*/ 113812 w 630455"/>
              <a:gd name="connsiteY37" fmla="*/ 720001 h 720001"/>
              <a:gd name="connsiteX38" fmla="*/ 0 w 630455"/>
              <a:gd name="connsiteY38" fmla="*/ 606189 h 720001"/>
              <a:gd name="connsiteX39" fmla="*/ 0 w 630455"/>
              <a:gd name="connsiteY39" fmla="*/ 113812 h 720001"/>
              <a:gd name="connsiteX40" fmla="*/ 113812 w 630455"/>
              <a:gd name="connsiteY40" fmla="*/ 0 h 720001"/>
            </a:gdLst>
            <a:rect l="l" t="t" r="r" b="b"/>
            <a:pathLst>
              <a:path w="630455" h="720001">
                <a:moveTo>
                  <a:pt x="361901" y="82589"/>
                </a:moveTo>
                <a:lnTo>
                  <a:pt x="361901" y="203034"/>
                </a:lnTo>
                <a:cubicBezTo>
                  <a:pt x="361901" y="239030"/>
                  <a:pt x="391183" y="268312"/>
                  <a:pt x="427179" y="268312"/>
                </a:cubicBezTo>
                <a:lnTo>
                  <a:pt x="547624" y="268312"/>
                </a:lnTo>
                <a:close/>
                <a:moveTo>
                  <a:pt x="113812" y="0"/>
                </a:moveTo>
                <a:lnTo>
                  <a:pt x="338847" y="0"/>
                </a:lnTo>
                <a:cubicBezTo>
                  <a:pt x="339414" y="81"/>
                  <a:pt x="339899" y="81"/>
                  <a:pt x="340465" y="162"/>
                </a:cubicBezTo>
                <a:lnTo>
                  <a:pt x="340789" y="162"/>
                </a:lnTo>
                <a:cubicBezTo>
                  <a:pt x="341922" y="324"/>
                  <a:pt x="343054" y="485"/>
                  <a:pt x="344106" y="809"/>
                </a:cubicBezTo>
                <a:lnTo>
                  <a:pt x="344186" y="809"/>
                </a:lnTo>
                <a:cubicBezTo>
                  <a:pt x="345238" y="1052"/>
                  <a:pt x="346371" y="1456"/>
                  <a:pt x="347422" y="1942"/>
                </a:cubicBezTo>
                <a:lnTo>
                  <a:pt x="347503" y="1942"/>
                </a:lnTo>
                <a:cubicBezTo>
                  <a:pt x="348069" y="2184"/>
                  <a:pt x="348555" y="2427"/>
                  <a:pt x="349040" y="2670"/>
                </a:cubicBezTo>
                <a:lnTo>
                  <a:pt x="349121" y="2670"/>
                </a:lnTo>
                <a:cubicBezTo>
                  <a:pt x="349606" y="2912"/>
                  <a:pt x="350091" y="3155"/>
                  <a:pt x="350576" y="3479"/>
                </a:cubicBezTo>
                <a:cubicBezTo>
                  <a:pt x="350657" y="3560"/>
                  <a:pt x="350739" y="3560"/>
                  <a:pt x="350819" y="3640"/>
                </a:cubicBezTo>
                <a:cubicBezTo>
                  <a:pt x="351224" y="3883"/>
                  <a:pt x="351628" y="4126"/>
                  <a:pt x="352033" y="4449"/>
                </a:cubicBezTo>
                <a:cubicBezTo>
                  <a:pt x="352113" y="4449"/>
                  <a:pt x="352113" y="4530"/>
                  <a:pt x="352194" y="4530"/>
                </a:cubicBezTo>
                <a:lnTo>
                  <a:pt x="353408" y="5501"/>
                </a:lnTo>
                <a:lnTo>
                  <a:pt x="353651" y="5743"/>
                </a:lnTo>
                <a:cubicBezTo>
                  <a:pt x="354055" y="6148"/>
                  <a:pt x="354459" y="6472"/>
                  <a:pt x="354864" y="6876"/>
                </a:cubicBezTo>
                <a:lnTo>
                  <a:pt x="623418" y="275430"/>
                </a:lnTo>
                <a:cubicBezTo>
                  <a:pt x="623822" y="275835"/>
                  <a:pt x="624227" y="276239"/>
                  <a:pt x="624551" y="276643"/>
                </a:cubicBezTo>
                <a:lnTo>
                  <a:pt x="624793" y="276886"/>
                </a:lnTo>
                <a:cubicBezTo>
                  <a:pt x="625117" y="277291"/>
                  <a:pt x="625440" y="277776"/>
                  <a:pt x="625764" y="278180"/>
                </a:cubicBezTo>
                <a:cubicBezTo>
                  <a:pt x="625764" y="278261"/>
                  <a:pt x="625845" y="278342"/>
                  <a:pt x="625845" y="278342"/>
                </a:cubicBezTo>
                <a:cubicBezTo>
                  <a:pt x="626168" y="278747"/>
                  <a:pt x="626491" y="279232"/>
                  <a:pt x="626734" y="279637"/>
                </a:cubicBezTo>
                <a:cubicBezTo>
                  <a:pt x="626815" y="279637"/>
                  <a:pt x="626815" y="279717"/>
                  <a:pt x="626896" y="279798"/>
                </a:cubicBezTo>
                <a:cubicBezTo>
                  <a:pt x="627139" y="280284"/>
                  <a:pt x="627462" y="280769"/>
                  <a:pt x="627705" y="281254"/>
                </a:cubicBezTo>
                <a:cubicBezTo>
                  <a:pt x="627948" y="281739"/>
                  <a:pt x="628190" y="282225"/>
                  <a:pt x="628433" y="282791"/>
                </a:cubicBezTo>
                <a:cubicBezTo>
                  <a:pt x="628918" y="283843"/>
                  <a:pt x="629323" y="284975"/>
                  <a:pt x="629646" y="286107"/>
                </a:cubicBezTo>
                <a:cubicBezTo>
                  <a:pt x="629889" y="287159"/>
                  <a:pt x="630132" y="288291"/>
                  <a:pt x="630293" y="289424"/>
                </a:cubicBezTo>
                <a:lnTo>
                  <a:pt x="630293" y="289667"/>
                </a:lnTo>
                <a:cubicBezTo>
                  <a:pt x="630374" y="290152"/>
                  <a:pt x="630455" y="290718"/>
                  <a:pt x="630455" y="291285"/>
                </a:cubicBezTo>
                <a:lnTo>
                  <a:pt x="630455" y="292579"/>
                </a:lnTo>
                <a:lnTo>
                  <a:pt x="630455" y="606189"/>
                </a:lnTo>
                <a:cubicBezTo>
                  <a:pt x="630455" y="668959"/>
                  <a:pt x="579414" y="720001"/>
                  <a:pt x="516644" y="720001"/>
                </a:cubicBezTo>
                <a:lnTo>
                  <a:pt x="113812" y="720001"/>
                </a:lnTo>
                <a:cubicBezTo>
                  <a:pt x="51042" y="720001"/>
                  <a:pt x="0" y="668959"/>
                  <a:pt x="0" y="606189"/>
                </a:cubicBezTo>
                <a:lnTo>
                  <a:pt x="0" y="113812"/>
                </a:lnTo>
                <a:cubicBezTo>
                  <a:pt x="0" y="51042"/>
                  <a:pt x="51042" y="0"/>
                  <a:pt x="113812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780606" y="2585439"/>
            <a:ext cx="1354464" cy="1354464"/>
          </a:xfrm>
          <a:prstGeom prst="roundRect">
            <a:avLst>
              <a:gd name="adj" fmla="val 7500"/>
            </a:avLst>
          </a:pr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>
            <a:outerShdw dist="190500" blurRad="330200" dir="5400000" sx="90000" sy="90000" kx="0" ky="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5164190" y="2969023"/>
            <a:ext cx="587297" cy="587297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60400" y="2210577"/>
            <a:ext cx="3765332" cy="8047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r"/>
            <a:r>
              <a:rPr kumimoji="1" lang="en-US" altLang="zh-CN" sz="1600">
                <a:ln w="12700">
                  <a:noFill/>
                </a:ln>
                <a:solidFill>
                  <a:srgbClr val="62CD8C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Scan dan Restore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891503" y="2210577"/>
            <a:ext cx="3627397" cy="80471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E2C90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Manipulasi Digital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60400" y="3121870"/>
            <a:ext cx="3765332" cy="19319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Proses digitalisasi melibatkan scan gambar fisik untuk diubah ke format digital dan bisa juga mencakup proses restorasi untuk memperbaiki gambar yang rusak.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891504" y="3121870"/>
            <a:ext cx="3627397" cy="19319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Manipulasi digital melibatkan penggunaan software untuk mengedit foto, seperti penyesuaian warna, pemotongan, dan penambahan efek, agar mendapatkan hasil akhir yang sesuai kebutuhan.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8" y="486862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Digitalisasi Gambar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1">
            <a:off x="338138" y="361215"/>
            <a:ext cx="322262" cy="23167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1">
            <a:off x="490538" y="649448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1">
            <a:off x="490538" y="828120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092" t="0" r="25092" b="0"/>
          <a:stretch>
            <a:fillRect/>
          </a:stretch>
        </p:blipFill>
        <p:spPr>
          <a:xfrm rot="0" flipH="0" flipV="0">
            <a:off x="6138154" y="1124"/>
            <a:ext cx="6096000" cy="6857999"/>
          </a:xfrm>
          <a:custGeom>
            <a:avLst/>
            <a:gdLst/>
            <a:rect l="l" t="t" r="r" b="b"/>
            <a:pathLst>
              <a:path w="6096000" h="6858000">
                <a:moveTo>
                  <a:pt x="3360674" y="0"/>
                </a:moveTo>
                <a:lnTo>
                  <a:pt x="4928489" y="0"/>
                </a:lnTo>
                <a:lnTo>
                  <a:pt x="5873369" y="0"/>
                </a:lnTo>
                <a:lnTo>
                  <a:pt x="6096000" y="0"/>
                </a:lnTo>
                <a:lnTo>
                  <a:pt x="6096000" y="6857999"/>
                </a:lnTo>
                <a:lnTo>
                  <a:pt x="3360674" y="6857999"/>
                </a:lnTo>
                <a:lnTo>
                  <a:pt x="3360674" y="6382702"/>
                </a:lnTo>
                <a:lnTo>
                  <a:pt x="2259584" y="4689475"/>
                </a:lnTo>
                <a:lnTo>
                  <a:pt x="984250" y="4689475"/>
                </a:lnTo>
                <a:lnTo>
                  <a:pt x="0" y="3427984"/>
                </a:lnTo>
                <a:lnTo>
                  <a:pt x="984250" y="2172462"/>
                </a:lnTo>
                <a:lnTo>
                  <a:pt x="2259584" y="2172462"/>
                </a:lnTo>
                <a:lnTo>
                  <a:pt x="3360674" y="47529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6246507" y="1594193"/>
            <a:ext cx="2847785" cy="1152589"/>
          </a:xfrm>
          <a:custGeom>
            <a:avLst/>
            <a:gdLst/>
            <a:rect l="l" t="t" r="r" b="b"/>
            <a:pathLst>
              <a:path w="5695569" h="2305177">
                <a:moveTo>
                  <a:pt x="2503170" y="2305177"/>
                </a:moveTo>
                <a:lnTo>
                  <a:pt x="0" y="1485265"/>
                </a:lnTo>
                <a:lnTo>
                  <a:pt x="3192399" y="0"/>
                </a:lnTo>
                <a:lnTo>
                  <a:pt x="5695569" y="827786"/>
                </a:lnTo>
                <a:lnTo>
                  <a:pt x="2503170" y="230517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498097" y="0"/>
            <a:ext cx="2522982" cy="2746756"/>
          </a:xfrm>
          <a:custGeom>
            <a:avLst/>
            <a:gdLst/>
            <a:rect l="l" t="t" r="r" b="b"/>
            <a:pathLst>
              <a:path w="5045964" h="5493512">
                <a:moveTo>
                  <a:pt x="5045964" y="0"/>
                </a:moveTo>
                <a:lnTo>
                  <a:pt x="3192399" y="4016121"/>
                </a:lnTo>
                <a:lnTo>
                  <a:pt x="0" y="5493512"/>
                </a:lnTo>
                <a:lnTo>
                  <a:pt x="3014091" y="1730883"/>
                </a:lnTo>
                <a:lnTo>
                  <a:pt x="859536" y="0"/>
                </a:lnTo>
                <a:lnTo>
                  <a:pt x="50459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246507" y="4111235"/>
            <a:ext cx="2847785" cy="1152589"/>
          </a:xfrm>
          <a:custGeom>
            <a:avLst/>
            <a:gdLst/>
            <a:rect l="l" t="t" r="r" b="b"/>
            <a:pathLst>
              <a:path w="5695569" h="2305177">
                <a:moveTo>
                  <a:pt x="2503170" y="0"/>
                </a:moveTo>
                <a:lnTo>
                  <a:pt x="0" y="827786"/>
                </a:lnTo>
                <a:lnTo>
                  <a:pt x="3192399" y="2305177"/>
                </a:lnTo>
                <a:lnTo>
                  <a:pt x="5695569" y="1485265"/>
                </a:lnTo>
                <a:lnTo>
                  <a:pt x="250317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498097" y="4134682"/>
            <a:ext cx="2522982" cy="2746756"/>
          </a:xfrm>
          <a:custGeom>
            <a:avLst/>
            <a:gdLst/>
            <a:rect l="l" t="t" r="r" b="b"/>
            <a:pathLst>
              <a:path w="5045964" h="5493512">
                <a:moveTo>
                  <a:pt x="5045964" y="5493512"/>
                </a:moveTo>
                <a:lnTo>
                  <a:pt x="3192399" y="1485265"/>
                </a:lnTo>
                <a:lnTo>
                  <a:pt x="0" y="0"/>
                </a:lnTo>
                <a:lnTo>
                  <a:pt x="3014091" y="3762629"/>
                </a:lnTo>
                <a:lnTo>
                  <a:pt x="859536" y="5493512"/>
                </a:lnTo>
                <a:lnTo>
                  <a:pt x="5045964" y="54935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743494" y="1594194"/>
            <a:ext cx="2099183" cy="3669602"/>
          </a:xfrm>
          <a:custGeom>
            <a:avLst/>
            <a:gdLst/>
            <a:rect l="l" t="t" r="r" b="b"/>
            <a:pathLst>
              <a:path w="4198366" h="7339203">
                <a:moveTo>
                  <a:pt x="1005967" y="1485265"/>
                </a:moveTo>
                <a:lnTo>
                  <a:pt x="4198366" y="0"/>
                </a:lnTo>
                <a:lnTo>
                  <a:pt x="1259459" y="3667633"/>
                </a:lnTo>
                <a:lnTo>
                  <a:pt x="4198366" y="7339203"/>
                </a:lnTo>
                <a:lnTo>
                  <a:pt x="1005967" y="5861939"/>
                </a:lnTo>
                <a:lnTo>
                  <a:pt x="0" y="3667633"/>
                </a:lnTo>
                <a:lnTo>
                  <a:pt x="1005967" y="14852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37103" y="884368"/>
            <a:ext cx="1498167" cy="18604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66986" y="495351"/>
            <a:ext cx="334814" cy="838993"/>
          </a:xfrm>
          <a:custGeom>
            <a:avLst/>
            <a:gdLst>
              <a:gd name="connsiteX0" fmla="*/ 303444 w 334814"/>
              <a:gd name="connsiteY0" fmla="*/ 776254 h 838993"/>
              <a:gd name="connsiteX1" fmla="*/ 315450 w 334814"/>
              <a:gd name="connsiteY1" fmla="*/ 778635 h 838993"/>
              <a:gd name="connsiteX2" fmla="*/ 325603 w 334814"/>
              <a:gd name="connsiteY2" fmla="*/ 785448 h 838993"/>
              <a:gd name="connsiteX3" fmla="*/ 332416 w 334814"/>
              <a:gd name="connsiteY3" fmla="*/ 795602 h 838993"/>
              <a:gd name="connsiteX4" fmla="*/ 334797 w 334814"/>
              <a:gd name="connsiteY4" fmla="*/ 807607 h 838993"/>
              <a:gd name="connsiteX5" fmla="*/ 332416 w 334814"/>
              <a:gd name="connsiteY5" fmla="*/ 819613 h 838993"/>
              <a:gd name="connsiteX6" fmla="*/ 325603 w 334814"/>
              <a:gd name="connsiteY6" fmla="*/ 829799 h 838993"/>
              <a:gd name="connsiteX7" fmla="*/ 315450 w 334814"/>
              <a:gd name="connsiteY7" fmla="*/ 836612 h 838993"/>
              <a:gd name="connsiteX8" fmla="*/ 303444 w 334814"/>
              <a:gd name="connsiteY8" fmla="*/ 838993 h 838993"/>
              <a:gd name="connsiteX9" fmla="*/ 291439 w 334814"/>
              <a:gd name="connsiteY9" fmla="*/ 836612 h 838993"/>
              <a:gd name="connsiteX10" fmla="*/ 281252 w 334814"/>
              <a:gd name="connsiteY10" fmla="*/ 829799 h 838993"/>
              <a:gd name="connsiteX11" fmla="*/ 274439 w 334814"/>
              <a:gd name="connsiteY11" fmla="*/ 819613 h 838993"/>
              <a:gd name="connsiteX12" fmla="*/ 272058 w 334814"/>
              <a:gd name="connsiteY12" fmla="*/ 807607 h 838993"/>
              <a:gd name="connsiteX13" fmla="*/ 274439 w 334814"/>
              <a:gd name="connsiteY13" fmla="*/ 795602 h 838993"/>
              <a:gd name="connsiteX14" fmla="*/ 281252 w 334814"/>
              <a:gd name="connsiteY14" fmla="*/ 785448 h 838993"/>
              <a:gd name="connsiteX15" fmla="*/ 291439 w 334814"/>
              <a:gd name="connsiteY15" fmla="*/ 778635 h 838993"/>
              <a:gd name="connsiteX16" fmla="*/ 303444 w 334814"/>
              <a:gd name="connsiteY16" fmla="*/ 776254 h 838993"/>
              <a:gd name="connsiteX17" fmla="*/ 167680 w 334814"/>
              <a:gd name="connsiteY17" fmla="*/ 776254 h 838993"/>
              <a:gd name="connsiteX18" fmla="*/ 179686 w 334814"/>
              <a:gd name="connsiteY18" fmla="*/ 778635 h 838993"/>
              <a:gd name="connsiteX19" fmla="*/ 189872 w 334814"/>
              <a:gd name="connsiteY19" fmla="*/ 785448 h 838993"/>
              <a:gd name="connsiteX20" fmla="*/ 196652 w 334814"/>
              <a:gd name="connsiteY20" fmla="*/ 795602 h 838993"/>
              <a:gd name="connsiteX21" fmla="*/ 199066 w 334814"/>
              <a:gd name="connsiteY21" fmla="*/ 807607 h 838993"/>
              <a:gd name="connsiteX22" fmla="*/ 196652 w 334814"/>
              <a:gd name="connsiteY22" fmla="*/ 819613 h 838993"/>
              <a:gd name="connsiteX23" fmla="*/ 189872 w 334814"/>
              <a:gd name="connsiteY23" fmla="*/ 829799 h 838993"/>
              <a:gd name="connsiteX24" fmla="*/ 179686 w 334814"/>
              <a:gd name="connsiteY24" fmla="*/ 836612 h 838993"/>
              <a:gd name="connsiteX25" fmla="*/ 167680 w 334814"/>
              <a:gd name="connsiteY25" fmla="*/ 838993 h 838993"/>
              <a:gd name="connsiteX26" fmla="*/ 155675 w 334814"/>
              <a:gd name="connsiteY26" fmla="*/ 836612 h 838993"/>
              <a:gd name="connsiteX27" fmla="*/ 145521 w 334814"/>
              <a:gd name="connsiteY27" fmla="*/ 829799 h 838993"/>
              <a:gd name="connsiteX28" fmla="*/ 138708 w 334814"/>
              <a:gd name="connsiteY28" fmla="*/ 819613 h 838993"/>
              <a:gd name="connsiteX29" fmla="*/ 136327 w 334814"/>
              <a:gd name="connsiteY29" fmla="*/ 807607 h 838993"/>
              <a:gd name="connsiteX30" fmla="*/ 138708 w 334814"/>
              <a:gd name="connsiteY30" fmla="*/ 795602 h 838993"/>
              <a:gd name="connsiteX31" fmla="*/ 145521 w 334814"/>
              <a:gd name="connsiteY31" fmla="*/ 785448 h 838993"/>
              <a:gd name="connsiteX32" fmla="*/ 155675 w 334814"/>
              <a:gd name="connsiteY32" fmla="*/ 778635 h 838993"/>
              <a:gd name="connsiteX33" fmla="*/ 167680 w 334814"/>
              <a:gd name="connsiteY33" fmla="*/ 776254 h 838993"/>
              <a:gd name="connsiteX34" fmla="*/ 31386 w 334814"/>
              <a:gd name="connsiteY34" fmla="*/ 776254 h 838993"/>
              <a:gd name="connsiteX35" fmla="*/ 43392 w 334814"/>
              <a:gd name="connsiteY35" fmla="*/ 778635 h 838993"/>
              <a:gd name="connsiteX36" fmla="*/ 53545 w 334814"/>
              <a:gd name="connsiteY36" fmla="*/ 785448 h 838993"/>
              <a:gd name="connsiteX37" fmla="*/ 60358 w 334814"/>
              <a:gd name="connsiteY37" fmla="*/ 795602 h 838993"/>
              <a:gd name="connsiteX38" fmla="*/ 62739 w 334814"/>
              <a:gd name="connsiteY38" fmla="*/ 807607 h 838993"/>
              <a:gd name="connsiteX39" fmla="*/ 60358 w 334814"/>
              <a:gd name="connsiteY39" fmla="*/ 819613 h 838993"/>
              <a:gd name="connsiteX40" fmla="*/ 53545 w 334814"/>
              <a:gd name="connsiteY40" fmla="*/ 829799 h 838993"/>
              <a:gd name="connsiteX41" fmla="*/ 43392 w 334814"/>
              <a:gd name="connsiteY41" fmla="*/ 836612 h 838993"/>
              <a:gd name="connsiteX42" fmla="*/ 31386 w 334814"/>
              <a:gd name="connsiteY42" fmla="*/ 838993 h 838993"/>
              <a:gd name="connsiteX43" fmla="*/ 19381 w 334814"/>
              <a:gd name="connsiteY43" fmla="*/ 836612 h 838993"/>
              <a:gd name="connsiteX44" fmla="*/ 9194 w 334814"/>
              <a:gd name="connsiteY44" fmla="*/ 829799 h 838993"/>
              <a:gd name="connsiteX45" fmla="*/ 2381 w 334814"/>
              <a:gd name="connsiteY45" fmla="*/ 819613 h 838993"/>
              <a:gd name="connsiteX46" fmla="*/ 0 w 334814"/>
              <a:gd name="connsiteY46" fmla="*/ 807607 h 838993"/>
              <a:gd name="connsiteX47" fmla="*/ 2381 w 334814"/>
              <a:gd name="connsiteY47" fmla="*/ 795602 h 838993"/>
              <a:gd name="connsiteX48" fmla="*/ 9194 w 334814"/>
              <a:gd name="connsiteY48" fmla="*/ 785448 h 838993"/>
              <a:gd name="connsiteX49" fmla="*/ 19381 w 334814"/>
              <a:gd name="connsiteY49" fmla="*/ 778635 h 838993"/>
              <a:gd name="connsiteX50" fmla="*/ 31386 w 334814"/>
              <a:gd name="connsiteY50" fmla="*/ 776254 h 838993"/>
              <a:gd name="connsiteX51" fmla="*/ 303444 w 334814"/>
              <a:gd name="connsiteY51" fmla="*/ 646774 h 838993"/>
              <a:gd name="connsiteX52" fmla="*/ 315450 w 334814"/>
              <a:gd name="connsiteY52" fmla="*/ 649155 h 838993"/>
              <a:gd name="connsiteX53" fmla="*/ 325603 w 334814"/>
              <a:gd name="connsiteY53" fmla="*/ 655968 h 838993"/>
              <a:gd name="connsiteX54" fmla="*/ 332416 w 334814"/>
              <a:gd name="connsiteY54" fmla="*/ 666155 h 838993"/>
              <a:gd name="connsiteX55" fmla="*/ 334797 w 334814"/>
              <a:gd name="connsiteY55" fmla="*/ 678160 h 838993"/>
              <a:gd name="connsiteX56" fmla="*/ 332416 w 334814"/>
              <a:gd name="connsiteY56" fmla="*/ 690166 h 838993"/>
              <a:gd name="connsiteX57" fmla="*/ 325603 w 334814"/>
              <a:gd name="connsiteY57" fmla="*/ 700319 h 838993"/>
              <a:gd name="connsiteX58" fmla="*/ 315450 w 334814"/>
              <a:gd name="connsiteY58" fmla="*/ 707132 h 838993"/>
              <a:gd name="connsiteX59" fmla="*/ 303444 w 334814"/>
              <a:gd name="connsiteY59" fmla="*/ 709513 h 838993"/>
              <a:gd name="connsiteX60" fmla="*/ 291439 w 334814"/>
              <a:gd name="connsiteY60" fmla="*/ 707132 h 838993"/>
              <a:gd name="connsiteX61" fmla="*/ 281252 w 334814"/>
              <a:gd name="connsiteY61" fmla="*/ 700319 h 838993"/>
              <a:gd name="connsiteX62" fmla="*/ 274439 w 334814"/>
              <a:gd name="connsiteY62" fmla="*/ 690166 h 838993"/>
              <a:gd name="connsiteX63" fmla="*/ 272058 w 334814"/>
              <a:gd name="connsiteY63" fmla="*/ 678160 h 838993"/>
              <a:gd name="connsiteX64" fmla="*/ 274439 w 334814"/>
              <a:gd name="connsiteY64" fmla="*/ 666155 h 838993"/>
              <a:gd name="connsiteX65" fmla="*/ 281252 w 334814"/>
              <a:gd name="connsiteY65" fmla="*/ 655968 h 838993"/>
              <a:gd name="connsiteX66" fmla="*/ 291439 w 334814"/>
              <a:gd name="connsiteY66" fmla="*/ 649155 h 838993"/>
              <a:gd name="connsiteX67" fmla="*/ 303444 w 334814"/>
              <a:gd name="connsiteY67" fmla="*/ 646774 h 838993"/>
              <a:gd name="connsiteX68" fmla="*/ 167680 w 334814"/>
              <a:gd name="connsiteY68" fmla="*/ 646774 h 838993"/>
              <a:gd name="connsiteX69" fmla="*/ 179686 w 334814"/>
              <a:gd name="connsiteY69" fmla="*/ 649155 h 838993"/>
              <a:gd name="connsiteX70" fmla="*/ 189872 w 334814"/>
              <a:gd name="connsiteY70" fmla="*/ 655968 h 838993"/>
              <a:gd name="connsiteX71" fmla="*/ 196652 w 334814"/>
              <a:gd name="connsiteY71" fmla="*/ 666155 h 838993"/>
              <a:gd name="connsiteX72" fmla="*/ 199066 w 334814"/>
              <a:gd name="connsiteY72" fmla="*/ 678160 h 838993"/>
              <a:gd name="connsiteX73" fmla="*/ 196652 w 334814"/>
              <a:gd name="connsiteY73" fmla="*/ 690166 h 838993"/>
              <a:gd name="connsiteX74" fmla="*/ 189872 w 334814"/>
              <a:gd name="connsiteY74" fmla="*/ 700319 h 838993"/>
              <a:gd name="connsiteX75" fmla="*/ 179686 w 334814"/>
              <a:gd name="connsiteY75" fmla="*/ 707132 h 838993"/>
              <a:gd name="connsiteX76" fmla="*/ 167680 w 334814"/>
              <a:gd name="connsiteY76" fmla="*/ 709513 h 838993"/>
              <a:gd name="connsiteX77" fmla="*/ 155675 w 334814"/>
              <a:gd name="connsiteY77" fmla="*/ 707132 h 838993"/>
              <a:gd name="connsiteX78" fmla="*/ 145521 w 334814"/>
              <a:gd name="connsiteY78" fmla="*/ 700319 h 838993"/>
              <a:gd name="connsiteX79" fmla="*/ 138708 w 334814"/>
              <a:gd name="connsiteY79" fmla="*/ 690166 h 838993"/>
              <a:gd name="connsiteX80" fmla="*/ 136327 w 334814"/>
              <a:gd name="connsiteY80" fmla="*/ 678160 h 838993"/>
              <a:gd name="connsiteX81" fmla="*/ 138708 w 334814"/>
              <a:gd name="connsiteY81" fmla="*/ 666155 h 838993"/>
              <a:gd name="connsiteX82" fmla="*/ 145521 w 334814"/>
              <a:gd name="connsiteY82" fmla="*/ 655968 h 838993"/>
              <a:gd name="connsiteX83" fmla="*/ 155675 w 334814"/>
              <a:gd name="connsiteY83" fmla="*/ 649155 h 838993"/>
              <a:gd name="connsiteX84" fmla="*/ 167680 w 334814"/>
              <a:gd name="connsiteY84" fmla="*/ 646774 h 838993"/>
              <a:gd name="connsiteX85" fmla="*/ 31386 w 334814"/>
              <a:gd name="connsiteY85" fmla="*/ 646774 h 838993"/>
              <a:gd name="connsiteX86" fmla="*/ 43392 w 334814"/>
              <a:gd name="connsiteY86" fmla="*/ 649155 h 838993"/>
              <a:gd name="connsiteX87" fmla="*/ 53545 w 334814"/>
              <a:gd name="connsiteY87" fmla="*/ 655968 h 838993"/>
              <a:gd name="connsiteX88" fmla="*/ 60358 w 334814"/>
              <a:gd name="connsiteY88" fmla="*/ 666155 h 838993"/>
              <a:gd name="connsiteX89" fmla="*/ 62739 w 334814"/>
              <a:gd name="connsiteY89" fmla="*/ 678160 h 838993"/>
              <a:gd name="connsiteX90" fmla="*/ 60358 w 334814"/>
              <a:gd name="connsiteY90" fmla="*/ 690166 h 838993"/>
              <a:gd name="connsiteX91" fmla="*/ 53545 w 334814"/>
              <a:gd name="connsiteY91" fmla="*/ 700319 h 838993"/>
              <a:gd name="connsiteX92" fmla="*/ 43392 w 334814"/>
              <a:gd name="connsiteY92" fmla="*/ 707132 h 838993"/>
              <a:gd name="connsiteX93" fmla="*/ 31386 w 334814"/>
              <a:gd name="connsiteY93" fmla="*/ 709513 h 838993"/>
              <a:gd name="connsiteX94" fmla="*/ 19381 w 334814"/>
              <a:gd name="connsiteY94" fmla="*/ 707132 h 838993"/>
              <a:gd name="connsiteX95" fmla="*/ 9194 w 334814"/>
              <a:gd name="connsiteY95" fmla="*/ 700319 h 838993"/>
              <a:gd name="connsiteX96" fmla="*/ 2381 w 334814"/>
              <a:gd name="connsiteY96" fmla="*/ 690166 h 838993"/>
              <a:gd name="connsiteX97" fmla="*/ 0 w 334814"/>
              <a:gd name="connsiteY97" fmla="*/ 678160 h 838993"/>
              <a:gd name="connsiteX98" fmla="*/ 2381 w 334814"/>
              <a:gd name="connsiteY98" fmla="*/ 666155 h 838993"/>
              <a:gd name="connsiteX99" fmla="*/ 9194 w 334814"/>
              <a:gd name="connsiteY99" fmla="*/ 655968 h 838993"/>
              <a:gd name="connsiteX100" fmla="*/ 19381 w 334814"/>
              <a:gd name="connsiteY100" fmla="*/ 649155 h 838993"/>
              <a:gd name="connsiteX101" fmla="*/ 31386 w 334814"/>
              <a:gd name="connsiteY101" fmla="*/ 646774 h 838993"/>
              <a:gd name="connsiteX102" fmla="*/ 303444 w 334814"/>
              <a:gd name="connsiteY102" fmla="*/ 517888 h 838993"/>
              <a:gd name="connsiteX103" fmla="*/ 315450 w 334814"/>
              <a:gd name="connsiteY103" fmla="*/ 520269 h 838993"/>
              <a:gd name="connsiteX104" fmla="*/ 325603 w 334814"/>
              <a:gd name="connsiteY104" fmla="*/ 527049 h 838993"/>
              <a:gd name="connsiteX105" fmla="*/ 332416 w 334814"/>
              <a:gd name="connsiteY105" fmla="*/ 537236 h 838993"/>
              <a:gd name="connsiteX106" fmla="*/ 334797 w 334814"/>
              <a:gd name="connsiteY106" fmla="*/ 549241 h 838993"/>
              <a:gd name="connsiteX107" fmla="*/ 332416 w 334814"/>
              <a:gd name="connsiteY107" fmla="*/ 561247 h 838993"/>
              <a:gd name="connsiteX108" fmla="*/ 325603 w 334814"/>
              <a:gd name="connsiteY108" fmla="*/ 571433 h 838993"/>
              <a:gd name="connsiteX109" fmla="*/ 315450 w 334814"/>
              <a:gd name="connsiteY109" fmla="*/ 578213 h 838993"/>
              <a:gd name="connsiteX110" fmla="*/ 303444 w 334814"/>
              <a:gd name="connsiteY110" fmla="*/ 580627 h 838993"/>
              <a:gd name="connsiteX111" fmla="*/ 291439 w 334814"/>
              <a:gd name="connsiteY111" fmla="*/ 578213 h 838993"/>
              <a:gd name="connsiteX112" fmla="*/ 281252 w 334814"/>
              <a:gd name="connsiteY112" fmla="*/ 571433 h 838993"/>
              <a:gd name="connsiteX113" fmla="*/ 274439 w 334814"/>
              <a:gd name="connsiteY113" fmla="*/ 561247 h 838993"/>
              <a:gd name="connsiteX114" fmla="*/ 272058 w 334814"/>
              <a:gd name="connsiteY114" fmla="*/ 549241 h 838993"/>
              <a:gd name="connsiteX115" fmla="*/ 274439 w 334814"/>
              <a:gd name="connsiteY115" fmla="*/ 537236 h 838993"/>
              <a:gd name="connsiteX116" fmla="*/ 281252 w 334814"/>
              <a:gd name="connsiteY116" fmla="*/ 527049 h 838993"/>
              <a:gd name="connsiteX117" fmla="*/ 291439 w 334814"/>
              <a:gd name="connsiteY117" fmla="*/ 520269 h 838993"/>
              <a:gd name="connsiteX118" fmla="*/ 303444 w 334814"/>
              <a:gd name="connsiteY118" fmla="*/ 517888 h 838993"/>
              <a:gd name="connsiteX119" fmla="*/ 167680 w 334814"/>
              <a:gd name="connsiteY119" fmla="*/ 517888 h 838993"/>
              <a:gd name="connsiteX120" fmla="*/ 179686 w 334814"/>
              <a:gd name="connsiteY120" fmla="*/ 520269 h 838993"/>
              <a:gd name="connsiteX121" fmla="*/ 189872 w 334814"/>
              <a:gd name="connsiteY121" fmla="*/ 527049 h 838993"/>
              <a:gd name="connsiteX122" fmla="*/ 196652 w 334814"/>
              <a:gd name="connsiteY122" fmla="*/ 537236 h 838993"/>
              <a:gd name="connsiteX123" fmla="*/ 199066 w 334814"/>
              <a:gd name="connsiteY123" fmla="*/ 549241 h 838993"/>
              <a:gd name="connsiteX124" fmla="*/ 196652 w 334814"/>
              <a:gd name="connsiteY124" fmla="*/ 561247 h 838993"/>
              <a:gd name="connsiteX125" fmla="*/ 189872 w 334814"/>
              <a:gd name="connsiteY125" fmla="*/ 571433 h 838993"/>
              <a:gd name="connsiteX126" fmla="*/ 179686 w 334814"/>
              <a:gd name="connsiteY126" fmla="*/ 578213 h 838993"/>
              <a:gd name="connsiteX127" fmla="*/ 167680 w 334814"/>
              <a:gd name="connsiteY127" fmla="*/ 580627 h 838993"/>
              <a:gd name="connsiteX128" fmla="*/ 155675 w 334814"/>
              <a:gd name="connsiteY128" fmla="*/ 578213 h 838993"/>
              <a:gd name="connsiteX129" fmla="*/ 145521 w 334814"/>
              <a:gd name="connsiteY129" fmla="*/ 571433 h 838993"/>
              <a:gd name="connsiteX130" fmla="*/ 138708 w 334814"/>
              <a:gd name="connsiteY130" fmla="*/ 561247 h 838993"/>
              <a:gd name="connsiteX131" fmla="*/ 136327 w 334814"/>
              <a:gd name="connsiteY131" fmla="*/ 549241 h 838993"/>
              <a:gd name="connsiteX132" fmla="*/ 138708 w 334814"/>
              <a:gd name="connsiteY132" fmla="*/ 537236 h 838993"/>
              <a:gd name="connsiteX133" fmla="*/ 145521 w 334814"/>
              <a:gd name="connsiteY133" fmla="*/ 527049 h 838993"/>
              <a:gd name="connsiteX134" fmla="*/ 155675 w 334814"/>
              <a:gd name="connsiteY134" fmla="*/ 520269 h 838993"/>
              <a:gd name="connsiteX135" fmla="*/ 167680 w 334814"/>
              <a:gd name="connsiteY135" fmla="*/ 517888 h 838993"/>
              <a:gd name="connsiteX136" fmla="*/ 31386 w 334814"/>
              <a:gd name="connsiteY136" fmla="*/ 517888 h 838993"/>
              <a:gd name="connsiteX137" fmla="*/ 43392 w 334814"/>
              <a:gd name="connsiteY137" fmla="*/ 520269 h 838993"/>
              <a:gd name="connsiteX138" fmla="*/ 53545 w 334814"/>
              <a:gd name="connsiteY138" fmla="*/ 527049 h 838993"/>
              <a:gd name="connsiteX139" fmla="*/ 60358 w 334814"/>
              <a:gd name="connsiteY139" fmla="*/ 537236 h 838993"/>
              <a:gd name="connsiteX140" fmla="*/ 62739 w 334814"/>
              <a:gd name="connsiteY140" fmla="*/ 549241 h 838993"/>
              <a:gd name="connsiteX141" fmla="*/ 60358 w 334814"/>
              <a:gd name="connsiteY141" fmla="*/ 561247 h 838993"/>
              <a:gd name="connsiteX142" fmla="*/ 53545 w 334814"/>
              <a:gd name="connsiteY142" fmla="*/ 571433 h 838993"/>
              <a:gd name="connsiteX143" fmla="*/ 43392 w 334814"/>
              <a:gd name="connsiteY143" fmla="*/ 578213 h 838993"/>
              <a:gd name="connsiteX144" fmla="*/ 31386 w 334814"/>
              <a:gd name="connsiteY144" fmla="*/ 580627 h 838993"/>
              <a:gd name="connsiteX145" fmla="*/ 19381 w 334814"/>
              <a:gd name="connsiteY145" fmla="*/ 578213 h 838993"/>
              <a:gd name="connsiteX146" fmla="*/ 9194 w 334814"/>
              <a:gd name="connsiteY146" fmla="*/ 571433 h 838993"/>
              <a:gd name="connsiteX147" fmla="*/ 2381 w 334814"/>
              <a:gd name="connsiteY147" fmla="*/ 561247 h 838993"/>
              <a:gd name="connsiteX148" fmla="*/ 0 w 334814"/>
              <a:gd name="connsiteY148" fmla="*/ 549241 h 838993"/>
              <a:gd name="connsiteX149" fmla="*/ 2381 w 334814"/>
              <a:gd name="connsiteY149" fmla="*/ 537236 h 838993"/>
              <a:gd name="connsiteX150" fmla="*/ 9194 w 334814"/>
              <a:gd name="connsiteY150" fmla="*/ 527049 h 838993"/>
              <a:gd name="connsiteX151" fmla="*/ 19381 w 334814"/>
              <a:gd name="connsiteY151" fmla="*/ 520269 h 838993"/>
              <a:gd name="connsiteX152" fmla="*/ 31386 w 334814"/>
              <a:gd name="connsiteY152" fmla="*/ 517888 h 838993"/>
              <a:gd name="connsiteX153" fmla="*/ 303444 w 334814"/>
              <a:gd name="connsiteY153" fmla="*/ 388408 h 838993"/>
              <a:gd name="connsiteX154" fmla="*/ 315450 w 334814"/>
              <a:gd name="connsiteY154" fmla="*/ 390789 h 838993"/>
              <a:gd name="connsiteX155" fmla="*/ 325603 w 334814"/>
              <a:gd name="connsiteY155" fmla="*/ 397602 h 838993"/>
              <a:gd name="connsiteX156" fmla="*/ 332416 w 334814"/>
              <a:gd name="connsiteY156" fmla="*/ 407756 h 838993"/>
              <a:gd name="connsiteX157" fmla="*/ 334797 w 334814"/>
              <a:gd name="connsiteY157" fmla="*/ 419761 h 838993"/>
              <a:gd name="connsiteX158" fmla="*/ 332416 w 334814"/>
              <a:gd name="connsiteY158" fmla="*/ 431767 h 838993"/>
              <a:gd name="connsiteX159" fmla="*/ 325603 w 334814"/>
              <a:gd name="connsiteY159" fmla="*/ 441953 h 838993"/>
              <a:gd name="connsiteX160" fmla="*/ 315450 w 334814"/>
              <a:gd name="connsiteY160" fmla="*/ 448766 h 838993"/>
              <a:gd name="connsiteX161" fmla="*/ 303444 w 334814"/>
              <a:gd name="connsiteY161" fmla="*/ 451147 h 838993"/>
              <a:gd name="connsiteX162" fmla="*/ 291439 w 334814"/>
              <a:gd name="connsiteY162" fmla="*/ 448766 h 838993"/>
              <a:gd name="connsiteX163" fmla="*/ 281252 w 334814"/>
              <a:gd name="connsiteY163" fmla="*/ 441953 h 838993"/>
              <a:gd name="connsiteX164" fmla="*/ 274439 w 334814"/>
              <a:gd name="connsiteY164" fmla="*/ 431767 h 838993"/>
              <a:gd name="connsiteX165" fmla="*/ 272058 w 334814"/>
              <a:gd name="connsiteY165" fmla="*/ 419761 h 838993"/>
              <a:gd name="connsiteX166" fmla="*/ 274439 w 334814"/>
              <a:gd name="connsiteY166" fmla="*/ 407756 h 838993"/>
              <a:gd name="connsiteX167" fmla="*/ 281252 w 334814"/>
              <a:gd name="connsiteY167" fmla="*/ 397602 h 838993"/>
              <a:gd name="connsiteX168" fmla="*/ 291439 w 334814"/>
              <a:gd name="connsiteY168" fmla="*/ 390789 h 838993"/>
              <a:gd name="connsiteX169" fmla="*/ 303444 w 334814"/>
              <a:gd name="connsiteY169" fmla="*/ 388408 h 838993"/>
              <a:gd name="connsiteX170" fmla="*/ 167680 w 334814"/>
              <a:gd name="connsiteY170" fmla="*/ 388408 h 838993"/>
              <a:gd name="connsiteX171" fmla="*/ 179686 w 334814"/>
              <a:gd name="connsiteY171" fmla="*/ 390789 h 838993"/>
              <a:gd name="connsiteX172" fmla="*/ 189872 w 334814"/>
              <a:gd name="connsiteY172" fmla="*/ 397602 h 838993"/>
              <a:gd name="connsiteX173" fmla="*/ 196652 w 334814"/>
              <a:gd name="connsiteY173" fmla="*/ 407756 h 838993"/>
              <a:gd name="connsiteX174" fmla="*/ 199066 w 334814"/>
              <a:gd name="connsiteY174" fmla="*/ 419761 h 838993"/>
              <a:gd name="connsiteX175" fmla="*/ 196652 w 334814"/>
              <a:gd name="connsiteY175" fmla="*/ 431767 h 838993"/>
              <a:gd name="connsiteX176" fmla="*/ 189872 w 334814"/>
              <a:gd name="connsiteY176" fmla="*/ 441953 h 838993"/>
              <a:gd name="connsiteX177" fmla="*/ 179686 w 334814"/>
              <a:gd name="connsiteY177" fmla="*/ 448766 h 838993"/>
              <a:gd name="connsiteX178" fmla="*/ 167680 w 334814"/>
              <a:gd name="connsiteY178" fmla="*/ 451147 h 838993"/>
              <a:gd name="connsiteX179" fmla="*/ 155675 w 334814"/>
              <a:gd name="connsiteY179" fmla="*/ 448766 h 838993"/>
              <a:gd name="connsiteX180" fmla="*/ 145521 w 334814"/>
              <a:gd name="connsiteY180" fmla="*/ 441953 h 838993"/>
              <a:gd name="connsiteX181" fmla="*/ 138708 w 334814"/>
              <a:gd name="connsiteY181" fmla="*/ 431767 h 838993"/>
              <a:gd name="connsiteX182" fmla="*/ 136327 w 334814"/>
              <a:gd name="connsiteY182" fmla="*/ 419761 h 838993"/>
              <a:gd name="connsiteX183" fmla="*/ 138708 w 334814"/>
              <a:gd name="connsiteY183" fmla="*/ 407756 h 838993"/>
              <a:gd name="connsiteX184" fmla="*/ 145521 w 334814"/>
              <a:gd name="connsiteY184" fmla="*/ 397602 h 838993"/>
              <a:gd name="connsiteX185" fmla="*/ 155675 w 334814"/>
              <a:gd name="connsiteY185" fmla="*/ 390789 h 838993"/>
              <a:gd name="connsiteX186" fmla="*/ 167680 w 334814"/>
              <a:gd name="connsiteY186" fmla="*/ 388408 h 838993"/>
              <a:gd name="connsiteX187" fmla="*/ 31386 w 334814"/>
              <a:gd name="connsiteY187" fmla="*/ 388408 h 838993"/>
              <a:gd name="connsiteX188" fmla="*/ 43392 w 334814"/>
              <a:gd name="connsiteY188" fmla="*/ 390789 h 838993"/>
              <a:gd name="connsiteX189" fmla="*/ 53545 w 334814"/>
              <a:gd name="connsiteY189" fmla="*/ 397602 h 838993"/>
              <a:gd name="connsiteX190" fmla="*/ 60358 w 334814"/>
              <a:gd name="connsiteY190" fmla="*/ 407756 h 838993"/>
              <a:gd name="connsiteX191" fmla="*/ 62739 w 334814"/>
              <a:gd name="connsiteY191" fmla="*/ 419761 h 838993"/>
              <a:gd name="connsiteX192" fmla="*/ 60358 w 334814"/>
              <a:gd name="connsiteY192" fmla="*/ 431767 h 838993"/>
              <a:gd name="connsiteX193" fmla="*/ 53545 w 334814"/>
              <a:gd name="connsiteY193" fmla="*/ 441953 h 838993"/>
              <a:gd name="connsiteX194" fmla="*/ 43392 w 334814"/>
              <a:gd name="connsiteY194" fmla="*/ 448766 h 838993"/>
              <a:gd name="connsiteX195" fmla="*/ 31386 w 334814"/>
              <a:gd name="connsiteY195" fmla="*/ 451147 h 838993"/>
              <a:gd name="connsiteX196" fmla="*/ 19381 w 334814"/>
              <a:gd name="connsiteY196" fmla="*/ 448766 h 838993"/>
              <a:gd name="connsiteX197" fmla="*/ 9194 w 334814"/>
              <a:gd name="connsiteY197" fmla="*/ 441953 h 838993"/>
              <a:gd name="connsiteX198" fmla="*/ 2381 w 334814"/>
              <a:gd name="connsiteY198" fmla="*/ 431767 h 838993"/>
              <a:gd name="connsiteX199" fmla="*/ 0 w 334814"/>
              <a:gd name="connsiteY199" fmla="*/ 419761 h 838993"/>
              <a:gd name="connsiteX200" fmla="*/ 2381 w 334814"/>
              <a:gd name="connsiteY200" fmla="*/ 407756 h 838993"/>
              <a:gd name="connsiteX201" fmla="*/ 9194 w 334814"/>
              <a:gd name="connsiteY201" fmla="*/ 397602 h 838993"/>
              <a:gd name="connsiteX202" fmla="*/ 19381 w 334814"/>
              <a:gd name="connsiteY202" fmla="*/ 390789 h 838993"/>
              <a:gd name="connsiteX203" fmla="*/ 31386 w 334814"/>
              <a:gd name="connsiteY203" fmla="*/ 388408 h 838993"/>
              <a:gd name="connsiteX204" fmla="*/ 164406 w 334814"/>
              <a:gd name="connsiteY204" fmla="*/ 259358 h 838993"/>
              <a:gd name="connsiteX205" fmla="*/ 176576 w 334814"/>
              <a:gd name="connsiteY205" fmla="*/ 260548 h 838993"/>
              <a:gd name="connsiteX206" fmla="*/ 187391 w 334814"/>
              <a:gd name="connsiteY206" fmla="*/ 266303 h 838993"/>
              <a:gd name="connsiteX207" fmla="*/ 195163 w 334814"/>
              <a:gd name="connsiteY207" fmla="*/ 275762 h 838993"/>
              <a:gd name="connsiteX208" fmla="*/ 198702 w 334814"/>
              <a:gd name="connsiteY208" fmla="*/ 287470 h 838993"/>
              <a:gd name="connsiteX209" fmla="*/ 197512 w 334814"/>
              <a:gd name="connsiteY209" fmla="*/ 299640 h 838993"/>
              <a:gd name="connsiteX210" fmla="*/ 191757 w 334814"/>
              <a:gd name="connsiteY210" fmla="*/ 310455 h 838993"/>
              <a:gd name="connsiteX211" fmla="*/ 182298 w 334814"/>
              <a:gd name="connsiteY211" fmla="*/ 318227 h 838993"/>
              <a:gd name="connsiteX212" fmla="*/ 170590 w 334814"/>
              <a:gd name="connsiteY212" fmla="*/ 321766 h 838993"/>
              <a:gd name="connsiteX213" fmla="*/ 158419 w 334814"/>
              <a:gd name="connsiteY213" fmla="*/ 320576 h 838993"/>
              <a:gd name="connsiteX214" fmla="*/ 147605 w 334814"/>
              <a:gd name="connsiteY214" fmla="*/ 314821 h 838993"/>
              <a:gd name="connsiteX215" fmla="*/ 139832 w 334814"/>
              <a:gd name="connsiteY215" fmla="*/ 305362 h 838993"/>
              <a:gd name="connsiteX216" fmla="*/ 136294 w 334814"/>
              <a:gd name="connsiteY216" fmla="*/ 293654 h 838993"/>
              <a:gd name="connsiteX217" fmla="*/ 137484 w 334814"/>
              <a:gd name="connsiteY217" fmla="*/ 281483 h 838993"/>
              <a:gd name="connsiteX218" fmla="*/ 143239 w 334814"/>
              <a:gd name="connsiteY218" fmla="*/ 270669 h 838993"/>
              <a:gd name="connsiteX219" fmla="*/ 152698 w 334814"/>
              <a:gd name="connsiteY219" fmla="*/ 262896 h 838993"/>
              <a:gd name="connsiteX220" fmla="*/ 164406 w 334814"/>
              <a:gd name="connsiteY220" fmla="*/ 259358 h 838993"/>
              <a:gd name="connsiteX221" fmla="*/ 305660 w 334814"/>
              <a:gd name="connsiteY221" fmla="*/ 258994 h 838993"/>
              <a:gd name="connsiteX222" fmla="*/ 317467 w 334814"/>
              <a:gd name="connsiteY222" fmla="*/ 262235 h 838993"/>
              <a:gd name="connsiteX223" fmla="*/ 327157 w 334814"/>
              <a:gd name="connsiteY223" fmla="*/ 269742 h 838993"/>
              <a:gd name="connsiteX224" fmla="*/ 333209 w 334814"/>
              <a:gd name="connsiteY224" fmla="*/ 280359 h 838993"/>
              <a:gd name="connsiteX225" fmla="*/ 334731 w 334814"/>
              <a:gd name="connsiteY225" fmla="*/ 292530 h 838993"/>
              <a:gd name="connsiteX226" fmla="*/ 331523 w 334814"/>
              <a:gd name="connsiteY226" fmla="*/ 304337 h 838993"/>
              <a:gd name="connsiteX227" fmla="*/ 324015 w 334814"/>
              <a:gd name="connsiteY227" fmla="*/ 313994 h 838993"/>
              <a:gd name="connsiteX228" fmla="*/ 313366 w 334814"/>
              <a:gd name="connsiteY228" fmla="*/ 320046 h 838993"/>
              <a:gd name="connsiteX229" fmla="*/ 301228 w 334814"/>
              <a:gd name="connsiteY229" fmla="*/ 321568 h 838993"/>
              <a:gd name="connsiteX230" fmla="*/ 289421 w 334814"/>
              <a:gd name="connsiteY230" fmla="*/ 318360 h 838993"/>
              <a:gd name="connsiteX231" fmla="*/ 279764 w 334814"/>
              <a:gd name="connsiteY231" fmla="*/ 310852 h 838993"/>
              <a:gd name="connsiteX232" fmla="*/ 273678 w 334814"/>
              <a:gd name="connsiteY232" fmla="*/ 300203 h 838993"/>
              <a:gd name="connsiteX233" fmla="*/ 272157 w 334814"/>
              <a:gd name="connsiteY233" fmla="*/ 288065 h 838993"/>
              <a:gd name="connsiteX234" fmla="*/ 275398 w 334814"/>
              <a:gd name="connsiteY234" fmla="*/ 276258 h 838993"/>
              <a:gd name="connsiteX235" fmla="*/ 282905 w 334814"/>
              <a:gd name="connsiteY235" fmla="*/ 266601 h 838993"/>
              <a:gd name="connsiteX236" fmla="*/ 293522 w 334814"/>
              <a:gd name="connsiteY236" fmla="*/ 260515 h 838993"/>
              <a:gd name="connsiteX237" fmla="*/ 305660 w 334814"/>
              <a:gd name="connsiteY237" fmla="*/ 258994 h 838993"/>
              <a:gd name="connsiteX238" fmla="*/ 33602 w 334814"/>
              <a:gd name="connsiteY238" fmla="*/ 258994 h 838993"/>
              <a:gd name="connsiteX239" fmla="*/ 45409 w 334814"/>
              <a:gd name="connsiteY239" fmla="*/ 262235 h 838993"/>
              <a:gd name="connsiteX240" fmla="*/ 55100 w 334814"/>
              <a:gd name="connsiteY240" fmla="*/ 269742 h 838993"/>
              <a:gd name="connsiteX241" fmla="*/ 61152 w 334814"/>
              <a:gd name="connsiteY241" fmla="*/ 280359 h 838993"/>
              <a:gd name="connsiteX242" fmla="*/ 62673 w 334814"/>
              <a:gd name="connsiteY242" fmla="*/ 292530 h 838993"/>
              <a:gd name="connsiteX243" fmla="*/ 59432 w 334814"/>
              <a:gd name="connsiteY243" fmla="*/ 304337 h 838993"/>
              <a:gd name="connsiteX244" fmla="*/ 51925 w 334814"/>
              <a:gd name="connsiteY244" fmla="*/ 313994 h 838993"/>
              <a:gd name="connsiteX245" fmla="*/ 41308 w 334814"/>
              <a:gd name="connsiteY245" fmla="*/ 320046 h 838993"/>
              <a:gd name="connsiteX246" fmla="*/ 29171 w 334814"/>
              <a:gd name="connsiteY246" fmla="*/ 321601 h 838993"/>
              <a:gd name="connsiteX247" fmla="*/ 17364 w 334814"/>
              <a:gd name="connsiteY247" fmla="*/ 318359 h 838993"/>
              <a:gd name="connsiteX248" fmla="*/ 7673 w 334814"/>
              <a:gd name="connsiteY248" fmla="*/ 310852 h 838993"/>
              <a:gd name="connsiteX249" fmla="*/ 1621 w 334814"/>
              <a:gd name="connsiteY249" fmla="*/ 300202 h 838993"/>
              <a:gd name="connsiteX250" fmla="*/ 99 w 334814"/>
              <a:gd name="connsiteY250" fmla="*/ 288065 h 838993"/>
              <a:gd name="connsiteX251" fmla="*/ 3341 w 334814"/>
              <a:gd name="connsiteY251" fmla="*/ 276258 h 838993"/>
              <a:gd name="connsiteX252" fmla="*/ 10815 w 334814"/>
              <a:gd name="connsiteY252" fmla="*/ 266600 h 838993"/>
              <a:gd name="connsiteX253" fmla="*/ 21465 w 334814"/>
              <a:gd name="connsiteY253" fmla="*/ 260548 h 838993"/>
              <a:gd name="connsiteX254" fmla="*/ 33602 w 334814"/>
              <a:gd name="connsiteY254" fmla="*/ 258994 h 838993"/>
              <a:gd name="connsiteX255" fmla="*/ 303444 w 334814"/>
              <a:gd name="connsiteY255" fmla="*/ 129447 h 838993"/>
              <a:gd name="connsiteX256" fmla="*/ 334797 w 334814"/>
              <a:gd name="connsiteY256" fmla="*/ 160833 h 838993"/>
              <a:gd name="connsiteX257" fmla="*/ 303444 w 334814"/>
              <a:gd name="connsiteY257" fmla="*/ 192186 h 838993"/>
              <a:gd name="connsiteX258" fmla="*/ 272058 w 334814"/>
              <a:gd name="connsiteY258" fmla="*/ 160833 h 838993"/>
              <a:gd name="connsiteX259" fmla="*/ 303444 w 334814"/>
              <a:gd name="connsiteY259" fmla="*/ 129447 h 838993"/>
              <a:gd name="connsiteX260" fmla="*/ 167680 w 334814"/>
              <a:gd name="connsiteY260" fmla="*/ 129447 h 838993"/>
              <a:gd name="connsiteX261" fmla="*/ 199066 w 334814"/>
              <a:gd name="connsiteY261" fmla="*/ 160833 h 838993"/>
              <a:gd name="connsiteX262" fmla="*/ 167680 w 334814"/>
              <a:gd name="connsiteY262" fmla="*/ 192186 h 838993"/>
              <a:gd name="connsiteX263" fmla="*/ 136327 w 334814"/>
              <a:gd name="connsiteY263" fmla="*/ 160833 h 838993"/>
              <a:gd name="connsiteX264" fmla="*/ 167680 w 334814"/>
              <a:gd name="connsiteY264" fmla="*/ 129447 h 838993"/>
              <a:gd name="connsiteX265" fmla="*/ 31386 w 334814"/>
              <a:gd name="connsiteY265" fmla="*/ 129447 h 838993"/>
              <a:gd name="connsiteX266" fmla="*/ 62739 w 334814"/>
              <a:gd name="connsiteY266" fmla="*/ 160833 h 838993"/>
              <a:gd name="connsiteX267" fmla="*/ 31386 w 334814"/>
              <a:gd name="connsiteY267" fmla="*/ 192186 h 838993"/>
              <a:gd name="connsiteX268" fmla="*/ 0 w 334814"/>
              <a:gd name="connsiteY268" fmla="*/ 160833 h 838993"/>
              <a:gd name="connsiteX269" fmla="*/ 31386 w 334814"/>
              <a:gd name="connsiteY269" fmla="*/ 129447 h 838993"/>
              <a:gd name="connsiteX270" fmla="*/ 303444 w 334814"/>
              <a:gd name="connsiteY270" fmla="*/ 0 h 838993"/>
              <a:gd name="connsiteX271" fmla="*/ 334797 w 334814"/>
              <a:gd name="connsiteY271" fmla="*/ 31353 h 838993"/>
              <a:gd name="connsiteX272" fmla="*/ 303444 w 334814"/>
              <a:gd name="connsiteY272" fmla="*/ 62739 h 838993"/>
              <a:gd name="connsiteX273" fmla="*/ 272058 w 334814"/>
              <a:gd name="connsiteY273" fmla="*/ 31353 h 838993"/>
              <a:gd name="connsiteX274" fmla="*/ 303444 w 334814"/>
              <a:gd name="connsiteY274" fmla="*/ 0 h 838993"/>
              <a:gd name="connsiteX275" fmla="*/ 167680 w 334814"/>
              <a:gd name="connsiteY275" fmla="*/ 0 h 838993"/>
              <a:gd name="connsiteX276" fmla="*/ 199066 w 334814"/>
              <a:gd name="connsiteY276" fmla="*/ 31353 h 838993"/>
              <a:gd name="connsiteX277" fmla="*/ 167680 w 334814"/>
              <a:gd name="connsiteY277" fmla="*/ 62739 h 838993"/>
              <a:gd name="connsiteX278" fmla="*/ 136327 w 334814"/>
              <a:gd name="connsiteY278" fmla="*/ 31353 h 838993"/>
              <a:gd name="connsiteX279" fmla="*/ 167680 w 334814"/>
              <a:gd name="connsiteY279" fmla="*/ 0 h 838993"/>
              <a:gd name="connsiteX280" fmla="*/ 31386 w 334814"/>
              <a:gd name="connsiteY280" fmla="*/ 0 h 838993"/>
              <a:gd name="connsiteX281" fmla="*/ 62739 w 334814"/>
              <a:gd name="connsiteY281" fmla="*/ 31353 h 838993"/>
              <a:gd name="connsiteX282" fmla="*/ 31386 w 334814"/>
              <a:gd name="connsiteY282" fmla="*/ 62739 h 838993"/>
              <a:gd name="connsiteX283" fmla="*/ 0 w 334814"/>
              <a:gd name="connsiteY283" fmla="*/ 31353 h 838993"/>
              <a:gd name="connsiteX284" fmla="*/ 31386 w 334814"/>
              <a:gd name="connsiteY284" fmla="*/ 0 h 838993"/>
            </a:gdLst>
            <a:rect l="l" t="t" r="r" b="b"/>
            <a:pathLst>
              <a:path w="334814" h="838993">
                <a:moveTo>
                  <a:pt x="303444" y="776254"/>
                </a:moveTo>
                <a:cubicBezTo>
                  <a:pt x="307578" y="776254"/>
                  <a:pt x="311580" y="777048"/>
                  <a:pt x="315450" y="778635"/>
                </a:cubicBezTo>
                <a:cubicBezTo>
                  <a:pt x="319286" y="780223"/>
                  <a:pt x="322660" y="782505"/>
                  <a:pt x="325603" y="785448"/>
                </a:cubicBezTo>
                <a:cubicBezTo>
                  <a:pt x="328547" y="788392"/>
                  <a:pt x="330829" y="791765"/>
                  <a:pt x="332416" y="795602"/>
                </a:cubicBezTo>
                <a:cubicBezTo>
                  <a:pt x="334004" y="799471"/>
                  <a:pt x="334797" y="803473"/>
                  <a:pt x="334797" y="807607"/>
                </a:cubicBezTo>
                <a:cubicBezTo>
                  <a:pt x="334797" y="811774"/>
                  <a:pt x="334004" y="815776"/>
                  <a:pt x="332416" y="819613"/>
                </a:cubicBezTo>
                <a:cubicBezTo>
                  <a:pt x="330829" y="823449"/>
                  <a:pt x="328547" y="826856"/>
                  <a:pt x="325603" y="829799"/>
                </a:cubicBezTo>
                <a:cubicBezTo>
                  <a:pt x="322660" y="832743"/>
                  <a:pt x="319286" y="834992"/>
                  <a:pt x="315450" y="836612"/>
                </a:cubicBezTo>
                <a:cubicBezTo>
                  <a:pt x="311580" y="838200"/>
                  <a:pt x="307578" y="838993"/>
                  <a:pt x="303444" y="838993"/>
                </a:cubicBezTo>
                <a:cubicBezTo>
                  <a:pt x="299277" y="838993"/>
                  <a:pt x="295275" y="838200"/>
                  <a:pt x="291439" y="836612"/>
                </a:cubicBezTo>
                <a:cubicBezTo>
                  <a:pt x="287569" y="834992"/>
                  <a:pt x="284196" y="832743"/>
                  <a:pt x="281252" y="829799"/>
                </a:cubicBezTo>
                <a:cubicBezTo>
                  <a:pt x="278309" y="826856"/>
                  <a:pt x="276027" y="823449"/>
                  <a:pt x="274439" y="819613"/>
                </a:cubicBezTo>
                <a:cubicBezTo>
                  <a:pt x="272852" y="815776"/>
                  <a:pt x="272058" y="811774"/>
                  <a:pt x="272058" y="807607"/>
                </a:cubicBezTo>
                <a:cubicBezTo>
                  <a:pt x="272058" y="803473"/>
                  <a:pt x="272852" y="799471"/>
                  <a:pt x="274439" y="795602"/>
                </a:cubicBezTo>
                <a:cubicBezTo>
                  <a:pt x="276027" y="791765"/>
                  <a:pt x="278309" y="788392"/>
                  <a:pt x="281252" y="785448"/>
                </a:cubicBezTo>
                <a:cubicBezTo>
                  <a:pt x="284196" y="782505"/>
                  <a:pt x="287569" y="780223"/>
                  <a:pt x="291439" y="778635"/>
                </a:cubicBezTo>
                <a:cubicBezTo>
                  <a:pt x="295275" y="777048"/>
                  <a:pt x="299277" y="776254"/>
                  <a:pt x="303444" y="776254"/>
                </a:cubicBezTo>
                <a:close/>
                <a:moveTo>
                  <a:pt x="167680" y="776254"/>
                </a:moveTo>
                <a:cubicBezTo>
                  <a:pt x="171847" y="776254"/>
                  <a:pt x="175849" y="777048"/>
                  <a:pt x="179686" y="778635"/>
                </a:cubicBezTo>
                <a:cubicBezTo>
                  <a:pt x="183522" y="780223"/>
                  <a:pt x="186929" y="782505"/>
                  <a:pt x="189872" y="785448"/>
                </a:cubicBezTo>
                <a:cubicBezTo>
                  <a:pt x="192816" y="788392"/>
                  <a:pt x="195065" y="791765"/>
                  <a:pt x="196652" y="795602"/>
                </a:cubicBezTo>
                <a:cubicBezTo>
                  <a:pt x="198273" y="799471"/>
                  <a:pt x="199066" y="803473"/>
                  <a:pt x="199066" y="807607"/>
                </a:cubicBezTo>
                <a:cubicBezTo>
                  <a:pt x="199066" y="811774"/>
                  <a:pt x="198273" y="815776"/>
                  <a:pt x="196652" y="819613"/>
                </a:cubicBezTo>
                <a:cubicBezTo>
                  <a:pt x="195065" y="823449"/>
                  <a:pt x="192816" y="826856"/>
                  <a:pt x="189872" y="829799"/>
                </a:cubicBezTo>
                <a:cubicBezTo>
                  <a:pt x="186929" y="832743"/>
                  <a:pt x="183522" y="834992"/>
                  <a:pt x="179686" y="836612"/>
                </a:cubicBezTo>
                <a:cubicBezTo>
                  <a:pt x="175849" y="838200"/>
                  <a:pt x="171847" y="838993"/>
                  <a:pt x="167680" y="838993"/>
                </a:cubicBezTo>
                <a:cubicBezTo>
                  <a:pt x="163513" y="838993"/>
                  <a:pt x="159511" y="838200"/>
                  <a:pt x="155675" y="836612"/>
                </a:cubicBezTo>
                <a:cubicBezTo>
                  <a:pt x="151838" y="834992"/>
                  <a:pt x="148432" y="832743"/>
                  <a:pt x="145521" y="829799"/>
                </a:cubicBezTo>
                <a:cubicBezTo>
                  <a:pt x="142578" y="826856"/>
                  <a:pt x="140296" y="823449"/>
                  <a:pt x="138708" y="819613"/>
                </a:cubicBezTo>
                <a:cubicBezTo>
                  <a:pt x="137121" y="815776"/>
                  <a:pt x="136327" y="811774"/>
                  <a:pt x="136327" y="807607"/>
                </a:cubicBezTo>
                <a:cubicBezTo>
                  <a:pt x="136327" y="803473"/>
                  <a:pt x="137121" y="799471"/>
                  <a:pt x="138708" y="795602"/>
                </a:cubicBezTo>
                <a:cubicBezTo>
                  <a:pt x="140296" y="791765"/>
                  <a:pt x="142578" y="788392"/>
                  <a:pt x="145521" y="785448"/>
                </a:cubicBezTo>
                <a:cubicBezTo>
                  <a:pt x="148432" y="782505"/>
                  <a:pt x="151838" y="780223"/>
                  <a:pt x="155675" y="778635"/>
                </a:cubicBezTo>
                <a:cubicBezTo>
                  <a:pt x="159511" y="777048"/>
                  <a:pt x="163513" y="776254"/>
                  <a:pt x="167680" y="776254"/>
                </a:cubicBezTo>
                <a:close/>
                <a:moveTo>
                  <a:pt x="31386" y="776254"/>
                </a:moveTo>
                <a:cubicBezTo>
                  <a:pt x="35520" y="776254"/>
                  <a:pt x="39522" y="777048"/>
                  <a:pt x="43392" y="778635"/>
                </a:cubicBezTo>
                <a:cubicBezTo>
                  <a:pt x="47228" y="780223"/>
                  <a:pt x="50602" y="782505"/>
                  <a:pt x="53545" y="785448"/>
                </a:cubicBezTo>
                <a:cubicBezTo>
                  <a:pt x="56489" y="788392"/>
                  <a:pt x="58771" y="791765"/>
                  <a:pt x="60358" y="795602"/>
                </a:cubicBezTo>
                <a:cubicBezTo>
                  <a:pt x="61946" y="799471"/>
                  <a:pt x="62739" y="803473"/>
                  <a:pt x="62739" y="807607"/>
                </a:cubicBezTo>
                <a:cubicBezTo>
                  <a:pt x="62739" y="811774"/>
                  <a:pt x="61946" y="815776"/>
                  <a:pt x="60358" y="819613"/>
                </a:cubicBezTo>
                <a:cubicBezTo>
                  <a:pt x="58771" y="823449"/>
                  <a:pt x="56489" y="826856"/>
                  <a:pt x="53545" y="829799"/>
                </a:cubicBezTo>
                <a:cubicBezTo>
                  <a:pt x="50602" y="832743"/>
                  <a:pt x="47228" y="834992"/>
                  <a:pt x="43392" y="836612"/>
                </a:cubicBezTo>
                <a:cubicBezTo>
                  <a:pt x="39522" y="838200"/>
                  <a:pt x="35520" y="838993"/>
                  <a:pt x="31386" y="838993"/>
                </a:cubicBezTo>
                <a:cubicBezTo>
                  <a:pt x="27219" y="838993"/>
                  <a:pt x="23217" y="838200"/>
                  <a:pt x="19381" y="836612"/>
                </a:cubicBezTo>
                <a:cubicBezTo>
                  <a:pt x="15511" y="834992"/>
                  <a:pt x="12138" y="832743"/>
                  <a:pt x="9194" y="829799"/>
                </a:cubicBezTo>
                <a:cubicBezTo>
                  <a:pt x="6251" y="826856"/>
                  <a:pt x="3969" y="823449"/>
                  <a:pt x="2381" y="819613"/>
                </a:cubicBezTo>
                <a:cubicBezTo>
                  <a:pt x="794" y="815776"/>
                  <a:pt x="0" y="811774"/>
                  <a:pt x="0" y="807607"/>
                </a:cubicBezTo>
                <a:cubicBezTo>
                  <a:pt x="0" y="803473"/>
                  <a:pt x="794" y="799471"/>
                  <a:pt x="2381" y="795602"/>
                </a:cubicBezTo>
                <a:cubicBezTo>
                  <a:pt x="3969" y="791765"/>
                  <a:pt x="6251" y="788392"/>
                  <a:pt x="9194" y="785448"/>
                </a:cubicBezTo>
                <a:cubicBezTo>
                  <a:pt x="12138" y="782505"/>
                  <a:pt x="15511" y="780223"/>
                  <a:pt x="19381" y="778635"/>
                </a:cubicBezTo>
                <a:cubicBezTo>
                  <a:pt x="23217" y="777048"/>
                  <a:pt x="27219" y="776254"/>
                  <a:pt x="31386" y="776254"/>
                </a:cubicBezTo>
                <a:close/>
                <a:moveTo>
                  <a:pt x="303444" y="646774"/>
                </a:moveTo>
                <a:cubicBezTo>
                  <a:pt x="307578" y="646774"/>
                  <a:pt x="311580" y="647568"/>
                  <a:pt x="315450" y="649155"/>
                </a:cubicBezTo>
                <a:cubicBezTo>
                  <a:pt x="319286" y="650743"/>
                  <a:pt x="322660" y="653025"/>
                  <a:pt x="325603" y="655968"/>
                </a:cubicBezTo>
                <a:cubicBezTo>
                  <a:pt x="328547" y="658912"/>
                  <a:pt x="330829" y="662285"/>
                  <a:pt x="332416" y="666155"/>
                </a:cubicBezTo>
                <a:cubicBezTo>
                  <a:pt x="334004" y="669991"/>
                  <a:pt x="334797" y="673993"/>
                  <a:pt x="334797" y="678160"/>
                </a:cubicBezTo>
                <a:cubicBezTo>
                  <a:pt x="334797" y="682294"/>
                  <a:pt x="334004" y="686296"/>
                  <a:pt x="332416" y="690166"/>
                </a:cubicBezTo>
                <a:cubicBezTo>
                  <a:pt x="330829" y="694002"/>
                  <a:pt x="328547" y="697376"/>
                  <a:pt x="325603" y="700319"/>
                </a:cubicBezTo>
                <a:cubicBezTo>
                  <a:pt x="322660" y="703263"/>
                  <a:pt x="319286" y="705545"/>
                  <a:pt x="315450" y="707132"/>
                </a:cubicBezTo>
                <a:cubicBezTo>
                  <a:pt x="311580" y="708720"/>
                  <a:pt x="307578" y="709513"/>
                  <a:pt x="303444" y="709513"/>
                </a:cubicBezTo>
                <a:cubicBezTo>
                  <a:pt x="299277" y="709513"/>
                  <a:pt x="295275" y="708720"/>
                  <a:pt x="291439" y="707132"/>
                </a:cubicBezTo>
                <a:cubicBezTo>
                  <a:pt x="287569" y="705545"/>
                  <a:pt x="284196" y="703263"/>
                  <a:pt x="281252" y="700319"/>
                </a:cubicBezTo>
                <a:cubicBezTo>
                  <a:pt x="278309" y="697376"/>
                  <a:pt x="276027" y="694002"/>
                  <a:pt x="274439" y="690166"/>
                </a:cubicBezTo>
                <a:cubicBezTo>
                  <a:pt x="272852" y="686296"/>
                  <a:pt x="272058" y="682294"/>
                  <a:pt x="272058" y="678160"/>
                </a:cubicBezTo>
                <a:cubicBezTo>
                  <a:pt x="272058" y="673993"/>
                  <a:pt x="272852" y="669991"/>
                  <a:pt x="274439" y="666155"/>
                </a:cubicBezTo>
                <a:cubicBezTo>
                  <a:pt x="276027" y="662285"/>
                  <a:pt x="278309" y="658912"/>
                  <a:pt x="281252" y="655968"/>
                </a:cubicBezTo>
                <a:cubicBezTo>
                  <a:pt x="284196" y="653025"/>
                  <a:pt x="287569" y="650743"/>
                  <a:pt x="291439" y="649155"/>
                </a:cubicBezTo>
                <a:cubicBezTo>
                  <a:pt x="295275" y="647568"/>
                  <a:pt x="299277" y="646774"/>
                  <a:pt x="303444" y="646774"/>
                </a:cubicBezTo>
                <a:close/>
                <a:moveTo>
                  <a:pt x="167680" y="646774"/>
                </a:moveTo>
                <a:cubicBezTo>
                  <a:pt x="171847" y="646774"/>
                  <a:pt x="175849" y="647568"/>
                  <a:pt x="179686" y="649155"/>
                </a:cubicBezTo>
                <a:cubicBezTo>
                  <a:pt x="183522" y="650743"/>
                  <a:pt x="186929" y="653025"/>
                  <a:pt x="189872" y="655968"/>
                </a:cubicBezTo>
                <a:cubicBezTo>
                  <a:pt x="192816" y="658912"/>
                  <a:pt x="195065" y="662285"/>
                  <a:pt x="196652" y="666155"/>
                </a:cubicBezTo>
                <a:cubicBezTo>
                  <a:pt x="198273" y="669991"/>
                  <a:pt x="199066" y="673993"/>
                  <a:pt x="199066" y="678160"/>
                </a:cubicBezTo>
                <a:cubicBezTo>
                  <a:pt x="199066" y="682294"/>
                  <a:pt x="198273" y="686296"/>
                  <a:pt x="196652" y="690166"/>
                </a:cubicBezTo>
                <a:cubicBezTo>
                  <a:pt x="195065" y="694002"/>
                  <a:pt x="192816" y="697376"/>
                  <a:pt x="189872" y="700319"/>
                </a:cubicBezTo>
                <a:cubicBezTo>
                  <a:pt x="186929" y="703263"/>
                  <a:pt x="183522" y="705545"/>
                  <a:pt x="179686" y="707132"/>
                </a:cubicBezTo>
                <a:cubicBezTo>
                  <a:pt x="175849" y="708720"/>
                  <a:pt x="171847" y="709513"/>
                  <a:pt x="167680" y="709513"/>
                </a:cubicBezTo>
                <a:cubicBezTo>
                  <a:pt x="163513" y="709513"/>
                  <a:pt x="159511" y="708720"/>
                  <a:pt x="155675" y="707132"/>
                </a:cubicBezTo>
                <a:cubicBezTo>
                  <a:pt x="151838" y="705545"/>
                  <a:pt x="148432" y="703263"/>
                  <a:pt x="145521" y="700319"/>
                </a:cubicBezTo>
                <a:cubicBezTo>
                  <a:pt x="142578" y="697376"/>
                  <a:pt x="140296" y="694002"/>
                  <a:pt x="138708" y="690166"/>
                </a:cubicBezTo>
                <a:cubicBezTo>
                  <a:pt x="137121" y="686296"/>
                  <a:pt x="136327" y="682294"/>
                  <a:pt x="136327" y="678160"/>
                </a:cubicBezTo>
                <a:cubicBezTo>
                  <a:pt x="136327" y="673993"/>
                  <a:pt x="137121" y="669991"/>
                  <a:pt x="138708" y="666155"/>
                </a:cubicBezTo>
                <a:cubicBezTo>
                  <a:pt x="140296" y="662285"/>
                  <a:pt x="142578" y="658912"/>
                  <a:pt x="145521" y="655968"/>
                </a:cubicBezTo>
                <a:cubicBezTo>
                  <a:pt x="148432" y="653025"/>
                  <a:pt x="151838" y="650743"/>
                  <a:pt x="155675" y="649155"/>
                </a:cubicBezTo>
                <a:cubicBezTo>
                  <a:pt x="159511" y="647568"/>
                  <a:pt x="163513" y="646774"/>
                  <a:pt x="167680" y="646774"/>
                </a:cubicBezTo>
                <a:close/>
                <a:moveTo>
                  <a:pt x="31386" y="646774"/>
                </a:moveTo>
                <a:cubicBezTo>
                  <a:pt x="35520" y="646774"/>
                  <a:pt x="39522" y="647568"/>
                  <a:pt x="43392" y="649155"/>
                </a:cubicBezTo>
                <a:cubicBezTo>
                  <a:pt x="47228" y="650743"/>
                  <a:pt x="50602" y="653025"/>
                  <a:pt x="53545" y="655968"/>
                </a:cubicBezTo>
                <a:cubicBezTo>
                  <a:pt x="56489" y="658912"/>
                  <a:pt x="58771" y="662285"/>
                  <a:pt x="60358" y="666155"/>
                </a:cubicBezTo>
                <a:cubicBezTo>
                  <a:pt x="61946" y="669991"/>
                  <a:pt x="62739" y="673993"/>
                  <a:pt x="62739" y="678160"/>
                </a:cubicBezTo>
                <a:cubicBezTo>
                  <a:pt x="62739" y="682294"/>
                  <a:pt x="61946" y="686296"/>
                  <a:pt x="60358" y="690166"/>
                </a:cubicBezTo>
                <a:cubicBezTo>
                  <a:pt x="58771" y="694002"/>
                  <a:pt x="56489" y="697376"/>
                  <a:pt x="53545" y="700319"/>
                </a:cubicBezTo>
                <a:cubicBezTo>
                  <a:pt x="50602" y="703263"/>
                  <a:pt x="47228" y="705545"/>
                  <a:pt x="43392" y="707132"/>
                </a:cubicBezTo>
                <a:cubicBezTo>
                  <a:pt x="39522" y="708720"/>
                  <a:pt x="35520" y="709513"/>
                  <a:pt x="31386" y="709513"/>
                </a:cubicBezTo>
                <a:cubicBezTo>
                  <a:pt x="27219" y="709513"/>
                  <a:pt x="23217" y="708720"/>
                  <a:pt x="19381" y="707132"/>
                </a:cubicBezTo>
                <a:cubicBezTo>
                  <a:pt x="15511" y="705545"/>
                  <a:pt x="12138" y="703263"/>
                  <a:pt x="9194" y="700319"/>
                </a:cubicBezTo>
                <a:cubicBezTo>
                  <a:pt x="6251" y="697376"/>
                  <a:pt x="3969" y="694002"/>
                  <a:pt x="2381" y="690166"/>
                </a:cubicBezTo>
                <a:cubicBezTo>
                  <a:pt x="794" y="686296"/>
                  <a:pt x="0" y="682294"/>
                  <a:pt x="0" y="678160"/>
                </a:cubicBezTo>
                <a:cubicBezTo>
                  <a:pt x="0" y="673993"/>
                  <a:pt x="794" y="669991"/>
                  <a:pt x="2381" y="666155"/>
                </a:cubicBezTo>
                <a:cubicBezTo>
                  <a:pt x="3969" y="662285"/>
                  <a:pt x="6251" y="658912"/>
                  <a:pt x="9194" y="655968"/>
                </a:cubicBezTo>
                <a:cubicBezTo>
                  <a:pt x="12138" y="653025"/>
                  <a:pt x="15511" y="650743"/>
                  <a:pt x="19381" y="649155"/>
                </a:cubicBezTo>
                <a:cubicBezTo>
                  <a:pt x="23217" y="647568"/>
                  <a:pt x="27219" y="646774"/>
                  <a:pt x="31386" y="646774"/>
                </a:cubicBezTo>
                <a:close/>
                <a:moveTo>
                  <a:pt x="303444" y="517888"/>
                </a:moveTo>
                <a:cubicBezTo>
                  <a:pt x="307578" y="517888"/>
                  <a:pt x="311580" y="518682"/>
                  <a:pt x="315450" y="520269"/>
                </a:cubicBezTo>
                <a:cubicBezTo>
                  <a:pt x="319286" y="521857"/>
                  <a:pt x="322660" y="524106"/>
                  <a:pt x="325603" y="527049"/>
                </a:cubicBezTo>
                <a:cubicBezTo>
                  <a:pt x="328547" y="529993"/>
                  <a:pt x="330829" y="533399"/>
                  <a:pt x="332416" y="537236"/>
                </a:cubicBezTo>
                <a:cubicBezTo>
                  <a:pt x="334004" y="541072"/>
                  <a:pt x="334797" y="545074"/>
                  <a:pt x="334797" y="549241"/>
                </a:cubicBezTo>
                <a:cubicBezTo>
                  <a:pt x="334797" y="553408"/>
                  <a:pt x="334004" y="557410"/>
                  <a:pt x="332416" y="561247"/>
                </a:cubicBezTo>
                <a:cubicBezTo>
                  <a:pt x="330829" y="565083"/>
                  <a:pt x="328547" y="568490"/>
                  <a:pt x="325603" y="571433"/>
                </a:cubicBezTo>
                <a:cubicBezTo>
                  <a:pt x="322660" y="574377"/>
                  <a:pt x="319286" y="576626"/>
                  <a:pt x="315450" y="578213"/>
                </a:cubicBezTo>
                <a:cubicBezTo>
                  <a:pt x="311580" y="579834"/>
                  <a:pt x="307578" y="580627"/>
                  <a:pt x="303444" y="580627"/>
                </a:cubicBezTo>
                <a:cubicBezTo>
                  <a:pt x="299277" y="580627"/>
                  <a:pt x="295275" y="579834"/>
                  <a:pt x="291439" y="578213"/>
                </a:cubicBezTo>
                <a:cubicBezTo>
                  <a:pt x="287569" y="576626"/>
                  <a:pt x="284196" y="574377"/>
                  <a:pt x="281252" y="571433"/>
                </a:cubicBezTo>
                <a:cubicBezTo>
                  <a:pt x="278309" y="568490"/>
                  <a:pt x="276027" y="565083"/>
                  <a:pt x="274439" y="561247"/>
                </a:cubicBezTo>
                <a:cubicBezTo>
                  <a:pt x="272852" y="557410"/>
                  <a:pt x="272058" y="553408"/>
                  <a:pt x="272058" y="549241"/>
                </a:cubicBezTo>
                <a:cubicBezTo>
                  <a:pt x="272058" y="545074"/>
                  <a:pt x="272852" y="541072"/>
                  <a:pt x="274439" y="537236"/>
                </a:cubicBezTo>
                <a:cubicBezTo>
                  <a:pt x="276027" y="533399"/>
                  <a:pt x="278309" y="529993"/>
                  <a:pt x="281252" y="527049"/>
                </a:cubicBezTo>
                <a:cubicBezTo>
                  <a:pt x="284196" y="524106"/>
                  <a:pt x="287569" y="521857"/>
                  <a:pt x="291439" y="520269"/>
                </a:cubicBezTo>
                <a:cubicBezTo>
                  <a:pt x="295275" y="518682"/>
                  <a:pt x="299277" y="517888"/>
                  <a:pt x="303444" y="517888"/>
                </a:cubicBezTo>
                <a:close/>
                <a:moveTo>
                  <a:pt x="167680" y="517888"/>
                </a:moveTo>
                <a:cubicBezTo>
                  <a:pt x="171847" y="517888"/>
                  <a:pt x="175849" y="518682"/>
                  <a:pt x="179686" y="520269"/>
                </a:cubicBezTo>
                <a:cubicBezTo>
                  <a:pt x="183522" y="521857"/>
                  <a:pt x="186929" y="524106"/>
                  <a:pt x="189872" y="527049"/>
                </a:cubicBezTo>
                <a:cubicBezTo>
                  <a:pt x="192816" y="529993"/>
                  <a:pt x="195065" y="533399"/>
                  <a:pt x="196652" y="537236"/>
                </a:cubicBezTo>
                <a:cubicBezTo>
                  <a:pt x="198273" y="541072"/>
                  <a:pt x="199066" y="545074"/>
                  <a:pt x="199066" y="549241"/>
                </a:cubicBezTo>
                <a:cubicBezTo>
                  <a:pt x="199066" y="553408"/>
                  <a:pt x="198273" y="557410"/>
                  <a:pt x="196652" y="561247"/>
                </a:cubicBezTo>
                <a:cubicBezTo>
                  <a:pt x="195065" y="565083"/>
                  <a:pt x="192816" y="568490"/>
                  <a:pt x="189872" y="571433"/>
                </a:cubicBezTo>
                <a:cubicBezTo>
                  <a:pt x="186929" y="574377"/>
                  <a:pt x="183522" y="576626"/>
                  <a:pt x="179686" y="578213"/>
                </a:cubicBezTo>
                <a:cubicBezTo>
                  <a:pt x="175849" y="579834"/>
                  <a:pt x="171847" y="580627"/>
                  <a:pt x="167680" y="580627"/>
                </a:cubicBezTo>
                <a:cubicBezTo>
                  <a:pt x="163513" y="580627"/>
                  <a:pt x="159511" y="579834"/>
                  <a:pt x="155675" y="578213"/>
                </a:cubicBezTo>
                <a:cubicBezTo>
                  <a:pt x="151838" y="576626"/>
                  <a:pt x="148432" y="574377"/>
                  <a:pt x="145521" y="571433"/>
                </a:cubicBezTo>
                <a:cubicBezTo>
                  <a:pt x="142578" y="568490"/>
                  <a:pt x="140296" y="565083"/>
                  <a:pt x="138708" y="561247"/>
                </a:cubicBezTo>
                <a:cubicBezTo>
                  <a:pt x="137121" y="557410"/>
                  <a:pt x="136327" y="553408"/>
                  <a:pt x="136327" y="549241"/>
                </a:cubicBezTo>
                <a:cubicBezTo>
                  <a:pt x="136327" y="545074"/>
                  <a:pt x="137121" y="541072"/>
                  <a:pt x="138708" y="537236"/>
                </a:cubicBezTo>
                <a:cubicBezTo>
                  <a:pt x="140296" y="533399"/>
                  <a:pt x="142578" y="529993"/>
                  <a:pt x="145521" y="527049"/>
                </a:cubicBezTo>
                <a:cubicBezTo>
                  <a:pt x="148432" y="524106"/>
                  <a:pt x="151838" y="521857"/>
                  <a:pt x="155675" y="520269"/>
                </a:cubicBezTo>
                <a:cubicBezTo>
                  <a:pt x="159511" y="518682"/>
                  <a:pt x="163513" y="517888"/>
                  <a:pt x="167680" y="517888"/>
                </a:cubicBezTo>
                <a:close/>
                <a:moveTo>
                  <a:pt x="31386" y="517888"/>
                </a:moveTo>
                <a:cubicBezTo>
                  <a:pt x="35520" y="517888"/>
                  <a:pt x="39522" y="518682"/>
                  <a:pt x="43392" y="520269"/>
                </a:cubicBezTo>
                <a:cubicBezTo>
                  <a:pt x="47228" y="521857"/>
                  <a:pt x="50602" y="524106"/>
                  <a:pt x="53545" y="527049"/>
                </a:cubicBezTo>
                <a:cubicBezTo>
                  <a:pt x="56489" y="529993"/>
                  <a:pt x="58771" y="533399"/>
                  <a:pt x="60358" y="537236"/>
                </a:cubicBezTo>
                <a:cubicBezTo>
                  <a:pt x="61946" y="541072"/>
                  <a:pt x="62739" y="545074"/>
                  <a:pt x="62739" y="549241"/>
                </a:cubicBezTo>
                <a:cubicBezTo>
                  <a:pt x="62739" y="553408"/>
                  <a:pt x="61946" y="557410"/>
                  <a:pt x="60358" y="561247"/>
                </a:cubicBezTo>
                <a:cubicBezTo>
                  <a:pt x="58771" y="565083"/>
                  <a:pt x="56489" y="568490"/>
                  <a:pt x="53545" y="571433"/>
                </a:cubicBezTo>
                <a:cubicBezTo>
                  <a:pt x="50602" y="574377"/>
                  <a:pt x="47228" y="576626"/>
                  <a:pt x="43392" y="578213"/>
                </a:cubicBezTo>
                <a:cubicBezTo>
                  <a:pt x="39522" y="579834"/>
                  <a:pt x="35520" y="580627"/>
                  <a:pt x="31386" y="580627"/>
                </a:cubicBezTo>
                <a:cubicBezTo>
                  <a:pt x="27219" y="580627"/>
                  <a:pt x="23217" y="579834"/>
                  <a:pt x="19381" y="578213"/>
                </a:cubicBezTo>
                <a:cubicBezTo>
                  <a:pt x="15511" y="576626"/>
                  <a:pt x="12138" y="574377"/>
                  <a:pt x="9194" y="571433"/>
                </a:cubicBezTo>
                <a:cubicBezTo>
                  <a:pt x="6251" y="568490"/>
                  <a:pt x="3969" y="565083"/>
                  <a:pt x="2381" y="561247"/>
                </a:cubicBezTo>
                <a:cubicBezTo>
                  <a:pt x="794" y="557410"/>
                  <a:pt x="0" y="553408"/>
                  <a:pt x="0" y="549241"/>
                </a:cubicBezTo>
                <a:cubicBezTo>
                  <a:pt x="0" y="545074"/>
                  <a:pt x="794" y="541072"/>
                  <a:pt x="2381" y="537236"/>
                </a:cubicBezTo>
                <a:cubicBezTo>
                  <a:pt x="3969" y="533399"/>
                  <a:pt x="6251" y="529993"/>
                  <a:pt x="9194" y="527049"/>
                </a:cubicBezTo>
                <a:cubicBezTo>
                  <a:pt x="12138" y="524106"/>
                  <a:pt x="15511" y="521857"/>
                  <a:pt x="19381" y="520269"/>
                </a:cubicBezTo>
                <a:cubicBezTo>
                  <a:pt x="23217" y="518682"/>
                  <a:pt x="27219" y="517888"/>
                  <a:pt x="31386" y="517888"/>
                </a:cubicBezTo>
                <a:close/>
                <a:moveTo>
                  <a:pt x="303444" y="388408"/>
                </a:moveTo>
                <a:cubicBezTo>
                  <a:pt x="307578" y="388408"/>
                  <a:pt x="311580" y="389202"/>
                  <a:pt x="315450" y="390789"/>
                </a:cubicBezTo>
                <a:cubicBezTo>
                  <a:pt x="319286" y="392377"/>
                  <a:pt x="322660" y="394659"/>
                  <a:pt x="325603" y="397602"/>
                </a:cubicBezTo>
                <a:cubicBezTo>
                  <a:pt x="328547" y="400546"/>
                  <a:pt x="330829" y="403919"/>
                  <a:pt x="332416" y="407756"/>
                </a:cubicBezTo>
                <a:cubicBezTo>
                  <a:pt x="334004" y="411625"/>
                  <a:pt x="334797" y="415627"/>
                  <a:pt x="334797" y="419761"/>
                </a:cubicBezTo>
                <a:cubicBezTo>
                  <a:pt x="334797" y="423928"/>
                  <a:pt x="334004" y="427930"/>
                  <a:pt x="332416" y="431767"/>
                </a:cubicBezTo>
                <a:cubicBezTo>
                  <a:pt x="330829" y="435636"/>
                  <a:pt x="328547" y="439010"/>
                  <a:pt x="325603" y="441953"/>
                </a:cubicBezTo>
                <a:cubicBezTo>
                  <a:pt x="322660" y="444897"/>
                  <a:pt x="319286" y="447179"/>
                  <a:pt x="315450" y="448766"/>
                </a:cubicBezTo>
                <a:cubicBezTo>
                  <a:pt x="311580" y="450354"/>
                  <a:pt x="307578" y="451147"/>
                  <a:pt x="303444" y="451147"/>
                </a:cubicBezTo>
                <a:cubicBezTo>
                  <a:pt x="299277" y="451147"/>
                  <a:pt x="295275" y="450354"/>
                  <a:pt x="291439" y="448766"/>
                </a:cubicBezTo>
                <a:cubicBezTo>
                  <a:pt x="287569" y="447179"/>
                  <a:pt x="284196" y="444897"/>
                  <a:pt x="281252" y="441953"/>
                </a:cubicBezTo>
                <a:cubicBezTo>
                  <a:pt x="278309" y="439010"/>
                  <a:pt x="276027" y="435636"/>
                  <a:pt x="274439" y="431767"/>
                </a:cubicBezTo>
                <a:cubicBezTo>
                  <a:pt x="272852" y="427930"/>
                  <a:pt x="272058" y="423928"/>
                  <a:pt x="272058" y="419761"/>
                </a:cubicBezTo>
                <a:cubicBezTo>
                  <a:pt x="272058" y="415627"/>
                  <a:pt x="272852" y="411625"/>
                  <a:pt x="274439" y="407756"/>
                </a:cubicBezTo>
                <a:cubicBezTo>
                  <a:pt x="276027" y="403919"/>
                  <a:pt x="278309" y="400546"/>
                  <a:pt x="281252" y="397602"/>
                </a:cubicBezTo>
                <a:cubicBezTo>
                  <a:pt x="284196" y="394659"/>
                  <a:pt x="287569" y="392377"/>
                  <a:pt x="291439" y="390789"/>
                </a:cubicBezTo>
                <a:cubicBezTo>
                  <a:pt x="295275" y="389202"/>
                  <a:pt x="299277" y="388408"/>
                  <a:pt x="303444" y="388408"/>
                </a:cubicBezTo>
                <a:close/>
                <a:moveTo>
                  <a:pt x="167680" y="388408"/>
                </a:moveTo>
                <a:cubicBezTo>
                  <a:pt x="171847" y="388408"/>
                  <a:pt x="175849" y="389202"/>
                  <a:pt x="179686" y="390789"/>
                </a:cubicBezTo>
                <a:cubicBezTo>
                  <a:pt x="183522" y="392377"/>
                  <a:pt x="186929" y="394659"/>
                  <a:pt x="189872" y="397602"/>
                </a:cubicBezTo>
                <a:cubicBezTo>
                  <a:pt x="192816" y="400546"/>
                  <a:pt x="195065" y="403919"/>
                  <a:pt x="196652" y="407756"/>
                </a:cubicBezTo>
                <a:cubicBezTo>
                  <a:pt x="198273" y="411625"/>
                  <a:pt x="199066" y="415627"/>
                  <a:pt x="199066" y="419761"/>
                </a:cubicBezTo>
                <a:cubicBezTo>
                  <a:pt x="199066" y="423928"/>
                  <a:pt x="198273" y="427930"/>
                  <a:pt x="196652" y="431767"/>
                </a:cubicBezTo>
                <a:cubicBezTo>
                  <a:pt x="195065" y="435636"/>
                  <a:pt x="192816" y="439010"/>
                  <a:pt x="189872" y="441953"/>
                </a:cubicBezTo>
                <a:cubicBezTo>
                  <a:pt x="186929" y="444897"/>
                  <a:pt x="183522" y="447179"/>
                  <a:pt x="179686" y="448766"/>
                </a:cubicBezTo>
                <a:cubicBezTo>
                  <a:pt x="175849" y="450354"/>
                  <a:pt x="171847" y="451147"/>
                  <a:pt x="167680" y="451147"/>
                </a:cubicBezTo>
                <a:cubicBezTo>
                  <a:pt x="163513" y="451147"/>
                  <a:pt x="159511" y="450354"/>
                  <a:pt x="155675" y="448766"/>
                </a:cubicBezTo>
                <a:cubicBezTo>
                  <a:pt x="151838" y="447179"/>
                  <a:pt x="148432" y="444897"/>
                  <a:pt x="145521" y="441953"/>
                </a:cubicBezTo>
                <a:cubicBezTo>
                  <a:pt x="142578" y="439010"/>
                  <a:pt x="140296" y="435636"/>
                  <a:pt x="138708" y="431767"/>
                </a:cubicBezTo>
                <a:cubicBezTo>
                  <a:pt x="137121" y="427930"/>
                  <a:pt x="136327" y="423928"/>
                  <a:pt x="136327" y="419761"/>
                </a:cubicBezTo>
                <a:cubicBezTo>
                  <a:pt x="136327" y="415627"/>
                  <a:pt x="137121" y="411625"/>
                  <a:pt x="138708" y="407756"/>
                </a:cubicBezTo>
                <a:cubicBezTo>
                  <a:pt x="140296" y="403919"/>
                  <a:pt x="142578" y="400546"/>
                  <a:pt x="145521" y="397602"/>
                </a:cubicBezTo>
                <a:cubicBezTo>
                  <a:pt x="148432" y="394659"/>
                  <a:pt x="151838" y="392377"/>
                  <a:pt x="155675" y="390789"/>
                </a:cubicBezTo>
                <a:cubicBezTo>
                  <a:pt x="159511" y="389202"/>
                  <a:pt x="163513" y="388408"/>
                  <a:pt x="167680" y="388408"/>
                </a:cubicBezTo>
                <a:close/>
                <a:moveTo>
                  <a:pt x="31386" y="388408"/>
                </a:moveTo>
                <a:cubicBezTo>
                  <a:pt x="35520" y="388408"/>
                  <a:pt x="39522" y="389202"/>
                  <a:pt x="43392" y="390789"/>
                </a:cubicBezTo>
                <a:cubicBezTo>
                  <a:pt x="47228" y="392377"/>
                  <a:pt x="50602" y="394659"/>
                  <a:pt x="53545" y="397602"/>
                </a:cubicBezTo>
                <a:cubicBezTo>
                  <a:pt x="56489" y="400546"/>
                  <a:pt x="58771" y="403919"/>
                  <a:pt x="60358" y="407756"/>
                </a:cubicBezTo>
                <a:cubicBezTo>
                  <a:pt x="61946" y="411625"/>
                  <a:pt x="62739" y="415627"/>
                  <a:pt x="62739" y="419761"/>
                </a:cubicBezTo>
                <a:cubicBezTo>
                  <a:pt x="62739" y="423928"/>
                  <a:pt x="61946" y="427930"/>
                  <a:pt x="60358" y="431767"/>
                </a:cubicBezTo>
                <a:cubicBezTo>
                  <a:pt x="58771" y="435636"/>
                  <a:pt x="56489" y="439010"/>
                  <a:pt x="53545" y="441953"/>
                </a:cubicBezTo>
                <a:cubicBezTo>
                  <a:pt x="50602" y="444897"/>
                  <a:pt x="47228" y="447179"/>
                  <a:pt x="43392" y="448766"/>
                </a:cubicBezTo>
                <a:cubicBezTo>
                  <a:pt x="39522" y="450354"/>
                  <a:pt x="35520" y="451147"/>
                  <a:pt x="31386" y="451147"/>
                </a:cubicBezTo>
                <a:cubicBezTo>
                  <a:pt x="27219" y="451147"/>
                  <a:pt x="23217" y="450354"/>
                  <a:pt x="19381" y="448766"/>
                </a:cubicBezTo>
                <a:cubicBezTo>
                  <a:pt x="15511" y="447179"/>
                  <a:pt x="12138" y="444897"/>
                  <a:pt x="9194" y="441953"/>
                </a:cubicBezTo>
                <a:cubicBezTo>
                  <a:pt x="6251" y="439010"/>
                  <a:pt x="3969" y="435636"/>
                  <a:pt x="2381" y="431767"/>
                </a:cubicBezTo>
                <a:cubicBezTo>
                  <a:pt x="794" y="427930"/>
                  <a:pt x="0" y="423928"/>
                  <a:pt x="0" y="419761"/>
                </a:cubicBezTo>
                <a:cubicBezTo>
                  <a:pt x="0" y="415627"/>
                  <a:pt x="794" y="411625"/>
                  <a:pt x="2381" y="407756"/>
                </a:cubicBezTo>
                <a:cubicBezTo>
                  <a:pt x="3969" y="403919"/>
                  <a:pt x="6251" y="400546"/>
                  <a:pt x="9194" y="397602"/>
                </a:cubicBezTo>
                <a:cubicBezTo>
                  <a:pt x="12138" y="394659"/>
                  <a:pt x="15511" y="392377"/>
                  <a:pt x="19381" y="390789"/>
                </a:cubicBezTo>
                <a:cubicBezTo>
                  <a:pt x="23217" y="389202"/>
                  <a:pt x="27219" y="388408"/>
                  <a:pt x="31386" y="388408"/>
                </a:cubicBezTo>
                <a:close/>
                <a:moveTo>
                  <a:pt x="164406" y="259358"/>
                </a:moveTo>
                <a:cubicBezTo>
                  <a:pt x="168540" y="258928"/>
                  <a:pt x="172608" y="259325"/>
                  <a:pt x="176576" y="260548"/>
                </a:cubicBezTo>
                <a:cubicBezTo>
                  <a:pt x="180578" y="261739"/>
                  <a:pt x="184183" y="263657"/>
                  <a:pt x="187391" y="266303"/>
                </a:cubicBezTo>
                <a:cubicBezTo>
                  <a:pt x="190599" y="268949"/>
                  <a:pt x="193179" y="272091"/>
                  <a:pt x="195163" y="275762"/>
                </a:cubicBezTo>
                <a:cubicBezTo>
                  <a:pt x="197115" y="279433"/>
                  <a:pt x="198305" y="283336"/>
                  <a:pt x="198702" y="287470"/>
                </a:cubicBezTo>
                <a:cubicBezTo>
                  <a:pt x="199132" y="291604"/>
                  <a:pt x="198735" y="295672"/>
                  <a:pt x="197512" y="299640"/>
                </a:cubicBezTo>
                <a:cubicBezTo>
                  <a:pt x="196321" y="303642"/>
                  <a:pt x="194403" y="307214"/>
                  <a:pt x="191757" y="310455"/>
                </a:cubicBezTo>
                <a:cubicBezTo>
                  <a:pt x="189111" y="313663"/>
                  <a:pt x="185969" y="316243"/>
                  <a:pt x="182298" y="318227"/>
                </a:cubicBezTo>
                <a:cubicBezTo>
                  <a:pt x="178627" y="320179"/>
                  <a:pt x="174724" y="321369"/>
                  <a:pt x="170590" y="321766"/>
                </a:cubicBezTo>
                <a:cubicBezTo>
                  <a:pt x="166456" y="322196"/>
                  <a:pt x="162388" y="321799"/>
                  <a:pt x="158419" y="320576"/>
                </a:cubicBezTo>
                <a:cubicBezTo>
                  <a:pt x="154418" y="319385"/>
                  <a:pt x="150846" y="317467"/>
                  <a:pt x="147605" y="314821"/>
                </a:cubicBezTo>
                <a:cubicBezTo>
                  <a:pt x="144397" y="312175"/>
                  <a:pt x="141817" y="309033"/>
                  <a:pt x="139832" y="305362"/>
                </a:cubicBezTo>
                <a:cubicBezTo>
                  <a:pt x="137881" y="301691"/>
                  <a:pt x="136691" y="297788"/>
                  <a:pt x="136294" y="293654"/>
                </a:cubicBezTo>
                <a:cubicBezTo>
                  <a:pt x="135864" y="289520"/>
                  <a:pt x="136261" y="285452"/>
                  <a:pt x="137484" y="281483"/>
                </a:cubicBezTo>
                <a:cubicBezTo>
                  <a:pt x="138675" y="277482"/>
                  <a:pt x="140593" y="273877"/>
                  <a:pt x="143239" y="270669"/>
                </a:cubicBezTo>
                <a:cubicBezTo>
                  <a:pt x="145885" y="267461"/>
                  <a:pt x="149027" y="264881"/>
                  <a:pt x="152698" y="262896"/>
                </a:cubicBezTo>
                <a:cubicBezTo>
                  <a:pt x="156369" y="260945"/>
                  <a:pt x="160272" y="259755"/>
                  <a:pt x="164406" y="259358"/>
                </a:cubicBezTo>
                <a:close/>
                <a:moveTo>
                  <a:pt x="305660" y="258994"/>
                </a:moveTo>
                <a:cubicBezTo>
                  <a:pt x="309827" y="259291"/>
                  <a:pt x="313762" y="260383"/>
                  <a:pt x="317467" y="262235"/>
                </a:cubicBezTo>
                <a:cubicBezTo>
                  <a:pt x="321204" y="264087"/>
                  <a:pt x="324412" y="266601"/>
                  <a:pt x="327157" y="269742"/>
                </a:cubicBezTo>
                <a:cubicBezTo>
                  <a:pt x="329869" y="272884"/>
                  <a:pt x="331886" y="276423"/>
                  <a:pt x="333209" y="280359"/>
                </a:cubicBezTo>
                <a:cubicBezTo>
                  <a:pt x="334532" y="284328"/>
                  <a:pt x="335028" y="288363"/>
                  <a:pt x="334731" y="292530"/>
                </a:cubicBezTo>
                <a:cubicBezTo>
                  <a:pt x="334433" y="296664"/>
                  <a:pt x="333375" y="300599"/>
                  <a:pt x="331523" y="304337"/>
                </a:cubicBezTo>
                <a:cubicBezTo>
                  <a:pt x="329637" y="308041"/>
                  <a:pt x="327157" y="311249"/>
                  <a:pt x="324015" y="313994"/>
                </a:cubicBezTo>
                <a:cubicBezTo>
                  <a:pt x="320873" y="316706"/>
                  <a:pt x="317301" y="318723"/>
                  <a:pt x="313366" y="320046"/>
                </a:cubicBezTo>
                <a:cubicBezTo>
                  <a:pt x="309430" y="321369"/>
                  <a:pt x="305362" y="321865"/>
                  <a:pt x="301228" y="321568"/>
                </a:cubicBezTo>
                <a:cubicBezTo>
                  <a:pt x="297061" y="321303"/>
                  <a:pt x="293125" y="320212"/>
                  <a:pt x="289421" y="318360"/>
                </a:cubicBezTo>
                <a:cubicBezTo>
                  <a:pt x="285684" y="316474"/>
                  <a:pt x="282476" y="313994"/>
                  <a:pt x="279764" y="310852"/>
                </a:cubicBezTo>
                <a:cubicBezTo>
                  <a:pt x="277018" y="307710"/>
                  <a:pt x="275001" y="304171"/>
                  <a:pt x="273678" y="300203"/>
                </a:cubicBezTo>
                <a:cubicBezTo>
                  <a:pt x="272388" y="296267"/>
                  <a:pt x="271859" y="292232"/>
                  <a:pt x="272157" y="288065"/>
                </a:cubicBezTo>
                <a:cubicBezTo>
                  <a:pt x="272454" y="283931"/>
                  <a:pt x="273546" y="279995"/>
                  <a:pt x="275398" y="276258"/>
                </a:cubicBezTo>
                <a:cubicBezTo>
                  <a:pt x="277250" y="272554"/>
                  <a:pt x="279764" y="269313"/>
                  <a:pt x="282905" y="266601"/>
                </a:cubicBezTo>
                <a:cubicBezTo>
                  <a:pt x="286047" y="263855"/>
                  <a:pt x="289586" y="261838"/>
                  <a:pt x="293522" y="260515"/>
                </a:cubicBezTo>
                <a:cubicBezTo>
                  <a:pt x="297491" y="259225"/>
                  <a:pt x="301526" y="258696"/>
                  <a:pt x="305660" y="258994"/>
                </a:cubicBezTo>
                <a:close/>
                <a:moveTo>
                  <a:pt x="33602" y="258994"/>
                </a:moveTo>
                <a:cubicBezTo>
                  <a:pt x="37770" y="259291"/>
                  <a:pt x="41705" y="260383"/>
                  <a:pt x="45409" y="262235"/>
                </a:cubicBezTo>
                <a:cubicBezTo>
                  <a:pt x="49147" y="264087"/>
                  <a:pt x="52355" y="266600"/>
                  <a:pt x="55100" y="269742"/>
                </a:cubicBezTo>
                <a:cubicBezTo>
                  <a:pt x="57812" y="272884"/>
                  <a:pt x="59829" y="276423"/>
                  <a:pt x="61152" y="280359"/>
                </a:cubicBezTo>
                <a:cubicBezTo>
                  <a:pt x="62475" y="284327"/>
                  <a:pt x="62971" y="288362"/>
                  <a:pt x="62673" y="292530"/>
                </a:cubicBezTo>
                <a:cubicBezTo>
                  <a:pt x="62376" y="296664"/>
                  <a:pt x="61317" y="300599"/>
                  <a:pt x="59432" y="304337"/>
                </a:cubicBezTo>
                <a:cubicBezTo>
                  <a:pt x="57580" y="308041"/>
                  <a:pt x="55067" y="311282"/>
                  <a:pt x="51925" y="313994"/>
                </a:cubicBezTo>
                <a:cubicBezTo>
                  <a:pt x="48783" y="316706"/>
                  <a:pt x="45244" y="318723"/>
                  <a:pt x="41308" y="320046"/>
                </a:cubicBezTo>
                <a:cubicBezTo>
                  <a:pt x="37373" y="321369"/>
                  <a:pt x="33305" y="321865"/>
                  <a:pt x="29171" y="321601"/>
                </a:cubicBezTo>
                <a:cubicBezTo>
                  <a:pt x="25003" y="321303"/>
                  <a:pt x="21068" y="320212"/>
                  <a:pt x="17364" y="318359"/>
                </a:cubicBezTo>
                <a:cubicBezTo>
                  <a:pt x="13626" y="316507"/>
                  <a:pt x="10418" y="313994"/>
                  <a:pt x="7673" y="310852"/>
                </a:cubicBezTo>
                <a:cubicBezTo>
                  <a:pt x="4961" y="307710"/>
                  <a:pt x="2944" y="304171"/>
                  <a:pt x="1621" y="300202"/>
                </a:cubicBezTo>
                <a:cubicBezTo>
                  <a:pt x="298" y="296267"/>
                  <a:pt x="-198" y="292232"/>
                  <a:pt x="99" y="288065"/>
                </a:cubicBezTo>
                <a:cubicBezTo>
                  <a:pt x="397" y="283931"/>
                  <a:pt x="1455" y="279995"/>
                  <a:pt x="3341" y="276258"/>
                </a:cubicBezTo>
                <a:cubicBezTo>
                  <a:pt x="5193" y="272553"/>
                  <a:pt x="7673" y="269312"/>
                  <a:pt x="10815" y="266600"/>
                </a:cubicBezTo>
                <a:cubicBezTo>
                  <a:pt x="13990" y="263855"/>
                  <a:pt x="17529" y="261838"/>
                  <a:pt x="21465" y="260548"/>
                </a:cubicBezTo>
                <a:cubicBezTo>
                  <a:pt x="25400" y="259225"/>
                  <a:pt x="29468" y="258696"/>
                  <a:pt x="33602" y="258994"/>
                </a:cubicBezTo>
                <a:close/>
                <a:moveTo>
                  <a:pt x="303444" y="129447"/>
                </a:moveTo>
                <a:cubicBezTo>
                  <a:pt x="320543" y="129447"/>
                  <a:pt x="334797" y="143735"/>
                  <a:pt x="334797" y="160833"/>
                </a:cubicBezTo>
                <a:cubicBezTo>
                  <a:pt x="334797" y="178527"/>
                  <a:pt x="320543" y="192186"/>
                  <a:pt x="303444" y="192186"/>
                </a:cubicBezTo>
                <a:cubicBezTo>
                  <a:pt x="286312" y="192186"/>
                  <a:pt x="272058" y="177932"/>
                  <a:pt x="272058" y="160833"/>
                </a:cubicBezTo>
                <a:cubicBezTo>
                  <a:pt x="272058" y="143735"/>
                  <a:pt x="286312" y="129447"/>
                  <a:pt x="303444" y="129447"/>
                </a:cubicBezTo>
                <a:close/>
                <a:moveTo>
                  <a:pt x="167680" y="129447"/>
                </a:moveTo>
                <a:cubicBezTo>
                  <a:pt x="184812" y="129447"/>
                  <a:pt x="199066" y="143735"/>
                  <a:pt x="199066" y="160833"/>
                </a:cubicBezTo>
                <a:cubicBezTo>
                  <a:pt x="198471" y="178527"/>
                  <a:pt x="184812" y="192186"/>
                  <a:pt x="167680" y="192186"/>
                </a:cubicBezTo>
                <a:cubicBezTo>
                  <a:pt x="150581" y="192186"/>
                  <a:pt x="136327" y="177932"/>
                  <a:pt x="136327" y="160833"/>
                </a:cubicBezTo>
                <a:cubicBezTo>
                  <a:pt x="136327" y="143735"/>
                  <a:pt x="150581" y="129447"/>
                  <a:pt x="167680" y="129447"/>
                </a:cubicBezTo>
                <a:close/>
                <a:moveTo>
                  <a:pt x="31386" y="129447"/>
                </a:moveTo>
                <a:cubicBezTo>
                  <a:pt x="48485" y="129447"/>
                  <a:pt x="62739" y="143735"/>
                  <a:pt x="62739" y="160833"/>
                </a:cubicBezTo>
                <a:cubicBezTo>
                  <a:pt x="62739" y="178527"/>
                  <a:pt x="48485" y="192186"/>
                  <a:pt x="31386" y="192186"/>
                </a:cubicBezTo>
                <a:cubicBezTo>
                  <a:pt x="14254" y="192186"/>
                  <a:pt x="0" y="177932"/>
                  <a:pt x="0" y="160833"/>
                </a:cubicBezTo>
                <a:cubicBezTo>
                  <a:pt x="0" y="143735"/>
                  <a:pt x="14254" y="129447"/>
                  <a:pt x="31386" y="129447"/>
                </a:cubicBezTo>
                <a:close/>
                <a:moveTo>
                  <a:pt x="303444" y="0"/>
                </a:moveTo>
                <a:cubicBezTo>
                  <a:pt x="320543" y="0"/>
                  <a:pt x="334797" y="14254"/>
                  <a:pt x="334797" y="31353"/>
                </a:cubicBezTo>
                <a:cubicBezTo>
                  <a:pt x="334797" y="48485"/>
                  <a:pt x="320543" y="62739"/>
                  <a:pt x="303444" y="62739"/>
                </a:cubicBezTo>
                <a:cubicBezTo>
                  <a:pt x="286312" y="62739"/>
                  <a:pt x="272058" y="48485"/>
                  <a:pt x="272058" y="31353"/>
                </a:cubicBezTo>
                <a:cubicBezTo>
                  <a:pt x="272058" y="14254"/>
                  <a:pt x="286312" y="0"/>
                  <a:pt x="303444" y="0"/>
                </a:cubicBezTo>
                <a:close/>
                <a:moveTo>
                  <a:pt x="167680" y="0"/>
                </a:moveTo>
                <a:cubicBezTo>
                  <a:pt x="184812" y="0"/>
                  <a:pt x="199066" y="14254"/>
                  <a:pt x="199066" y="31353"/>
                </a:cubicBezTo>
                <a:cubicBezTo>
                  <a:pt x="199066" y="48485"/>
                  <a:pt x="184812" y="62739"/>
                  <a:pt x="167680" y="62739"/>
                </a:cubicBezTo>
                <a:cubicBezTo>
                  <a:pt x="150581" y="62739"/>
                  <a:pt x="136327" y="48485"/>
                  <a:pt x="136327" y="31353"/>
                </a:cubicBezTo>
                <a:cubicBezTo>
                  <a:pt x="136327" y="14254"/>
                  <a:pt x="150581" y="0"/>
                  <a:pt x="167680" y="0"/>
                </a:cubicBezTo>
                <a:close/>
                <a:moveTo>
                  <a:pt x="31386" y="0"/>
                </a:moveTo>
                <a:cubicBezTo>
                  <a:pt x="48485" y="0"/>
                  <a:pt x="62739" y="14254"/>
                  <a:pt x="62739" y="31353"/>
                </a:cubicBezTo>
                <a:cubicBezTo>
                  <a:pt x="62739" y="48485"/>
                  <a:pt x="48485" y="62739"/>
                  <a:pt x="31386" y="62739"/>
                </a:cubicBezTo>
                <a:cubicBezTo>
                  <a:pt x="14254" y="62739"/>
                  <a:pt x="0" y="48485"/>
                  <a:pt x="0" y="31353"/>
                </a:cubicBezTo>
                <a:cubicBezTo>
                  <a:pt x="0" y="14254"/>
                  <a:pt x="14254" y="0"/>
                  <a:pt x="31386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0"/>
          </a:gradFill>
          <a:ln w="8467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62076" y="2298494"/>
            <a:ext cx="1563746" cy="369332"/>
          </a:xfrm>
          <a:prstGeom prst="roundRect">
            <a:avLst>
              <a:gd name="adj" fmla="val 50000"/>
            </a:avLst>
          </a:prstGeom>
          <a:solidFill>
            <a:schemeClr val="accent1">
              <a:alpha val="32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34127" y="2298494"/>
            <a:ext cx="978894" cy="3693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84259" y="2026544"/>
            <a:ext cx="815874" cy="9132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Part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611554" y="1975808"/>
            <a:ext cx="815874" cy="10147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62CD8C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04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19663" y="6324666"/>
            <a:ext cx="108000" cy="108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69154" y="6324666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018645" y="6324666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168136" y="6324666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631249" y="3047776"/>
            <a:ext cx="5007551" cy="28831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Detail Tabel dalam Furniture</a:t>
            </a:r>
            <a:endParaRPr kumimoji="1" lang="zh-CN" altLang="en-US"/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645" t="27125" r="383" b="46830"/>
          <a:stretch>
            <a:fillRect/>
          </a:stretch>
        </p:blipFill>
        <p:spPr>
          <a:xfrm rot="0" flipH="0" flipV="0">
            <a:off x="0" y="1028700"/>
            <a:ext cx="10260000" cy="2700000"/>
          </a:xfrm>
          <a:custGeom>
            <a:avLst/>
            <a:gdLst/>
            <a:rect l="l" t="t" r="r" b="b"/>
            <a:pathLst>
              <a:path w="10260000" h="2700000">
                <a:moveTo>
                  <a:pt x="0" y="0"/>
                </a:moveTo>
                <a:lnTo>
                  <a:pt x="10260000" y="0"/>
                </a:lnTo>
                <a:lnTo>
                  <a:pt x="10260000" y="2700000"/>
                </a:lnTo>
                <a:lnTo>
                  <a:pt x="0" y="2700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7512000" y="3404700"/>
            <a:ext cx="4680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  <a:effectLst/>
        </p:spPr>
        <p:txBody>
          <a:bodyPr vert="horz" wrap="square" lIns="0" tIns="0" rIns="0" bIns="0" rtlCol="0" anchor="t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7702821" y="4215584"/>
            <a:ext cx="3600000" cy="18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Tabel spesifikasi menyediakan referensi cepat untuk informasi penting seperti bahan, ukuran, dan harga. Semua informasi tersedia dalam format yang mudah dibaca untuk membantu keputusan cepat.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702821" y="3476700"/>
            <a:ext cx="3600000" cy="50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Referensi Cepat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3552000" y="3404700"/>
            <a:ext cx="3960000" cy="648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190500" blurRad="508000" dir="5400000" sx="105000" sy="105000" kx="0" ky="0" algn="t" rotWithShape="0">
              <a:schemeClr val="tx1">
                <a:lumMod val="65000"/>
                <a:lumOff val="35000"/>
                <a:alpha val="3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3732000" y="4215584"/>
            <a:ext cx="3600000" cy="18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Menyusun data dalam tabel spesifikasi membantu mengorganisir informasi, sehingga lebih mudah dipahami dan diakses saat dibutuhkan. Data yang terorganisir mempermudah pembandingan.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732000" y="3476700"/>
            <a:ext cx="3600000" cy="50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Penyusunan Data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59048" y="486862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Pentingnya Tabel Spesifikasi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1">
            <a:off x="338138" y="361215"/>
            <a:ext cx="322262" cy="23167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1">
            <a:off x="490538" y="649448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1">
            <a:off x="490538" y="828120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4393843" y="1595520"/>
            <a:ext cx="1970022" cy="1887749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1" flipV="0">
            <a:off x="4346451" y="1543621"/>
            <a:ext cx="3487144" cy="4177157"/>
          </a:xfrm>
          <a:prstGeom prst="snip1Rect">
            <a:avLst>
              <a:gd name="adj" fmla="val 30734"/>
            </a:avLst>
          </a:pr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706746" y="1595520"/>
            <a:ext cx="1970022" cy="1887749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1" flipV="0">
            <a:off x="661148" y="1543621"/>
            <a:ext cx="3487144" cy="4177157"/>
          </a:xfrm>
          <a:prstGeom prst="snip1Rect">
            <a:avLst>
              <a:gd name="adj" fmla="val 30734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29256" y="2744582"/>
            <a:ext cx="3162562" cy="250348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Kolom dan baris dalam tabel digunakan untuk mengelompokkan informasi secara sistematis. Kolom biasanya mewakili jenis data, sementara baris mewakili entri individu.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493611" y="1757760"/>
            <a:ext cx="2498206" cy="68349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r"/>
            <a:r>
              <a:rPr kumimoji="1" lang="en-US" altLang="zh-CN" sz="1600">
                <a:ln w="12700">
                  <a:noFill/>
                </a:ln>
                <a:solidFill>
                  <a:srgbClr val="62CD8C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Kolom dan Baris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904907" y="1771649"/>
            <a:ext cx="285937" cy="241593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cxnSp>
        <p:nvCxnSpPr>
          <p:cNvPr id="10" name="标题 1"/>
          <p:cNvCxnSpPr/>
          <p:nvPr/>
        </p:nvCxnSpPr>
        <p:spPr>
          <a:xfrm rot="0" flipH="1" flipV="0">
            <a:off x="1248192" y="2545237"/>
            <a:ext cx="2743628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miter/>
          </a:ln>
        </p:spPr>
      </p:cxnSp>
      <p:sp>
        <p:nvSpPr>
          <p:cNvPr id="11" name="标题 1"/>
          <p:cNvSpPr txBox="1"/>
          <p:nvPr/>
        </p:nvSpPr>
        <p:spPr>
          <a:xfrm rot="0" flipH="0" flipV="0">
            <a:off x="1248192" y="2530161"/>
            <a:ext cx="594624" cy="30152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516353" y="2744582"/>
            <a:ext cx="3162562" cy="250348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Penggunaan kode dan simbol membantu menyederhanakan penyajian data dalam tabel. Ini juga mengurangi kesalahan dan memudahkan pemahaman universal antar pengguna.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180708" y="1757760"/>
            <a:ext cx="2498206" cy="68349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r"/>
            <a:r>
              <a:rPr kumimoji="1" lang="en-US" altLang="zh-CN" sz="1600">
                <a:ln w="12700">
                  <a:noFill/>
                </a:ln>
                <a:solidFill>
                  <a:srgbClr val="E2C90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Kode dan Simbol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592003" y="1757760"/>
            <a:ext cx="285937" cy="269374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cxnSp>
        <p:nvCxnSpPr>
          <p:cNvPr id="15" name="标题 1"/>
          <p:cNvCxnSpPr/>
          <p:nvPr/>
        </p:nvCxnSpPr>
        <p:spPr>
          <a:xfrm rot="0" flipH="1" flipV="0">
            <a:off x="4935287" y="2545237"/>
            <a:ext cx="2743628" cy="0"/>
          </a:xfrm>
          <a:prstGeom prst="line">
            <a:avLst/>
          </a:prstGeom>
          <a:noFill/>
          <a:ln w="12700" cap="sq">
            <a:solidFill>
              <a:schemeClr val="accent2"/>
            </a:solidFill>
            <a:miter/>
          </a:ln>
        </p:spPr>
      </p:cxnSp>
      <p:sp>
        <p:nvSpPr>
          <p:cNvPr id="16" name="标题 1"/>
          <p:cNvSpPr txBox="1"/>
          <p:nvPr/>
        </p:nvSpPr>
        <p:spPr>
          <a:xfrm rot="0" flipH="0" flipV="0">
            <a:off x="4935287" y="2530161"/>
            <a:ext cx="594624" cy="30152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8077354" y="1595520"/>
            <a:ext cx="1970022" cy="1887749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1" flipV="0">
            <a:off x="8031756" y="1543621"/>
            <a:ext cx="3487144" cy="4177157"/>
          </a:xfrm>
          <a:prstGeom prst="snip1Rect">
            <a:avLst>
              <a:gd name="adj" fmla="val 30734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8199864" y="2744582"/>
            <a:ext cx="3162562" cy="250348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Keterangan yang lengkap dalam tabel menjelaskan detail dari setiap item, termasuk bahan, ukuran, dan karakteristik spesifik. Ini penting untuk memastikan akurasi informasi.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8864219" y="1757760"/>
            <a:ext cx="2498206" cy="68349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r"/>
            <a:r>
              <a:rPr kumimoji="1" lang="en-US" altLang="zh-CN" sz="1600">
                <a:ln w="12700">
                  <a:noFill/>
                </a:ln>
                <a:solidFill>
                  <a:srgbClr val="62CD8C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Keterangan Lengkap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8275514" y="1764013"/>
            <a:ext cx="285937" cy="256866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cxnSp>
        <p:nvCxnSpPr>
          <p:cNvPr id="22" name="标题 1"/>
          <p:cNvCxnSpPr/>
          <p:nvPr/>
        </p:nvCxnSpPr>
        <p:spPr>
          <a:xfrm rot="0" flipH="1" flipV="0">
            <a:off x="8618798" y="2545237"/>
            <a:ext cx="2743628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miter/>
          </a:ln>
        </p:spPr>
      </p:cxnSp>
      <p:sp>
        <p:nvSpPr>
          <p:cNvPr id="23" name="标题 1"/>
          <p:cNvSpPr txBox="1"/>
          <p:nvPr/>
        </p:nvSpPr>
        <p:spPr>
          <a:xfrm rot="0" flipH="0" flipV="0">
            <a:off x="8618798" y="2530161"/>
            <a:ext cx="594624" cy="30152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759048" y="486862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Format Tabel Standar</a:t>
            </a: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1">
            <a:off x="338138" y="361215"/>
            <a:ext cx="322262" cy="23167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1">
            <a:off x="490538" y="649448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1">
            <a:off x="490538" y="828120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0400" y="1791295"/>
            <a:ext cx="5429250" cy="144064"/>
          </a:xfrm>
          <a:prstGeom prst="rect">
            <a:avLst/>
          </a:prstGeom>
          <a:solidFill>
            <a:schemeClr val="accent1"/>
          </a:solidFill>
          <a:ln w="6350" cap="sq">
            <a:noFill/>
            <a:miter/>
          </a:ln>
          <a:effectLst/>
        </p:spPr>
        <p:txBody>
          <a:bodyPr vert="horz" wrap="square" lIns="243797" tIns="121899" rIns="243797" bIns="121899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089650" y="1791295"/>
            <a:ext cx="5429250" cy="144064"/>
          </a:xfrm>
          <a:prstGeom prst="rect">
            <a:avLst/>
          </a:prstGeom>
          <a:solidFill>
            <a:schemeClr val="accent2"/>
          </a:solidFill>
          <a:ln w="6350" cap="sq">
            <a:noFill/>
            <a:miter/>
          </a:ln>
          <a:effectLst/>
        </p:spPr>
        <p:txBody>
          <a:bodyPr vert="horz" wrap="square" lIns="243797" tIns="121899" rIns="243797" bIns="121899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60400" y="2070004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Tabel Kursi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089650" y="2070004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Tabel Meja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60400" y="2953105"/>
            <a:ext cx="4860000" cy="25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Contoh tabel kursi mencakup spesifikasi seperti bahan, dimensi, harga, dan ketersediaan stok. Ini memudahkan siswa memahami berbagai opsi yang tersedia di pasar.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089650" y="2953105"/>
            <a:ext cx="4860000" cy="25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Tabel meja berisi informasi tentang berbagai jenis meja, termasuk peruntukan, material, dan harga, memberikan gambaran lengkap untuk membantu dalam pemilihan yang tepat.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59048" y="486862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Contoh Tabel Furniture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1">
            <a:off x="338138" y="361215"/>
            <a:ext cx="322262" cy="23167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1">
            <a:off x="490538" y="649448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1">
            <a:off x="490538" y="828120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092" t="0" r="25092" b="0"/>
          <a:stretch>
            <a:fillRect/>
          </a:stretch>
        </p:blipFill>
        <p:spPr>
          <a:xfrm rot="0" flipH="0" flipV="0">
            <a:off x="6138154" y="1124"/>
            <a:ext cx="6096000" cy="6857999"/>
          </a:xfrm>
          <a:custGeom>
            <a:avLst/>
            <a:gdLst/>
            <a:rect l="l" t="t" r="r" b="b"/>
            <a:pathLst>
              <a:path w="6096000" h="6858000">
                <a:moveTo>
                  <a:pt x="3360674" y="0"/>
                </a:moveTo>
                <a:lnTo>
                  <a:pt x="4928489" y="0"/>
                </a:lnTo>
                <a:lnTo>
                  <a:pt x="5873369" y="0"/>
                </a:lnTo>
                <a:lnTo>
                  <a:pt x="6096000" y="0"/>
                </a:lnTo>
                <a:lnTo>
                  <a:pt x="6096000" y="6857999"/>
                </a:lnTo>
                <a:lnTo>
                  <a:pt x="3360674" y="6857999"/>
                </a:lnTo>
                <a:lnTo>
                  <a:pt x="3360674" y="6382702"/>
                </a:lnTo>
                <a:lnTo>
                  <a:pt x="2259584" y="4689475"/>
                </a:lnTo>
                <a:lnTo>
                  <a:pt x="984250" y="4689475"/>
                </a:lnTo>
                <a:lnTo>
                  <a:pt x="0" y="3427984"/>
                </a:lnTo>
                <a:lnTo>
                  <a:pt x="984250" y="2172462"/>
                </a:lnTo>
                <a:lnTo>
                  <a:pt x="2259584" y="2172462"/>
                </a:lnTo>
                <a:lnTo>
                  <a:pt x="3360674" y="47529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6246507" y="1594193"/>
            <a:ext cx="2847785" cy="1152589"/>
          </a:xfrm>
          <a:custGeom>
            <a:avLst/>
            <a:gdLst/>
            <a:rect l="l" t="t" r="r" b="b"/>
            <a:pathLst>
              <a:path w="5695569" h="2305177">
                <a:moveTo>
                  <a:pt x="2503170" y="2305177"/>
                </a:moveTo>
                <a:lnTo>
                  <a:pt x="0" y="1485265"/>
                </a:lnTo>
                <a:lnTo>
                  <a:pt x="3192399" y="0"/>
                </a:lnTo>
                <a:lnTo>
                  <a:pt x="5695569" y="827786"/>
                </a:lnTo>
                <a:lnTo>
                  <a:pt x="2503170" y="230517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498097" y="0"/>
            <a:ext cx="2522982" cy="2746756"/>
          </a:xfrm>
          <a:custGeom>
            <a:avLst/>
            <a:gdLst/>
            <a:rect l="l" t="t" r="r" b="b"/>
            <a:pathLst>
              <a:path w="5045964" h="5493512">
                <a:moveTo>
                  <a:pt x="5045964" y="0"/>
                </a:moveTo>
                <a:lnTo>
                  <a:pt x="3192399" y="4016121"/>
                </a:lnTo>
                <a:lnTo>
                  <a:pt x="0" y="5493512"/>
                </a:lnTo>
                <a:lnTo>
                  <a:pt x="3014091" y="1730883"/>
                </a:lnTo>
                <a:lnTo>
                  <a:pt x="859536" y="0"/>
                </a:lnTo>
                <a:lnTo>
                  <a:pt x="50459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246507" y="4111235"/>
            <a:ext cx="2847785" cy="1152589"/>
          </a:xfrm>
          <a:custGeom>
            <a:avLst/>
            <a:gdLst/>
            <a:rect l="l" t="t" r="r" b="b"/>
            <a:pathLst>
              <a:path w="5695569" h="2305177">
                <a:moveTo>
                  <a:pt x="2503170" y="0"/>
                </a:moveTo>
                <a:lnTo>
                  <a:pt x="0" y="827786"/>
                </a:lnTo>
                <a:lnTo>
                  <a:pt x="3192399" y="2305177"/>
                </a:lnTo>
                <a:lnTo>
                  <a:pt x="5695569" y="1485265"/>
                </a:lnTo>
                <a:lnTo>
                  <a:pt x="250317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498097" y="4134682"/>
            <a:ext cx="2522982" cy="2746756"/>
          </a:xfrm>
          <a:custGeom>
            <a:avLst/>
            <a:gdLst/>
            <a:rect l="l" t="t" r="r" b="b"/>
            <a:pathLst>
              <a:path w="5045964" h="5493512">
                <a:moveTo>
                  <a:pt x="5045964" y="5493512"/>
                </a:moveTo>
                <a:lnTo>
                  <a:pt x="3192399" y="1485265"/>
                </a:lnTo>
                <a:lnTo>
                  <a:pt x="0" y="0"/>
                </a:lnTo>
                <a:lnTo>
                  <a:pt x="3014091" y="3762629"/>
                </a:lnTo>
                <a:lnTo>
                  <a:pt x="859536" y="5493512"/>
                </a:lnTo>
                <a:lnTo>
                  <a:pt x="5045964" y="54935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743494" y="1594194"/>
            <a:ext cx="2099183" cy="3669602"/>
          </a:xfrm>
          <a:custGeom>
            <a:avLst/>
            <a:gdLst/>
            <a:rect l="l" t="t" r="r" b="b"/>
            <a:pathLst>
              <a:path w="4198366" h="7339203">
                <a:moveTo>
                  <a:pt x="1005967" y="1485265"/>
                </a:moveTo>
                <a:lnTo>
                  <a:pt x="4198366" y="0"/>
                </a:lnTo>
                <a:lnTo>
                  <a:pt x="1259459" y="3667633"/>
                </a:lnTo>
                <a:lnTo>
                  <a:pt x="4198366" y="7339203"/>
                </a:lnTo>
                <a:lnTo>
                  <a:pt x="1005967" y="5861939"/>
                </a:lnTo>
                <a:lnTo>
                  <a:pt x="0" y="3667633"/>
                </a:lnTo>
                <a:lnTo>
                  <a:pt x="1005967" y="14852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37103" y="884368"/>
            <a:ext cx="1498167" cy="18604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66986" y="495351"/>
            <a:ext cx="334814" cy="838993"/>
          </a:xfrm>
          <a:custGeom>
            <a:avLst/>
            <a:gdLst>
              <a:gd name="connsiteX0" fmla="*/ 303444 w 334814"/>
              <a:gd name="connsiteY0" fmla="*/ 776254 h 838993"/>
              <a:gd name="connsiteX1" fmla="*/ 315450 w 334814"/>
              <a:gd name="connsiteY1" fmla="*/ 778635 h 838993"/>
              <a:gd name="connsiteX2" fmla="*/ 325603 w 334814"/>
              <a:gd name="connsiteY2" fmla="*/ 785448 h 838993"/>
              <a:gd name="connsiteX3" fmla="*/ 332416 w 334814"/>
              <a:gd name="connsiteY3" fmla="*/ 795602 h 838993"/>
              <a:gd name="connsiteX4" fmla="*/ 334797 w 334814"/>
              <a:gd name="connsiteY4" fmla="*/ 807607 h 838993"/>
              <a:gd name="connsiteX5" fmla="*/ 332416 w 334814"/>
              <a:gd name="connsiteY5" fmla="*/ 819613 h 838993"/>
              <a:gd name="connsiteX6" fmla="*/ 325603 w 334814"/>
              <a:gd name="connsiteY6" fmla="*/ 829799 h 838993"/>
              <a:gd name="connsiteX7" fmla="*/ 315450 w 334814"/>
              <a:gd name="connsiteY7" fmla="*/ 836612 h 838993"/>
              <a:gd name="connsiteX8" fmla="*/ 303444 w 334814"/>
              <a:gd name="connsiteY8" fmla="*/ 838993 h 838993"/>
              <a:gd name="connsiteX9" fmla="*/ 291439 w 334814"/>
              <a:gd name="connsiteY9" fmla="*/ 836612 h 838993"/>
              <a:gd name="connsiteX10" fmla="*/ 281252 w 334814"/>
              <a:gd name="connsiteY10" fmla="*/ 829799 h 838993"/>
              <a:gd name="connsiteX11" fmla="*/ 274439 w 334814"/>
              <a:gd name="connsiteY11" fmla="*/ 819613 h 838993"/>
              <a:gd name="connsiteX12" fmla="*/ 272058 w 334814"/>
              <a:gd name="connsiteY12" fmla="*/ 807607 h 838993"/>
              <a:gd name="connsiteX13" fmla="*/ 274439 w 334814"/>
              <a:gd name="connsiteY13" fmla="*/ 795602 h 838993"/>
              <a:gd name="connsiteX14" fmla="*/ 281252 w 334814"/>
              <a:gd name="connsiteY14" fmla="*/ 785448 h 838993"/>
              <a:gd name="connsiteX15" fmla="*/ 291439 w 334814"/>
              <a:gd name="connsiteY15" fmla="*/ 778635 h 838993"/>
              <a:gd name="connsiteX16" fmla="*/ 303444 w 334814"/>
              <a:gd name="connsiteY16" fmla="*/ 776254 h 838993"/>
              <a:gd name="connsiteX17" fmla="*/ 167680 w 334814"/>
              <a:gd name="connsiteY17" fmla="*/ 776254 h 838993"/>
              <a:gd name="connsiteX18" fmla="*/ 179686 w 334814"/>
              <a:gd name="connsiteY18" fmla="*/ 778635 h 838993"/>
              <a:gd name="connsiteX19" fmla="*/ 189872 w 334814"/>
              <a:gd name="connsiteY19" fmla="*/ 785448 h 838993"/>
              <a:gd name="connsiteX20" fmla="*/ 196652 w 334814"/>
              <a:gd name="connsiteY20" fmla="*/ 795602 h 838993"/>
              <a:gd name="connsiteX21" fmla="*/ 199066 w 334814"/>
              <a:gd name="connsiteY21" fmla="*/ 807607 h 838993"/>
              <a:gd name="connsiteX22" fmla="*/ 196652 w 334814"/>
              <a:gd name="connsiteY22" fmla="*/ 819613 h 838993"/>
              <a:gd name="connsiteX23" fmla="*/ 189872 w 334814"/>
              <a:gd name="connsiteY23" fmla="*/ 829799 h 838993"/>
              <a:gd name="connsiteX24" fmla="*/ 179686 w 334814"/>
              <a:gd name="connsiteY24" fmla="*/ 836612 h 838993"/>
              <a:gd name="connsiteX25" fmla="*/ 167680 w 334814"/>
              <a:gd name="connsiteY25" fmla="*/ 838993 h 838993"/>
              <a:gd name="connsiteX26" fmla="*/ 155675 w 334814"/>
              <a:gd name="connsiteY26" fmla="*/ 836612 h 838993"/>
              <a:gd name="connsiteX27" fmla="*/ 145521 w 334814"/>
              <a:gd name="connsiteY27" fmla="*/ 829799 h 838993"/>
              <a:gd name="connsiteX28" fmla="*/ 138708 w 334814"/>
              <a:gd name="connsiteY28" fmla="*/ 819613 h 838993"/>
              <a:gd name="connsiteX29" fmla="*/ 136327 w 334814"/>
              <a:gd name="connsiteY29" fmla="*/ 807607 h 838993"/>
              <a:gd name="connsiteX30" fmla="*/ 138708 w 334814"/>
              <a:gd name="connsiteY30" fmla="*/ 795602 h 838993"/>
              <a:gd name="connsiteX31" fmla="*/ 145521 w 334814"/>
              <a:gd name="connsiteY31" fmla="*/ 785448 h 838993"/>
              <a:gd name="connsiteX32" fmla="*/ 155675 w 334814"/>
              <a:gd name="connsiteY32" fmla="*/ 778635 h 838993"/>
              <a:gd name="connsiteX33" fmla="*/ 167680 w 334814"/>
              <a:gd name="connsiteY33" fmla="*/ 776254 h 838993"/>
              <a:gd name="connsiteX34" fmla="*/ 31386 w 334814"/>
              <a:gd name="connsiteY34" fmla="*/ 776254 h 838993"/>
              <a:gd name="connsiteX35" fmla="*/ 43392 w 334814"/>
              <a:gd name="connsiteY35" fmla="*/ 778635 h 838993"/>
              <a:gd name="connsiteX36" fmla="*/ 53545 w 334814"/>
              <a:gd name="connsiteY36" fmla="*/ 785448 h 838993"/>
              <a:gd name="connsiteX37" fmla="*/ 60358 w 334814"/>
              <a:gd name="connsiteY37" fmla="*/ 795602 h 838993"/>
              <a:gd name="connsiteX38" fmla="*/ 62739 w 334814"/>
              <a:gd name="connsiteY38" fmla="*/ 807607 h 838993"/>
              <a:gd name="connsiteX39" fmla="*/ 60358 w 334814"/>
              <a:gd name="connsiteY39" fmla="*/ 819613 h 838993"/>
              <a:gd name="connsiteX40" fmla="*/ 53545 w 334814"/>
              <a:gd name="connsiteY40" fmla="*/ 829799 h 838993"/>
              <a:gd name="connsiteX41" fmla="*/ 43392 w 334814"/>
              <a:gd name="connsiteY41" fmla="*/ 836612 h 838993"/>
              <a:gd name="connsiteX42" fmla="*/ 31386 w 334814"/>
              <a:gd name="connsiteY42" fmla="*/ 838993 h 838993"/>
              <a:gd name="connsiteX43" fmla="*/ 19381 w 334814"/>
              <a:gd name="connsiteY43" fmla="*/ 836612 h 838993"/>
              <a:gd name="connsiteX44" fmla="*/ 9194 w 334814"/>
              <a:gd name="connsiteY44" fmla="*/ 829799 h 838993"/>
              <a:gd name="connsiteX45" fmla="*/ 2381 w 334814"/>
              <a:gd name="connsiteY45" fmla="*/ 819613 h 838993"/>
              <a:gd name="connsiteX46" fmla="*/ 0 w 334814"/>
              <a:gd name="connsiteY46" fmla="*/ 807607 h 838993"/>
              <a:gd name="connsiteX47" fmla="*/ 2381 w 334814"/>
              <a:gd name="connsiteY47" fmla="*/ 795602 h 838993"/>
              <a:gd name="connsiteX48" fmla="*/ 9194 w 334814"/>
              <a:gd name="connsiteY48" fmla="*/ 785448 h 838993"/>
              <a:gd name="connsiteX49" fmla="*/ 19381 w 334814"/>
              <a:gd name="connsiteY49" fmla="*/ 778635 h 838993"/>
              <a:gd name="connsiteX50" fmla="*/ 31386 w 334814"/>
              <a:gd name="connsiteY50" fmla="*/ 776254 h 838993"/>
              <a:gd name="connsiteX51" fmla="*/ 303444 w 334814"/>
              <a:gd name="connsiteY51" fmla="*/ 646774 h 838993"/>
              <a:gd name="connsiteX52" fmla="*/ 315450 w 334814"/>
              <a:gd name="connsiteY52" fmla="*/ 649155 h 838993"/>
              <a:gd name="connsiteX53" fmla="*/ 325603 w 334814"/>
              <a:gd name="connsiteY53" fmla="*/ 655968 h 838993"/>
              <a:gd name="connsiteX54" fmla="*/ 332416 w 334814"/>
              <a:gd name="connsiteY54" fmla="*/ 666155 h 838993"/>
              <a:gd name="connsiteX55" fmla="*/ 334797 w 334814"/>
              <a:gd name="connsiteY55" fmla="*/ 678160 h 838993"/>
              <a:gd name="connsiteX56" fmla="*/ 332416 w 334814"/>
              <a:gd name="connsiteY56" fmla="*/ 690166 h 838993"/>
              <a:gd name="connsiteX57" fmla="*/ 325603 w 334814"/>
              <a:gd name="connsiteY57" fmla="*/ 700319 h 838993"/>
              <a:gd name="connsiteX58" fmla="*/ 315450 w 334814"/>
              <a:gd name="connsiteY58" fmla="*/ 707132 h 838993"/>
              <a:gd name="connsiteX59" fmla="*/ 303444 w 334814"/>
              <a:gd name="connsiteY59" fmla="*/ 709513 h 838993"/>
              <a:gd name="connsiteX60" fmla="*/ 291439 w 334814"/>
              <a:gd name="connsiteY60" fmla="*/ 707132 h 838993"/>
              <a:gd name="connsiteX61" fmla="*/ 281252 w 334814"/>
              <a:gd name="connsiteY61" fmla="*/ 700319 h 838993"/>
              <a:gd name="connsiteX62" fmla="*/ 274439 w 334814"/>
              <a:gd name="connsiteY62" fmla="*/ 690166 h 838993"/>
              <a:gd name="connsiteX63" fmla="*/ 272058 w 334814"/>
              <a:gd name="connsiteY63" fmla="*/ 678160 h 838993"/>
              <a:gd name="connsiteX64" fmla="*/ 274439 w 334814"/>
              <a:gd name="connsiteY64" fmla="*/ 666155 h 838993"/>
              <a:gd name="connsiteX65" fmla="*/ 281252 w 334814"/>
              <a:gd name="connsiteY65" fmla="*/ 655968 h 838993"/>
              <a:gd name="connsiteX66" fmla="*/ 291439 w 334814"/>
              <a:gd name="connsiteY66" fmla="*/ 649155 h 838993"/>
              <a:gd name="connsiteX67" fmla="*/ 303444 w 334814"/>
              <a:gd name="connsiteY67" fmla="*/ 646774 h 838993"/>
              <a:gd name="connsiteX68" fmla="*/ 167680 w 334814"/>
              <a:gd name="connsiteY68" fmla="*/ 646774 h 838993"/>
              <a:gd name="connsiteX69" fmla="*/ 179686 w 334814"/>
              <a:gd name="connsiteY69" fmla="*/ 649155 h 838993"/>
              <a:gd name="connsiteX70" fmla="*/ 189872 w 334814"/>
              <a:gd name="connsiteY70" fmla="*/ 655968 h 838993"/>
              <a:gd name="connsiteX71" fmla="*/ 196652 w 334814"/>
              <a:gd name="connsiteY71" fmla="*/ 666155 h 838993"/>
              <a:gd name="connsiteX72" fmla="*/ 199066 w 334814"/>
              <a:gd name="connsiteY72" fmla="*/ 678160 h 838993"/>
              <a:gd name="connsiteX73" fmla="*/ 196652 w 334814"/>
              <a:gd name="connsiteY73" fmla="*/ 690166 h 838993"/>
              <a:gd name="connsiteX74" fmla="*/ 189872 w 334814"/>
              <a:gd name="connsiteY74" fmla="*/ 700319 h 838993"/>
              <a:gd name="connsiteX75" fmla="*/ 179686 w 334814"/>
              <a:gd name="connsiteY75" fmla="*/ 707132 h 838993"/>
              <a:gd name="connsiteX76" fmla="*/ 167680 w 334814"/>
              <a:gd name="connsiteY76" fmla="*/ 709513 h 838993"/>
              <a:gd name="connsiteX77" fmla="*/ 155675 w 334814"/>
              <a:gd name="connsiteY77" fmla="*/ 707132 h 838993"/>
              <a:gd name="connsiteX78" fmla="*/ 145521 w 334814"/>
              <a:gd name="connsiteY78" fmla="*/ 700319 h 838993"/>
              <a:gd name="connsiteX79" fmla="*/ 138708 w 334814"/>
              <a:gd name="connsiteY79" fmla="*/ 690166 h 838993"/>
              <a:gd name="connsiteX80" fmla="*/ 136327 w 334814"/>
              <a:gd name="connsiteY80" fmla="*/ 678160 h 838993"/>
              <a:gd name="connsiteX81" fmla="*/ 138708 w 334814"/>
              <a:gd name="connsiteY81" fmla="*/ 666155 h 838993"/>
              <a:gd name="connsiteX82" fmla="*/ 145521 w 334814"/>
              <a:gd name="connsiteY82" fmla="*/ 655968 h 838993"/>
              <a:gd name="connsiteX83" fmla="*/ 155675 w 334814"/>
              <a:gd name="connsiteY83" fmla="*/ 649155 h 838993"/>
              <a:gd name="connsiteX84" fmla="*/ 167680 w 334814"/>
              <a:gd name="connsiteY84" fmla="*/ 646774 h 838993"/>
              <a:gd name="connsiteX85" fmla="*/ 31386 w 334814"/>
              <a:gd name="connsiteY85" fmla="*/ 646774 h 838993"/>
              <a:gd name="connsiteX86" fmla="*/ 43392 w 334814"/>
              <a:gd name="connsiteY86" fmla="*/ 649155 h 838993"/>
              <a:gd name="connsiteX87" fmla="*/ 53545 w 334814"/>
              <a:gd name="connsiteY87" fmla="*/ 655968 h 838993"/>
              <a:gd name="connsiteX88" fmla="*/ 60358 w 334814"/>
              <a:gd name="connsiteY88" fmla="*/ 666155 h 838993"/>
              <a:gd name="connsiteX89" fmla="*/ 62739 w 334814"/>
              <a:gd name="connsiteY89" fmla="*/ 678160 h 838993"/>
              <a:gd name="connsiteX90" fmla="*/ 60358 w 334814"/>
              <a:gd name="connsiteY90" fmla="*/ 690166 h 838993"/>
              <a:gd name="connsiteX91" fmla="*/ 53545 w 334814"/>
              <a:gd name="connsiteY91" fmla="*/ 700319 h 838993"/>
              <a:gd name="connsiteX92" fmla="*/ 43392 w 334814"/>
              <a:gd name="connsiteY92" fmla="*/ 707132 h 838993"/>
              <a:gd name="connsiteX93" fmla="*/ 31386 w 334814"/>
              <a:gd name="connsiteY93" fmla="*/ 709513 h 838993"/>
              <a:gd name="connsiteX94" fmla="*/ 19381 w 334814"/>
              <a:gd name="connsiteY94" fmla="*/ 707132 h 838993"/>
              <a:gd name="connsiteX95" fmla="*/ 9194 w 334814"/>
              <a:gd name="connsiteY95" fmla="*/ 700319 h 838993"/>
              <a:gd name="connsiteX96" fmla="*/ 2381 w 334814"/>
              <a:gd name="connsiteY96" fmla="*/ 690166 h 838993"/>
              <a:gd name="connsiteX97" fmla="*/ 0 w 334814"/>
              <a:gd name="connsiteY97" fmla="*/ 678160 h 838993"/>
              <a:gd name="connsiteX98" fmla="*/ 2381 w 334814"/>
              <a:gd name="connsiteY98" fmla="*/ 666155 h 838993"/>
              <a:gd name="connsiteX99" fmla="*/ 9194 w 334814"/>
              <a:gd name="connsiteY99" fmla="*/ 655968 h 838993"/>
              <a:gd name="connsiteX100" fmla="*/ 19381 w 334814"/>
              <a:gd name="connsiteY100" fmla="*/ 649155 h 838993"/>
              <a:gd name="connsiteX101" fmla="*/ 31386 w 334814"/>
              <a:gd name="connsiteY101" fmla="*/ 646774 h 838993"/>
              <a:gd name="connsiteX102" fmla="*/ 303444 w 334814"/>
              <a:gd name="connsiteY102" fmla="*/ 517888 h 838993"/>
              <a:gd name="connsiteX103" fmla="*/ 315450 w 334814"/>
              <a:gd name="connsiteY103" fmla="*/ 520269 h 838993"/>
              <a:gd name="connsiteX104" fmla="*/ 325603 w 334814"/>
              <a:gd name="connsiteY104" fmla="*/ 527049 h 838993"/>
              <a:gd name="connsiteX105" fmla="*/ 332416 w 334814"/>
              <a:gd name="connsiteY105" fmla="*/ 537236 h 838993"/>
              <a:gd name="connsiteX106" fmla="*/ 334797 w 334814"/>
              <a:gd name="connsiteY106" fmla="*/ 549241 h 838993"/>
              <a:gd name="connsiteX107" fmla="*/ 332416 w 334814"/>
              <a:gd name="connsiteY107" fmla="*/ 561247 h 838993"/>
              <a:gd name="connsiteX108" fmla="*/ 325603 w 334814"/>
              <a:gd name="connsiteY108" fmla="*/ 571433 h 838993"/>
              <a:gd name="connsiteX109" fmla="*/ 315450 w 334814"/>
              <a:gd name="connsiteY109" fmla="*/ 578213 h 838993"/>
              <a:gd name="connsiteX110" fmla="*/ 303444 w 334814"/>
              <a:gd name="connsiteY110" fmla="*/ 580627 h 838993"/>
              <a:gd name="connsiteX111" fmla="*/ 291439 w 334814"/>
              <a:gd name="connsiteY111" fmla="*/ 578213 h 838993"/>
              <a:gd name="connsiteX112" fmla="*/ 281252 w 334814"/>
              <a:gd name="connsiteY112" fmla="*/ 571433 h 838993"/>
              <a:gd name="connsiteX113" fmla="*/ 274439 w 334814"/>
              <a:gd name="connsiteY113" fmla="*/ 561247 h 838993"/>
              <a:gd name="connsiteX114" fmla="*/ 272058 w 334814"/>
              <a:gd name="connsiteY114" fmla="*/ 549241 h 838993"/>
              <a:gd name="connsiteX115" fmla="*/ 274439 w 334814"/>
              <a:gd name="connsiteY115" fmla="*/ 537236 h 838993"/>
              <a:gd name="connsiteX116" fmla="*/ 281252 w 334814"/>
              <a:gd name="connsiteY116" fmla="*/ 527049 h 838993"/>
              <a:gd name="connsiteX117" fmla="*/ 291439 w 334814"/>
              <a:gd name="connsiteY117" fmla="*/ 520269 h 838993"/>
              <a:gd name="connsiteX118" fmla="*/ 303444 w 334814"/>
              <a:gd name="connsiteY118" fmla="*/ 517888 h 838993"/>
              <a:gd name="connsiteX119" fmla="*/ 167680 w 334814"/>
              <a:gd name="connsiteY119" fmla="*/ 517888 h 838993"/>
              <a:gd name="connsiteX120" fmla="*/ 179686 w 334814"/>
              <a:gd name="connsiteY120" fmla="*/ 520269 h 838993"/>
              <a:gd name="connsiteX121" fmla="*/ 189872 w 334814"/>
              <a:gd name="connsiteY121" fmla="*/ 527049 h 838993"/>
              <a:gd name="connsiteX122" fmla="*/ 196652 w 334814"/>
              <a:gd name="connsiteY122" fmla="*/ 537236 h 838993"/>
              <a:gd name="connsiteX123" fmla="*/ 199066 w 334814"/>
              <a:gd name="connsiteY123" fmla="*/ 549241 h 838993"/>
              <a:gd name="connsiteX124" fmla="*/ 196652 w 334814"/>
              <a:gd name="connsiteY124" fmla="*/ 561247 h 838993"/>
              <a:gd name="connsiteX125" fmla="*/ 189872 w 334814"/>
              <a:gd name="connsiteY125" fmla="*/ 571433 h 838993"/>
              <a:gd name="connsiteX126" fmla="*/ 179686 w 334814"/>
              <a:gd name="connsiteY126" fmla="*/ 578213 h 838993"/>
              <a:gd name="connsiteX127" fmla="*/ 167680 w 334814"/>
              <a:gd name="connsiteY127" fmla="*/ 580627 h 838993"/>
              <a:gd name="connsiteX128" fmla="*/ 155675 w 334814"/>
              <a:gd name="connsiteY128" fmla="*/ 578213 h 838993"/>
              <a:gd name="connsiteX129" fmla="*/ 145521 w 334814"/>
              <a:gd name="connsiteY129" fmla="*/ 571433 h 838993"/>
              <a:gd name="connsiteX130" fmla="*/ 138708 w 334814"/>
              <a:gd name="connsiteY130" fmla="*/ 561247 h 838993"/>
              <a:gd name="connsiteX131" fmla="*/ 136327 w 334814"/>
              <a:gd name="connsiteY131" fmla="*/ 549241 h 838993"/>
              <a:gd name="connsiteX132" fmla="*/ 138708 w 334814"/>
              <a:gd name="connsiteY132" fmla="*/ 537236 h 838993"/>
              <a:gd name="connsiteX133" fmla="*/ 145521 w 334814"/>
              <a:gd name="connsiteY133" fmla="*/ 527049 h 838993"/>
              <a:gd name="connsiteX134" fmla="*/ 155675 w 334814"/>
              <a:gd name="connsiteY134" fmla="*/ 520269 h 838993"/>
              <a:gd name="connsiteX135" fmla="*/ 167680 w 334814"/>
              <a:gd name="connsiteY135" fmla="*/ 517888 h 838993"/>
              <a:gd name="connsiteX136" fmla="*/ 31386 w 334814"/>
              <a:gd name="connsiteY136" fmla="*/ 517888 h 838993"/>
              <a:gd name="connsiteX137" fmla="*/ 43392 w 334814"/>
              <a:gd name="connsiteY137" fmla="*/ 520269 h 838993"/>
              <a:gd name="connsiteX138" fmla="*/ 53545 w 334814"/>
              <a:gd name="connsiteY138" fmla="*/ 527049 h 838993"/>
              <a:gd name="connsiteX139" fmla="*/ 60358 w 334814"/>
              <a:gd name="connsiteY139" fmla="*/ 537236 h 838993"/>
              <a:gd name="connsiteX140" fmla="*/ 62739 w 334814"/>
              <a:gd name="connsiteY140" fmla="*/ 549241 h 838993"/>
              <a:gd name="connsiteX141" fmla="*/ 60358 w 334814"/>
              <a:gd name="connsiteY141" fmla="*/ 561247 h 838993"/>
              <a:gd name="connsiteX142" fmla="*/ 53545 w 334814"/>
              <a:gd name="connsiteY142" fmla="*/ 571433 h 838993"/>
              <a:gd name="connsiteX143" fmla="*/ 43392 w 334814"/>
              <a:gd name="connsiteY143" fmla="*/ 578213 h 838993"/>
              <a:gd name="connsiteX144" fmla="*/ 31386 w 334814"/>
              <a:gd name="connsiteY144" fmla="*/ 580627 h 838993"/>
              <a:gd name="connsiteX145" fmla="*/ 19381 w 334814"/>
              <a:gd name="connsiteY145" fmla="*/ 578213 h 838993"/>
              <a:gd name="connsiteX146" fmla="*/ 9194 w 334814"/>
              <a:gd name="connsiteY146" fmla="*/ 571433 h 838993"/>
              <a:gd name="connsiteX147" fmla="*/ 2381 w 334814"/>
              <a:gd name="connsiteY147" fmla="*/ 561247 h 838993"/>
              <a:gd name="connsiteX148" fmla="*/ 0 w 334814"/>
              <a:gd name="connsiteY148" fmla="*/ 549241 h 838993"/>
              <a:gd name="connsiteX149" fmla="*/ 2381 w 334814"/>
              <a:gd name="connsiteY149" fmla="*/ 537236 h 838993"/>
              <a:gd name="connsiteX150" fmla="*/ 9194 w 334814"/>
              <a:gd name="connsiteY150" fmla="*/ 527049 h 838993"/>
              <a:gd name="connsiteX151" fmla="*/ 19381 w 334814"/>
              <a:gd name="connsiteY151" fmla="*/ 520269 h 838993"/>
              <a:gd name="connsiteX152" fmla="*/ 31386 w 334814"/>
              <a:gd name="connsiteY152" fmla="*/ 517888 h 838993"/>
              <a:gd name="connsiteX153" fmla="*/ 303444 w 334814"/>
              <a:gd name="connsiteY153" fmla="*/ 388408 h 838993"/>
              <a:gd name="connsiteX154" fmla="*/ 315450 w 334814"/>
              <a:gd name="connsiteY154" fmla="*/ 390789 h 838993"/>
              <a:gd name="connsiteX155" fmla="*/ 325603 w 334814"/>
              <a:gd name="connsiteY155" fmla="*/ 397602 h 838993"/>
              <a:gd name="connsiteX156" fmla="*/ 332416 w 334814"/>
              <a:gd name="connsiteY156" fmla="*/ 407756 h 838993"/>
              <a:gd name="connsiteX157" fmla="*/ 334797 w 334814"/>
              <a:gd name="connsiteY157" fmla="*/ 419761 h 838993"/>
              <a:gd name="connsiteX158" fmla="*/ 332416 w 334814"/>
              <a:gd name="connsiteY158" fmla="*/ 431767 h 838993"/>
              <a:gd name="connsiteX159" fmla="*/ 325603 w 334814"/>
              <a:gd name="connsiteY159" fmla="*/ 441953 h 838993"/>
              <a:gd name="connsiteX160" fmla="*/ 315450 w 334814"/>
              <a:gd name="connsiteY160" fmla="*/ 448766 h 838993"/>
              <a:gd name="connsiteX161" fmla="*/ 303444 w 334814"/>
              <a:gd name="connsiteY161" fmla="*/ 451147 h 838993"/>
              <a:gd name="connsiteX162" fmla="*/ 291439 w 334814"/>
              <a:gd name="connsiteY162" fmla="*/ 448766 h 838993"/>
              <a:gd name="connsiteX163" fmla="*/ 281252 w 334814"/>
              <a:gd name="connsiteY163" fmla="*/ 441953 h 838993"/>
              <a:gd name="connsiteX164" fmla="*/ 274439 w 334814"/>
              <a:gd name="connsiteY164" fmla="*/ 431767 h 838993"/>
              <a:gd name="connsiteX165" fmla="*/ 272058 w 334814"/>
              <a:gd name="connsiteY165" fmla="*/ 419761 h 838993"/>
              <a:gd name="connsiteX166" fmla="*/ 274439 w 334814"/>
              <a:gd name="connsiteY166" fmla="*/ 407756 h 838993"/>
              <a:gd name="connsiteX167" fmla="*/ 281252 w 334814"/>
              <a:gd name="connsiteY167" fmla="*/ 397602 h 838993"/>
              <a:gd name="connsiteX168" fmla="*/ 291439 w 334814"/>
              <a:gd name="connsiteY168" fmla="*/ 390789 h 838993"/>
              <a:gd name="connsiteX169" fmla="*/ 303444 w 334814"/>
              <a:gd name="connsiteY169" fmla="*/ 388408 h 838993"/>
              <a:gd name="connsiteX170" fmla="*/ 167680 w 334814"/>
              <a:gd name="connsiteY170" fmla="*/ 388408 h 838993"/>
              <a:gd name="connsiteX171" fmla="*/ 179686 w 334814"/>
              <a:gd name="connsiteY171" fmla="*/ 390789 h 838993"/>
              <a:gd name="connsiteX172" fmla="*/ 189872 w 334814"/>
              <a:gd name="connsiteY172" fmla="*/ 397602 h 838993"/>
              <a:gd name="connsiteX173" fmla="*/ 196652 w 334814"/>
              <a:gd name="connsiteY173" fmla="*/ 407756 h 838993"/>
              <a:gd name="connsiteX174" fmla="*/ 199066 w 334814"/>
              <a:gd name="connsiteY174" fmla="*/ 419761 h 838993"/>
              <a:gd name="connsiteX175" fmla="*/ 196652 w 334814"/>
              <a:gd name="connsiteY175" fmla="*/ 431767 h 838993"/>
              <a:gd name="connsiteX176" fmla="*/ 189872 w 334814"/>
              <a:gd name="connsiteY176" fmla="*/ 441953 h 838993"/>
              <a:gd name="connsiteX177" fmla="*/ 179686 w 334814"/>
              <a:gd name="connsiteY177" fmla="*/ 448766 h 838993"/>
              <a:gd name="connsiteX178" fmla="*/ 167680 w 334814"/>
              <a:gd name="connsiteY178" fmla="*/ 451147 h 838993"/>
              <a:gd name="connsiteX179" fmla="*/ 155675 w 334814"/>
              <a:gd name="connsiteY179" fmla="*/ 448766 h 838993"/>
              <a:gd name="connsiteX180" fmla="*/ 145521 w 334814"/>
              <a:gd name="connsiteY180" fmla="*/ 441953 h 838993"/>
              <a:gd name="connsiteX181" fmla="*/ 138708 w 334814"/>
              <a:gd name="connsiteY181" fmla="*/ 431767 h 838993"/>
              <a:gd name="connsiteX182" fmla="*/ 136327 w 334814"/>
              <a:gd name="connsiteY182" fmla="*/ 419761 h 838993"/>
              <a:gd name="connsiteX183" fmla="*/ 138708 w 334814"/>
              <a:gd name="connsiteY183" fmla="*/ 407756 h 838993"/>
              <a:gd name="connsiteX184" fmla="*/ 145521 w 334814"/>
              <a:gd name="connsiteY184" fmla="*/ 397602 h 838993"/>
              <a:gd name="connsiteX185" fmla="*/ 155675 w 334814"/>
              <a:gd name="connsiteY185" fmla="*/ 390789 h 838993"/>
              <a:gd name="connsiteX186" fmla="*/ 167680 w 334814"/>
              <a:gd name="connsiteY186" fmla="*/ 388408 h 838993"/>
              <a:gd name="connsiteX187" fmla="*/ 31386 w 334814"/>
              <a:gd name="connsiteY187" fmla="*/ 388408 h 838993"/>
              <a:gd name="connsiteX188" fmla="*/ 43392 w 334814"/>
              <a:gd name="connsiteY188" fmla="*/ 390789 h 838993"/>
              <a:gd name="connsiteX189" fmla="*/ 53545 w 334814"/>
              <a:gd name="connsiteY189" fmla="*/ 397602 h 838993"/>
              <a:gd name="connsiteX190" fmla="*/ 60358 w 334814"/>
              <a:gd name="connsiteY190" fmla="*/ 407756 h 838993"/>
              <a:gd name="connsiteX191" fmla="*/ 62739 w 334814"/>
              <a:gd name="connsiteY191" fmla="*/ 419761 h 838993"/>
              <a:gd name="connsiteX192" fmla="*/ 60358 w 334814"/>
              <a:gd name="connsiteY192" fmla="*/ 431767 h 838993"/>
              <a:gd name="connsiteX193" fmla="*/ 53545 w 334814"/>
              <a:gd name="connsiteY193" fmla="*/ 441953 h 838993"/>
              <a:gd name="connsiteX194" fmla="*/ 43392 w 334814"/>
              <a:gd name="connsiteY194" fmla="*/ 448766 h 838993"/>
              <a:gd name="connsiteX195" fmla="*/ 31386 w 334814"/>
              <a:gd name="connsiteY195" fmla="*/ 451147 h 838993"/>
              <a:gd name="connsiteX196" fmla="*/ 19381 w 334814"/>
              <a:gd name="connsiteY196" fmla="*/ 448766 h 838993"/>
              <a:gd name="connsiteX197" fmla="*/ 9194 w 334814"/>
              <a:gd name="connsiteY197" fmla="*/ 441953 h 838993"/>
              <a:gd name="connsiteX198" fmla="*/ 2381 w 334814"/>
              <a:gd name="connsiteY198" fmla="*/ 431767 h 838993"/>
              <a:gd name="connsiteX199" fmla="*/ 0 w 334814"/>
              <a:gd name="connsiteY199" fmla="*/ 419761 h 838993"/>
              <a:gd name="connsiteX200" fmla="*/ 2381 w 334814"/>
              <a:gd name="connsiteY200" fmla="*/ 407756 h 838993"/>
              <a:gd name="connsiteX201" fmla="*/ 9194 w 334814"/>
              <a:gd name="connsiteY201" fmla="*/ 397602 h 838993"/>
              <a:gd name="connsiteX202" fmla="*/ 19381 w 334814"/>
              <a:gd name="connsiteY202" fmla="*/ 390789 h 838993"/>
              <a:gd name="connsiteX203" fmla="*/ 31386 w 334814"/>
              <a:gd name="connsiteY203" fmla="*/ 388408 h 838993"/>
              <a:gd name="connsiteX204" fmla="*/ 164406 w 334814"/>
              <a:gd name="connsiteY204" fmla="*/ 259358 h 838993"/>
              <a:gd name="connsiteX205" fmla="*/ 176576 w 334814"/>
              <a:gd name="connsiteY205" fmla="*/ 260548 h 838993"/>
              <a:gd name="connsiteX206" fmla="*/ 187391 w 334814"/>
              <a:gd name="connsiteY206" fmla="*/ 266303 h 838993"/>
              <a:gd name="connsiteX207" fmla="*/ 195163 w 334814"/>
              <a:gd name="connsiteY207" fmla="*/ 275762 h 838993"/>
              <a:gd name="connsiteX208" fmla="*/ 198702 w 334814"/>
              <a:gd name="connsiteY208" fmla="*/ 287470 h 838993"/>
              <a:gd name="connsiteX209" fmla="*/ 197512 w 334814"/>
              <a:gd name="connsiteY209" fmla="*/ 299640 h 838993"/>
              <a:gd name="connsiteX210" fmla="*/ 191757 w 334814"/>
              <a:gd name="connsiteY210" fmla="*/ 310455 h 838993"/>
              <a:gd name="connsiteX211" fmla="*/ 182298 w 334814"/>
              <a:gd name="connsiteY211" fmla="*/ 318227 h 838993"/>
              <a:gd name="connsiteX212" fmla="*/ 170590 w 334814"/>
              <a:gd name="connsiteY212" fmla="*/ 321766 h 838993"/>
              <a:gd name="connsiteX213" fmla="*/ 158419 w 334814"/>
              <a:gd name="connsiteY213" fmla="*/ 320576 h 838993"/>
              <a:gd name="connsiteX214" fmla="*/ 147605 w 334814"/>
              <a:gd name="connsiteY214" fmla="*/ 314821 h 838993"/>
              <a:gd name="connsiteX215" fmla="*/ 139832 w 334814"/>
              <a:gd name="connsiteY215" fmla="*/ 305362 h 838993"/>
              <a:gd name="connsiteX216" fmla="*/ 136294 w 334814"/>
              <a:gd name="connsiteY216" fmla="*/ 293654 h 838993"/>
              <a:gd name="connsiteX217" fmla="*/ 137484 w 334814"/>
              <a:gd name="connsiteY217" fmla="*/ 281483 h 838993"/>
              <a:gd name="connsiteX218" fmla="*/ 143239 w 334814"/>
              <a:gd name="connsiteY218" fmla="*/ 270669 h 838993"/>
              <a:gd name="connsiteX219" fmla="*/ 152698 w 334814"/>
              <a:gd name="connsiteY219" fmla="*/ 262896 h 838993"/>
              <a:gd name="connsiteX220" fmla="*/ 164406 w 334814"/>
              <a:gd name="connsiteY220" fmla="*/ 259358 h 838993"/>
              <a:gd name="connsiteX221" fmla="*/ 305660 w 334814"/>
              <a:gd name="connsiteY221" fmla="*/ 258994 h 838993"/>
              <a:gd name="connsiteX222" fmla="*/ 317467 w 334814"/>
              <a:gd name="connsiteY222" fmla="*/ 262235 h 838993"/>
              <a:gd name="connsiteX223" fmla="*/ 327157 w 334814"/>
              <a:gd name="connsiteY223" fmla="*/ 269742 h 838993"/>
              <a:gd name="connsiteX224" fmla="*/ 333209 w 334814"/>
              <a:gd name="connsiteY224" fmla="*/ 280359 h 838993"/>
              <a:gd name="connsiteX225" fmla="*/ 334731 w 334814"/>
              <a:gd name="connsiteY225" fmla="*/ 292530 h 838993"/>
              <a:gd name="connsiteX226" fmla="*/ 331523 w 334814"/>
              <a:gd name="connsiteY226" fmla="*/ 304337 h 838993"/>
              <a:gd name="connsiteX227" fmla="*/ 324015 w 334814"/>
              <a:gd name="connsiteY227" fmla="*/ 313994 h 838993"/>
              <a:gd name="connsiteX228" fmla="*/ 313366 w 334814"/>
              <a:gd name="connsiteY228" fmla="*/ 320046 h 838993"/>
              <a:gd name="connsiteX229" fmla="*/ 301228 w 334814"/>
              <a:gd name="connsiteY229" fmla="*/ 321568 h 838993"/>
              <a:gd name="connsiteX230" fmla="*/ 289421 w 334814"/>
              <a:gd name="connsiteY230" fmla="*/ 318360 h 838993"/>
              <a:gd name="connsiteX231" fmla="*/ 279764 w 334814"/>
              <a:gd name="connsiteY231" fmla="*/ 310852 h 838993"/>
              <a:gd name="connsiteX232" fmla="*/ 273678 w 334814"/>
              <a:gd name="connsiteY232" fmla="*/ 300203 h 838993"/>
              <a:gd name="connsiteX233" fmla="*/ 272157 w 334814"/>
              <a:gd name="connsiteY233" fmla="*/ 288065 h 838993"/>
              <a:gd name="connsiteX234" fmla="*/ 275398 w 334814"/>
              <a:gd name="connsiteY234" fmla="*/ 276258 h 838993"/>
              <a:gd name="connsiteX235" fmla="*/ 282905 w 334814"/>
              <a:gd name="connsiteY235" fmla="*/ 266601 h 838993"/>
              <a:gd name="connsiteX236" fmla="*/ 293522 w 334814"/>
              <a:gd name="connsiteY236" fmla="*/ 260515 h 838993"/>
              <a:gd name="connsiteX237" fmla="*/ 305660 w 334814"/>
              <a:gd name="connsiteY237" fmla="*/ 258994 h 838993"/>
              <a:gd name="connsiteX238" fmla="*/ 33602 w 334814"/>
              <a:gd name="connsiteY238" fmla="*/ 258994 h 838993"/>
              <a:gd name="connsiteX239" fmla="*/ 45409 w 334814"/>
              <a:gd name="connsiteY239" fmla="*/ 262235 h 838993"/>
              <a:gd name="connsiteX240" fmla="*/ 55100 w 334814"/>
              <a:gd name="connsiteY240" fmla="*/ 269742 h 838993"/>
              <a:gd name="connsiteX241" fmla="*/ 61152 w 334814"/>
              <a:gd name="connsiteY241" fmla="*/ 280359 h 838993"/>
              <a:gd name="connsiteX242" fmla="*/ 62673 w 334814"/>
              <a:gd name="connsiteY242" fmla="*/ 292530 h 838993"/>
              <a:gd name="connsiteX243" fmla="*/ 59432 w 334814"/>
              <a:gd name="connsiteY243" fmla="*/ 304337 h 838993"/>
              <a:gd name="connsiteX244" fmla="*/ 51925 w 334814"/>
              <a:gd name="connsiteY244" fmla="*/ 313994 h 838993"/>
              <a:gd name="connsiteX245" fmla="*/ 41308 w 334814"/>
              <a:gd name="connsiteY245" fmla="*/ 320046 h 838993"/>
              <a:gd name="connsiteX246" fmla="*/ 29171 w 334814"/>
              <a:gd name="connsiteY246" fmla="*/ 321601 h 838993"/>
              <a:gd name="connsiteX247" fmla="*/ 17364 w 334814"/>
              <a:gd name="connsiteY247" fmla="*/ 318359 h 838993"/>
              <a:gd name="connsiteX248" fmla="*/ 7673 w 334814"/>
              <a:gd name="connsiteY248" fmla="*/ 310852 h 838993"/>
              <a:gd name="connsiteX249" fmla="*/ 1621 w 334814"/>
              <a:gd name="connsiteY249" fmla="*/ 300202 h 838993"/>
              <a:gd name="connsiteX250" fmla="*/ 99 w 334814"/>
              <a:gd name="connsiteY250" fmla="*/ 288065 h 838993"/>
              <a:gd name="connsiteX251" fmla="*/ 3341 w 334814"/>
              <a:gd name="connsiteY251" fmla="*/ 276258 h 838993"/>
              <a:gd name="connsiteX252" fmla="*/ 10815 w 334814"/>
              <a:gd name="connsiteY252" fmla="*/ 266600 h 838993"/>
              <a:gd name="connsiteX253" fmla="*/ 21465 w 334814"/>
              <a:gd name="connsiteY253" fmla="*/ 260548 h 838993"/>
              <a:gd name="connsiteX254" fmla="*/ 33602 w 334814"/>
              <a:gd name="connsiteY254" fmla="*/ 258994 h 838993"/>
              <a:gd name="connsiteX255" fmla="*/ 303444 w 334814"/>
              <a:gd name="connsiteY255" fmla="*/ 129447 h 838993"/>
              <a:gd name="connsiteX256" fmla="*/ 334797 w 334814"/>
              <a:gd name="connsiteY256" fmla="*/ 160833 h 838993"/>
              <a:gd name="connsiteX257" fmla="*/ 303444 w 334814"/>
              <a:gd name="connsiteY257" fmla="*/ 192186 h 838993"/>
              <a:gd name="connsiteX258" fmla="*/ 272058 w 334814"/>
              <a:gd name="connsiteY258" fmla="*/ 160833 h 838993"/>
              <a:gd name="connsiteX259" fmla="*/ 303444 w 334814"/>
              <a:gd name="connsiteY259" fmla="*/ 129447 h 838993"/>
              <a:gd name="connsiteX260" fmla="*/ 167680 w 334814"/>
              <a:gd name="connsiteY260" fmla="*/ 129447 h 838993"/>
              <a:gd name="connsiteX261" fmla="*/ 199066 w 334814"/>
              <a:gd name="connsiteY261" fmla="*/ 160833 h 838993"/>
              <a:gd name="connsiteX262" fmla="*/ 167680 w 334814"/>
              <a:gd name="connsiteY262" fmla="*/ 192186 h 838993"/>
              <a:gd name="connsiteX263" fmla="*/ 136327 w 334814"/>
              <a:gd name="connsiteY263" fmla="*/ 160833 h 838993"/>
              <a:gd name="connsiteX264" fmla="*/ 167680 w 334814"/>
              <a:gd name="connsiteY264" fmla="*/ 129447 h 838993"/>
              <a:gd name="connsiteX265" fmla="*/ 31386 w 334814"/>
              <a:gd name="connsiteY265" fmla="*/ 129447 h 838993"/>
              <a:gd name="connsiteX266" fmla="*/ 62739 w 334814"/>
              <a:gd name="connsiteY266" fmla="*/ 160833 h 838993"/>
              <a:gd name="connsiteX267" fmla="*/ 31386 w 334814"/>
              <a:gd name="connsiteY267" fmla="*/ 192186 h 838993"/>
              <a:gd name="connsiteX268" fmla="*/ 0 w 334814"/>
              <a:gd name="connsiteY268" fmla="*/ 160833 h 838993"/>
              <a:gd name="connsiteX269" fmla="*/ 31386 w 334814"/>
              <a:gd name="connsiteY269" fmla="*/ 129447 h 838993"/>
              <a:gd name="connsiteX270" fmla="*/ 303444 w 334814"/>
              <a:gd name="connsiteY270" fmla="*/ 0 h 838993"/>
              <a:gd name="connsiteX271" fmla="*/ 334797 w 334814"/>
              <a:gd name="connsiteY271" fmla="*/ 31353 h 838993"/>
              <a:gd name="connsiteX272" fmla="*/ 303444 w 334814"/>
              <a:gd name="connsiteY272" fmla="*/ 62739 h 838993"/>
              <a:gd name="connsiteX273" fmla="*/ 272058 w 334814"/>
              <a:gd name="connsiteY273" fmla="*/ 31353 h 838993"/>
              <a:gd name="connsiteX274" fmla="*/ 303444 w 334814"/>
              <a:gd name="connsiteY274" fmla="*/ 0 h 838993"/>
              <a:gd name="connsiteX275" fmla="*/ 167680 w 334814"/>
              <a:gd name="connsiteY275" fmla="*/ 0 h 838993"/>
              <a:gd name="connsiteX276" fmla="*/ 199066 w 334814"/>
              <a:gd name="connsiteY276" fmla="*/ 31353 h 838993"/>
              <a:gd name="connsiteX277" fmla="*/ 167680 w 334814"/>
              <a:gd name="connsiteY277" fmla="*/ 62739 h 838993"/>
              <a:gd name="connsiteX278" fmla="*/ 136327 w 334814"/>
              <a:gd name="connsiteY278" fmla="*/ 31353 h 838993"/>
              <a:gd name="connsiteX279" fmla="*/ 167680 w 334814"/>
              <a:gd name="connsiteY279" fmla="*/ 0 h 838993"/>
              <a:gd name="connsiteX280" fmla="*/ 31386 w 334814"/>
              <a:gd name="connsiteY280" fmla="*/ 0 h 838993"/>
              <a:gd name="connsiteX281" fmla="*/ 62739 w 334814"/>
              <a:gd name="connsiteY281" fmla="*/ 31353 h 838993"/>
              <a:gd name="connsiteX282" fmla="*/ 31386 w 334814"/>
              <a:gd name="connsiteY282" fmla="*/ 62739 h 838993"/>
              <a:gd name="connsiteX283" fmla="*/ 0 w 334814"/>
              <a:gd name="connsiteY283" fmla="*/ 31353 h 838993"/>
              <a:gd name="connsiteX284" fmla="*/ 31386 w 334814"/>
              <a:gd name="connsiteY284" fmla="*/ 0 h 838993"/>
            </a:gdLst>
            <a:rect l="l" t="t" r="r" b="b"/>
            <a:pathLst>
              <a:path w="334814" h="838993">
                <a:moveTo>
                  <a:pt x="303444" y="776254"/>
                </a:moveTo>
                <a:cubicBezTo>
                  <a:pt x="307578" y="776254"/>
                  <a:pt x="311580" y="777048"/>
                  <a:pt x="315450" y="778635"/>
                </a:cubicBezTo>
                <a:cubicBezTo>
                  <a:pt x="319286" y="780223"/>
                  <a:pt x="322660" y="782505"/>
                  <a:pt x="325603" y="785448"/>
                </a:cubicBezTo>
                <a:cubicBezTo>
                  <a:pt x="328547" y="788392"/>
                  <a:pt x="330829" y="791765"/>
                  <a:pt x="332416" y="795602"/>
                </a:cubicBezTo>
                <a:cubicBezTo>
                  <a:pt x="334004" y="799471"/>
                  <a:pt x="334797" y="803473"/>
                  <a:pt x="334797" y="807607"/>
                </a:cubicBezTo>
                <a:cubicBezTo>
                  <a:pt x="334797" y="811774"/>
                  <a:pt x="334004" y="815776"/>
                  <a:pt x="332416" y="819613"/>
                </a:cubicBezTo>
                <a:cubicBezTo>
                  <a:pt x="330829" y="823449"/>
                  <a:pt x="328547" y="826856"/>
                  <a:pt x="325603" y="829799"/>
                </a:cubicBezTo>
                <a:cubicBezTo>
                  <a:pt x="322660" y="832743"/>
                  <a:pt x="319286" y="834992"/>
                  <a:pt x="315450" y="836612"/>
                </a:cubicBezTo>
                <a:cubicBezTo>
                  <a:pt x="311580" y="838200"/>
                  <a:pt x="307578" y="838993"/>
                  <a:pt x="303444" y="838993"/>
                </a:cubicBezTo>
                <a:cubicBezTo>
                  <a:pt x="299277" y="838993"/>
                  <a:pt x="295275" y="838200"/>
                  <a:pt x="291439" y="836612"/>
                </a:cubicBezTo>
                <a:cubicBezTo>
                  <a:pt x="287569" y="834992"/>
                  <a:pt x="284196" y="832743"/>
                  <a:pt x="281252" y="829799"/>
                </a:cubicBezTo>
                <a:cubicBezTo>
                  <a:pt x="278309" y="826856"/>
                  <a:pt x="276027" y="823449"/>
                  <a:pt x="274439" y="819613"/>
                </a:cubicBezTo>
                <a:cubicBezTo>
                  <a:pt x="272852" y="815776"/>
                  <a:pt x="272058" y="811774"/>
                  <a:pt x="272058" y="807607"/>
                </a:cubicBezTo>
                <a:cubicBezTo>
                  <a:pt x="272058" y="803473"/>
                  <a:pt x="272852" y="799471"/>
                  <a:pt x="274439" y="795602"/>
                </a:cubicBezTo>
                <a:cubicBezTo>
                  <a:pt x="276027" y="791765"/>
                  <a:pt x="278309" y="788392"/>
                  <a:pt x="281252" y="785448"/>
                </a:cubicBezTo>
                <a:cubicBezTo>
                  <a:pt x="284196" y="782505"/>
                  <a:pt x="287569" y="780223"/>
                  <a:pt x="291439" y="778635"/>
                </a:cubicBezTo>
                <a:cubicBezTo>
                  <a:pt x="295275" y="777048"/>
                  <a:pt x="299277" y="776254"/>
                  <a:pt x="303444" y="776254"/>
                </a:cubicBezTo>
                <a:close/>
                <a:moveTo>
                  <a:pt x="167680" y="776254"/>
                </a:moveTo>
                <a:cubicBezTo>
                  <a:pt x="171847" y="776254"/>
                  <a:pt x="175849" y="777048"/>
                  <a:pt x="179686" y="778635"/>
                </a:cubicBezTo>
                <a:cubicBezTo>
                  <a:pt x="183522" y="780223"/>
                  <a:pt x="186929" y="782505"/>
                  <a:pt x="189872" y="785448"/>
                </a:cubicBezTo>
                <a:cubicBezTo>
                  <a:pt x="192816" y="788392"/>
                  <a:pt x="195065" y="791765"/>
                  <a:pt x="196652" y="795602"/>
                </a:cubicBezTo>
                <a:cubicBezTo>
                  <a:pt x="198273" y="799471"/>
                  <a:pt x="199066" y="803473"/>
                  <a:pt x="199066" y="807607"/>
                </a:cubicBezTo>
                <a:cubicBezTo>
                  <a:pt x="199066" y="811774"/>
                  <a:pt x="198273" y="815776"/>
                  <a:pt x="196652" y="819613"/>
                </a:cubicBezTo>
                <a:cubicBezTo>
                  <a:pt x="195065" y="823449"/>
                  <a:pt x="192816" y="826856"/>
                  <a:pt x="189872" y="829799"/>
                </a:cubicBezTo>
                <a:cubicBezTo>
                  <a:pt x="186929" y="832743"/>
                  <a:pt x="183522" y="834992"/>
                  <a:pt x="179686" y="836612"/>
                </a:cubicBezTo>
                <a:cubicBezTo>
                  <a:pt x="175849" y="838200"/>
                  <a:pt x="171847" y="838993"/>
                  <a:pt x="167680" y="838993"/>
                </a:cubicBezTo>
                <a:cubicBezTo>
                  <a:pt x="163513" y="838993"/>
                  <a:pt x="159511" y="838200"/>
                  <a:pt x="155675" y="836612"/>
                </a:cubicBezTo>
                <a:cubicBezTo>
                  <a:pt x="151838" y="834992"/>
                  <a:pt x="148432" y="832743"/>
                  <a:pt x="145521" y="829799"/>
                </a:cubicBezTo>
                <a:cubicBezTo>
                  <a:pt x="142578" y="826856"/>
                  <a:pt x="140296" y="823449"/>
                  <a:pt x="138708" y="819613"/>
                </a:cubicBezTo>
                <a:cubicBezTo>
                  <a:pt x="137121" y="815776"/>
                  <a:pt x="136327" y="811774"/>
                  <a:pt x="136327" y="807607"/>
                </a:cubicBezTo>
                <a:cubicBezTo>
                  <a:pt x="136327" y="803473"/>
                  <a:pt x="137121" y="799471"/>
                  <a:pt x="138708" y="795602"/>
                </a:cubicBezTo>
                <a:cubicBezTo>
                  <a:pt x="140296" y="791765"/>
                  <a:pt x="142578" y="788392"/>
                  <a:pt x="145521" y="785448"/>
                </a:cubicBezTo>
                <a:cubicBezTo>
                  <a:pt x="148432" y="782505"/>
                  <a:pt x="151838" y="780223"/>
                  <a:pt x="155675" y="778635"/>
                </a:cubicBezTo>
                <a:cubicBezTo>
                  <a:pt x="159511" y="777048"/>
                  <a:pt x="163513" y="776254"/>
                  <a:pt x="167680" y="776254"/>
                </a:cubicBezTo>
                <a:close/>
                <a:moveTo>
                  <a:pt x="31386" y="776254"/>
                </a:moveTo>
                <a:cubicBezTo>
                  <a:pt x="35520" y="776254"/>
                  <a:pt x="39522" y="777048"/>
                  <a:pt x="43392" y="778635"/>
                </a:cubicBezTo>
                <a:cubicBezTo>
                  <a:pt x="47228" y="780223"/>
                  <a:pt x="50602" y="782505"/>
                  <a:pt x="53545" y="785448"/>
                </a:cubicBezTo>
                <a:cubicBezTo>
                  <a:pt x="56489" y="788392"/>
                  <a:pt x="58771" y="791765"/>
                  <a:pt x="60358" y="795602"/>
                </a:cubicBezTo>
                <a:cubicBezTo>
                  <a:pt x="61946" y="799471"/>
                  <a:pt x="62739" y="803473"/>
                  <a:pt x="62739" y="807607"/>
                </a:cubicBezTo>
                <a:cubicBezTo>
                  <a:pt x="62739" y="811774"/>
                  <a:pt x="61946" y="815776"/>
                  <a:pt x="60358" y="819613"/>
                </a:cubicBezTo>
                <a:cubicBezTo>
                  <a:pt x="58771" y="823449"/>
                  <a:pt x="56489" y="826856"/>
                  <a:pt x="53545" y="829799"/>
                </a:cubicBezTo>
                <a:cubicBezTo>
                  <a:pt x="50602" y="832743"/>
                  <a:pt x="47228" y="834992"/>
                  <a:pt x="43392" y="836612"/>
                </a:cubicBezTo>
                <a:cubicBezTo>
                  <a:pt x="39522" y="838200"/>
                  <a:pt x="35520" y="838993"/>
                  <a:pt x="31386" y="838993"/>
                </a:cubicBezTo>
                <a:cubicBezTo>
                  <a:pt x="27219" y="838993"/>
                  <a:pt x="23217" y="838200"/>
                  <a:pt x="19381" y="836612"/>
                </a:cubicBezTo>
                <a:cubicBezTo>
                  <a:pt x="15511" y="834992"/>
                  <a:pt x="12138" y="832743"/>
                  <a:pt x="9194" y="829799"/>
                </a:cubicBezTo>
                <a:cubicBezTo>
                  <a:pt x="6251" y="826856"/>
                  <a:pt x="3969" y="823449"/>
                  <a:pt x="2381" y="819613"/>
                </a:cubicBezTo>
                <a:cubicBezTo>
                  <a:pt x="794" y="815776"/>
                  <a:pt x="0" y="811774"/>
                  <a:pt x="0" y="807607"/>
                </a:cubicBezTo>
                <a:cubicBezTo>
                  <a:pt x="0" y="803473"/>
                  <a:pt x="794" y="799471"/>
                  <a:pt x="2381" y="795602"/>
                </a:cubicBezTo>
                <a:cubicBezTo>
                  <a:pt x="3969" y="791765"/>
                  <a:pt x="6251" y="788392"/>
                  <a:pt x="9194" y="785448"/>
                </a:cubicBezTo>
                <a:cubicBezTo>
                  <a:pt x="12138" y="782505"/>
                  <a:pt x="15511" y="780223"/>
                  <a:pt x="19381" y="778635"/>
                </a:cubicBezTo>
                <a:cubicBezTo>
                  <a:pt x="23217" y="777048"/>
                  <a:pt x="27219" y="776254"/>
                  <a:pt x="31386" y="776254"/>
                </a:cubicBezTo>
                <a:close/>
                <a:moveTo>
                  <a:pt x="303444" y="646774"/>
                </a:moveTo>
                <a:cubicBezTo>
                  <a:pt x="307578" y="646774"/>
                  <a:pt x="311580" y="647568"/>
                  <a:pt x="315450" y="649155"/>
                </a:cubicBezTo>
                <a:cubicBezTo>
                  <a:pt x="319286" y="650743"/>
                  <a:pt x="322660" y="653025"/>
                  <a:pt x="325603" y="655968"/>
                </a:cubicBezTo>
                <a:cubicBezTo>
                  <a:pt x="328547" y="658912"/>
                  <a:pt x="330829" y="662285"/>
                  <a:pt x="332416" y="666155"/>
                </a:cubicBezTo>
                <a:cubicBezTo>
                  <a:pt x="334004" y="669991"/>
                  <a:pt x="334797" y="673993"/>
                  <a:pt x="334797" y="678160"/>
                </a:cubicBezTo>
                <a:cubicBezTo>
                  <a:pt x="334797" y="682294"/>
                  <a:pt x="334004" y="686296"/>
                  <a:pt x="332416" y="690166"/>
                </a:cubicBezTo>
                <a:cubicBezTo>
                  <a:pt x="330829" y="694002"/>
                  <a:pt x="328547" y="697376"/>
                  <a:pt x="325603" y="700319"/>
                </a:cubicBezTo>
                <a:cubicBezTo>
                  <a:pt x="322660" y="703263"/>
                  <a:pt x="319286" y="705545"/>
                  <a:pt x="315450" y="707132"/>
                </a:cubicBezTo>
                <a:cubicBezTo>
                  <a:pt x="311580" y="708720"/>
                  <a:pt x="307578" y="709513"/>
                  <a:pt x="303444" y="709513"/>
                </a:cubicBezTo>
                <a:cubicBezTo>
                  <a:pt x="299277" y="709513"/>
                  <a:pt x="295275" y="708720"/>
                  <a:pt x="291439" y="707132"/>
                </a:cubicBezTo>
                <a:cubicBezTo>
                  <a:pt x="287569" y="705545"/>
                  <a:pt x="284196" y="703263"/>
                  <a:pt x="281252" y="700319"/>
                </a:cubicBezTo>
                <a:cubicBezTo>
                  <a:pt x="278309" y="697376"/>
                  <a:pt x="276027" y="694002"/>
                  <a:pt x="274439" y="690166"/>
                </a:cubicBezTo>
                <a:cubicBezTo>
                  <a:pt x="272852" y="686296"/>
                  <a:pt x="272058" y="682294"/>
                  <a:pt x="272058" y="678160"/>
                </a:cubicBezTo>
                <a:cubicBezTo>
                  <a:pt x="272058" y="673993"/>
                  <a:pt x="272852" y="669991"/>
                  <a:pt x="274439" y="666155"/>
                </a:cubicBezTo>
                <a:cubicBezTo>
                  <a:pt x="276027" y="662285"/>
                  <a:pt x="278309" y="658912"/>
                  <a:pt x="281252" y="655968"/>
                </a:cubicBezTo>
                <a:cubicBezTo>
                  <a:pt x="284196" y="653025"/>
                  <a:pt x="287569" y="650743"/>
                  <a:pt x="291439" y="649155"/>
                </a:cubicBezTo>
                <a:cubicBezTo>
                  <a:pt x="295275" y="647568"/>
                  <a:pt x="299277" y="646774"/>
                  <a:pt x="303444" y="646774"/>
                </a:cubicBezTo>
                <a:close/>
                <a:moveTo>
                  <a:pt x="167680" y="646774"/>
                </a:moveTo>
                <a:cubicBezTo>
                  <a:pt x="171847" y="646774"/>
                  <a:pt x="175849" y="647568"/>
                  <a:pt x="179686" y="649155"/>
                </a:cubicBezTo>
                <a:cubicBezTo>
                  <a:pt x="183522" y="650743"/>
                  <a:pt x="186929" y="653025"/>
                  <a:pt x="189872" y="655968"/>
                </a:cubicBezTo>
                <a:cubicBezTo>
                  <a:pt x="192816" y="658912"/>
                  <a:pt x="195065" y="662285"/>
                  <a:pt x="196652" y="666155"/>
                </a:cubicBezTo>
                <a:cubicBezTo>
                  <a:pt x="198273" y="669991"/>
                  <a:pt x="199066" y="673993"/>
                  <a:pt x="199066" y="678160"/>
                </a:cubicBezTo>
                <a:cubicBezTo>
                  <a:pt x="199066" y="682294"/>
                  <a:pt x="198273" y="686296"/>
                  <a:pt x="196652" y="690166"/>
                </a:cubicBezTo>
                <a:cubicBezTo>
                  <a:pt x="195065" y="694002"/>
                  <a:pt x="192816" y="697376"/>
                  <a:pt x="189872" y="700319"/>
                </a:cubicBezTo>
                <a:cubicBezTo>
                  <a:pt x="186929" y="703263"/>
                  <a:pt x="183522" y="705545"/>
                  <a:pt x="179686" y="707132"/>
                </a:cubicBezTo>
                <a:cubicBezTo>
                  <a:pt x="175849" y="708720"/>
                  <a:pt x="171847" y="709513"/>
                  <a:pt x="167680" y="709513"/>
                </a:cubicBezTo>
                <a:cubicBezTo>
                  <a:pt x="163513" y="709513"/>
                  <a:pt x="159511" y="708720"/>
                  <a:pt x="155675" y="707132"/>
                </a:cubicBezTo>
                <a:cubicBezTo>
                  <a:pt x="151838" y="705545"/>
                  <a:pt x="148432" y="703263"/>
                  <a:pt x="145521" y="700319"/>
                </a:cubicBezTo>
                <a:cubicBezTo>
                  <a:pt x="142578" y="697376"/>
                  <a:pt x="140296" y="694002"/>
                  <a:pt x="138708" y="690166"/>
                </a:cubicBezTo>
                <a:cubicBezTo>
                  <a:pt x="137121" y="686296"/>
                  <a:pt x="136327" y="682294"/>
                  <a:pt x="136327" y="678160"/>
                </a:cubicBezTo>
                <a:cubicBezTo>
                  <a:pt x="136327" y="673993"/>
                  <a:pt x="137121" y="669991"/>
                  <a:pt x="138708" y="666155"/>
                </a:cubicBezTo>
                <a:cubicBezTo>
                  <a:pt x="140296" y="662285"/>
                  <a:pt x="142578" y="658912"/>
                  <a:pt x="145521" y="655968"/>
                </a:cubicBezTo>
                <a:cubicBezTo>
                  <a:pt x="148432" y="653025"/>
                  <a:pt x="151838" y="650743"/>
                  <a:pt x="155675" y="649155"/>
                </a:cubicBezTo>
                <a:cubicBezTo>
                  <a:pt x="159511" y="647568"/>
                  <a:pt x="163513" y="646774"/>
                  <a:pt x="167680" y="646774"/>
                </a:cubicBezTo>
                <a:close/>
                <a:moveTo>
                  <a:pt x="31386" y="646774"/>
                </a:moveTo>
                <a:cubicBezTo>
                  <a:pt x="35520" y="646774"/>
                  <a:pt x="39522" y="647568"/>
                  <a:pt x="43392" y="649155"/>
                </a:cubicBezTo>
                <a:cubicBezTo>
                  <a:pt x="47228" y="650743"/>
                  <a:pt x="50602" y="653025"/>
                  <a:pt x="53545" y="655968"/>
                </a:cubicBezTo>
                <a:cubicBezTo>
                  <a:pt x="56489" y="658912"/>
                  <a:pt x="58771" y="662285"/>
                  <a:pt x="60358" y="666155"/>
                </a:cubicBezTo>
                <a:cubicBezTo>
                  <a:pt x="61946" y="669991"/>
                  <a:pt x="62739" y="673993"/>
                  <a:pt x="62739" y="678160"/>
                </a:cubicBezTo>
                <a:cubicBezTo>
                  <a:pt x="62739" y="682294"/>
                  <a:pt x="61946" y="686296"/>
                  <a:pt x="60358" y="690166"/>
                </a:cubicBezTo>
                <a:cubicBezTo>
                  <a:pt x="58771" y="694002"/>
                  <a:pt x="56489" y="697376"/>
                  <a:pt x="53545" y="700319"/>
                </a:cubicBezTo>
                <a:cubicBezTo>
                  <a:pt x="50602" y="703263"/>
                  <a:pt x="47228" y="705545"/>
                  <a:pt x="43392" y="707132"/>
                </a:cubicBezTo>
                <a:cubicBezTo>
                  <a:pt x="39522" y="708720"/>
                  <a:pt x="35520" y="709513"/>
                  <a:pt x="31386" y="709513"/>
                </a:cubicBezTo>
                <a:cubicBezTo>
                  <a:pt x="27219" y="709513"/>
                  <a:pt x="23217" y="708720"/>
                  <a:pt x="19381" y="707132"/>
                </a:cubicBezTo>
                <a:cubicBezTo>
                  <a:pt x="15511" y="705545"/>
                  <a:pt x="12138" y="703263"/>
                  <a:pt x="9194" y="700319"/>
                </a:cubicBezTo>
                <a:cubicBezTo>
                  <a:pt x="6251" y="697376"/>
                  <a:pt x="3969" y="694002"/>
                  <a:pt x="2381" y="690166"/>
                </a:cubicBezTo>
                <a:cubicBezTo>
                  <a:pt x="794" y="686296"/>
                  <a:pt x="0" y="682294"/>
                  <a:pt x="0" y="678160"/>
                </a:cubicBezTo>
                <a:cubicBezTo>
                  <a:pt x="0" y="673993"/>
                  <a:pt x="794" y="669991"/>
                  <a:pt x="2381" y="666155"/>
                </a:cubicBezTo>
                <a:cubicBezTo>
                  <a:pt x="3969" y="662285"/>
                  <a:pt x="6251" y="658912"/>
                  <a:pt x="9194" y="655968"/>
                </a:cubicBezTo>
                <a:cubicBezTo>
                  <a:pt x="12138" y="653025"/>
                  <a:pt x="15511" y="650743"/>
                  <a:pt x="19381" y="649155"/>
                </a:cubicBezTo>
                <a:cubicBezTo>
                  <a:pt x="23217" y="647568"/>
                  <a:pt x="27219" y="646774"/>
                  <a:pt x="31386" y="646774"/>
                </a:cubicBezTo>
                <a:close/>
                <a:moveTo>
                  <a:pt x="303444" y="517888"/>
                </a:moveTo>
                <a:cubicBezTo>
                  <a:pt x="307578" y="517888"/>
                  <a:pt x="311580" y="518682"/>
                  <a:pt x="315450" y="520269"/>
                </a:cubicBezTo>
                <a:cubicBezTo>
                  <a:pt x="319286" y="521857"/>
                  <a:pt x="322660" y="524106"/>
                  <a:pt x="325603" y="527049"/>
                </a:cubicBezTo>
                <a:cubicBezTo>
                  <a:pt x="328547" y="529993"/>
                  <a:pt x="330829" y="533399"/>
                  <a:pt x="332416" y="537236"/>
                </a:cubicBezTo>
                <a:cubicBezTo>
                  <a:pt x="334004" y="541072"/>
                  <a:pt x="334797" y="545074"/>
                  <a:pt x="334797" y="549241"/>
                </a:cubicBezTo>
                <a:cubicBezTo>
                  <a:pt x="334797" y="553408"/>
                  <a:pt x="334004" y="557410"/>
                  <a:pt x="332416" y="561247"/>
                </a:cubicBezTo>
                <a:cubicBezTo>
                  <a:pt x="330829" y="565083"/>
                  <a:pt x="328547" y="568490"/>
                  <a:pt x="325603" y="571433"/>
                </a:cubicBezTo>
                <a:cubicBezTo>
                  <a:pt x="322660" y="574377"/>
                  <a:pt x="319286" y="576626"/>
                  <a:pt x="315450" y="578213"/>
                </a:cubicBezTo>
                <a:cubicBezTo>
                  <a:pt x="311580" y="579834"/>
                  <a:pt x="307578" y="580627"/>
                  <a:pt x="303444" y="580627"/>
                </a:cubicBezTo>
                <a:cubicBezTo>
                  <a:pt x="299277" y="580627"/>
                  <a:pt x="295275" y="579834"/>
                  <a:pt x="291439" y="578213"/>
                </a:cubicBezTo>
                <a:cubicBezTo>
                  <a:pt x="287569" y="576626"/>
                  <a:pt x="284196" y="574377"/>
                  <a:pt x="281252" y="571433"/>
                </a:cubicBezTo>
                <a:cubicBezTo>
                  <a:pt x="278309" y="568490"/>
                  <a:pt x="276027" y="565083"/>
                  <a:pt x="274439" y="561247"/>
                </a:cubicBezTo>
                <a:cubicBezTo>
                  <a:pt x="272852" y="557410"/>
                  <a:pt x="272058" y="553408"/>
                  <a:pt x="272058" y="549241"/>
                </a:cubicBezTo>
                <a:cubicBezTo>
                  <a:pt x="272058" y="545074"/>
                  <a:pt x="272852" y="541072"/>
                  <a:pt x="274439" y="537236"/>
                </a:cubicBezTo>
                <a:cubicBezTo>
                  <a:pt x="276027" y="533399"/>
                  <a:pt x="278309" y="529993"/>
                  <a:pt x="281252" y="527049"/>
                </a:cubicBezTo>
                <a:cubicBezTo>
                  <a:pt x="284196" y="524106"/>
                  <a:pt x="287569" y="521857"/>
                  <a:pt x="291439" y="520269"/>
                </a:cubicBezTo>
                <a:cubicBezTo>
                  <a:pt x="295275" y="518682"/>
                  <a:pt x="299277" y="517888"/>
                  <a:pt x="303444" y="517888"/>
                </a:cubicBezTo>
                <a:close/>
                <a:moveTo>
                  <a:pt x="167680" y="517888"/>
                </a:moveTo>
                <a:cubicBezTo>
                  <a:pt x="171847" y="517888"/>
                  <a:pt x="175849" y="518682"/>
                  <a:pt x="179686" y="520269"/>
                </a:cubicBezTo>
                <a:cubicBezTo>
                  <a:pt x="183522" y="521857"/>
                  <a:pt x="186929" y="524106"/>
                  <a:pt x="189872" y="527049"/>
                </a:cubicBezTo>
                <a:cubicBezTo>
                  <a:pt x="192816" y="529993"/>
                  <a:pt x="195065" y="533399"/>
                  <a:pt x="196652" y="537236"/>
                </a:cubicBezTo>
                <a:cubicBezTo>
                  <a:pt x="198273" y="541072"/>
                  <a:pt x="199066" y="545074"/>
                  <a:pt x="199066" y="549241"/>
                </a:cubicBezTo>
                <a:cubicBezTo>
                  <a:pt x="199066" y="553408"/>
                  <a:pt x="198273" y="557410"/>
                  <a:pt x="196652" y="561247"/>
                </a:cubicBezTo>
                <a:cubicBezTo>
                  <a:pt x="195065" y="565083"/>
                  <a:pt x="192816" y="568490"/>
                  <a:pt x="189872" y="571433"/>
                </a:cubicBezTo>
                <a:cubicBezTo>
                  <a:pt x="186929" y="574377"/>
                  <a:pt x="183522" y="576626"/>
                  <a:pt x="179686" y="578213"/>
                </a:cubicBezTo>
                <a:cubicBezTo>
                  <a:pt x="175849" y="579834"/>
                  <a:pt x="171847" y="580627"/>
                  <a:pt x="167680" y="580627"/>
                </a:cubicBezTo>
                <a:cubicBezTo>
                  <a:pt x="163513" y="580627"/>
                  <a:pt x="159511" y="579834"/>
                  <a:pt x="155675" y="578213"/>
                </a:cubicBezTo>
                <a:cubicBezTo>
                  <a:pt x="151838" y="576626"/>
                  <a:pt x="148432" y="574377"/>
                  <a:pt x="145521" y="571433"/>
                </a:cubicBezTo>
                <a:cubicBezTo>
                  <a:pt x="142578" y="568490"/>
                  <a:pt x="140296" y="565083"/>
                  <a:pt x="138708" y="561247"/>
                </a:cubicBezTo>
                <a:cubicBezTo>
                  <a:pt x="137121" y="557410"/>
                  <a:pt x="136327" y="553408"/>
                  <a:pt x="136327" y="549241"/>
                </a:cubicBezTo>
                <a:cubicBezTo>
                  <a:pt x="136327" y="545074"/>
                  <a:pt x="137121" y="541072"/>
                  <a:pt x="138708" y="537236"/>
                </a:cubicBezTo>
                <a:cubicBezTo>
                  <a:pt x="140296" y="533399"/>
                  <a:pt x="142578" y="529993"/>
                  <a:pt x="145521" y="527049"/>
                </a:cubicBezTo>
                <a:cubicBezTo>
                  <a:pt x="148432" y="524106"/>
                  <a:pt x="151838" y="521857"/>
                  <a:pt x="155675" y="520269"/>
                </a:cubicBezTo>
                <a:cubicBezTo>
                  <a:pt x="159511" y="518682"/>
                  <a:pt x="163513" y="517888"/>
                  <a:pt x="167680" y="517888"/>
                </a:cubicBezTo>
                <a:close/>
                <a:moveTo>
                  <a:pt x="31386" y="517888"/>
                </a:moveTo>
                <a:cubicBezTo>
                  <a:pt x="35520" y="517888"/>
                  <a:pt x="39522" y="518682"/>
                  <a:pt x="43392" y="520269"/>
                </a:cubicBezTo>
                <a:cubicBezTo>
                  <a:pt x="47228" y="521857"/>
                  <a:pt x="50602" y="524106"/>
                  <a:pt x="53545" y="527049"/>
                </a:cubicBezTo>
                <a:cubicBezTo>
                  <a:pt x="56489" y="529993"/>
                  <a:pt x="58771" y="533399"/>
                  <a:pt x="60358" y="537236"/>
                </a:cubicBezTo>
                <a:cubicBezTo>
                  <a:pt x="61946" y="541072"/>
                  <a:pt x="62739" y="545074"/>
                  <a:pt x="62739" y="549241"/>
                </a:cubicBezTo>
                <a:cubicBezTo>
                  <a:pt x="62739" y="553408"/>
                  <a:pt x="61946" y="557410"/>
                  <a:pt x="60358" y="561247"/>
                </a:cubicBezTo>
                <a:cubicBezTo>
                  <a:pt x="58771" y="565083"/>
                  <a:pt x="56489" y="568490"/>
                  <a:pt x="53545" y="571433"/>
                </a:cubicBezTo>
                <a:cubicBezTo>
                  <a:pt x="50602" y="574377"/>
                  <a:pt x="47228" y="576626"/>
                  <a:pt x="43392" y="578213"/>
                </a:cubicBezTo>
                <a:cubicBezTo>
                  <a:pt x="39522" y="579834"/>
                  <a:pt x="35520" y="580627"/>
                  <a:pt x="31386" y="580627"/>
                </a:cubicBezTo>
                <a:cubicBezTo>
                  <a:pt x="27219" y="580627"/>
                  <a:pt x="23217" y="579834"/>
                  <a:pt x="19381" y="578213"/>
                </a:cubicBezTo>
                <a:cubicBezTo>
                  <a:pt x="15511" y="576626"/>
                  <a:pt x="12138" y="574377"/>
                  <a:pt x="9194" y="571433"/>
                </a:cubicBezTo>
                <a:cubicBezTo>
                  <a:pt x="6251" y="568490"/>
                  <a:pt x="3969" y="565083"/>
                  <a:pt x="2381" y="561247"/>
                </a:cubicBezTo>
                <a:cubicBezTo>
                  <a:pt x="794" y="557410"/>
                  <a:pt x="0" y="553408"/>
                  <a:pt x="0" y="549241"/>
                </a:cubicBezTo>
                <a:cubicBezTo>
                  <a:pt x="0" y="545074"/>
                  <a:pt x="794" y="541072"/>
                  <a:pt x="2381" y="537236"/>
                </a:cubicBezTo>
                <a:cubicBezTo>
                  <a:pt x="3969" y="533399"/>
                  <a:pt x="6251" y="529993"/>
                  <a:pt x="9194" y="527049"/>
                </a:cubicBezTo>
                <a:cubicBezTo>
                  <a:pt x="12138" y="524106"/>
                  <a:pt x="15511" y="521857"/>
                  <a:pt x="19381" y="520269"/>
                </a:cubicBezTo>
                <a:cubicBezTo>
                  <a:pt x="23217" y="518682"/>
                  <a:pt x="27219" y="517888"/>
                  <a:pt x="31386" y="517888"/>
                </a:cubicBezTo>
                <a:close/>
                <a:moveTo>
                  <a:pt x="303444" y="388408"/>
                </a:moveTo>
                <a:cubicBezTo>
                  <a:pt x="307578" y="388408"/>
                  <a:pt x="311580" y="389202"/>
                  <a:pt x="315450" y="390789"/>
                </a:cubicBezTo>
                <a:cubicBezTo>
                  <a:pt x="319286" y="392377"/>
                  <a:pt x="322660" y="394659"/>
                  <a:pt x="325603" y="397602"/>
                </a:cubicBezTo>
                <a:cubicBezTo>
                  <a:pt x="328547" y="400546"/>
                  <a:pt x="330829" y="403919"/>
                  <a:pt x="332416" y="407756"/>
                </a:cubicBezTo>
                <a:cubicBezTo>
                  <a:pt x="334004" y="411625"/>
                  <a:pt x="334797" y="415627"/>
                  <a:pt x="334797" y="419761"/>
                </a:cubicBezTo>
                <a:cubicBezTo>
                  <a:pt x="334797" y="423928"/>
                  <a:pt x="334004" y="427930"/>
                  <a:pt x="332416" y="431767"/>
                </a:cubicBezTo>
                <a:cubicBezTo>
                  <a:pt x="330829" y="435636"/>
                  <a:pt x="328547" y="439010"/>
                  <a:pt x="325603" y="441953"/>
                </a:cubicBezTo>
                <a:cubicBezTo>
                  <a:pt x="322660" y="444897"/>
                  <a:pt x="319286" y="447179"/>
                  <a:pt x="315450" y="448766"/>
                </a:cubicBezTo>
                <a:cubicBezTo>
                  <a:pt x="311580" y="450354"/>
                  <a:pt x="307578" y="451147"/>
                  <a:pt x="303444" y="451147"/>
                </a:cubicBezTo>
                <a:cubicBezTo>
                  <a:pt x="299277" y="451147"/>
                  <a:pt x="295275" y="450354"/>
                  <a:pt x="291439" y="448766"/>
                </a:cubicBezTo>
                <a:cubicBezTo>
                  <a:pt x="287569" y="447179"/>
                  <a:pt x="284196" y="444897"/>
                  <a:pt x="281252" y="441953"/>
                </a:cubicBezTo>
                <a:cubicBezTo>
                  <a:pt x="278309" y="439010"/>
                  <a:pt x="276027" y="435636"/>
                  <a:pt x="274439" y="431767"/>
                </a:cubicBezTo>
                <a:cubicBezTo>
                  <a:pt x="272852" y="427930"/>
                  <a:pt x="272058" y="423928"/>
                  <a:pt x="272058" y="419761"/>
                </a:cubicBezTo>
                <a:cubicBezTo>
                  <a:pt x="272058" y="415627"/>
                  <a:pt x="272852" y="411625"/>
                  <a:pt x="274439" y="407756"/>
                </a:cubicBezTo>
                <a:cubicBezTo>
                  <a:pt x="276027" y="403919"/>
                  <a:pt x="278309" y="400546"/>
                  <a:pt x="281252" y="397602"/>
                </a:cubicBezTo>
                <a:cubicBezTo>
                  <a:pt x="284196" y="394659"/>
                  <a:pt x="287569" y="392377"/>
                  <a:pt x="291439" y="390789"/>
                </a:cubicBezTo>
                <a:cubicBezTo>
                  <a:pt x="295275" y="389202"/>
                  <a:pt x="299277" y="388408"/>
                  <a:pt x="303444" y="388408"/>
                </a:cubicBezTo>
                <a:close/>
                <a:moveTo>
                  <a:pt x="167680" y="388408"/>
                </a:moveTo>
                <a:cubicBezTo>
                  <a:pt x="171847" y="388408"/>
                  <a:pt x="175849" y="389202"/>
                  <a:pt x="179686" y="390789"/>
                </a:cubicBezTo>
                <a:cubicBezTo>
                  <a:pt x="183522" y="392377"/>
                  <a:pt x="186929" y="394659"/>
                  <a:pt x="189872" y="397602"/>
                </a:cubicBezTo>
                <a:cubicBezTo>
                  <a:pt x="192816" y="400546"/>
                  <a:pt x="195065" y="403919"/>
                  <a:pt x="196652" y="407756"/>
                </a:cubicBezTo>
                <a:cubicBezTo>
                  <a:pt x="198273" y="411625"/>
                  <a:pt x="199066" y="415627"/>
                  <a:pt x="199066" y="419761"/>
                </a:cubicBezTo>
                <a:cubicBezTo>
                  <a:pt x="199066" y="423928"/>
                  <a:pt x="198273" y="427930"/>
                  <a:pt x="196652" y="431767"/>
                </a:cubicBezTo>
                <a:cubicBezTo>
                  <a:pt x="195065" y="435636"/>
                  <a:pt x="192816" y="439010"/>
                  <a:pt x="189872" y="441953"/>
                </a:cubicBezTo>
                <a:cubicBezTo>
                  <a:pt x="186929" y="444897"/>
                  <a:pt x="183522" y="447179"/>
                  <a:pt x="179686" y="448766"/>
                </a:cubicBezTo>
                <a:cubicBezTo>
                  <a:pt x="175849" y="450354"/>
                  <a:pt x="171847" y="451147"/>
                  <a:pt x="167680" y="451147"/>
                </a:cubicBezTo>
                <a:cubicBezTo>
                  <a:pt x="163513" y="451147"/>
                  <a:pt x="159511" y="450354"/>
                  <a:pt x="155675" y="448766"/>
                </a:cubicBezTo>
                <a:cubicBezTo>
                  <a:pt x="151838" y="447179"/>
                  <a:pt x="148432" y="444897"/>
                  <a:pt x="145521" y="441953"/>
                </a:cubicBezTo>
                <a:cubicBezTo>
                  <a:pt x="142578" y="439010"/>
                  <a:pt x="140296" y="435636"/>
                  <a:pt x="138708" y="431767"/>
                </a:cubicBezTo>
                <a:cubicBezTo>
                  <a:pt x="137121" y="427930"/>
                  <a:pt x="136327" y="423928"/>
                  <a:pt x="136327" y="419761"/>
                </a:cubicBezTo>
                <a:cubicBezTo>
                  <a:pt x="136327" y="415627"/>
                  <a:pt x="137121" y="411625"/>
                  <a:pt x="138708" y="407756"/>
                </a:cubicBezTo>
                <a:cubicBezTo>
                  <a:pt x="140296" y="403919"/>
                  <a:pt x="142578" y="400546"/>
                  <a:pt x="145521" y="397602"/>
                </a:cubicBezTo>
                <a:cubicBezTo>
                  <a:pt x="148432" y="394659"/>
                  <a:pt x="151838" y="392377"/>
                  <a:pt x="155675" y="390789"/>
                </a:cubicBezTo>
                <a:cubicBezTo>
                  <a:pt x="159511" y="389202"/>
                  <a:pt x="163513" y="388408"/>
                  <a:pt x="167680" y="388408"/>
                </a:cubicBezTo>
                <a:close/>
                <a:moveTo>
                  <a:pt x="31386" y="388408"/>
                </a:moveTo>
                <a:cubicBezTo>
                  <a:pt x="35520" y="388408"/>
                  <a:pt x="39522" y="389202"/>
                  <a:pt x="43392" y="390789"/>
                </a:cubicBezTo>
                <a:cubicBezTo>
                  <a:pt x="47228" y="392377"/>
                  <a:pt x="50602" y="394659"/>
                  <a:pt x="53545" y="397602"/>
                </a:cubicBezTo>
                <a:cubicBezTo>
                  <a:pt x="56489" y="400546"/>
                  <a:pt x="58771" y="403919"/>
                  <a:pt x="60358" y="407756"/>
                </a:cubicBezTo>
                <a:cubicBezTo>
                  <a:pt x="61946" y="411625"/>
                  <a:pt x="62739" y="415627"/>
                  <a:pt x="62739" y="419761"/>
                </a:cubicBezTo>
                <a:cubicBezTo>
                  <a:pt x="62739" y="423928"/>
                  <a:pt x="61946" y="427930"/>
                  <a:pt x="60358" y="431767"/>
                </a:cubicBezTo>
                <a:cubicBezTo>
                  <a:pt x="58771" y="435636"/>
                  <a:pt x="56489" y="439010"/>
                  <a:pt x="53545" y="441953"/>
                </a:cubicBezTo>
                <a:cubicBezTo>
                  <a:pt x="50602" y="444897"/>
                  <a:pt x="47228" y="447179"/>
                  <a:pt x="43392" y="448766"/>
                </a:cubicBezTo>
                <a:cubicBezTo>
                  <a:pt x="39522" y="450354"/>
                  <a:pt x="35520" y="451147"/>
                  <a:pt x="31386" y="451147"/>
                </a:cubicBezTo>
                <a:cubicBezTo>
                  <a:pt x="27219" y="451147"/>
                  <a:pt x="23217" y="450354"/>
                  <a:pt x="19381" y="448766"/>
                </a:cubicBezTo>
                <a:cubicBezTo>
                  <a:pt x="15511" y="447179"/>
                  <a:pt x="12138" y="444897"/>
                  <a:pt x="9194" y="441953"/>
                </a:cubicBezTo>
                <a:cubicBezTo>
                  <a:pt x="6251" y="439010"/>
                  <a:pt x="3969" y="435636"/>
                  <a:pt x="2381" y="431767"/>
                </a:cubicBezTo>
                <a:cubicBezTo>
                  <a:pt x="794" y="427930"/>
                  <a:pt x="0" y="423928"/>
                  <a:pt x="0" y="419761"/>
                </a:cubicBezTo>
                <a:cubicBezTo>
                  <a:pt x="0" y="415627"/>
                  <a:pt x="794" y="411625"/>
                  <a:pt x="2381" y="407756"/>
                </a:cubicBezTo>
                <a:cubicBezTo>
                  <a:pt x="3969" y="403919"/>
                  <a:pt x="6251" y="400546"/>
                  <a:pt x="9194" y="397602"/>
                </a:cubicBezTo>
                <a:cubicBezTo>
                  <a:pt x="12138" y="394659"/>
                  <a:pt x="15511" y="392377"/>
                  <a:pt x="19381" y="390789"/>
                </a:cubicBezTo>
                <a:cubicBezTo>
                  <a:pt x="23217" y="389202"/>
                  <a:pt x="27219" y="388408"/>
                  <a:pt x="31386" y="388408"/>
                </a:cubicBezTo>
                <a:close/>
                <a:moveTo>
                  <a:pt x="164406" y="259358"/>
                </a:moveTo>
                <a:cubicBezTo>
                  <a:pt x="168540" y="258928"/>
                  <a:pt x="172608" y="259325"/>
                  <a:pt x="176576" y="260548"/>
                </a:cubicBezTo>
                <a:cubicBezTo>
                  <a:pt x="180578" y="261739"/>
                  <a:pt x="184183" y="263657"/>
                  <a:pt x="187391" y="266303"/>
                </a:cubicBezTo>
                <a:cubicBezTo>
                  <a:pt x="190599" y="268949"/>
                  <a:pt x="193179" y="272091"/>
                  <a:pt x="195163" y="275762"/>
                </a:cubicBezTo>
                <a:cubicBezTo>
                  <a:pt x="197115" y="279433"/>
                  <a:pt x="198305" y="283336"/>
                  <a:pt x="198702" y="287470"/>
                </a:cubicBezTo>
                <a:cubicBezTo>
                  <a:pt x="199132" y="291604"/>
                  <a:pt x="198735" y="295672"/>
                  <a:pt x="197512" y="299640"/>
                </a:cubicBezTo>
                <a:cubicBezTo>
                  <a:pt x="196321" y="303642"/>
                  <a:pt x="194403" y="307214"/>
                  <a:pt x="191757" y="310455"/>
                </a:cubicBezTo>
                <a:cubicBezTo>
                  <a:pt x="189111" y="313663"/>
                  <a:pt x="185969" y="316243"/>
                  <a:pt x="182298" y="318227"/>
                </a:cubicBezTo>
                <a:cubicBezTo>
                  <a:pt x="178627" y="320179"/>
                  <a:pt x="174724" y="321369"/>
                  <a:pt x="170590" y="321766"/>
                </a:cubicBezTo>
                <a:cubicBezTo>
                  <a:pt x="166456" y="322196"/>
                  <a:pt x="162388" y="321799"/>
                  <a:pt x="158419" y="320576"/>
                </a:cubicBezTo>
                <a:cubicBezTo>
                  <a:pt x="154418" y="319385"/>
                  <a:pt x="150846" y="317467"/>
                  <a:pt x="147605" y="314821"/>
                </a:cubicBezTo>
                <a:cubicBezTo>
                  <a:pt x="144397" y="312175"/>
                  <a:pt x="141817" y="309033"/>
                  <a:pt x="139832" y="305362"/>
                </a:cubicBezTo>
                <a:cubicBezTo>
                  <a:pt x="137881" y="301691"/>
                  <a:pt x="136691" y="297788"/>
                  <a:pt x="136294" y="293654"/>
                </a:cubicBezTo>
                <a:cubicBezTo>
                  <a:pt x="135864" y="289520"/>
                  <a:pt x="136261" y="285452"/>
                  <a:pt x="137484" y="281483"/>
                </a:cubicBezTo>
                <a:cubicBezTo>
                  <a:pt x="138675" y="277482"/>
                  <a:pt x="140593" y="273877"/>
                  <a:pt x="143239" y="270669"/>
                </a:cubicBezTo>
                <a:cubicBezTo>
                  <a:pt x="145885" y="267461"/>
                  <a:pt x="149027" y="264881"/>
                  <a:pt x="152698" y="262896"/>
                </a:cubicBezTo>
                <a:cubicBezTo>
                  <a:pt x="156369" y="260945"/>
                  <a:pt x="160272" y="259755"/>
                  <a:pt x="164406" y="259358"/>
                </a:cubicBezTo>
                <a:close/>
                <a:moveTo>
                  <a:pt x="305660" y="258994"/>
                </a:moveTo>
                <a:cubicBezTo>
                  <a:pt x="309827" y="259291"/>
                  <a:pt x="313762" y="260383"/>
                  <a:pt x="317467" y="262235"/>
                </a:cubicBezTo>
                <a:cubicBezTo>
                  <a:pt x="321204" y="264087"/>
                  <a:pt x="324412" y="266601"/>
                  <a:pt x="327157" y="269742"/>
                </a:cubicBezTo>
                <a:cubicBezTo>
                  <a:pt x="329869" y="272884"/>
                  <a:pt x="331886" y="276423"/>
                  <a:pt x="333209" y="280359"/>
                </a:cubicBezTo>
                <a:cubicBezTo>
                  <a:pt x="334532" y="284328"/>
                  <a:pt x="335028" y="288363"/>
                  <a:pt x="334731" y="292530"/>
                </a:cubicBezTo>
                <a:cubicBezTo>
                  <a:pt x="334433" y="296664"/>
                  <a:pt x="333375" y="300599"/>
                  <a:pt x="331523" y="304337"/>
                </a:cubicBezTo>
                <a:cubicBezTo>
                  <a:pt x="329637" y="308041"/>
                  <a:pt x="327157" y="311249"/>
                  <a:pt x="324015" y="313994"/>
                </a:cubicBezTo>
                <a:cubicBezTo>
                  <a:pt x="320873" y="316706"/>
                  <a:pt x="317301" y="318723"/>
                  <a:pt x="313366" y="320046"/>
                </a:cubicBezTo>
                <a:cubicBezTo>
                  <a:pt x="309430" y="321369"/>
                  <a:pt x="305362" y="321865"/>
                  <a:pt x="301228" y="321568"/>
                </a:cubicBezTo>
                <a:cubicBezTo>
                  <a:pt x="297061" y="321303"/>
                  <a:pt x="293125" y="320212"/>
                  <a:pt x="289421" y="318360"/>
                </a:cubicBezTo>
                <a:cubicBezTo>
                  <a:pt x="285684" y="316474"/>
                  <a:pt x="282476" y="313994"/>
                  <a:pt x="279764" y="310852"/>
                </a:cubicBezTo>
                <a:cubicBezTo>
                  <a:pt x="277018" y="307710"/>
                  <a:pt x="275001" y="304171"/>
                  <a:pt x="273678" y="300203"/>
                </a:cubicBezTo>
                <a:cubicBezTo>
                  <a:pt x="272388" y="296267"/>
                  <a:pt x="271859" y="292232"/>
                  <a:pt x="272157" y="288065"/>
                </a:cubicBezTo>
                <a:cubicBezTo>
                  <a:pt x="272454" y="283931"/>
                  <a:pt x="273546" y="279995"/>
                  <a:pt x="275398" y="276258"/>
                </a:cubicBezTo>
                <a:cubicBezTo>
                  <a:pt x="277250" y="272554"/>
                  <a:pt x="279764" y="269313"/>
                  <a:pt x="282905" y="266601"/>
                </a:cubicBezTo>
                <a:cubicBezTo>
                  <a:pt x="286047" y="263855"/>
                  <a:pt x="289586" y="261838"/>
                  <a:pt x="293522" y="260515"/>
                </a:cubicBezTo>
                <a:cubicBezTo>
                  <a:pt x="297491" y="259225"/>
                  <a:pt x="301526" y="258696"/>
                  <a:pt x="305660" y="258994"/>
                </a:cubicBezTo>
                <a:close/>
                <a:moveTo>
                  <a:pt x="33602" y="258994"/>
                </a:moveTo>
                <a:cubicBezTo>
                  <a:pt x="37770" y="259291"/>
                  <a:pt x="41705" y="260383"/>
                  <a:pt x="45409" y="262235"/>
                </a:cubicBezTo>
                <a:cubicBezTo>
                  <a:pt x="49147" y="264087"/>
                  <a:pt x="52355" y="266600"/>
                  <a:pt x="55100" y="269742"/>
                </a:cubicBezTo>
                <a:cubicBezTo>
                  <a:pt x="57812" y="272884"/>
                  <a:pt x="59829" y="276423"/>
                  <a:pt x="61152" y="280359"/>
                </a:cubicBezTo>
                <a:cubicBezTo>
                  <a:pt x="62475" y="284327"/>
                  <a:pt x="62971" y="288362"/>
                  <a:pt x="62673" y="292530"/>
                </a:cubicBezTo>
                <a:cubicBezTo>
                  <a:pt x="62376" y="296664"/>
                  <a:pt x="61317" y="300599"/>
                  <a:pt x="59432" y="304337"/>
                </a:cubicBezTo>
                <a:cubicBezTo>
                  <a:pt x="57580" y="308041"/>
                  <a:pt x="55067" y="311282"/>
                  <a:pt x="51925" y="313994"/>
                </a:cubicBezTo>
                <a:cubicBezTo>
                  <a:pt x="48783" y="316706"/>
                  <a:pt x="45244" y="318723"/>
                  <a:pt x="41308" y="320046"/>
                </a:cubicBezTo>
                <a:cubicBezTo>
                  <a:pt x="37373" y="321369"/>
                  <a:pt x="33305" y="321865"/>
                  <a:pt x="29171" y="321601"/>
                </a:cubicBezTo>
                <a:cubicBezTo>
                  <a:pt x="25003" y="321303"/>
                  <a:pt x="21068" y="320212"/>
                  <a:pt x="17364" y="318359"/>
                </a:cubicBezTo>
                <a:cubicBezTo>
                  <a:pt x="13626" y="316507"/>
                  <a:pt x="10418" y="313994"/>
                  <a:pt x="7673" y="310852"/>
                </a:cubicBezTo>
                <a:cubicBezTo>
                  <a:pt x="4961" y="307710"/>
                  <a:pt x="2944" y="304171"/>
                  <a:pt x="1621" y="300202"/>
                </a:cubicBezTo>
                <a:cubicBezTo>
                  <a:pt x="298" y="296267"/>
                  <a:pt x="-198" y="292232"/>
                  <a:pt x="99" y="288065"/>
                </a:cubicBezTo>
                <a:cubicBezTo>
                  <a:pt x="397" y="283931"/>
                  <a:pt x="1455" y="279995"/>
                  <a:pt x="3341" y="276258"/>
                </a:cubicBezTo>
                <a:cubicBezTo>
                  <a:pt x="5193" y="272553"/>
                  <a:pt x="7673" y="269312"/>
                  <a:pt x="10815" y="266600"/>
                </a:cubicBezTo>
                <a:cubicBezTo>
                  <a:pt x="13990" y="263855"/>
                  <a:pt x="17529" y="261838"/>
                  <a:pt x="21465" y="260548"/>
                </a:cubicBezTo>
                <a:cubicBezTo>
                  <a:pt x="25400" y="259225"/>
                  <a:pt x="29468" y="258696"/>
                  <a:pt x="33602" y="258994"/>
                </a:cubicBezTo>
                <a:close/>
                <a:moveTo>
                  <a:pt x="303444" y="129447"/>
                </a:moveTo>
                <a:cubicBezTo>
                  <a:pt x="320543" y="129447"/>
                  <a:pt x="334797" y="143735"/>
                  <a:pt x="334797" y="160833"/>
                </a:cubicBezTo>
                <a:cubicBezTo>
                  <a:pt x="334797" y="178527"/>
                  <a:pt x="320543" y="192186"/>
                  <a:pt x="303444" y="192186"/>
                </a:cubicBezTo>
                <a:cubicBezTo>
                  <a:pt x="286312" y="192186"/>
                  <a:pt x="272058" y="177932"/>
                  <a:pt x="272058" y="160833"/>
                </a:cubicBezTo>
                <a:cubicBezTo>
                  <a:pt x="272058" y="143735"/>
                  <a:pt x="286312" y="129447"/>
                  <a:pt x="303444" y="129447"/>
                </a:cubicBezTo>
                <a:close/>
                <a:moveTo>
                  <a:pt x="167680" y="129447"/>
                </a:moveTo>
                <a:cubicBezTo>
                  <a:pt x="184812" y="129447"/>
                  <a:pt x="199066" y="143735"/>
                  <a:pt x="199066" y="160833"/>
                </a:cubicBezTo>
                <a:cubicBezTo>
                  <a:pt x="198471" y="178527"/>
                  <a:pt x="184812" y="192186"/>
                  <a:pt x="167680" y="192186"/>
                </a:cubicBezTo>
                <a:cubicBezTo>
                  <a:pt x="150581" y="192186"/>
                  <a:pt x="136327" y="177932"/>
                  <a:pt x="136327" y="160833"/>
                </a:cubicBezTo>
                <a:cubicBezTo>
                  <a:pt x="136327" y="143735"/>
                  <a:pt x="150581" y="129447"/>
                  <a:pt x="167680" y="129447"/>
                </a:cubicBezTo>
                <a:close/>
                <a:moveTo>
                  <a:pt x="31386" y="129447"/>
                </a:moveTo>
                <a:cubicBezTo>
                  <a:pt x="48485" y="129447"/>
                  <a:pt x="62739" y="143735"/>
                  <a:pt x="62739" y="160833"/>
                </a:cubicBezTo>
                <a:cubicBezTo>
                  <a:pt x="62739" y="178527"/>
                  <a:pt x="48485" y="192186"/>
                  <a:pt x="31386" y="192186"/>
                </a:cubicBezTo>
                <a:cubicBezTo>
                  <a:pt x="14254" y="192186"/>
                  <a:pt x="0" y="177932"/>
                  <a:pt x="0" y="160833"/>
                </a:cubicBezTo>
                <a:cubicBezTo>
                  <a:pt x="0" y="143735"/>
                  <a:pt x="14254" y="129447"/>
                  <a:pt x="31386" y="129447"/>
                </a:cubicBezTo>
                <a:close/>
                <a:moveTo>
                  <a:pt x="303444" y="0"/>
                </a:moveTo>
                <a:cubicBezTo>
                  <a:pt x="320543" y="0"/>
                  <a:pt x="334797" y="14254"/>
                  <a:pt x="334797" y="31353"/>
                </a:cubicBezTo>
                <a:cubicBezTo>
                  <a:pt x="334797" y="48485"/>
                  <a:pt x="320543" y="62739"/>
                  <a:pt x="303444" y="62739"/>
                </a:cubicBezTo>
                <a:cubicBezTo>
                  <a:pt x="286312" y="62739"/>
                  <a:pt x="272058" y="48485"/>
                  <a:pt x="272058" y="31353"/>
                </a:cubicBezTo>
                <a:cubicBezTo>
                  <a:pt x="272058" y="14254"/>
                  <a:pt x="286312" y="0"/>
                  <a:pt x="303444" y="0"/>
                </a:cubicBezTo>
                <a:close/>
                <a:moveTo>
                  <a:pt x="167680" y="0"/>
                </a:moveTo>
                <a:cubicBezTo>
                  <a:pt x="184812" y="0"/>
                  <a:pt x="199066" y="14254"/>
                  <a:pt x="199066" y="31353"/>
                </a:cubicBezTo>
                <a:cubicBezTo>
                  <a:pt x="199066" y="48485"/>
                  <a:pt x="184812" y="62739"/>
                  <a:pt x="167680" y="62739"/>
                </a:cubicBezTo>
                <a:cubicBezTo>
                  <a:pt x="150581" y="62739"/>
                  <a:pt x="136327" y="48485"/>
                  <a:pt x="136327" y="31353"/>
                </a:cubicBezTo>
                <a:cubicBezTo>
                  <a:pt x="136327" y="14254"/>
                  <a:pt x="150581" y="0"/>
                  <a:pt x="167680" y="0"/>
                </a:cubicBezTo>
                <a:close/>
                <a:moveTo>
                  <a:pt x="31386" y="0"/>
                </a:moveTo>
                <a:cubicBezTo>
                  <a:pt x="48485" y="0"/>
                  <a:pt x="62739" y="14254"/>
                  <a:pt x="62739" y="31353"/>
                </a:cubicBezTo>
                <a:cubicBezTo>
                  <a:pt x="62739" y="48485"/>
                  <a:pt x="48485" y="62739"/>
                  <a:pt x="31386" y="62739"/>
                </a:cubicBezTo>
                <a:cubicBezTo>
                  <a:pt x="14254" y="62739"/>
                  <a:pt x="0" y="48485"/>
                  <a:pt x="0" y="31353"/>
                </a:cubicBezTo>
                <a:cubicBezTo>
                  <a:pt x="0" y="14254"/>
                  <a:pt x="14254" y="0"/>
                  <a:pt x="31386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0"/>
          </a:gradFill>
          <a:ln w="8467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62076" y="2298494"/>
            <a:ext cx="1563746" cy="369332"/>
          </a:xfrm>
          <a:prstGeom prst="roundRect">
            <a:avLst>
              <a:gd name="adj" fmla="val 50000"/>
            </a:avLst>
          </a:prstGeom>
          <a:solidFill>
            <a:schemeClr val="accent1">
              <a:alpha val="32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34127" y="2298494"/>
            <a:ext cx="978894" cy="3693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84259" y="2026544"/>
            <a:ext cx="815874" cy="9132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Part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611554" y="1975808"/>
            <a:ext cx="815874" cy="10147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62CD8C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05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19663" y="6324666"/>
            <a:ext cx="108000" cy="108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69154" y="6324666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018645" y="6324666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168136" y="6324666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631249" y="3047776"/>
            <a:ext cx="5007551" cy="28831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Literatur dan Sumber Belajar</a:t>
            </a:r>
            <a:endParaRPr kumimoji="1" lang="zh-CN" altLang="en-US"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73100" y="2183075"/>
            <a:ext cx="1440000" cy="5296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4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73100" y="3247799"/>
            <a:ext cx="2448000" cy="904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Pengantar Literasi Furniture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708106" y="2832144"/>
            <a:ext cx="270844" cy="270844"/>
          </a:xfrm>
          <a:prstGeom prst="roundRect">
            <a:avLst>
              <a:gd name="adj" fmla="val 13534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non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3476600" y="2183075"/>
            <a:ext cx="1440000" cy="5347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4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3476600" y="3247799"/>
            <a:ext cx="2448000" cy="904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Jenis-Jenis Furniture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3511606" y="2832144"/>
            <a:ext cx="270844" cy="270844"/>
          </a:xfrm>
          <a:prstGeom prst="roundRect">
            <a:avLst>
              <a:gd name="adj" fmla="val 13534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non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280100" y="3247799"/>
            <a:ext cx="2448000" cy="904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Sumber Gambar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280100" y="2183075"/>
            <a:ext cx="1440000" cy="5347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4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03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315106" y="2832144"/>
            <a:ext cx="270844" cy="270844"/>
          </a:xfrm>
          <a:prstGeom prst="roundRect">
            <a:avLst>
              <a:gd name="adj" fmla="val 13534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non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9083600" y="2183075"/>
            <a:ext cx="1440000" cy="5347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4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04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9083600" y="3247799"/>
            <a:ext cx="2448000" cy="904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Detail Tabel dalam Furniture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9118606" y="2832144"/>
            <a:ext cx="270844" cy="270844"/>
          </a:xfrm>
          <a:prstGeom prst="roundRect">
            <a:avLst>
              <a:gd name="adj" fmla="val 13534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non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60400" y="778648"/>
            <a:ext cx="5600700" cy="7716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6000">
                <a:ln w="12700">
                  <a:noFill/>
                </a:ln>
                <a:solidFill>
                  <a:srgbClr val="62CD8C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CONTENTS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673100" y="4393647"/>
            <a:ext cx="1440000" cy="5169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4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05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673100" y="5458371"/>
            <a:ext cx="2448000" cy="904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Literatur dan Sumber Belajar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708106" y="5042716"/>
            <a:ext cx="270844" cy="270844"/>
          </a:xfrm>
          <a:prstGeom prst="roundRect">
            <a:avLst>
              <a:gd name="adj" fmla="val 13534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non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3476600" y="4393647"/>
            <a:ext cx="1440000" cy="521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4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06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3476600" y="5458371"/>
            <a:ext cx="2448000" cy="904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Metode Dokumentasi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3511606" y="5042716"/>
            <a:ext cx="270844" cy="270844"/>
          </a:xfrm>
          <a:prstGeom prst="roundRect">
            <a:avLst>
              <a:gd name="adj" fmla="val 13534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non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6280100" y="5458371"/>
            <a:ext cx="2448000" cy="904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Implementasi dalam Pendidikan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6280100" y="4393647"/>
            <a:ext cx="1440000" cy="521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4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07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6315106" y="5042716"/>
            <a:ext cx="270844" cy="270844"/>
          </a:xfrm>
          <a:prstGeom prst="roundRect">
            <a:avLst>
              <a:gd name="adj" fmla="val 13534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non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331434" y="2044693"/>
            <a:ext cx="3833328" cy="2820659"/>
          </a:xfrm>
          <a:prstGeom prst="roundRect">
            <a:avLst>
              <a:gd name="adj" fmla="val 5152"/>
            </a:avLst>
          </a:pr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2667250" y="1447132"/>
            <a:ext cx="1161695" cy="1161693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2989014" y="1788308"/>
            <a:ext cx="518168" cy="479341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59014" y="2704937"/>
            <a:ext cx="5178170" cy="3189868"/>
          </a:xfrm>
          <a:prstGeom prst="roundRect">
            <a:avLst>
              <a:gd name="adj" fmla="val 515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39537" y="2824710"/>
            <a:ext cx="5017125" cy="2999621"/>
          </a:xfrm>
          <a:prstGeom prst="roundRect">
            <a:avLst>
              <a:gd name="adj" fmla="val 5152"/>
            </a:avLst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893082" y="3864992"/>
            <a:ext cx="4710034" cy="180112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Buku adalah sumber utama untuk pemahaman mendalam. Rekomendasi ini mencakup buku- buku yang relevan dengan topik pembelajaran, menawarkan penjelasan terperinci dan kajian mendalam.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93080" y="2998054"/>
            <a:ext cx="4710034" cy="82186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Rekomendasi Buku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014537" y="2044693"/>
            <a:ext cx="3833328" cy="2820659"/>
          </a:xfrm>
          <a:prstGeom prst="roundRect">
            <a:avLst>
              <a:gd name="adj" fmla="val 5152"/>
            </a:avLst>
          </a:pr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350354" y="1447132"/>
            <a:ext cx="1161695" cy="1161693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672117" y="1768895"/>
            <a:ext cx="518168" cy="518168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342117" y="2704937"/>
            <a:ext cx="5178170" cy="3189868"/>
          </a:xfrm>
          <a:prstGeom prst="roundRect">
            <a:avLst>
              <a:gd name="adj" fmla="val 515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422640" y="2824710"/>
            <a:ext cx="5017125" cy="2999621"/>
          </a:xfrm>
          <a:prstGeom prst="roundRect">
            <a:avLst>
              <a:gd name="adj" fmla="val 5152"/>
            </a:avLst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576185" y="3864992"/>
            <a:ext cx="4710034" cy="179920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Jurnal akademik penting untuk memperbarui pengetahuan terbaru. Selain memberikan hasil penelitian terbaru, jurnal ini juga membantu mengembangkan keterampilan analisis kritis.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6576183" y="2998054"/>
            <a:ext cx="4710034" cy="82186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Jurnal Akademik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759048" y="486862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Buku dan Jurnal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1">
            <a:off x="338138" y="361215"/>
            <a:ext cx="322262" cy="23167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1">
            <a:off x="490538" y="649448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1">
            <a:off x="490538" y="828120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985287" y="1659591"/>
            <a:ext cx="2382050" cy="4034118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6600000" scaled="0"/>
          </a:gra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0800000" flipH="0" flipV="0">
            <a:off x="6825057" y="1659591"/>
            <a:ext cx="2382050" cy="4034118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6600000" scaled="0"/>
          </a:gra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2981445" y="1659591"/>
            <a:ext cx="2389735" cy="6147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0800000" flipH="0" flipV="0">
            <a:off x="6820821" y="5632237"/>
            <a:ext cx="2389735" cy="61471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7" name="标题 1"/>
          <p:cNvCxnSpPr/>
          <p:nvPr/>
        </p:nvCxnSpPr>
        <p:spPr>
          <a:xfrm rot="0" flipH="0" flipV="0">
            <a:off x="2985287" y="3676650"/>
            <a:ext cx="6221426" cy="0"/>
          </a:xfrm>
          <a:prstGeom prst="line">
            <a:avLst/>
          </a:prstGeom>
          <a:noFill/>
          <a:ln w="12700" cap="sq">
            <a:solidFill>
              <a:schemeClr val="bg1">
                <a:lumMod val="75000"/>
              </a:schemeClr>
            </a:solidFill>
            <a:miter/>
          </a:ln>
        </p:spPr>
      </p:cxnSp>
      <p:sp>
        <p:nvSpPr>
          <p:cNvPr id="8" name="标题 1"/>
          <p:cNvSpPr txBox="1"/>
          <p:nvPr/>
        </p:nvSpPr>
        <p:spPr>
          <a:xfrm rot="0" flipH="0" flipV="0">
            <a:off x="4129875" y="3630213"/>
            <a:ext cx="92875" cy="92875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969251" y="3630213"/>
            <a:ext cx="92875" cy="92875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accent2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3206951" y="1984471"/>
            <a:ext cx="1936549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62CD8C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Jurnal Online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064752" y="3993270"/>
            <a:ext cx="198759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E2C90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Artikel Industri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3203802" y="2267622"/>
            <a:ext cx="1945021" cy="11023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/>
            <a:r>
              <a:rPr kumimoji="1" lang="en-US" altLang="zh-CN" sz="84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Jurnal online memberikan kemudahan akses dengan berbagai penelitian terkini. Kaya akan data dan studi kasus yang relevan, jurnal ini sangat berguna untuk referensi akademik.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064752" y="4314521"/>
            <a:ext cx="1929395" cy="11023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/>
            <a:r>
              <a:rPr kumimoji="1" lang="en-US" altLang="zh-CN" sz="84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Artikel industri memberikan wawasan tentang tren terbaru. Artikel- artikel ini biasanya ditulis oleh praktisi berpengalaman, menjadikan mereka sumber yang berharga untuk memahami aplikasi praktis.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3272862" y="3781521"/>
            <a:ext cx="1806900" cy="17697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1500">
                <a:ln w="12700">
                  <a:noFill/>
                </a:ln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6600000" scaled="0"/>
                </a:gra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968451" y="1781271"/>
            <a:ext cx="2095262" cy="17697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1500">
                <a:ln w="12700">
                  <a:noFill/>
                </a:ln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759048" y="486862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Makalah dan Artikel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1">
            <a:off x="338138" y="361215"/>
            <a:ext cx="322262" cy="23167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1">
            <a:off x="490538" y="649448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1">
            <a:off x="490538" y="828120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921533" y="1747907"/>
            <a:ext cx="1378458" cy="1370981"/>
          </a:xfrm>
          <a:prstGeom prst="roundRect">
            <a:avLst>
              <a:gd name="adj" fmla="val 10183"/>
            </a:avLst>
          </a:prstGeom>
          <a:solidFill>
            <a:schemeClr val="bg1">
              <a:lumMod val="95000"/>
            </a:schemeClr>
          </a:solidFill>
          <a:ln w="28575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879308" y="1746838"/>
            <a:ext cx="1378458" cy="1370981"/>
          </a:xfrm>
          <a:prstGeom prst="roundRect">
            <a:avLst>
              <a:gd name="adj" fmla="val 10183"/>
            </a:avLst>
          </a:prstGeom>
          <a:solidFill>
            <a:schemeClr val="accent1"/>
          </a:solidFill>
          <a:ln w="28575" cap="sq">
            <a:noFill/>
            <a:miter/>
          </a:ln>
          <a:effectLst>
            <a:outerShdw dist="254000" blurRad="508000" dir="5400000" sx="100000" sy="100000" kx="0" ky="0" algn="ctr" rotWithShape="0">
              <a:srgbClr val="000000">
                <a:alpha val="30000"/>
              </a:srgb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5" name="标题 1"/>
          <p:cNvCxnSpPr/>
          <p:nvPr/>
        </p:nvCxnSpPr>
        <p:spPr>
          <a:xfrm rot="0" flipH="0" flipV="0">
            <a:off x="3630000" y="3421390"/>
            <a:ext cx="4932000" cy="0"/>
          </a:xfrm>
          <a:prstGeom prst="line">
            <a:avLst/>
          </a:prstGeom>
          <a:noFill/>
          <a:ln w="6350" cap="sq">
            <a:solidFill>
              <a:schemeClr val="tx1">
                <a:lumMod val="50000"/>
                <a:lumOff val="50000"/>
              </a:schemeClr>
            </a:solidFill>
            <a:miter/>
            <a:headEnd type="none"/>
            <a:tailEnd type="none"/>
          </a:ln>
        </p:spPr>
      </p:cxnSp>
      <p:sp>
        <p:nvSpPr>
          <p:cNvPr id="6" name="标题 1"/>
          <p:cNvSpPr txBox="1"/>
          <p:nvPr/>
        </p:nvSpPr>
        <p:spPr>
          <a:xfrm rot="2700000" flipH="0" flipV="0">
            <a:off x="8537310" y="3390163"/>
            <a:ext cx="62455" cy="624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354838" y="2216546"/>
            <a:ext cx="427399" cy="427399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cap="sq">
            <a:solidFill>
              <a:schemeClr val="bg1"/>
            </a:solidFill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3383565" y="2171087"/>
            <a:ext cx="454395" cy="518934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tx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630762" y="3604376"/>
            <a:ext cx="3960000" cy="7332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Tutorial Visual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630762" y="4381821"/>
            <a:ext cx="3960000" cy="14379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169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Tutorial visual menyediakan metode pembelajaran interaktif. Konten yang disajikan melalui video membantu memahami konsep- konsep yang kompleks dengan lebih mudah dan menarik.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588538" y="3604376"/>
            <a:ext cx="3960000" cy="7332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Diskusi Interaktif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588538" y="4381821"/>
            <a:ext cx="3960000" cy="14379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Webinar dan diskusi interaktif memungkinkan pembelajaran yang lebih dinamis. Melalui platform ini, siswa dapat berinteraksi langsung dengan para ahli dan mendapatkan penjelasan terperinci.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2700000" flipH="0" flipV="0">
            <a:off x="3579535" y="3390163"/>
            <a:ext cx="62455" cy="624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59048" y="486862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Video dan Webinar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1">
            <a:off x="338138" y="361215"/>
            <a:ext cx="322262" cy="23167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1">
            <a:off x="490538" y="649448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1">
            <a:off x="490538" y="828120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092" t="0" r="25092" b="0"/>
          <a:stretch>
            <a:fillRect/>
          </a:stretch>
        </p:blipFill>
        <p:spPr>
          <a:xfrm rot="0" flipH="0" flipV="0">
            <a:off x="6138154" y="1124"/>
            <a:ext cx="6096000" cy="6857999"/>
          </a:xfrm>
          <a:custGeom>
            <a:avLst/>
            <a:gdLst/>
            <a:rect l="l" t="t" r="r" b="b"/>
            <a:pathLst>
              <a:path w="6096000" h="6858000">
                <a:moveTo>
                  <a:pt x="3360674" y="0"/>
                </a:moveTo>
                <a:lnTo>
                  <a:pt x="4928489" y="0"/>
                </a:lnTo>
                <a:lnTo>
                  <a:pt x="5873369" y="0"/>
                </a:lnTo>
                <a:lnTo>
                  <a:pt x="6096000" y="0"/>
                </a:lnTo>
                <a:lnTo>
                  <a:pt x="6096000" y="6857999"/>
                </a:lnTo>
                <a:lnTo>
                  <a:pt x="3360674" y="6857999"/>
                </a:lnTo>
                <a:lnTo>
                  <a:pt x="3360674" y="6382702"/>
                </a:lnTo>
                <a:lnTo>
                  <a:pt x="2259584" y="4689475"/>
                </a:lnTo>
                <a:lnTo>
                  <a:pt x="984250" y="4689475"/>
                </a:lnTo>
                <a:lnTo>
                  <a:pt x="0" y="3427984"/>
                </a:lnTo>
                <a:lnTo>
                  <a:pt x="984250" y="2172462"/>
                </a:lnTo>
                <a:lnTo>
                  <a:pt x="2259584" y="2172462"/>
                </a:lnTo>
                <a:lnTo>
                  <a:pt x="3360674" y="47529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6246507" y="1594193"/>
            <a:ext cx="2847785" cy="1152589"/>
          </a:xfrm>
          <a:custGeom>
            <a:avLst/>
            <a:gdLst/>
            <a:rect l="l" t="t" r="r" b="b"/>
            <a:pathLst>
              <a:path w="5695569" h="2305177">
                <a:moveTo>
                  <a:pt x="2503170" y="2305177"/>
                </a:moveTo>
                <a:lnTo>
                  <a:pt x="0" y="1485265"/>
                </a:lnTo>
                <a:lnTo>
                  <a:pt x="3192399" y="0"/>
                </a:lnTo>
                <a:lnTo>
                  <a:pt x="5695569" y="827786"/>
                </a:lnTo>
                <a:lnTo>
                  <a:pt x="2503170" y="230517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498097" y="0"/>
            <a:ext cx="2522982" cy="2746756"/>
          </a:xfrm>
          <a:custGeom>
            <a:avLst/>
            <a:gdLst/>
            <a:rect l="l" t="t" r="r" b="b"/>
            <a:pathLst>
              <a:path w="5045964" h="5493512">
                <a:moveTo>
                  <a:pt x="5045964" y="0"/>
                </a:moveTo>
                <a:lnTo>
                  <a:pt x="3192399" y="4016121"/>
                </a:lnTo>
                <a:lnTo>
                  <a:pt x="0" y="5493512"/>
                </a:lnTo>
                <a:lnTo>
                  <a:pt x="3014091" y="1730883"/>
                </a:lnTo>
                <a:lnTo>
                  <a:pt x="859536" y="0"/>
                </a:lnTo>
                <a:lnTo>
                  <a:pt x="50459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246507" y="4111235"/>
            <a:ext cx="2847785" cy="1152589"/>
          </a:xfrm>
          <a:custGeom>
            <a:avLst/>
            <a:gdLst/>
            <a:rect l="l" t="t" r="r" b="b"/>
            <a:pathLst>
              <a:path w="5695569" h="2305177">
                <a:moveTo>
                  <a:pt x="2503170" y="0"/>
                </a:moveTo>
                <a:lnTo>
                  <a:pt x="0" y="827786"/>
                </a:lnTo>
                <a:lnTo>
                  <a:pt x="3192399" y="2305177"/>
                </a:lnTo>
                <a:lnTo>
                  <a:pt x="5695569" y="1485265"/>
                </a:lnTo>
                <a:lnTo>
                  <a:pt x="250317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498097" y="4134682"/>
            <a:ext cx="2522982" cy="2746756"/>
          </a:xfrm>
          <a:custGeom>
            <a:avLst/>
            <a:gdLst/>
            <a:rect l="l" t="t" r="r" b="b"/>
            <a:pathLst>
              <a:path w="5045964" h="5493512">
                <a:moveTo>
                  <a:pt x="5045964" y="5493512"/>
                </a:moveTo>
                <a:lnTo>
                  <a:pt x="3192399" y="1485265"/>
                </a:lnTo>
                <a:lnTo>
                  <a:pt x="0" y="0"/>
                </a:lnTo>
                <a:lnTo>
                  <a:pt x="3014091" y="3762629"/>
                </a:lnTo>
                <a:lnTo>
                  <a:pt x="859536" y="5493512"/>
                </a:lnTo>
                <a:lnTo>
                  <a:pt x="5045964" y="54935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743494" y="1594194"/>
            <a:ext cx="2099183" cy="3669602"/>
          </a:xfrm>
          <a:custGeom>
            <a:avLst/>
            <a:gdLst/>
            <a:rect l="l" t="t" r="r" b="b"/>
            <a:pathLst>
              <a:path w="4198366" h="7339203">
                <a:moveTo>
                  <a:pt x="1005967" y="1485265"/>
                </a:moveTo>
                <a:lnTo>
                  <a:pt x="4198366" y="0"/>
                </a:lnTo>
                <a:lnTo>
                  <a:pt x="1259459" y="3667633"/>
                </a:lnTo>
                <a:lnTo>
                  <a:pt x="4198366" y="7339203"/>
                </a:lnTo>
                <a:lnTo>
                  <a:pt x="1005967" y="5861939"/>
                </a:lnTo>
                <a:lnTo>
                  <a:pt x="0" y="3667633"/>
                </a:lnTo>
                <a:lnTo>
                  <a:pt x="1005967" y="14852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37103" y="884368"/>
            <a:ext cx="1498167" cy="18604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66986" y="495351"/>
            <a:ext cx="334814" cy="838993"/>
          </a:xfrm>
          <a:custGeom>
            <a:avLst/>
            <a:gdLst>
              <a:gd name="connsiteX0" fmla="*/ 303444 w 334814"/>
              <a:gd name="connsiteY0" fmla="*/ 776254 h 838993"/>
              <a:gd name="connsiteX1" fmla="*/ 315450 w 334814"/>
              <a:gd name="connsiteY1" fmla="*/ 778635 h 838993"/>
              <a:gd name="connsiteX2" fmla="*/ 325603 w 334814"/>
              <a:gd name="connsiteY2" fmla="*/ 785448 h 838993"/>
              <a:gd name="connsiteX3" fmla="*/ 332416 w 334814"/>
              <a:gd name="connsiteY3" fmla="*/ 795602 h 838993"/>
              <a:gd name="connsiteX4" fmla="*/ 334797 w 334814"/>
              <a:gd name="connsiteY4" fmla="*/ 807607 h 838993"/>
              <a:gd name="connsiteX5" fmla="*/ 332416 w 334814"/>
              <a:gd name="connsiteY5" fmla="*/ 819613 h 838993"/>
              <a:gd name="connsiteX6" fmla="*/ 325603 w 334814"/>
              <a:gd name="connsiteY6" fmla="*/ 829799 h 838993"/>
              <a:gd name="connsiteX7" fmla="*/ 315450 w 334814"/>
              <a:gd name="connsiteY7" fmla="*/ 836612 h 838993"/>
              <a:gd name="connsiteX8" fmla="*/ 303444 w 334814"/>
              <a:gd name="connsiteY8" fmla="*/ 838993 h 838993"/>
              <a:gd name="connsiteX9" fmla="*/ 291439 w 334814"/>
              <a:gd name="connsiteY9" fmla="*/ 836612 h 838993"/>
              <a:gd name="connsiteX10" fmla="*/ 281252 w 334814"/>
              <a:gd name="connsiteY10" fmla="*/ 829799 h 838993"/>
              <a:gd name="connsiteX11" fmla="*/ 274439 w 334814"/>
              <a:gd name="connsiteY11" fmla="*/ 819613 h 838993"/>
              <a:gd name="connsiteX12" fmla="*/ 272058 w 334814"/>
              <a:gd name="connsiteY12" fmla="*/ 807607 h 838993"/>
              <a:gd name="connsiteX13" fmla="*/ 274439 w 334814"/>
              <a:gd name="connsiteY13" fmla="*/ 795602 h 838993"/>
              <a:gd name="connsiteX14" fmla="*/ 281252 w 334814"/>
              <a:gd name="connsiteY14" fmla="*/ 785448 h 838993"/>
              <a:gd name="connsiteX15" fmla="*/ 291439 w 334814"/>
              <a:gd name="connsiteY15" fmla="*/ 778635 h 838993"/>
              <a:gd name="connsiteX16" fmla="*/ 303444 w 334814"/>
              <a:gd name="connsiteY16" fmla="*/ 776254 h 838993"/>
              <a:gd name="connsiteX17" fmla="*/ 167680 w 334814"/>
              <a:gd name="connsiteY17" fmla="*/ 776254 h 838993"/>
              <a:gd name="connsiteX18" fmla="*/ 179686 w 334814"/>
              <a:gd name="connsiteY18" fmla="*/ 778635 h 838993"/>
              <a:gd name="connsiteX19" fmla="*/ 189872 w 334814"/>
              <a:gd name="connsiteY19" fmla="*/ 785448 h 838993"/>
              <a:gd name="connsiteX20" fmla="*/ 196652 w 334814"/>
              <a:gd name="connsiteY20" fmla="*/ 795602 h 838993"/>
              <a:gd name="connsiteX21" fmla="*/ 199066 w 334814"/>
              <a:gd name="connsiteY21" fmla="*/ 807607 h 838993"/>
              <a:gd name="connsiteX22" fmla="*/ 196652 w 334814"/>
              <a:gd name="connsiteY22" fmla="*/ 819613 h 838993"/>
              <a:gd name="connsiteX23" fmla="*/ 189872 w 334814"/>
              <a:gd name="connsiteY23" fmla="*/ 829799 h 838993"/>
              <a:gd name="connsiteX24" fmla="*/ 179686 w 334814"/>
              <a:gd name="connsiteY24" fmla="*/ 836612 h 838993"/>
              <a:gd name="connsiteX25" fmla="*/ 167680 w 334814"/>
              <a:gd name="connsiteY25" fmla="*/ 838993 h 838993"/>
              <a:gd name="connsiteX26" fmla="*/ 155675 w 334814"/>
              <a:gd name="connsiteY26" fmla="*/ 836612 h 838993"/>
              <a:gd name="connsiteX27" fmla="*/ 145521 w 334814"/>
              <a:gd name="connsiteY27" fmla="*/ 829799 h 838993"/>
              <a:gd name="connsiteX28" fmla="*/ 138708 w 334814"/>
              <a:gd name="connsiteY28" fmla="*/ 819613 h 838993"/>
              <a:gd name="connsiteX29" fmla="*/ 136327 w 334814"/>
              <a:gd name="connsiteY29" fmla="*/ 807607 h 838993"/>
              <a:gd name="connsiteX30" fmla="*/ 138708 w 334814"/>
              <a:gd name="connsiteY30" fmla="*/ 795602 h 838993"/>
              <a:gd name="connsiteX31" fmla="*/ 145521 w 334814"/>
              <a:gd name="connsiteY31" fmla="*/ 785448 h 838993"/>
              <a:gd name="connsiteX32" fmla="*/ 155675 w 334814"/>
              <a:gd name="connsiteY32" fmla="*/ 778635 h 838993"/>
              <a:gd name="connsiteX33" fmla="*/ 167680 w 334814"/>
              <a:gd name="connsiteY33" fmla="*/ 776254 h 838993"/>
              <a:gd name="connsiteX34" fmla="*/ 31386 w 334814"/>
              <a:gd name="connsiteY34" fmla="*/ 776254 h 838993"/>
              <a:gd name="connsiteX35" fmla="*/ 43392 w 334814"/>
              <a:gd name="connsiteY35" fmla="*/ 778635 h 838993"/>
              <a:gd name="connsiteX36" fmla="*/ 53545 w 334814"/>
              <a:gd name="connsiteY36" fmla="*/ 785448 h 838993"/>
              <a:gd name="connsiteX37" fmla="*/ 60358 w 334814"/>
              <a:gd name="connsiteY37" fmla="*/ 795602 h 838993"/>
              <a:gd name="connsiteX38" fmla="*/ 62739 w 334814"/>
              <a:gd name="connsiteY38" fmla="*/ 807607 h 838993"/>
              <a:gd name="connsiteX39" fmla="*/ 60358 w 334814"/>
              <a:gd name="connsiteY39" fmla="*/ 819613 h 838993"/>
              <a:gd name="connsiteX40" fmla="*/ 53545 w 334814"/>
              <a:gd name="connsiteY40" fmla="*/ 829799 h 838993"/>
              <a:gd name="connsiteX41" fmla="*/ 43392 w 334814"/>
              <a:gd name="connsiteY41" fmla="*/ 836612 h 838993"/>
              <a:gd name="connsiteX42" fmla="*/ 31386 w 334814"/>
              <a:gd name="connsiteY42" fmla="*/ 838993 h 838993"/>
              <a:gd name="connsiteX43" fmla="*/ 19381 w 334814"/>
              <a:gd name="connsiteY43" fmla="*/ 836612 h 838993"/>
              <a:gd name="connsiteX44" fmla="*/ 9194 w 334814"/>
              <a:gd name="connsiteY44" fmla="*/ 829799 h 838993"/>
              <a:gd name="connsiteX45" fmla="*/ 2381 w 334814"/>
              <a:gd name="connsiteY45" fmla="*/ 819613 h 838993"/>
              <a:gd name="connsiteX46" fmla="*/ 0 w 334814"/>
              <a:gd name="connsiteY46" fmla="*/ 807607 h 838993"/>
              <a:gd name="connsiteX47" fmla="*/ 2381 w 334814"/>
              <a:gd name="connsiteY47" fmla="*/ 795602 h 838993"/>
              <a:gd name="connsiteX48" fmla="*/ 9194 w 334814"/>
              <a:gd name="connsiteY48" fmla="*/ 785448 h 838993"/>
              <a:gd name="connsiteX49" fmla="*/ 19381 w 334814"/>
              <a:gd name="connsiteY49" fmla="*/ 778635 h 838993"/>
              <a:gd name="connsiteX50" fmla="*/ 31386 w 334814"/>
              <a:gd name="connsiteY50" fmla="*/ 776254 h 838993"/>
              <a:gd name="connsiteX51" fmla="*/ 303444 w 334814"/>
              <a:gd name="connsiteY51" fmla="*/ 646774 h 838993"/>
              <a:gd name="connsiteX52" fmla="*/ 315450 w 334814"/>
              <a:gd name="connsiteY52" fmla="*/ 649155 h 838993"/>
              <a:gd name="connsiteX53" fmla="*/ 325603 w 334814"/>
              <a:gd name="connsiteY53" fmla="*/ 655968 h 838993"/>
              <a:gd name="connsiteX54" fmla="*/ 332416 w 334814"/>
              <a:gd name="connsiteY54" fmla="*/ 666155 h 838993"/>
              <a:gd name="connsiteX55" fmla="*/ 334797 w 334814"/>
              <a:gd name="connsiteY55" fmla="*/ 678160 h 838993"/>
              <a:gd name="connsiteX56" fmla="*/ 332416 w 334814"/>
              <a:gd name="connsiteY56" fmla="*/ 690166 h 838993"/>
              <a:gd name="connsiteX57" fmla="*/ 325603 w 334814"/>
              <a:gd name="connsiteY57" fmla="*/ 700319 h 838993"/>
              <a:gd name="connsiteX58" fmla="*/ 315450 w 334814"/>
              <a:gd name="connsiteY58" fmla="*/ 707132 h 838993"/>
              <a:gd name="connsiteX59" fmla="*/ 303444 w 334814"/>
              <a:gd name="connsiteY59" fmla="*/ 709513 h 838993"/>
              <a:gd name="connsiteX60" fmla="*/ 291439 w 334814"/>
              <a:gd name="connsiteY60" fmla="*/ 707132 h 838993"/>
              <a:gd name="connsiteX61" fmla="*/ 281252 w 334814"/>
              <a:gd name="connsiteY61" fmla="*/ 700319 h 838993"/>
              <a:gd name="connsiteX62" fmla="*/ 274439 w 334814"/>
              <a:gd name="connsiteY62" fmla="*/ 690166 h 838993"/>
              <a:gd name="connsiteX63" fmla="*/ 272058 w 334814"/>
              <a:gd name="connsiteY63" fmla="*/ 678160 h 838993"/>
              <a:gd name="connsiteX64" fmla="*/ 274439 w 334814"/>
              <a:gd name="connsiteY64" fmla="*/ 666155 h 838993"/>
              <a:gd name="connsiteX65" fmla="*/ 281252 w 334814"/>
              <a:gd name="connsiteY65" fmla="*/ 655968 h 838993"/>
              <a:gd name="connsiteX66" fmla="*/ 291439 w 334814"/>
              <a:gd name="connsiteY66" fmla="*/ 649155 h 838993"/>
              <a:gd name="connsiteX67" fmla="*/ 303444 w 334814"/>
              <a:gd name="connsiteY67" fmla="*/ 646774 h 838993"/>
              <a:gd name="connsiteX68" fmla="*/ 167680 w 334814"/>
              <a:gd name="connsiteY68" fmla="*/ 646774 h 838993"/>
              <a:gd name="connsiteX69" fmla="*/ 179686 w 334814"/>
              <a:gd name="connsiteY69" fmla="*/ 649155 h 838993"/>
              <a:gd name="connsiteX70" fmla="*/ 189872 w 334814"/>
              <a:gd name="connsiteY70" fmla="*/ 655968 h 838993"/>
              <a:gd name="connsiteX71" fmla="*/ 196652 w 334814"/>
              <a:gd name="connsiteY71" fmla="*/ 666155 h 838993"/>
              <a:gd name="connsiteX72" fmla="*/ 199066 w 334814"/>
              <a:gd name="connsiteY72" fmla="*/ 678160 h 838993"/>
              <a:gd name="connsiteX73" fmla="*/ 196652 w 334814"/>
              <a:gd name="connsiteY73" fmla="*/ 690166 h 838993"/>
              <a:gd name="connsiteX74" fmla="*/ 189872 w 334814"/>
              <a:gd name="connsiteY74" fmla="*/ 700319 h 838993"/>
              <a:gd name="connsiteX75" fmla="*/ 179686 w 334814"/>
              <a:gd name="connsiteY75" fmla="*/ 707132 h 838993"/>
              <a:gd name="connsiteX76" fmla="*/ 167680 w 334814"/>
              <a:gd name="connsiteY76" fmla="*/ 709513 h 838993"/>
              <a:gd name="connsiteX77" fmla="*/ 155675 w 334814"/>
              <a:gd name="connsiteY77" fmla="*/ 707132 h 838993"/>
              <a:gd name="connsiteX78" fmla="*/ 145521 w 334814"/>
              <a:gd name="connsiteY78" fmla="*/ 700319 h 838993"/>
              <a:gd name="connsiteX79" fmla="*/ 138708 w 334814"/>
              <a:gd name="connsiteY79" fmla="*/ 690166 h 838993"/>
              <a:gd name="connsiteX80" fmla="*/ 136327 w 334814"/>
              <a:gd name="connsiteY80" fmla="*/ 678160 h 838993"/>
              <a:gd name="connsiteX81" fmla="*/ 138708 w 334814"/>
              <a:gd name="connsiteY81" fmla="*/ 666155 h 838993"/>
              <a:gd name="connsiteX82" fmla="*/ 145521 w 334814"/>
              <a:gd name="connsiteY82" fmla="*/ 655968 h 838993"/>
              <a:gd name="connsiteX83" fmla="*/ 155675 w 334814"/>
              <a:gd name="connsiteY83" fmla="*/ 649155 h 838993"/>
              <a:gd name="connsiteX84" fmla="*/ 167680 w 334814"/>
              <a:gd name="connsiteY84" fmla="*/ 646774 h 838993"/>
              <a:gd name="connsiteX85" fmla="*/ 31386 w 334814"/>
              <a:gd name="connsiteY85" fmla="*/ 646774 h 838993"/>
              <a:gd name="connsiteX86" fmla="*/ 43392 w 334814"/>
              <a:gd name="connsiteY86" fmla="*/ 649155 h 838993"/>
              <a:gd name="connsiteX87" fmla="*/ 53545 w 334814"/>
              <a:gd name="connsiteY87" fmla="*/ 655968 h 838993"/>
              <a:gd name="connsiteX88" fmla="*/ 60358 w 334814"/>
              <a:gd name="connsiteY88" fmla="*/ 666155 h 838993"/>
              <a:gd name="connsiteX89" fmla="*/ 62739 w 334814"/>
              <a:gd name="connsiteY89" fmla="*/ 678160 h 838993"/>
              <a:gd name="connsiteX90" fmla="*/ 60358 w 334814"/>
              <a:gd name="connsiteY90" fmla="*/ 690166 h 838993"/>
              <a:gd name="connsiteX91" fmla="*/ 53545 w 334814"/>
              <a:gd name="connsiteY91" fmla="*/ 700319 h 838993"/>
              <a:gd name="connsiteX92" fmla="*/ 43392 w 334814"/>
              <a:gd name="connsiteY92" fmla="*/ 707132 h 838993"/>
              <a:gd name="connsiteX93" fmla="*/ 31386 w 334814"/>
              <a:gd name="connsiteY93" fmla="*/ 709513 h 838993"/>
              <a:gd name="connsiteX94" fmla="*/ 19381 w 334814"/>
              <a:gd name="connsiteY94" fmla="*/ 707132 h 838993"/>
              <a:gd name="connsiteX95" fmla="*/ 9194 w 334814"/>
              <a:gd name="connsiteY95" fmla="*/ 700319 h 838993"/>
              <a:gd name="connsiteX96" fmla="*/ 2381 w 334814"/>
              <a:gd name="connsiteY96" fmla="*/ 690166 h 838993"/>
              <a:gd name="connsiteX97" fmla="*/ 0 w 334814"/>
              <a:gd name="connsiteY97" fmla="*/ 678160 h 838993"/>
              <a:gd name="connsiteX98" fmla="*/ 2381 w 334814"/>
              <a:gd name="connsiteY98" fmla="*/ 666155 h 838993"/>
              <a:gd name="connsiteX99" fmla="*/ 9194 w 334814"/>
              <a:gd name="connsiteY99" fmla="*/ 655968 h 838993"/>
              <a:gd name="connsiteX100" fmla="*/ 19381 w 334814"/>
              <a:gd name="connsiteY100" fmla="*/ 649155 h 838993"/>
              <a:gd name="connsiteX101" fmla="*/ 31386 w 334814"/>
              <a:gd name="connsiteY101" fmla="*/ 646774 h 838993"/>
              <a:gd name="connsiteX102" fmla="*/ 303444 w 334814"/>
              <a:gd name="connsiteY102" fmla="*/ 517888 h 838993"/>
              <a:gd name="connsiteX103" fmla="*/ 315450 w 334814"/>
              <a:gd name="connsiteY103" fmla="*/ 520269 h 838993"/>
              <a:gd name="connsiteX104" fmla="*/ 325603 w 334814"/>
              <a:gd name="connsiteY104" fmla="*/ 527049 h 838993"/>
              <a:gd name="connsiteX105" fmla="*/ 332416 w 334814"/>
              <a:gd name="connsiteY105" fmla="*/ 537236 h 838993"/>
              <a:gd name="connsiteX106" fmla="*/ 334797 w 334814"/>
              <a:gd name="connsiteY106" fmla="*/ 549241 h 838993"/>
              <a:gd name="connsiteX107" fmla="*/ 332416 w 334814"/>
              <a:gd name="connsiteY107" fmla="*/ 561247 h 838993"/>
              <a:gd name="connsiteX108" fmla="*/ 325603 w 334814"/>
              <a:gd name="connsiteY108" fmla="*/ 571433 h 838993"/>
              <a:gd name="connsiteX109" fmla="*/ 315450 w 334814"/>
              <a:gd name="connsiteY109" fmla="*/ 578213 h 838993"/>
              <a:gd name="connsiteX110" fmla="*/ 303444 w 334814"/>
              <a:gd name="connsiteY110" fmla="*/ 580627 h 838993"/>
              <a:gd name="connsiteX111" fmla="*/ 291439 w 334814"/>
              <a:gd name="connsiteY111" fmla="*/ 578213 h 838993"/>
              <a:gd name="connsiteX112" fmla="*/ 281252 w 334814"/>
              <a:gd name="connsiteY112" fmla="*/ 571433 h 838993"/>
              <a:gd name="connsiteX113" fmla="*/ 274439 w 334814"/>
              <a:gd name="connsiteY113" fmla="*/ 561247 h 838993"/>
              <a:gd name="connsiteX114" fmla="*/ 272058 w 334814"/>
              <a:gd name="connsiteY114" fmla="*/ 549241 h 838993"/>
              <a:gd name="connsiteX115" fmla="*/ 274439 w 334814"/>
              <a:gd name="connsiteY115" fmla="*/ 537236 h 838993"/>
              <a:gd name="connsiteX116" fmla="*/ 281252 w 334814"/>
              <a:gd name="connsiteY116" fmla="*/ 527049 h 838993"/>
              <a:gd name="connsiteX117" fmla="*/ 291439 w 334814"/>
              <a:gd name="connsiteY117" fmla="*/ 520269 h 838993"/>
              <a:gd name="connsiteX118" fmla="*/ 303444 w 334814"/>
              <a:gd name="connsiteY118" fmla="*/ 517888 h 838993"/>
              <a:gd name="connsiteX119" fmla="*/ 167680 w 334814"/>
              <a:gd name="connsiteY119" fmla="*/ 517888 h 838993"/>
              <a:gd name="connsiteX120" fmla="*/ 179686 w 334814"/>
              <a:gd name="connsiteY120" fmla="*/ 520269 h 838993"/>
              <a:gd name="connsiteX121" fmla="*/ 189872 w 334814"/>
              <a:gd name="connsiteY121" fmla="*/ 527049 h 838993"/>
              <a:gd name="connsiteX122" fmla="*/ 196652 w 334814"/>
              <a:gd name="connsiteY122" fmla="*/ 537236 h 838993"/>
              <a:gd name="connsiteX123" fmla="*/ 199066 w 334814"/>
              <a:gd name="connsiteY123" fmla="*/ 549241 h 838993"/>
              <a:gd name="connsiteX124" fmla="*/ 196652 w 334814"/>
              <a:gd name="connsiteY124" fmla="*/ 561247 h 838993"/>
              <a:gd name="connsiteX125" fmla="*/ 189872 w 334814"/>
              <a:gd name="connsiteY125" fmla="*/ 571433 h 838993"/>
              <a:gd name="connsiteX126" fmla="*/ 179686 w 334814"/>
              <a:gd name="connsiteY126" fmla="*/ 578213 h 838993"/>
              <a:gd name="connsiteX127" fmla="*/ 167680 w 334814"/>
              <a:gd name="connsiteY127" fmla="*/ 580627 h 838993"/>
              <a:gd name="connsiteX128" fmla="*/ 155675 w 334814"/>
              <a:gd name="connsiteY128" fmla="*/ 578213 h 838993"/>
              <a:gd name="connsiteX129" fmla="*/ 145521 w 334814"/>
              <a:gd name="connsiteY129" fmla="*/ 571433 h 838993"/>
              <a:gd name="connsiteX130" fmla="*/ 138708 w 334814"/>
              <a:gd name="connsiteY130" fmla="*/ 561247 h 838993"/>
              <a:gd name="connsiteX131" fmla="*/ 136327 w 334814"/>
              <a:gd name="connsiteY131" fmla="*/ 549241 h 838993"/>
              <a:gd name="connsiteX132" fmla="*/ 138708 w 334814"/>
              <a:gd name="connsiteY132" fmla="*/ 537236 h 838993"/>
              <a:gd name="connsiteX133" fmla="*/ 145521 w 334814"/>
              <a:gd name="connsiteY133" fmla="*/ 527049 h 838993"/>
              <a:gd name="connsiteX134" fmla="*/ 155675 w 334814"/>
              <a:gd name="connsiteY134" fmla="*/ 520269 h 838993"/>
              <a:gd name="connsiteX135" fmla="*/ 167680 w 334814"/>
              <a:gd name="connsiteY135" fmla="*/ 517888 h 838993"/>
              <a:gd name="connsiteX136" fmla="*/ 31386 w 334814"/>
              <a:gd name="connsiteY136" fmla="*/ 517888 h 838993"/>
              <a:gd name="connsiteX137" fmla="*/ 43392 w 334814"/>
              <a:gd name="connsiteY137" fmla="*/ 520269 h 838993"/>
              <a:gd name="connsiteX138" fmla="*/ 53545 w 334814"/>
              <a:gd name="connsiteY138" fmla="*/ 527049 h 838993"/>
              <a:gd name="connsiteX139" fmla="*/ 60358 w 334814"/>
              <a:gd name="connsiteY139" fmla="*/ 537236 h 838993"/>
              <a:gd name="connsiteX140" fmla="*/ 62739 w 334814"/>
              <a:gd name="connsiteY140" fmla="*/ 549241 h 838993"/>
              <a:gd name="connsiteX141" fmla="*/ 60358 w 334814"/>
              <a:gd name="connsiteY141" fmla="*/ 561247 h 838993"/>
              <a:gd name="connsiteX142" fmla="*/ 53545 w 334814"/>
              <a:gd name="connsiteY142" fmla="*/ 571433 h 838993"/>
              <a:gd name="connsiteX143" fmla="*/ 43392 w 334814"/>
              <a:gd name="connsiteY143" fmla="*/ 578213 h 838993"/>
              <a:gd name="connsiteX144" fmla="*/ 31386 w 334814"/>
              <a:gd name="connsiteY144" fmla="*/ 580627 h 838993"/>
              <a:gd name="connsiteX145" fmla="*/ 19381 w 334814"/>
              <a:gd name="connsiteY145" fmla="*/ 578213 h 838993"/>
              <a:gd name="connsiteX146" fmla="*/ 9194 w 334814"/>
              <a:gd name="connsiteY146" fmla="*/ 571433 h 838993"/>
              <a:gd name="connsiteX147" fmla="*/ 2381 w 334814"/>
              <a:gd name="connsiteY147" fmla="*/ 561247 h 838993"/>
              <a:gd name="connsiteX148" fmla="*/ 0 w 334814"/>
              <a:gd name="connsiteY148" fmla="*/ 549241 h 838993"/>
              <a:gd name="connsiteX149" fmla="*/ 2381 w 334814"/>
              <a:gd name="connsiteY149" fmla="*/ 537236 h 838993"/>
              <a:gd name="connsiteX150" fmla="*/ 9194 w 334814"/>
              <a:gd name="connsiteY150" fmla="*/ 527049 h 838993"/>
              <a:gd name="connsiteX151" fmla="*/ 19381 w 334814"/>
              <a:gd name="connsiteY151" fmla="*/ 520269 h 838993"/>
              <a:gd name="connsiteX152" fmla="*/ 31386 w 334814"/>
              <a:gd name="connsiteY152" fmla="*/ 517888 h 838993"/>
              <a:gd name="connsiteX153" fmla="*/ 303444 w 334814"/>
              <a:gd name="connsiteY153" fmla="*/ 388408 h 838993"/>
              <a:gd name="connsiteX154" fmla="*/ 315450 w 334814"/>
              <a:gd name="connsiteY154" fmla="*/ 390789 h 838993"/>
              <a:gd name="connsiteX155" fmla="*/ 325603 w 334814"/>
              <a:gd name="connsiteY155" fmla="*/ 397602 h 838993"/>
              <a:gd name="connsiteX156" fmla="*/ 332416 w 334814"/>
              <a:gd name="connsiteY156" fmla="*/ 407756 h 838993"/>
              <a:gd name="connsiteX157" fmla="*/ 334797 w 334814"/>
              <a:gd name="connsiteY157" fmla="*/ 419761 h 838993"/>
              <a:gd name="connsiteX158" fmla="*/ 332416 w 334814"/>
              <a:gd name="connsiteY158" fmla="*/ 431767 h 838993"/>
              <a:gd name="connsiteX159" fmla="*/ 325603 w 334814"/>
              <a:gd name="connsiteY159" fmla="*/ 441953 h 838993"/>
              <a:gd name="connsiteX160" fmla="*/ 315450 w 334814"/>
              <a:gd name="connsiteY160" fmla="*/ 448766 h 838993"/>
              <a:gd name="connsiteX161" fmla="*/ 303444 w 334814"/>
              <a:gd name="connsiteY161" fmla="*/ 451147 h 838993"/>
              <a:gd name="connsiteX162" fmla="*/ 291439 w 334814"/>
              <a:gd name="connsiteY162" fmla="*/ 448766 h 838993"/>
              <a:gd name="connsiteX163" fmla="*/ 281252 w 334814"/>
              <a:gd name="connsiteY163" fmla="*/ 441953 h 838993"/>
              <a:gd name="connsiteX164" fmla="*/ 274439 w 334814"/>
              <a:gd name="connsiteY164" fmla="*/ 431767 h 838993"/>
              <a:gd name="connsiteX165" fmla="*/ 272058 w 334814"/>
              <a:gd name="connsiteY165" fmla="*/ 419761 h 838993"/>
              <a:gd name="connsiteX166" fmla="*/ 274439 w 334814"/>
              <a:gd name="connsiteY166" fmla="*/ 407756 h 838993"/>
              <a:gd name="connsiteX167" fmla="*/ 281252 w 334814"/>
              <a:gd name="connsiteY167" fmla="*/ 397602 h 838993"/>
              <a:gd name="connsiteX168" fmla="*/ 291439 w 334814"/>
              <a:gd name="connsiteY168" fmla="*/ 390789 h 838993"/>
              <a:gd name="connsiteX169" fmla="*/ 303444 w 334814"/>
              <a:gd name="connsiteY169" fmla="*/ 388408 h 838993"/>
              <a:gd name="connsiteX170" fmla="*/ 167680 w 334814"/>
              <a:gd name="connsiteY170" fmla="*/ 388408 h 838993"/>
              <a:gd name="connsiteX171" fmla="*/ 179686 w 334814"/>
              <a:gd name="connsiteY171" fmla="*/ 390789 h 838993"/>
              <a:gd name="connsiteX172" fmla="*/ 189872 w 334814"/>
              <a:gd name="connsiteY172" fmla="*/ 397602 h 838993"/>
              <a:gd name="connsiteX173" fmla="*/ 196652 w 334814"/>
              <a:gd name="connsiteY173" fmla="*/ 407756 h 838993"/>
              <a:gd name="connsiteX174" fmla="*/ 199066 w 334814"/>
              <a:gd name="connsiteY174" fmla="*/ 419761 h 838993"/>
              <a:gd name="connsiteX175" fmla="*/ 196652 w 334814"/>
              <a:gd name="connsiteY175" fmla="*/ 431767 h 838993"/>
              <a:gd name="connsiteX176" fmla="*/ 189872 w 334814"/>
              <a:gd name="connsiteY176" fmla="*/ 441953 h 838993"/>
              <a:gd name="connsiteX177" fmla="*/ 179686 w 334814"/>
              <a:gd name="connsiteY177" fmla="*/ 448766 h 838993"/>
              <a:gd name="connsiteX178" fmla="*/ 167680 w 334814"/>
              <a:gd name="connsiteY178" fmla="*/ 451147 h 838993"/>
              <a:gd name="connsiteX179" fmla="*/ 155675 w 334814"/>
              <a:gd name="connsiteY179" fmla="*/ 448766 h 838993"/>
              <a:gd name="connsiteX180" fmla="*/ 145521 w 334814"/>
              <a:gd name="connsiteY180" fmla="*/ 441953 h 838993"/>
              <a:gd name="connsiteX181" fmla="*/ 138708 w 334814"/>
              <a:gd name="connsiteY181" fmla="*/ 431767 h 838993"/>
              <a:gd name="connsiteX182" fmla="*/ 136327 w 334814"/>
              <a:gd name="connsiteY182" fmla="*/ 419761 h 838993"/>
              <a:gd name="connsiteX183" fmla="*/ 138708 w 334814"/>
              <a:gd name="connsiteY183" fmla="*/ 407756 h 838993"/>
              <a:gd name="connsiteX184" fmla="*/ 145521 w 334814"/>
              <a:gd name="connsiteY184" fmla="*/ 397602 h 838993"/>
              <a:gd name="connsiteX185" fmla="*/ 155675 w 334814"/>
              <a:gd name="connsiteY185" fmla="*/ 390789 h 838993"/>
              <a:gd name="connsiteX186" fmla="*/ 167680 w 334814"/>
              <a:gd name="connsiteY186" fmla="*/ 388408 h 838993"/>
              <a:gd name="connsiteX187" fmla="*/ 31386 w 334814"/>
              <a:gd name="connsiteY187" fmla="*/ 388408 h 838993"/>
              <a:gd name="connsiteX188" fmla="*/ 43392 w 334814"/>
              <a:gd name="connsiteY188" fmla="*/ 390789 h 838993"/>
              <a:gd name="connsiteX189" fmla="*/ 53545 w 334814"/>
              <a:gd name="connsiteY189" fmla="*/ 397602 h 838993"/>
              <a:gd name="connsiteX190" fmla="*/ 60358 w 334814"/>
              <a:gd name="connsiteY190" fmla="*/ 407756 h 838993"/>
              <a:gd name="connsiteX191" fmla="*/ 62739 w 334814"/>
              <a:gd name="connsiteY191" fmla="*/ 419761 h 838993"/>
              <a:gd name="connsiteX192" fmla="*/ 60358 w 334814"/>
              <a:gd name="connsiteY192" fmla="*/ 431767 h 838993"/>
              <a:gd name="connsiteX193" fmla="*/ 53545 w 334814"/>
              <a:gd name="connsiteY193" fmla="*/ 441953 h 838993"/>
              <a:gd name="connsiteX194" fmla="*/ 43392 w 334814"/>
              <a:gd name="connsiteY194" fmla="*/ 448766 h 838993"/>
              <a:gd name="connsiteX195" fmla="*/ 31386 w 334814"/>
              <a:gd name="connsiteY195" fmla="*/ 451147 h 838993"/>
              <a:gd name="connsiteX196" fmla="*/ 19381 w 334814"/>
              <a:gd name="connsiteY196" fmla="*/ 448766 h 838993"/>
              <a:gd name="connsiteX197" fmla="*/ 9194 w 334814"/>
              <a:gd name="connsiteY197" fmla="*/ 441953 h 838993"/>
              <a:gd name="connsiteX198" fmla="*/ 2381 w 334814"/>
              <a:gd name="connsiteY198" fmla="*/ 431767 h 838993"/>
              <a:gd name="connsiteX199" fmla="*/ 0 w 334814"/>
              <a:gd name="connsiteY199" fmla="*/ 419761 h 838993"/>
              <a:gd name="connsiteX200" fmla="*/ 2381 w 334814"/>
              <a:gd name="connsiteY200" fmla="*/ 407756 h 838993"/>
              <a:gd name="connsiteX201" fmla="*/ 9194 w 334814"/>
              <a:gd name="connsiteY201" fmla="*/ 397602 h 838993"/>
              <a:gd name="connsiteX202" fmla="*/ 19381 w 334814"/>
              <a:gd name="connsiteY202" fmla="*/ 390789 h 838993"/>
              <a:gd name="connsiteX203" fmla="*/ 31386 w 334814"/>
              <a:gd name="connsiteY203" fmla="*/ 388408 h 838993"/>
              <a:gd name="connsiteX204" fmla="*/ 164406 w 334814"/>
              <a:gd name="connsiteY204" fmla="*/ 259358 h 838993"/>
              <a:gd name="connsiteX205" fmla="*/ 176576 w 334814"/>
              <a:gd name="connsiteY205" fmla="*/ 260548 h 838993"/>
              <a:gd name="connsiteX206" fmla="*/ 187391 w 334814"/>
              <a:gd name="connsiteY206" fmla="*/ 266303 h 838993"/>
              <a:gd name="connsiteX207" fmla="*/ 195163 w 334814"/>
              <a:gd name="connsiteY207" fmla="*/ 275762 h 838993"/>
              <a:gd name="connsiteX208" fmla="*/ 198702 w 334814"/>
              <a:gd name="connsiteY208" fmla="*/ 287470 h 838993"/>
              <a:gd name="connsiteX209" fmla="*/ 197512 w 334814"/>
              <a:gd name="connsiteY209" fmla="*/ 299640 h 838993"/>
              <a:gd name="connsiteX210" fmla="*/ 191757 w 334814"/>
              <a:gd name="connsiteY210" fmla="*/ 310455 h 838993"/>
              <a:gd name="connsiteX211" fmla="*/ 182298 w 334814"/>
              <a:gd name="connsiteY211" fmla="*/ 318227 h 838993"/>
              <a:gd name="connsiteX212" fmla="*/ 170590 w 334814"/>
              <a:gd name="connsiteY212" fmla="*/ 321766 h 838993"/>
              <a:gd name="connsiteX213" fmla="*/ 158419 w 334814"/>
              <a:gd name="connsiteY213" fmla="*/ 320576 h 838993"/>
              <a:gd name="connsiteX214" fmla="*/ 147605 w 334814"/>
              <a:gd name="connsiteY214" fmla="*/ 314821 h 838993"/>
              <a:gd name="connsiteX215" fmla="*/ 139832 w 334814"/>
              <a:gd name="connsiteY215" fmla="*/ 305362 h 838993"/>
              <a:gd name="connsiteX216" fmla="*/ 136294 w 334814"/>
              <a:gd name="connsiteY216" fmla="*/ 293654 h 838993"/>
              <a:gd name="connsiteX217" fmla="*/ 137484 w 334814"/>
              <a:gd name="connsiteY217" fmla="*/ 281483 h 838993"/>
              <a:gd name="connsiteX218" fmla="*/ 143239 w 334814"/>
              <a:gd name="connsiteY218" fmla="*/ 270669 h 838993"/>
              <a:gd name="connsiteX219" fmla="*/ 152698 w 334814"/>
              <a:gd name="connsiteY219" fmla="*/ 262896 h 838993"/>
              <a:gd name="connsiteX220" fmla="*/ 164406 w 334814"/>
              <a:gd name="connsiteY220" fmla="*/ 259358 h 838993"/>
              <a:gd name="connsiteX221" fmla="*/ 305660 w 334814"/>
              <a:gd name="connsiteY221" fmla="*/ 258994 h 838993"/>
              <a:gd name="connsiteX222" fmla="*/ 317467 w 334814"/>
              <a:gd name="connsiteY222" fmla="*/ 262235 h 838993"/>
              <a:gd name="connsiteX223" fmla="*/ 327157 w 334814"/>
              <a:gd name="connsiteY223" fmla="*/ 269742 h 838993"/>
              <a:gd name="connsiteX224" fmla="*/ 333209 w 334814"/>
              <a:gd name="connsiteY224" fmla="*/ 280359 h 838993"/>
              <a:gd name="connsiteX225" fmla="*/ 334731 w 334814"/>
              <a:gd name="connsiteY225" fmla="*/ 292530 h 838993"/>
              <a:gd name="connsiteX226" fmla="*/ 331523 w 334814"/>
              <a:gd name="connsiteY226" fmla="*/ 304337 h 838993"/>
              <a:gd name="connsiteX227" fmla="*/ 324015 w 334814"/>
              <a:gd name="connsiteY227" fmla="*/ 313994 h 838993"/>
              <a:gd name="connsiteX228" fmla="*/ 313366 w 334814"/>
              <a:gd name="connsiteY228" fmla="*/ 320046 h 838993"/>
              <a:gd name="connsiteX229" fmla="*/ 301228 w 334814"/>
              <a:gd name="connsiteY229" fmla="*/ 321568 h 838993"/>
              <a:gd name="connsiteX230" fmla="*/ 289421 w 334814"/>
              <a:gd name="connsiteY230" fmla="*/ 318360 h 838993"/>
              <a:gd name="connsiteX231" fmla="*/ 279764 w 334814"/>
              <a:gd name="connsiteY231" fmla="*/ 310852 h 838993"/>
              <a:gd name="connsiteX232" fmla="*/ 273678 w 334814"/>
              <a:gd name="connsiteY232" fmla="*/ 300203 h 838993"/>
              <a:gd name="connsiteX233" fmla="*/ 272157 w 334814"/>
              <a:gd name="connsiteY233" fmla="*/ 288065 h 838993"/>
              <a:gd name="connsiteX234" fmla="*/ 275398 w 334814"/>
              <a:gd name="connsiteY234" fmla="*/ 276258 h 838993"/>
              <a:gd name="connsiteX235" fmla="*/ 282905 w 334814"/>
              <a:gd name="connsiteY235" fmla="*/ 266601 h 838993"/>
              <a:gd name="connsiteX236" fmla="*/ 293522 w 334814"/>
              <a:gd name="connsiteY236" fmla="*/ 260515 h 838993"/>
              <a:gd name="connsiteX237" fmla="*/ 305660 w 334814"/>
              <a:gd name="connsiteY237" fmla="*/ 258994 h 838993"/>
              <a:gd name="connsiteX238" fmla="*/ 33602 w 334814"/>
              <a:gd name="connsiteY238" fmla="*/ 258994 h 838993"/>
              <a:gd name="connsiteX239" fmla="*/ 45409 w 334814"/>
              <a:gd name="connsiteY239" fmla="*/ 262235 h 838993"/>
              <a:gd name="connsiteX240" fmla="*/ 55100 w 334814"/>
              <a:gd name="connsiteY240" fmla="*/ 269742 h 838993"/>
              <a:gd name="connsiteX241" fmla="*/ 61152 w 334814"/>
              <a:gd name="connsiteY241" fmla="*/ 280359 h 838993"/>
              <a:gd name="connsiteX242" fmla="*/ 62673 w 334814"/>
              <a:gd name="connsiteY242" fmla="*/ 292530 h 838993"/>
              <a:gd name="connsiteX243" fmla="*/ 59432 w 334814"/>
              <a:gd name="connsiteY243" fmla="*/ 304337 h 838993"/>
              <a:gd name="connsiteX244" fmla="*/ 51925 w 334814"/>
              <a:gd name="connsiteY244" fmla="*/ 313994 h 838993"/>
              <a:gd name="connsiteX245" fmla="*/ 41308 w 334814"/>
              <a:gd name="connsiteY245" fmla="*/ 320046 h 838993"/>
              <a:gd name="connsiteX246" fmla="*/ 29171 w 334814"/>
              <a:gd name="connsiteY246" fmla="*/ 321601 h 838993"/>
              <a:gd name="connsiteX247" fmla="*/ 17364 w 334814"/>
              <a:gd name="connsiteY247" fmla="*/ 318359 h 838993"/>
              <a:gd name="connsiteX248" fmla="*/ 7673 w 334814"/>
              <a:gd name="connsiteY248" fmla="*/ 310852 h 838993"/>
              <a:gd name="connsiteX249" fmla="*/ 1621 w 334814"/>
              <a:gd name="connsiteY249" fmla="*/ 300202 h 838993"/>
              <a:gd name="connsiteX250" fmla="*/ 99 w 334814"/>
              <a:gd name="connsiteY250" fmla="*/ 288065 h 838993"/>
              <a:gd name="connsiteX251" fmla="*/ 3341 w 334814"/>
              <a:gd name="connsiteY251" fmla="*/ 276258 h 838993"/>
              <a:gd name="connsiteX252" fmla="*/ 10815 w 334814"/>
              <a:gd name="connsiteY252" fmla="*/ 266600 h 838993"/>
              <a:gd name="connsiteX253" fmla="*/ 21465 w 334814"/>
              <a:gd name="connsiteY253" fmla="*/ 260548 h 838993"/>
              <a:gd name="connsiteX254" fmla="*/ 33602 w 334814"/>
              <a:gd name="connsiteY254" fmla="*/ 258994 h 838993"/>
              <a:gd name="connsiteX255" fmla="*/ 303444 w 334814"/>
              <a:gd name="connsiteY255" fmla="*/ 129447 h 838993"/>
              <a:gd name="connsiteX256" fmla="*/ 334797 w 334814"/>
              <a:gd name="connsiteY256" fmla="*/ 160833 h 838993"/>
              <a:gd name="connsiteX257" fmla="*/ 303444 w 334814"/>
              <a:gd name="connsiteY257" fmla="*/ 192186 h 838993"/>
              <a:gd name="connsiteX258" fmla="*/ 272058 w 334814"/>
              <a:gd name="connsiteY258" fmla="*/ 160833 h 838993"/>
              <a:gd name="connsiteX259" fmla="*/ 303444 w 334814"/>
              <a:gd name="connsiteY259" fmla="*/ 129447 h 838993"/>
              <a:gd name="connsiteX260" fmla="*/ 167680 w 334814"/>
              <a:gd name="connsiteY260" fmla="*/ 129447 h 838993"/>
              <a:gd name="connsiteX261" fmla="*/ 199066 w 334814"/>
              <a:gd name="connsiteY261" fmla="*/ 160833 h 838993"/>
              <a:gd name="connsiteX262" fmla="*/ 167680 w 334814"/>
              <a:gd name="connsiteY262" fmla="*/ 192186 h 838993"/>
              <a:gd name="connsiteX263" fmla="*/ 136327 w 334814"/>
              <a:gd name="connsiteY263" fmla="*/ 160833 h 838993"/>
              <a:gd name="connsiteX264" fmla="*/ 167680 w 334814"/>
              <a:gd name="connsiteY264" fmla="*/ 129447 h 838993"/>
              <a:gd name="connsiteX265" fmla="*/ 31386 w 334814"/>
              <a:gd name="connsiteY265" fmla="*/ 129447 h 838993"/>
              <a:gd name="connsiteX266" fmla="*/ 62739 w 334814"/>
              <a:gd name="connsiteY266" fmla="*/ 160833 h 838993"/>
              <a:gd name="connsiteX267" fmla="*/ 31386 w 334814"/>
              <a:gd name="connsiteY267" fmla="*/ 192186 h 838993"/>
              <a:gd name="connsiteX268" fmla="*/ 0 w 334814"/>
              <a:gd name="connsiteY268" fmla="*/ 160833 h 838993"/>
              <a:gd name="connsiteX269" fmla="*/ 31386 w 334814"/>
              <a:gd name="connsiteY269" fmla="*/ 129447 h 838993"/>
              <a:gd name="connsiteX270" fmla="*/ 303444 w 334814"/>
              <a:gd name="connsiteY270" fmla="*/ 0 h 838993"/>
              <a:gd name="connsiteX271" fmla="*/ 334797 w 334814"/>
              <a:gd name="connsiteY271" fmla="*/ 31353 h 838993"/>
              <a:gd name="connsiteX272" fmla="*/ 303444 w 334814"/>
              <a:gd name="connsiteY272" fmla="*/ 62739 h 838993"/>
              <a:gd name="connsiteX273" fmla="*/ 272058 w 334814"/>
              <a:gd name="connsiteY273" fmla="*/ 31353 h 838993"/>
              <a:gd name="connsiteX274" fmla="*/ 303444 w 334814"/>
              <a:gd name="connsiteY274" fmla="*/ 0 h 838993"/>
              <a:gd name="connsiteX275" fmla="*/ 167680 w 334814"/>
              <a:gd name="connsiteY275" fmla="*/ 0 h 838993"/>
              <a:gd name="connsiteX276" fmla="*/ 199066 w 334814"/>
              <a:gd name="connsiteY276" fmla="*/ 31353 h 838993"/>
              <a:gd name="connsiteX277" fmla="*/ 167680 w 334814"/>
              <a:gd name="connsiteY277" fmla="*/ 62739 h 838993"/>
              <a:gd name="connsiteX278" fmla="*/ 136327 w 334814"/>
              <a:gd name="connsiteY278" fmla="*/ 31353 h 838993"/>
              <a:gd name="connsiteX279" fmla="*/ 167680 w 334814"/>
              <a:gd name="connsiteY279" fmla="*/ 0 h 838993"/>
              <a:gd name="connsiteX280" fmla="*/ 31386 w 334814"/>
              <a:gd name="connsiteY280" fmla="*/ 0 h 838993"/>
              <a:gd name="connsiteX281" fmla="*/ 62739 w 334814"/>
              <a:gd name="connsiteY281" fmla="*/ 31353 h 838993"/>
              <a:gd name="connsiteX282" fmla="*/ 31386 w 334814"/>
              <a:gd name="connsiteY282" fmla="*/ 62739 h 838993"/>
              <a:gd name="connsiteX283" fmla="*/ 0 w 334814"/>
              <a:gd name="connsiteY283" fmla="*/ 31353 h 838993"/>
              <a:gd name="connsiteX284" fmla="*/ 31386 w 334814"/>
              <a:gd name="connsiteY284" fmla="*/ 0 h 838993"/>
            </a:gdLst>
            <a:rect l="l" t="t" r="r" b="b"/>
            <a:pathLst>
              <a:path w="334814" h="838993">
                <a:moveTo>
                  <a:pt x="303444" y="776254"/>
                </a:moveTo>
                <a:cubicBezTo>
                  <a:pt x="307578" y="776254"/>
                  <a:pt x="311580" y="777048"/>
                  <a:pt x="315450" y="778635"/>
                </a:cubicBezTo>
                <a:cubicBezTo>
                  <a:pt x="319286" y="780223"/>
                  <a:pt x="322660" y="782505"/>
                  <a:pt x="325603" y="785448"/>
                </a:cubicBezTo>
                <a:cubicBezTo>
                  <a:pt x="328547" y="788392"/>
                  <a:pt x="330829" y="791765"/>
                  <a:pt x="332416" y="795602"/>
                </a:cubicBezTo>
                <a:cubicBezTo>
                  <a:pt x="334004" y="799471"/>
                  <a:pt x="334797" y="803473"/>
                  <a:pt x="334797" y="807607"/>
                </a:cubicBezTo>
                <a:cubicBezTo>
                  <a:pt x="334797" y="811774"/>
                  <a:pt x="334004" y="815776"/>
                  <a:pt x="332416" y="819613"/>
                </a:cubicBezTo>
                <a:cubicBezTo>
                  <a:pt x="330829" y="823449"/>
                  <a:pt x="328547" y="826856"/>
                  <a:pt x="325603" y="829799"/>
                </a:cubicBezTo>
                <a:cubicBezTo>
                  <a:pt x="322660" y="832743"/>
                  <a:pt x="319286" y="834992"/>
                  <a:pt x="315450" y="836612"/>
                </a:cubicBezTo>
                <a:cubicBezTo>
                  <a:pt x="311580" y="838200"/>
                  <a:pt x="307578" y="838993"/>
                  <a:pt x="303444" y="838993"/>
                </a:cubicBezTo>
                <a:cubicBezTo>
                  <a:pt x="299277" y="838993"/>
                  <a:pt x="295275" y="838200"/>
                  <a:pt x="291439" y="836612"/>
                </a:cubicBezTo>
                <a:cubicBezTo>
                  <a:pt x="287569" y="834992"/>
                  <a:pt x="284196" y="832743"/>
                  <a:pt x="281252" y="829799"/>
                </a:cubicBezTo>
                <a:cubicBezTo>
                  <a:pt x="278309" y="826856"/>
                  <a:pt x="276027" y="823449"/>
                  <a:pt x="274439" y="819613"/>
                </a:cubicBezTo>
                <a:cubicBezTo>
                  <a:pt x="272852" y="815776"/>
                  <a:pt x="272058" y="811774"/>
                  <a:pt x="272058" y="807607"/>
                </a:cubicBezTo>
                <a:cubicBezTo>
                  <a:pt x="272058" y="803473"/>
                  <a:pt x="272852" y="799471"/>
                  <a:pt x="274439" y="795602"/>
                </a:cubicBezTo>
                <a:cubicBezTo>
                  <a:pt x="276027" y="791765"/>
                  <a:pt x="278309" y="788392"/>
                  <a:pt x="281252" y="785448"/>
                </a:cubicBezTo>
                <a:cubicBezTo>
                  <a:pt x="284196" y="782505"/>
                  <a:pt x="287569" y="780223"/>
                  <a:pt x="291439" y="778635"/>
                </a:cubicBezTo>
                <a:cubicBezTo>
                  <a:pt x="295275" y="777048"/>
                  <a:pt x="299277" y="776254"/>
                  <a:pt x="303444" y="776254"/>
                </a:cubicBezTo>
                <a:close/>
                <a:moveTo>
                  <a:pt x="167680" y="776254"/>
                </a:moveTo>
                <a:cubicBezTo>
                  <a:pt x="171847" y="776254"/>
                  <a:pt x="175849" y="777048"/>
                  <a:pt x="179686" y="778635"/>
                </a:cubicBezTo>
                <a:cubicBezTo>
                  <a:pt x="183522" y="780223"/>
                  <a:pt x="186929" y="782505"/>
                  <a:pt x="189872" y="785448"/>
                </a:cubicBezTo>
                <a:cubicBezTo>
                  <a:pt x="192816" y="788392"/>
                  <a:pt x="195065" y="791765"/>
                  <a:pt x="196652" y="795602"/>
                </a:cubicBezTo>
                <a:cubicBezTo>
                  <a:pt x="198273" y="799471"/>
                  <a:pt x="199066" y="803473"/>
                  <a:pt x="199066" y="807607"/>
                </a:cubicBezTo>
                <a:cubicBezTo>
                  <a:pt x="199066" y="811774"/>
                  <a:pt x="198273" y="815776"/>
                  <a:pt x="196652" y="819613"/>
                </a:cubicBezTo>
                <a:cubicBezTo>
                  <a:pt x="195065" y="823449"/>
                  <a:pt x="192816" y="826856"/>
                  <a:pt x="189872" y="829799"/>
                </a:cubicBezTo>
                <a:cubicBezTo>
                  <a:pt x="186929" y="832743"/>
                  <a:pt x="183522" y="834992"/>
                  <a:pt x="179686" y="836612"/>
                </a:cubicBezTo>
                <a:cubicBezTo>
                  <a:pt x="175849" y="838200"/>
                  <a:pt x="171847" y="838993"/>
                  <a:pt x="167680" y="838993"/>
                </a:cubicBezTo>
                <a:cubicBezTo>
                  <a:pt x="163513" y="838993"/>
                  <a:pt x="159511" y="838200"/>
                  <a:pt x="155675" y="836612"/>
                </a:cubicBezTo>
                <a:cubicBezTo>
                  <a:pt x="151838" y="834992"/>
                  <a:pt x="148432" y="832743"/>
                  <a:pt x="145521" y="829799"/>
                </a:cubicBezTo>
                <a:cubicBezTo>
                  <a:pt x="142578" y="826856"/>
                  <a:pt x="140296" y="823449"/>
                  <a:pt x="138708" y="819613"/>
                </a:cubicBezTo>
                <a:cubicBezTo>
                  <a:pt x="137121" y="815776"/>
                  <a:pt x="136327" y="811774"/>
                  <a:pt x="136327" y="807607"/>
                </a:cubicBezTo>
                <a:cubicBezTo>
                  <a:pt x="136327" y="803473"/>
                  <a:pt x="137121" y="799471"/>
                  <a:pt x="138708" y="795602"/>
                </a:cubicBezTo>
                <a:cubicBezTo>
                  <a:pt x="140296" y="791765"/>
                  <a:pt x="142578" y="788392"/>
                  <a:pt x="145521" y="785448"/>
                </a:cubicBezTo>
                <a:cubicBezTo>
                  <a:pt x="148432" y="782505"/>
                  <a:pt x="151838" y="780223"/>
                  <a:pt x="155675" y="778635"/>
                </a:cubicBezTo>
                <a:cubicBezTo>
                  <a:pt x="159511" y="777048"/>
                  <a:pt x="163513" y="776254"/>
                  <a:pt x="167680" y="776254"/>
                </a:cubicBezTo>
                <a:close/>
                <a:moveTo>
                  <a:pt x="31386" y="776254"/>
                </a:moveTo>
                <a:cubicBezTo>
                  <a:pt x="35520" y="776254"/>
                  <a:pt x="39522" y="777048"/>
                  <a:pt x="43392" y="778635"/>
                </a:cubicBezTo>
                <a:cubicBezTo>
                  <a:pt x="47228" y="780223"/>
                  <a:pt x="50602" y="782505"/>
                  <a:pt x="53545" y="785448"/>
                </a:cubicBezTo>
                <a:cubicBezTo>
                  <a:pt x="56489" y="788392"/>
                  <a:pt x="58771" y="791765"/>
                  <a:pt x="60358" y="795602"/>
                </a:cubicBezTo>
                <a:cubicBezTo>
                  <a:pt x="61946" y="799471"/>
                  <a:pt x="62739" y="803473"/>
                  <a:pt x="62739" y="807607"/>
                </a:cubicBezTo>
                <a:cubicBezTo>
                  <a:pt x="62739" y="811774"/>
                  <a:pt x="61946" y="815776"/>
                  <a:pt x="60358" y="819613"/>
                </a:cubicBezTo>
                <a:cubicBezTo>
                  <a:pt x="58771" y="823449"/>
                  <a:pt x="56489" y="826856"/>
                  <a:pt x="53545" y="829799"/>
                </a:cubicBezTo>
                <a:cubicBezTo>
                  <a:pt x="50602" y="832743"/>
                  <a:pt x="47228" y="834992"/>
                  <a:pt x="43392" y="836612"/>
                </a:cubicBezTo>
                <a:cubicBezTo>
                  <a:pt x="39522" y="838200"/>
                  <a:pt x="35520" y="838993"/>
                  <a:pt x="31386" y="838993"/>
                </a:cubicBezTo>
                <a:cubicBezTo>
                  <a:pt x="27219" y="838993"/>
                  <a:pt x="23217" y="838200"/>
                  <a:pt x="19381" y="836612"/>
                </a:cubicBezTo>
                <a:cubicBezTo>
                  <a:pt x="15511" y="834992"/>
                  <a:pt x="12138" y="832743"/>
                  <a:pt x="9194" y="829799"/>
                </a:cubicBezTo>
                <a:cubicBezTo>
                  <a:pt x="6251" y="826856"/>
                  <a:pt x="3969" y="823449"/>
                  <a:pt x="2381" y="819613"/>
                </a:cubicBezTo>
                <a:cubicBezTo>
                  <a:pt x="794" y="815776"/>
                  <a:pt x="0" y="811774"/>
                  <a:pt x="0" y="807607"/>
                </a:cubicBezTo>
                <a:cubicBezTo>
                  <a:pt x="0" y="803473"/>
                  <a:pt x="794" y="799471"/>
                  <a:pt x="2381" y="795602"/>
                </a:cubicBezTo>
                <a:cubicBezTo>
                  <a:pt x="3969" y="791765"/>
                  <a:pt x="6251" y="788392"/>
                  <a:pt x="9194" y="785448"/>
                </a:cubicBezTo>
                <a:cubicBezTo>
                  <a:pt x="12138" y="782505"/>
                  <a:pt x="15511" y="780223"/>
                  <a:pt x="19381" y="778635"/>
                </a:cubicBezTo>
                <a:cubicBezTo>
                  <a:pt x="23217" y="777048"/>
                  <a:pt x="27219" y="776254"/>
                  <a:pt x="31386" y="776254"/>
                </a:cubicBezTo>
                <a:close/>
                <a:moveTo>
                  <a:pt x="303444" y="646774"/>
                </a:moveTo>
                <a:cubicBezTo>
                  <a:pt x="307578" y="646774"/>
                  <a:pt x="311580" y="647568"/>
                  <a:pt x="315450" y="649155"/>
                </a:cubicBezTo>
                <a:cubicBezTo>
                  <a:pt x="319286" y="650743"/>
                  <a:pt x="322660" y="653025"/>
                  <a:pt x="325603" y="655968"/>
                </a:cubicBezTo>
                <a:cubicBezTo>
                  <a:pt x="328547" y="658912"/>
                  <a:pt x="330829" y="662285"/>
                  <a:pt x="332416" y="666155"/>
                </a:cubicBezTo>
                <a:cubicBezTo>
                  <a:pt x="334004" y="669991"/>
                  <a:pt x="334797" y="673993"/>
                  <a:pt x="334797" y="678160"/>
                </a:cubicBezTo>
                <a:cubicBezTo>
                  <a:pt x="334797" y="682294"/>
                  <a:pt x="334004" y="686296"/>
                  <a:pt x="332416" y="690166"/>
                </a:cubicBezTo>
                <a:cubicBezTo>
                  <a:pt x="330829" y="694002"/>
                  <a:pt x="328547" y="697376"/>
                  <a:pt x="325603" y="700319"/>
                </a:cubicBezTo>
                <a:cubicBezTo>
                  <a:pt x="322660" y="703263"/>
                  <a:pt x="319286" y="705545"/>
                  <a:pt x="315450" y="707132"/>
                </a:cubicBezTo>
                <a:cubicBezTo>
                  <a:pt x="311580" y="708720"/>
                  <a:pt x="307578" y="709513"/>
                  <a:pt x="303444" y="709513"/>
                </a:cubicBezTo>
                <a:cubicBezTo>
                  <a:pt x="299277" y="709513"/>
                  <a:pt x="295275" y="708720"/>
                  <a:pt x="291439" y="707132"/>
                </a:cubicBezTo>
                <a:cubicBezTo>
                  <a:pt x="287569" y="705545"/>
                  <a:pt x="284196" y="703263"/>
                  <a:pt x="281252" y="700319"/>
                </a:cubicBezTo>
                <a:cubicBezTo>
                  <a:pt x="278309" y="697376"/>
                  <a:pt x="276027" y="694002"/>
                  <a:pt x="274439" y="690166"/>
                </a:cubicBezTo>
                <a:cubicBezTo>
                  <a:pt x="272852" y="686296"/>
                  <a:pt x="272058" y="682294"/>
                  <a:pt x="272058" y="678160"/>
                </a:cubicBezTo>
                <a:cubicBezTo>
                  <a:pt x="272058" y="673993"/>
                  <a:pt x="272852" y="669991"/>
                  <a:pt x="274439" y="666155"/>
                </a:cubicBezTo>
                <a:cubicBezTo>
                  <a:pt x="276027" y="662285"/>
                  <a:pt x="278309" y="658912"/>
                  <a:pt x="281252" y="655968"/>
                </a:cubicBezTo>
                <a:cubicBezTo>
                  <a:pt x="284196" y="653025"/>
                  <a:pt x="287569" y="650743"/>
                  <a:pt x="291439" y="649155"/>
                </a:cubicBezTo>
                <a:cubicBezTo>
                  <a:pt x="295275" y="647568"/>
                  <a:pt x="299277" y="646774"/>
                  <a:pt x="303444" y="646774"/>
                </a:cubicBezTo>
                <a:close/>
                <a:moveTo>
                  <a:pt x="167680" y="646774"/>
                </a:moveTo>
                <a:cubicBezTo>
                  <a:pt x="171847" y="646774"/>
                  <a:pt x="175849" y="647568"/>
                  <a:pt x="179686" y="649155"/>
                </a:cubicBezTo>
                <a:cubicBezTo>
                  <a:pt x="183522" y="650743"/>
                  <a:pt x="186929" y="653025"/>
                  <a:pt x="189872" y="655968"/>
                </a:cubicBezTo>
                <a:cubicBezTo>
                  <a:pt x="192816" y="658912"/>
                  <a:pt x="195065" y="662285"/>
                  <a:pt x="196652" y="666155"/>
                </a:cubicBezTo>
                <a:cubicBezTo>
                  <a:pt x="198273" y="669991"/>
                  <a:pt x="199066" y="673993"/>
                  <a:pt x="199066" y="678160"/>
                </a:cubicBezTo>
                <a:cubicBezTo>
                  <a:pt x="199066" y="682294"/>
                  <a:pt x="198273" y="686296"/>
                  <a:pt x="196652" y="690166"/>
                </a:cubicBezTo>
                <a:cubicBezTo>
                  <a:pt x="195065" y="694002"/>
                  <a:pt x="192816" y="697376"/>
                  <a:pt x="189872" y="700319"/>
                </a:cubicBezTo>
                <a:cubicBezTo>
                  <a:pt x="186929" y="703263"/>
                  <a:pt x="183522" y="705545"/>
                  <a:pt x="179686" y="707132"/>
                </a:cubicBezTo>
                <a:cubicBezTo>
                  <a:pt x="175849" y="708720"/>
                  <a:pt x="171847" y="709513"/>
                  <a:pt x="167680" y="709513"/>
                </a:cubicBezTo>
                <a:cubicBezTo>
                  <a:pt x="163513" y="709513"/>
                  <a:pt x="159511" y="708720"/>
                  <a:pt x="155675" y="707132"/>
                </a:cubicBezTo>
                <a:cubicBezTo>
                  <a:pt x="151838" y="705545"/>
                  <a:pt x="148432" y="703263"/>
                  <a:pt x="145521" y="700319"/>
                </a:cubicBezTo>
                <a:cubicBezTo>
                  <a:pt x="142578" y="697376"/>
                  <a:pt x="140296" y="694002"/>
                  <a:pt x="138708" y="690166"/>
                </a:cubicBezTo>
                <a:cubicBezTo>
                  <a:pt x="137121" y="686296"/>
                  <a:pt x="136327" y="682294"/>
                  <a:pt x="136327" y="678160"/>
                </a:cubicBezTo>
                <a:cubicBezTo>
                  <a:pt x="136327" y="673993"/>
                  <a:pt x="137121" y="669991"/>
                  <a:pt x="138708" y="666155"/>
                </a:cubicBezTo>
                <a:cubicBezTo>
                  <a:pt x="140296" y="662285"/>
                  <a:pt x="142578" y="658912"/>
                  <a:pt x="145521" y="655968"/>
                </a:cubicBezTo>
                <a:cubicBezTo>
                  <a:pt x="148432" y="653025"/>
                  <a:pt x="151838" y="650743"/>
                  <a:pt x="155675" y="649155"/>
                </a:cubicBezTo>
                <a:cubicBezTo>
                  <a:pt x="159511" y="647568"/>
                  <a:pt x="163513" y="646774"/>
                  <a:pt x="167680" y="646774"/>
                </a:cubicBezTo>
                <a:close/>
                <a:moveTo>
                  <a:pt x="31386" y="646774"/>
                </a:moveTo>
                <a:cubicBezTo>
                  <a:pt x="35520" y="646774"/>
                  <a:pt x="39522" y="647568"/>
                  <a:pt x="43392" y="649155"/>
                </a:cubicBezTo>
                <a:cubicBezTo>
                  <a:pt x="47228" y="650743"/>
                  <a:pt x="50602" y="653025"/>
                  <a:pt x="53545" y="655968"/>
                </a:cubicBezTo>
                <a:cubicBezTo>
                  <a:pt x="56489" y="658912"/>
                  <a:pt x="58771" y="662285"/>
                  <a:pt x="60358" y="666155"/>
                </a:cubicBezTo>
                <a:cubicBezTo>
                  <a:pt x="61946" y="669991"/>
                  <a:pt x="62739" y="673993"/>
                  <a:pt x="62739" y="678160"/>
                </a:cubicBezTo>
                <a:cubicBezTo>
                  <a:pt x="62739" y="682294"/>
                  <a:pt x="61946" y="686296"/>
                  <a:pt x="60358" y="690166"/>
                </a:cubicBezTo>
                <a:cubicBezTo>
                  <a:pt x="58771" y="694002"/>
                  <a:pt x="56489" y="697376"/>
                  <a:pt x="53545" y="700319"/>
                </a:cubicBezTo>
                <a:cubicBezTo>
                  <a:pt x="50602" y="703263"/>
                  <a:pt x="47228" y="705545"/>
                  <a:pt x="43392" y="707132"/>
                </a:cubicBezTo>
                <a:cubicBezTo>
                  <a:pt x="39522" y="708720"/>
                  <a:pt x="35520" y="709513"/>
                  <a:pt x="31386" y="709513"/>
                </a:cubicBezTo>
                <a:cubicBezTo>
                  <a:pt x="27219" y="709513"/>
                  <a:pt x="23217" y="708720"/>
                  <a:pt x="19381" y="707132"/>
                </a:cubicBezTo>
                <a:cubicBezTo>
                  <a:pt x="15511" y="705545"/>
                  <a:pt x="12138" y="703263"/>
                  <a:pt x="9194" y="700319"/>
                </a:cubicBezTo>
                <a:cubicBezTo>
                  <a:pt x="6251" y="697376"/>
                  <a:pt x="3969" y="694002"/>
                  <a:pt x="2381" y="690166"/>
                </a:cubicBezTo>
                <a:cubicBezTo>
                  <a:pt x="794" y="686296"/>
                  <a:pt x="0" y="682294"/>
                  <a:pt x="0" y="678160"/>
                </a:cubicBezTo>
                <a:cubicBezTo>
                  <a:pt x="0" y="673993"/>
                  <a:pt x="794" y="669991"/>
                  <a:pt x="2381" y="666155"/>
                </a:cubicBezTo>
                <a:cubicBezTo>
                  <a:pt x="3969" y="662285"/>
                  <a:pt x="6251" y="658912"/>
                  <a:pt x="9194" y="655968"/>
                </a:cubicBezTo>
                <a:cubicBezTo>
                  <a:pt x="12138" y="653025"/>
                  <a:pt x="15511" y="650743"/>
                  <a:pt x="19381" y="649155"/>
                </a:cubicBezTo>
                <a:cubicBezTo>
                  <a:pt x="23217" y="647568"/>
                  <a:pt x="27219" y="646774"/>
                  <a:pt x="31386" y="646774"/>
                </a:cubicBezTo>
                <a:close/>
                <a:moveTo>
                  <a:pt x="303444" y="517888"/>
                </a:moveTo>
                <a:cubicBezTo>
                  <a:pt x="307578" y="517888"/>
                  <a:pt x="311580" y="518682"/>
                  <a:pt x="315450" y="520269"/>
                </a:cubicBezTo>
                <a:cubicBezTo>
                  <a:pt x="319286" y="521857"/>
                  <a:pt x="322660" y="524106"/>
                  <a:pt x="325603" y="527049"/>
                </a:cubicBezTo>
                <a:cubicBezTo>
                  <a:pt x="328547" y="529993"/>
                  <a:pt x="330829" y="533399"/>
                  <a:pt x="332416" y="537236"/>
                </a:cubicBezTo>
                <a:cubicBezTo>
                  <a:pt x="334004" y="541072"/>
                  <a:pt x="334797" y="545074"/>
                  <a:pt x="334797" y="549241"/>
                </a:cubicBezTo>
                <a:cubicBezTo>
                  <a:pt x="334797" y="553408"/>
                  <a:pt x="334004" y="557410"/>
                  <a:pt x="332416" y="561247"/>
                </a:cubicBezTo>
                <a:cubicBezTo>
                  <a:pt x="330829" y="565083"/>
                  <a:pt x="328547" y="568490"/>
                  <a:pt x="325603" y="571433"/>
                </a:cubicBezTo>
                <a:cubicBezTo>
                  <a:pt x="322660" y="574377"/>
                  <a:pt x="319286" y="576626"/>
                  <a:pt x="315450" y="578213"/>
                </a:cubicBezTo>
                <a:cubicBezTo>
                  <a:pt x="311580" y="579834"/>
                  <a:pt x="307578" y="580627"/>
                  <a:pt x="303444" y="580627"/>
                </a:cubicBezTo>
                <a:cubicBezTo>
                  <a:pt x="299277" y="580627"/>
                  <a:pt x="295275" y="579834"/>
                  <a:pt x="291439" y="578213"/>
                </a:cubicBezTo>
                <a:cubicBezTo>
                  <a:pt x="287569" y="576626"/>
                  <a:pt x="284196" y="574377"/>
                  <a:pt x="281252" y="571433"/>
                </a:cubicBezTo>
                <a:cubicBezTo>
                  <a:pt x="278309" y="568490"/>
                  <a:pt x="276027" y="565083"/>
                  <a:pt x="274439" y="561247"/>
                </a:cubicBezTo>
                <a:cubicBezTo>
                  <a:pt x="272852" y="557410"/>
                  <a:pt x="272058" y="553408"/>
                  <a:pt x="272058" y="549241"/>
                </a:cubicBezTo>
                <a:cubicBezTo>
                  <a:pt x="272058" y="545074"/>
                  <a:pt x="272852" y="541072"/>
                  <a:pt x="274439" y="537236"/>
                </a:cubicBezTo>
                <a:cubicBezTo>
                  <a:pt x="276027" y="533399"/>
                  <a:pt x="278309" y="529993"/>
                  <a:pt x="281252" y="527049"/>
                </a:cubicBezTo>
                <a:cubicBezTo>
                  <a:pt x="284196" y="524106"/>
                  <a:pt x="287569" y="521857"/>
                  <a:pt x="291439" y="520269"/>
                </a:cubicBezTo>
                <a:cubicBezTo>
                  <a:pt x="295275" y="518682"/>
                  <a:pt x="299277" y="517888"/>
                  <a:pt x="303444" y="517888"/>
                </a:cubicBezTo>
                <a:close/>
                <a:moveTo>
                  <a:pt x="167680" y="517888"/>
                </a:moveTo>
                <a:cubicBezTo>
                  <a:pt x="171847" y="517888"/>
                  <a:pt x="175849" y="518682"/>
                  <a:pt x="179686" y="520269"/>
                </a:cubicBezTo>
                <a:cubicBezTo>
                  <a:pt x="183522" y="521857"/>
                  <a:pt x="186929" y="524106"/>
                  <a:pt x="189872" y="527049"/>
                </a:cubicBezTo>
                <a:cubicBezTo>
                  <a:pt x="192816" y="529993"/>
                  <a:pt x="195065" y="533399"/>
                  <a:pt x="196652" y="537236"/>
                </a:cubicBezTo>
                <a:cubicBezTo>
                  <a:pt x="198273" y="541072"/>
                  <a:pt x="199066" y="545074"/>
                  <a:pt x="199066" y="549241"/>
                </a:cubicBezTo>
                <a:cubicBezTo>
                  <a:pt x="199066" y="553408"/>
                  <a:pt x="198273" y="557410"/>
                  <a:pt x="196652" y="561247"/>
                </a:cubicBezTo>
                <a:cubicBezTo>
                  <a:pt x="195065" y="565083"/>
                  <a:pt x="192816" y="568490"/>
                  <a:pt x="189872" y="571433"/>
                </a:cubicBezTo>
                <a:cubicBezTo>
                  <a:pt x="186929" y="574377"/>
                  <a:pt x="183522" y="576626"/>
                  <a:pt x="179686" y="578213"/>
                </a:cubicBezTo>
                <a:cubicBezTo>
                  <a:pt x="175849" y="579834"/>
                  <a:pt x="171847" y="580627"/>
                  <a:pt x="167680" y="580627"/>
                </a:cubicBezTo>
                <a:cubicBezTo>
                  <a:pt x="163513" y="580627"/>
                  <a:pt x="159511" y="579834"/>
                  <a:pt x="155675" y="578213"/>
                </a:cubicBezTo>
                <a:cubicBezTo>
                  <a:pt x="151838" y="576626"/>
                  <a:pt x="148432" y="574377"/>
                  <a:pt x="145521" y="571433"/>
                </a:cubicBezTo>
                <a:cubicBezTo>
                  <a:pt x="142578" y="568490"/>
                  <a:pt x="140296" y="565083"/>
                  <a:pt x="138708" y="561247"/>
                </a:cubicBezTo>
                <a:cubicBezTo>
                  <a:pt x="137121" y="557410"/>
                  <a:pt x="136327" y="553408"/>
                  <a:pt x="136327" y="549241"/>
                </a:cubicBezTo>
                <a:cubicBezTo>
                  <a:pt x="136327" y="545074"/>
                  <a:pt x="137121" y="541072"/>
                  <a:pt x="138708" y="537236"/>
                </a:cubicBezTo>
                <a:cubicBezTo>
                  <a:pt x="140296" y="533399"/>
                  <a:pt x="142578" y="529993"/>
                  <a:pt x="145521" y="527049"/>
                </a:cubicBezTo>
                <a:cubicBezTo>
                  <a:pt x="148432" y="524106"/>
                  <a:pt x="151838" y="521857"/>
                  <a:pt x="155675" y="520269"/>
                </a:cubicBezTo>
                <a:cubicBezTo>
                  <a:pt x="159511" y="518682"/>
                  <a:pt x="163513" y="517888"/>
                  <a:pt x="167680" y="517888"/>
                </a:cubicBezTo>
                <a:close/>
                <a:moveTo>
                  <a:pt x="31386" y="517888"/>
                </a:moveTo>
                <a:cubicBezTo>
                  <a:pt x="35520" y="517888"/>
                  <a:pt x="39522" y="518682"/>
                  <a:pt x="43392" y="520269"/>
                </a:cubicBezTo>
                <a:cubicBezTo>
                  <a:pt x="47228" y="521857"/>
                  <a:pt x="50602" y="524106"/>
                  <a:pt x="53545" y="527049"/>
                </a:cubicBezTo>
                <a:cubicBezTo>
                  <a:pt x="56489" y="529993"/>
                  <a:pt x="58771" y="533399"/>
                  <a:pt x="60358" y="537236"/>
                </a:cubicBezTo>
                <a:cubicBezTo>
                  <a:pt x="61946" y="541072"/>
                  <a:pt x="62739" y="545074"/>
                  <a:pt x="62739" y="549241"/>
                </a:cubicBezTo>
                <a:cubicBezTo>
                  <a:pt x="62739" y="553408"/>
                  <a:pt x="61946" y="557410"/>
                  <a:pt x="60358" y="561247"/>
                </a:cubicBezTo>
                <a:cubicBezTo>
                  <a:pt x="58771" y="565083"/>
                  <a:pt x="56489" y="568490"/>
                  <a:pt x="53545" y="571433"/>
                </a:cubicBezTo>
                <a:cubicBezTo>
                  <a:pt x="50602" y="574377"/>
                  <a:pt x="47228" y="576626"/>
                  <a:pt x="43392" y="578213"/>
                </a:cubicBezTo>
                <a:cubicBezTo>
                  <a:pt x="39522" y="579834"/>
                  <a:pt x="35520" y="580627"/>
                  <a:pt x="31386" y="580627"/>
                </a:cubicBezTo>
                <a:cubicBezTo>
                  <a:pt x="27219" y="580627"/>
                  <a:pt x="23217" y="579834"/>
                  <a:pt x="19381" y="578213"/>
                </a:cubicBezTo>
                <a:cubicBezTo>
                  <a:pt x="15511" y="576626"/>
                  <a:pt x="12138" y="574377"/>
                  <a:pt x="9194" y="571433"/>
                </a:cubicBezTo>
                <a:cubicBezTo>
                  <a:pt x="6251" y="568490"/>
                  <a:pt x="3969" y="565083"/>
                  <a:pt x="2381" y="561247"/>
                </a:cubicBezTo>
                <a:cubicBezTo>
                  <a:pt x="794" y="557410"/>
                  <a:pt x="0" y="553408"/>
                  <a:pt x="0" y="549241"/>
                </a:cubicBezTo>
                <a:cubicBezTo>
                  <a:pt x="0" y="545074"/>
                  <a:pt x="794" y="541072"/>
                  <a:pt x="2381" y="537236"/>
                </a:cubicBezTo>
                <a:cubicBezTo>
                  <a:pt x="3969" y="533399"/>
                  <a:pt x="6251" y="529993"/>
                  <a:pt x="9194" y="527049"/>
                </a:cubicBezTo>
                <a:cubicBezTo>
                  <a:pt x="12138" y="524106"/>
                  <a:pt x="15511" y="521857"/>
                  <a:pt x="19381" y="520269"/>
                </a:cubicBezTo>
                <a:cubicBezTo>
                  <a:pt x="23217" y="518682"/>
                  <a:pt x="27219" y="517888"/>
                  <a:pt x="31386" y="517888"/>
                </a:cubicBezTo>
                <a:close/>
                <a:moveTo>
                  <a:pt x="303444" y="388408"/>
                </a:moveTo>
                <a:cubicBezTo>
                  <a:pt x="307578" y="388408"/>
                  <a:pt x="311580" y="389202"/>
                  <a:pt x="315450" y="390789"/>
                </a:cubicBezTo>
                <a:cubicBezTo>
                  <a:pt x="319286" y="392377"/>
                  <a:pt x="322660" y="394659"/>
                  <a:pt x="325603" y="397602"/>
                </a:cubicBezTo>
                <a:cubicBezTo>
                  <a:pt x="328547" y="400546"/>
                  <a:pt x="330829" y="403919"/>
                  <a:pt x="332416" y="407756"/>
                </a:cubicBezTo>
                <a:cubicBezTo>
                  <a:pt x="334004" y="411625"/>
                  <a:pt x="334797" y="415627"/>
                  <a:pt x="334797" y="419761"/>
                </a:cubicBezTo>
                <a:cubicBezTo>
                  <a:pt x="334797" y="423928"/>
                  <a:pt x="334004" y="427930"/>
                  <a:pt x="332416" y="431767"/>
                </a:cubicBezTo>
                <a:cubicBezTo>
                  <a:pt x="330829" y="435636"/>
                  <a:pt x="328547" y="439010"/>
                  <a:pt x="325603" y="441953"/>
                </a:cubicBezTo>
                <a:cubicBezTo>
                  <a:pt x="322660" y="444897"/>
                  <a:pt x="319286" y="447179"/>
                  <a:pt x="315450" y="448766"/>
                </a:cubicBezTo>
                <a:cubicBezTo>
                  <a:pt x="311580" y="450354"/>
                  <a:pt x="307578" y="451147"/>
                  <a:pt x="303444" y="451147"/>
                </a:cubicBezTo>
                <a:cubicBezTo>
                  <a:pt x="299277" y="451147"/>
                  <a:pt x="295275" y="450354"/>
                  <a:pt x="291439" y="448766"/>
                </a:cubicBezTo>
                <a:cubicBezTo>
                  <a:pt x="287569" y="447179"/>
                  <a:pt x="284196" y="444897"/>
                  <a:pt x="281252" y="441953"/>
                </a:cubicBezTo>
                <a:cubicBezTo>
                  <a:pt x="278309" y="439010"/>
                  <a:pt x="276027" y="435636"/>
                  <a:pt x="274439" y="431767"/>
                </a:cubicBezTo>
                <a:cubicBezTo>
                  <a:pt x="272852" y="427930"/>
                  <a:pt x="272058" y="423928"/>
                  <a:pt x="272058" y="419761"/>
                </a:cubicBezTo>
                <a:cubicBezTo>
                  <a:pt x="272058" y="415627"/>
                  <a:pt x="272852" y="411625"/>
                  <a:pt x="274439" y="407756"/>
                </a:cubicBezTo>
                <a:cubicBezTo>
                  <a:pt x="276027" y="403919"/>
                  <a:pt x="278309" y="400546"/>
                  <a:pt x="281252" y="397602"/>
                </a:cubicBezTo>
                <a:cubicBezTo>
                  <a:pt x="284196" y="394659"/>
                  <a:pt x="287569" y="392377"/>
                  <a:pt x="291439" y="390789"/>
                </a:cubicBezTo>
                <a:cubicBezTo>
                  <a:pt x="295275" y="389202"/>
                  <a:pt x="299277" y="388408"/>
                  <a:pt x="303444" y="388408"/>
                </a:cubicBezTo>
                <a:close/>
                <a:moveTo>
                  <a:pt x="167680" y="388408"/>
                </a:moveTo>
                <a:cubicBezTo>
                  <a:pt x="171847" y="388408"/>
                  <a:pt x="175849" y="389202"/>
                  <a:pt x="179686" y="390789"/>
                </a:cubicBezTo>
                <a:cubicBezTo>
                  <a:pt x="183522" y="392377"/>
                  <a:pt x="186929" y="394659"/>
                  <a:pt x="189872" y="397602"/>
                </a:cubicBezTo>
                <a:cubicBezTo>
                  <a:pt x="192816" y="400546"/>
                  <a:pt x="195065" y="403919"/>
                  <a:pt x="196652" y="407756"/>
                </a:cubicBezTo>
                <a:cubicBezTo>
                  <a:pt x="198273" y="411625"/>
                  <a:pt x="199066" y="415627"/>
                  <a:pt x="199066" y="419761"/>
                </a:cubicBezTo>
                <a:cubicBezTo>
                  <a:pt x="199066" y="423928"/>
                  <a:pt x="198273" y="427930"/>
                  <a:pt x="196652" y="431767"/>
                </a:cubicBezTo>
                <a:cubicBezTo>
                  <a:pt x="195065" y="435636"/>
                  <a:pt x="192816" y="439010"/>
                  <a:pt x="189872" y="441953"/>
                </a:cubicBezTo>
                <a:cubicBezTo>
                  <a:pt x="186929" y="444897"/>
                  <a:pt x="183522" y="447179"/>
                  <a:pt x="179686" y="448766"/>
                </a:cubicBezTo>
                <a:cubicBezTo>
                  <a:pt x="175849" y="450354"/>
                  <a:pt x="171847" y="451147"/>
                  <a:pt x="167680" y="451147"/>
                </a:cubicBezTo>
                <a:cubicBezTo>
                  <a:pt x="163513" y="451147"/>
                  <a:pt x="159511" y="450354"/>
                  <a:pt x="155675" y="448766"/>
                </a:cubicBezTo>
                <a:cubicBezTo>
                  <a:pt x="151838" y="447179"/>
                  <a:pt x="148432" y="444897"/>
                  <a:pt x="145521" y="441953"/>
                </a:cubicBezTo>
                <a:cubicBezTo>
                  <a:pt x="142578" y="439010"/>
                  <a:pt x="140296" y="435636"/>
                  <a:pt x="138708" y="431767"/>
                </a:cubicBezTo>
                <a:cubicBezTo>
                  <a:pt x="137121" y="427930"/>
                  <a:pt x="136327" y="423928"/>
                  <a:pt x="136327" y="419761"/>
                </a:cubicBezTo>
                <a:cubicBezTo>
                  <a:pt x="136327" y="415627"/>
                  <a:pt x="137121" y="411625"/>
                  <a:pt x="138708" y="407756"/>
                </a:cubicBezTo>
                <a:cubicBezTo>
                  <a:pt x="140296" y="403919"/>
                  <a:pt x="142578" y="400546"/>
                  <a:pt x="145521" y="397602"/>
                </a:cubicBezTo>
                <a:cubicBezTo>
                  <a:pt x="148432" y="394659"/>
                  <a:pt x="151838" y="392377"/>
                  <a:pt x="155675" y="390789"/>
                </a:cubicBezTo>
                <a:cubicBezTo>
                  <a:pt x="159511" y="389202"/>
                  <a:pt x="163513" y="388408"/>
                  <a:pt x="167680" y="388408"/>
                </a:cubicBezTo>
                <a:close/>
                <a:moveTo>
                  <a:pt x="31386" y="388408"/>
                </a:moveTo>
                <a:cubicBezTo>
                  <a:pt x="35520" y="388408"/>
                  <a:pt x="39522" y="389202"/>
                  <a:pt x="43392" y="390789"/>
                </a:cubicBezTo>
                <a:cubicBezTo>
                  <a:pt x="47228" y="392377"/>
                  <a:pt x="50602" y="394659"/>
                  <a:pt x="53545" y="397602"/>
                </a:cubicBezTo>
                <a:cubicBezTo>
                  <a:pt x="56489" y="400546"/>
                  <a:pt x="58771" y="403919"/>
                  <a:pt x="60358" y="407756"/>
                </a:cubicBezTo>
                <a:cubicBezTo>
                  <a:pt x="61946" y="411625"/>
                  <a:pt x="62739" y="415627"/>
                  <a:pt x="62739" y="419761"/>
                </a:cubicBezTo>
                <a:cubicBezTo>
                  <a:pt x="62739" y="423928"/>
                  <a:pt x="61946" y="427930"/>
                  <a:pt x="60358" y="431767"/>
                </a:cubicBezTo>
                <a:cubicBezTo>
                  <a:pt x="58771" y="435636"/>
                  <a:pt x="56489" y="439010"/>
                  <a:pt x="53545" y="441953"/>
                </a:cubicBezTo>
                <a:cubicBezTo>
                  <a:pt x="50602" y="444897"/>
                  <a:pt x="47228" y="447179"/>
                  <a:pt x="43392" y="448766"/>
                </a:cubicBezTo>
                <a:cubicBezTo>
                  <a:pt x="39522" y="450354"/>
                  <a:pt x="35520" y="451147"/>
                  <a:pt x="31386" y="451147"/>
                </a:cubicBezTo>
                <a:cubicBezTo>
                  <a:pt x="27219" y="451147"/>
                  <a:pt x="23217" y="450354"/>
                  <a:pt x="19381" y="448766"/>
                </a:cubicBezTo>
                <a:cubicBezTo>
                  <a:pt x="15511" y="447179"/>
                  <a:pt x="12138" y="444897"/>
                  <a:pt x="9194" y="441953"/>
                </a:cubicBezTo>
                <a:cubicBezTo>
                  <a:pt x="6251" y="439010"/>
                  <a:pt x="3969" y="435636"/>
                  <a:pt x="2381" y="431767"/>
                </a:cubicBezTo>
                <a:cubicBezTo>
                  <a:pt x="794" y="427930"/>
                  <a:pt x="0" y="423928"/>
                  <a:pt x="0" y="419761"/>
                </a:cubicBezTo>
                <a:cubicBezTo>
                  <a:pt x="0" y="415627"/>
                  <a:pt x="794" y="411625"/>
                  <a:pt x="2381" y="407756"/>
                </a:cubicBezTo>
                <a:cubicBezTo>
                  <a:pt x="3969" y="403919"/>
                  <a:pt x="6251" y="400546"/>
                  <a:pt x="9194" y="397602"/>
                </a:cubicBezTo>
                <a:cubicBezTo>
                  <a:pt x="12138" y="394659"/>
                  <a:pt x="15511" y="392377"/>
                  <a:pt x="19381" y="390789"/>
                </a:cubicBezTo>
                <a:cubicBezTo>
                  <a:pt x="23217" y="389202"/>
                  <a:pt x="27219" y="388408"/>
                  <a:pt x="31386" y="388408"/>
                </a:cubicBezTo>
                <a:close/>
                <a:moveTo>
                  <a:pt x="164406" y="259358"/>
                </a:moveTo>
                <a:cubicBezTo>
                  <a:pt x="168540" y="258928"/>
                  <a:pt x="172608" y="259325"/>
                  <a:pt x="176576" y="260548"/>
                </a:cubicBezTo>
                <a:cubicBezTo>
                  <a:pt x="180578" y="261739"/>
                  <a:pt x="184183" y="263657"/>
                  <a:pt x="187391" y="266303"/>
                </a:cubicBezTo>
                <a:cubicBezTo>
                  <a:pt x="190599" y="268949"/>
                  <a:pt x="193179" y="272091"/>
                  <a:pt x="195163" y="275762"/>
                </a:cubicBezTo>
                <a:cubicBezTo>
                  <a:pt x="197115" y="279433"/>
                  <a:pt x="198305" y="283336"/>
                  <a:pt x="198702" y="287470"/>
                </a:cubicBezTo>
                <a:cubicBezTo>
                  <a:pt x="199132" y="291604"/>
                  <a:pt x="198735" y="295672"/>
                  <a:pt x="197512" y="299640"/>
                </a:cubicBezTo>
                <a:cubicBezTo>
                  <a:pt x="196321" y="303642"/>
                  <a:pt x="194403" y="307214"/>
                  <a:pt x="191757" y="310455"/>
                </a:cubicBezTo>
                <a:cubicBezTo>
                  <a:pt x="189111" y="313663"/>
                  <a:pt x="185969" y="316243"/>
                  <a:pt x="182298" y="318227"/>
                </a:cubicBezTo>
                <a:cubicBezTo>
                  <a:pt x="178627" y="320179"/>
                  <a:pt x="174724" y="321369"/>
                  <a:pt x="170590" y="321766"/>
                </a:cubicBezTo>
                <a:cubicBezTo>
                  <a:pt x="166456" y="322196"/>
                  <a:pt x="162388" y="321799"/>
                  <a:pt x="158419" y="320576"/>
                </a:cubicBezTo>
                <a:cubicBezTo>
                  <a:pt x="154418" y="319385"/>
                  <a:pt x="150846" y="317467"/>
                  <a:pt x="147605" y="314821"/>
                </a:cubicBezTo>
                <a:cubicBezTo>
                  <a:pt x="144397" y="312175"/>
                  <a:pt x="141817" y="309033"/>
                  <a:pt x="139832" y="305362"/>
                </a:cubicBezTo>
                <a:cubicBezTo>
                  <a:pt x="137881" y="301691"/>
                  <a:pt x="136691" y="297788"/>
                  <a:pt x="136294" y="293654"/>
                </a:cubicBezTo>
                <a:cubicBezTo>
                  <a:pt x="135864" y="289520"/>
                  <a:pt x="136261" y="285452"/>
                  <a:pt x="137484" y="281483"/>
                </a:cubicBezTo>
                <a:cubicBezTo>
                  <a:pt x="138675" y="277482"/>
                  <a:pt x="140593" y="273877"/>
                  <a:pt x="143239" y="270669"/>
                </a:cubicBezTo>
                <a:cubicBezTo>
                  <a:pt x="145885" y="267461"/>
                  <a:pt x="149027" y="264881"/>
                  <a:pt x="152698" y="262896"/>
                </a:cubicBezTo>
                <a:cubicBezTo>
                  <a:pt x="156369" y="260945"/>
                  <a:pt x="160272" y="259755"/>
                  <a:pt x="164406" y="259358"/>
                </a:cubicBezTo>
                <a:close/>
                <a:moveTo>
                  <a:pt x="305660" y="258994"/>
                </a:moveTo>
                <a:cubicBezTo>
                  <a:pt x="309827" y="259291"/>
                  <a:pt x="313762" y="260383"/>
                  <a:pt x="317467" y="262235"/>
                </a:cubicBezTo>
                <a:cubicBezTo>
                  <a:pt x="321204" y="264087"/>
                  <a:pt x="324412" y="266601"/>
                  <a:pt x="327157" y="269742"/>
                </a:cubicBezTo>
                <a:cubicBezTo>
                  <a:pt x="329869" y="272884"/>
                  <a:pt x="331886" y="276423"/>
                  <a:pt x="333209" y="280359"/>
                </a:cubicBezTo>
                <a:cubicBezTo>
                  <a:pt x="334532" y="284328"/>
                  <a:pt x="335028" y="288363"/>
                  <a:pt x="334731" y="292530"/>
                </a:cubicBezTo>
                <a:cubicBezTo>
                  <a:pt x="334433" y="296664"/>
                  <a:pt x="333375" y="300599"/>
                  <a:pt x="331523" y="304337"/>
                </a:cubicBezTo>
                <a:cubicBezTo>
                  <a:pt x="329637" y="308041"/>
                  <a:pt x="327157" y="311249"/>
                  <a:pt x="324015" y="313994"/>
                </a:cubicBezTo>
                <a:cubicBezTo>
                  <a:pt x="320873" y="316706"/>
                  <a:pt x="317301" y="318723"/>
                  <a:pt x="313366" y="320046"/>
                </a:cubicBezTo>
                <a:cubicBezTo>
                  <a:pt x="309430" y="321369"/>
                  <a:pt x="305362" y="321865"/>
                  <a:pt x="301228" y="321568"/>
                </a:cubicBezTo>
                <a:cubicBezTo>
                  <a:pt x="297061" y="321303"/>
                  <a:pt x="293125" y="320212"/>
                  <a:pt x="289421" y="318360"/>
                </a:cubicBezTo>
                <a:cubicBezTo>
                  <a:pt x="285684" y="316474"/>
                  <a:pt x="282476" y="313994"/>
                  <a:pt x="279764" y="310852"/>
                </a:cubicBezTo>
                <a:cubicBezTo>
                  <a:pt x="277018" y="307710"/>
                  <a:pt x="275001" y="304171"/>
                  <a:pt x="273678" y="300203"/>
                </a:cubicBezTo>
                <a:cubicBezTo>
                  <a:pt x="272388" y="296267"/>
                  <a:pt x="271859" y="292232"/>
                  <a:pt x="272157" y="288065"/>
                </a:cubicBezTo>
                <a:cubicBezTo>
                  <a:pt x="272454" y="283931"/>
                  <a:pt x="273546" y="279995"/>
                  <a:pt x="275398" y="276258"/>
                </a:cubicBezTo>
                <a:cubicBezTo>
                  <a:pt x="277250" y="272554"/>
                  <a:pt x="279764" y="269313"/>
                  <a:pt x="282905" y="266601"/>
                </a:cubicBezTo>
                <a:cubicBezTo>
                  <a:pt x="286047" y="263855"/>
                  <a:pt x="289586" y="261838"/>
                  <a:pt x="293522" y="260515"/>
                </a:cubicBezTo>
                <a:cubicBezTo>
                  <a:pt x="297491" y="259225"/>
                  <a:pt x="301526" y="258696"/>
                  <a:pt x="305660" y="258994"/>
                </a:cubicBezTo>
                <a:close/>
                <a:moveTo>
                  <a:pt x="33602" y="258994"/>
                </a:moveTo>
                <a:cubicBezTo>
                  <a:pt x="37770" y="259291"/>
                  <a:pt x="41705" y="260383"/>
                  <a:pt x="45409" y="262235"/>
                </a:cubicBezTo>
                <a:cubicBezTo>
                  <a:pt x="49147" y="264087"/>
                  <a:pt x="52355" y="266600"/>
                  <a:pt x="55100" y="269742"/>
                </a:cubicBezTo>
                <a:cubicBezTo>
                  <a:pt x="57812" y="272884"/>
                  <a:pt x="59829" y="276423"/>
                  <a:pt x="61152" y="280359"/>
                </a:cubicBezTo>
                <a:cubicBezTo>
                  <a:pt x="62475" y="284327"/>
                  <a:pt x="62971" y="288362"/>
                  <a:pt x="62673" y="292530"/>
                </a:cubicBezTo>
                <a:cubicBezTo>
                  <a:pt x="62376" y="296664"/>
                  <a:pt x="61317" y="300599"/>
                  <a:pt x="59432" y="304337"/>
                </a:cubicBezTo>
                <a:cubicBezTo>
                  <a:pt x="57580" y="308041"/>
                  <a:pt x="55067" y="311282"/>
                  <a:pt x="51925" y="313994"/>
                </a:cubicBezTo>
                <a:cubicBezTo>
                  <a:pt x="48783" y="316706"/>
                  <a:pt x="45244" y="318723"/>
                  <a:pt x="41308" y="320046"/>
                </a:cubicBezTo>
                <a:cubicBezTo>
                  <a:pt x="37373" y="321369"/>
                  <a:pt x="33305" y="321865"/>
                  <a:pt x="29171" y="321601"/>
                </a:cubicBezTo>
                <a:cubicBezTo>
                  <a:pt x="25003" y="321303"/>
                  <a:pt x="21068" y="320212"/>
                  <a:pt x="17364" y="318359"/>
                </a:cubicBezTo>
                <a:cubicBezTo>
                  <a:pt x="13626" y="316507"/>
                  <a:pt x="10418" y="313994"/>
                  <a:pt x="7673" y="310852"/>
                </a:cubicBezTo>
                <a:cubicBezTo>
                  <a:pt x="4961" y="307710"/>
                  <a:pt x="2944" y="304171"/>
                  <a:pt x="1621" y="300202"/>
                </a:cubicBezTo>
                <a:cubicBezTo>
                  <a:pt x="298" y="296267"/>
                  <a:pt x="-198" y="292232"/>
                  <a:pt x="99" y="288065"/>
                </a:cubicBezTo>
                <a:cubicBezTo>
                  <a:pt x="397" y="283931"/>
                  <a:pt x="1455" y="279995"/>
                  <a:pt x="3341" y="276258"/>
                </a:cubicBezTo>
                <a:cubicBezTo>
                  <a:pt x="5193" y="272553"/>
                  <a:pt x="7673" y="269312"/>
                  <a:pt x="10815" y="266600"/>
                </a:cubicBezTo>
                <a:cubicBezTo>
                  <a:pt x="13990" y="263855"/>
                  <a:pt x="17529" y="261838"/>
                  <a:pt x="21465" y="260548"/>
                </a:cubicBezTo>
                <a:cubicBezTo>
                  <a:pt x="25400" y="259225"/>
                  <a:pt x="29468" y="258696"/>
                  <a:pt x="33602" y="258994"/>
                </a:cubicBezTo>
                <a:close/>
                <a:moveTo>
                  <a:pt x="303444" y="129447"/>
                </a:moveTo>
                <a:cubicBezTo>
                  <a:pt x="320543" y="129447"/>
                  <a:pt x="334797" y="143735"/>
                  <a:pt x="334797" y="160833"/>
                </a:cubicBezTo>
                <a:cubicBezTo>
                  <a:pt x="334797" y="178527"/>
                  <a:pt x="320543" y="192186"/>
                  <a:pt x="303444" y="192186"/>
                </a:cubicBezTo>
                <a:cubicBezTo>
                  <a:pt x="286312" y="192186"/>
                  <a:pt x="272058" y="177932"/>
                  <a:pt x="272058" y="160833"/>
                </a:cubicBezTo>
                <a:cubicBezTo>
                  <a:pt x="272058" y="143735"/>
                  <a:pt x="286312" y="129447"/>
                  <a:pt x="303444" y="129447"/>
                </a:cubicBezTo>
                <a:close/>
                <a:moveTo>
                  <a:pt x="167680" y="129447"/>
                </a:moveTo>
                <a:cubicBezTo>
                  <a:pt x="184812" y="129447"/>
                  <a:pt x="199066" y="143735"/>
                  <a:pt x="199066" y="160833"/>
                </a:cubicBezTo>
                <a:cubicBezTo>
                  <a:pt x="198471" y="178527"/>
                  <a:pt x="184812" y="192186"/>
                  <a:pt x="167680" y="192186"/>
                </a:cubicBezTo>
                <a:cubicBezTo>
                  <a:pt x="150581" y="192186"/>
                  <a:pt x="136327" y="177932"/>
                  <a:pt x="136327" y="160833"/>
                </a:cubicBezTo>
                <a:cubicBezTo>
                  <a:pt x="136327" y="143735"/>
                  <a:pt x="150581" y="129447"/>
                  <a:pt x="167680" y="129447"/>
                </a:cubicBezTo>
                <a:close/>
                <a:moveTo>
                  <a:pt x="31386" y="129447"/>
                </a:moveTo>
                <a:cubicBezTo>
                  <a:pt x="48485" y="129447"/>
                  <a:pt x="62739" y="143735"/>
                  <a:pt x="62739" y="160833"/>
                </a:cubicBezTo>
                <a:cubicBezTo>
                  <a:pt x="62739" y="178527"/>
                  <a:pt x="48485" y="192186"/>
                  <a:pt x="31386" y="192186"/>
                </a:cubicBezTo>
                <a:cubicBezTo>
                  <a:pt x="14254" y="192186"/>
                  <a:pt x="0" y="177932"/>
                  <a:pt x="0" y="160833"/>
                </a:cubicBezTo>
                <a:cubicBezTo>
                  <a:pt x="0" y="143735"/>
                  <a:pt x="14254" y="129447"/>
                  <a:pt x="31386" y="129447"/>
                </a:cubicBezTo>
                <a:close/>
                <a:moveTo>
                  <a:pt x="303444" y="0"/>
                </a:moveTo>
                <a:cubicBezTo>
                  <a:pt x="320543" y="0"/>
                  <a:pt x="334797" y="14254"/>
                  <a:pt x="334797" y="31353"/>
                </a:cubicBezTo>
                <a:cubicBezTo>
                  <a:pt x="334797" y="48485"/>
                  <a:pt x="320543" y="62739"/>
                  <a:pt x="303444" y="62739"/>
                </a:cubicBezTo>
                <a:cubicBezTo>
                  <a:pt x="286312" y="62739"/>
                  <a:pt x="272058" y="48485"/>
                  <a:pt x="272058" y="31353"/>
                </a:cubicBezTo>
                <a:cubicBezTo>
                  <a:pt x="272058" y="14254"/>
                  <a:pt x="286312" y="0"/>
                  <a:pt x="303444" y="0"/>
                </a:cubicBezTo>
                <a:close/>
                <a:moveTo>
                  <a:pt x="167680" y="0"/>
                </a:moveTo>
                <a:cubicBezTo>
                  <a:pt x="184812" y="0"/>
                  <a:pt x="199066" y="14254"/>
                  <a:pt x="199066" y="31353"/>
                </a:cubicBezTo>
                <a:cubicBezTo>
                  <a:pt x="199066" y="48485"/>
                  <a:pt x="184812" y="62739"/>
                  <a:pt x="167680" y="62739"/>
                </a:cubicBezTo>
                <a:cubicBezTo>
                  <a:pt x="150581" y="62739"/>
                  <a:pt x="136327" y="48485"/>
                  <a:pt x="136327" y="31353"/>
                </a:cubicBezTo>
                <a:cubicBezTo>
                  <a:pt x="136327" y="14254"/>
                  <a:pt x="150581" y="0"/>
                  <a:pt x="167680" y="0"/>
                </a:cubicBezTo>
                <a:close/>
                <a:moveTo>
                  <a:pt x="31386" y="0"/>
                </a:moveTo>
                <a:cubicBezTo>
                  <a:pt x="48485" y="0"/>
                  <a:pt x="62739" y="14254"/>
                  <a:pt x="62739" y="31353"/>
                </a:cubicBezTo>
                <a:cubicBezTo>
                  <a:pt x="62739" y="48485"/>
                  <a:pt x="48485" y="62739"/>
                  <a:pt x="31386" y="62739"/>
                </a:cubicBezTo>
                <a:cubicBezTo>
                  <a:pt x="14254" y="62739"/>
                  <a:pt x="0" y="48485"/>
                  <a:pt x="0" y="31353"/>
                </a:cubicBezTo>
                <a:cubicBezTo>
                  <a:pt x="0" y="14254"/>
                  <a:pt x="14254" y="0"/>
                  <a:pt x="31386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0"/>
          </a:gradFill>
          <a:ln w="8467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62076" y="2298494"/>
            <a:ext cx="1563746" cy="369332"/>
          </a:xfrm>
          <a:prstGeom prst="roundRect">
            <a:avLst>
              <a:gd name="adj" fmla="val 50000"/>
            </a:avLst>
          </a:prstGeom>
          <a:solidFill>
            <a:schemeClr val="accent1">
              <a:alpha val="32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34127" y="2298494"/>
            <a:ext cx="978894" cy="3693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84259" y="2026544"/>
            <a:ext cx="815874" cy="9132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Part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611554" y="1975808"/>
            <a:ext cx="815874" cy="10147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62CD8C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06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19663" y="6324666"/>
            <a:ext cx="108000" cy="108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69154" y="6324666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018645" y="6324666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168136" y="6324666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631249" y="3047776"/>
            <a:ext cx="5007551" cy="28831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Metode Dokumentasi</a:t>
            </a:r>
            <a:endParaRPr kumimoji="1" lang="zh-CN" altLang="en-US"/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29885" t="9947" r="13572" b="22235"/>
          <a:stretch>
            <a:fillRect/>
          </a:stretch>
        </p:blipFill>
        <p:spPr>
          <a:xfrm rot="0" flipH="0" flipV="0">
            <a:off x="660400" y="1480667"/>
            <a:ext cx="5400000" cy="4320000"/>
          </a:xfrm>
          <a:custGeom>
            <a:avLst/>
            <a:gdLst/>
            <a:rect l="l" t="t" r="r" b="b"/>
            <a:pathLst>
              <a:path w="5400000" h="4320000">
                <a:moveTo>
                  <a:pt x="0" y="187272"/>
                </a:moveTo>
                <a:cubicBezTo>
                  <a:pt x="0" y="83845"/>
                  <a:pt x="83845" y="0"/>
                  <a:pt x="187272" y="0"/>
                </a:cubicBezTo>
                <a:lnTo>
                  <a:pt x="5212728" y="0"/>
                </a:lnTo>
                <a:cubicBezTo>
                  <a:pt x="5316155" y="0"/>
                  <a:pt x="5400000" y="83845"/>
                  <a:pt x="5400000" y="187272"/>
                </a:cubicBezTo>
                <a:lnTo>
                  <a:pt x="5400000" y="4132728"/>
                </a:lnTo>
                <a:cubicBezTo>
                  <a:pt x="5400000" y="4236155"/>
                  <a:pt x="5316155" y="4320000"/>
                  <a:pt x="5212728" y="4320000"/>
                </a:cubicBezTo>
                <a:lnTo>
                  <a:pt x="187272" y="4320000"/>
                </a:lnTo>
                <a:cubicBezTo>
                  <a:pt x="83845" y="4320000"/>
                  <a:pt x="0" y="4236155"/>
                  <a:pt x="0" y="413272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6060400" y="1463733"/>
            <a:ext cx="5458500" cy="4320000"/>
          </a:xfrm>
          <a:prstGeom prst="roundRect">
            <a:avLst>
              <a:gd name="adj" fmla="val 3530"/>
            </a:avLst>
          </a:prstGeom>
          <a:solidFill>
            <a:schemeClr val="bg1">
              <a:lumMod val="95000"/>
            </a:schemeClr>
          </a:solidFill>
          <a:ln w="9525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587967" y="1881731"/>
            <a:ext cx="468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Bahasa Teknis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587967" y="2344086"/>
            <a:ext cx="4680000" cy="12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Bahasa teknis digunakan untuk menjelaskan konsep yang kompleks dengan cara yang bisa dipahami oleh audiens yang memiliki pengetahuan dasar mengenai topik tersebut.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587967" y="3812714"/>
            <a:ext cx="468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Penyajian Data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587967" y="4275069"/>
            <a:ext cx="4680000" cy="12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Penyajian data dilakukan dengan menyusun data dalam format yang mudah dimengerti, seperti tabel atau grafik, agar informasi bisa diinterpretasikan dengan cepat oleh para siswa.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5738592" y="1830932"/>
            <a:ext cx="648000" cy="6480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 w="12700" cap="sq">
            <a:noFill/>
            <a:miter/>
          </a:ln>
          <a:effectLst>
            <a:outerShdw dist="127000" blurRad="317500" dir="2700000" sx="100000" sy="100000" kx="0" ky="0" algn="tl" rotWithShape="0">
              <a:schemeClr val="tx1">
                <a:lumMod val="65000"/>
                <a:lumOff val="3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5918592" y="2010932"/>
            <a:ext cx="288001" cy="288000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80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405022 w 720001"/>
              <a:gd name="connsiteY7" fmla="*/ 0 h 720001"/>
              <a:gd name="connsiteX8" fmla="*/ 720001 w 720001"/>
              <a:gd name="connsiteY8" fmla="*/ 314979 h 720001"/>
              <a:gd name="connsiteX9" fmla="*/ 405022 w 720001"/>
              <a:gd name="connsiteY9" fmla="*/ 314979 h 720001"/>
              <a:gd name="connsiteX10" fmla="*/ 360000 w 720001"/>
              <a:gd name="connsiteY10" fmla="*/ 0 h 720001"/>
              <a:gd name="connsiteX11" fmla="*/ 360000 w 720001"/>
              <a:gd name="connsiteY11" fmla="*/ 360000 h 720001"/>
              <a:gd name="connsiteX12" fmla="*/ 720000 w 720001"/>
              <a:gd name="connsiteY12" fmla="*/ 360000 h 720001"/>
              <a:gd name="connsiteX13" fmla="*/ 360000 w 720001"/>
              <a:gd name="connsiteY13" fmla="*/ 720001 h 720001"/>
              <a:gd name="connsiteX14" fmla="*/ 0 w 720001"/>
              <a:gd name="connsiteY14" fmla="*/ 360000 h 720001"/>
              <a:gd name="connsiteX15" fmla="*/ 360000 w 720001"/>
              <a:gd name="connsiteY15" fmla="*/ 0 h 720001"/>
            </a:gdLst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80"/>
                </a:cubicBezTo>
                <a:cubicBezTo>
                  <a:pt x="566806" y="104878"/>
                  <a:pt x="538699" y="85967"/>
                  <a:pt x="507383" y="72694"/>
                </a:cubicBezTo>
                <a:cubicBezTo>
                  <a:pt x="491075" y="65755"/>
                  <a:pt x="474246" y="60637"/>
                  <a:pt x="457070" y="57166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0" y="360000"/>
                </a:lnTo>
                <a:cubicBezTo>
                  <a:pt x="720000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738592" y="3761915"/>
            <a:ext cx="648000" cy="6480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 w="12700" cap="sq">
            <a:noFill/>
            <a:miter/>
          </a:ln>
          <a:effectLst>
            <a:outerShdw dist="127000" blurRad="317500" dir="2700000" sx="100000" sy="100000" kx="0" ky="0" algn="tl" rotWithShape="0">
              <a:schemeClr val="tx1">
                <a:lumMod val="65000"/>
                <a:lumOff val="3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918592" y="3952706"/>
            <a:ext cx="288000" cy="266419"/>
          </a:xfrm>
          <a:custGeom>
            <a:avLst/>
            <a:gdLst>
              <a:gd name="connsiteX0" fmla="*/ 2136435 w 5834559"/>
              <a:gd name="connsiteY0" fmla="*/ 643126 h 5397372"/>
              <a:gd name="connsiteX1" fmla="*/ 3716657 w 5834559"/>
              <a:gd name="connsiteY1" fmla="*/ 643126 h 5397372"/>
              <a:gd name="connsiteX2" fmla="*/ 3716657 w 5834559"/>
              <a:gd name="connsiteY2" fmla="*/ 1064855 h 5397372"/>
              <a:gd name="connsiteX3" fmla="*/ 2136435 w 5834559"/>
              <a:gd name="connsiteY3" fmla="*/ 1064855 h 5397372"/>
              <a:gd name="connsiteX4" fmla="*/ 693741 w 5834559"/>
              <a:gd name="connsiteY4" fmla="*/ 643126 h 5397372"/>
              <a:gd name="connsiteX5" fmla="*/ 1550121 w 5834559"/>
              <a:gd name="connsiteY5" fmla="*/ 643126 h 5397372"/>
              <a:gd name="connsiteX6" fmla="*/ 1550121 w 5834559"/>
              <a:gd name="connsiteY6" fmla="*/ 1064855 h 5397372"/>
              <a:gd name="connsiteX7" fmla="*/ 693741 w 5834559"/>
              <a:gd name="connsiteY7" fmla="*/ 1064855 h 5397372"/>
              <a:gd name="connsiteX8" fmla="*/ 421729 w 5834559"/>
              <a:gd name="connsiteY8" fmla="*/ 1336867 h 5397372"/>
              <a:gd name="connsiteX9" fmla="*/ 421729 w 5834559"/>
              <a:gd name="connsiteY9" fmla="*/ 2079805 h 5397372"/>
              <a:gd name="connsiteX10" fmla="*/ 5412133 w 5834559"/>
              <a:gd name="connsiteY10" fmla="*/ 2079805 h 5397372"/>
              <a:gd name="connsiteX11" fmla="*/ 5412133 w 5834559"/>
              <a:gd name="connsiteY11" fmla="*/ 1336867 h 5397372"/>
              <a:gd name="connsiteX12" fmla="*/ 5140113 w 5834559"/>
              <a:gd name="connsiteY12" fmla="*/ 1064855 h 5397372"/>
              <a:gd name="connsiteX13" fmla="*/ 4302971 w 5834559"/>
              <a:gd name="connsiteY13" fmla="*/ 1064855 h 5397372"/>
              <a:gd name="connsiteX14" fmla="*/ 4302971 w 5834559"/>
              <a:gd name="connsiteY14" fmla="*/ 643126 h 5397372"/>
              <a:gd name="connsiteX15" fmla="*/ 5140113 w 5834559"/>
              <a:gd name="connsiteY15" fmla="*/ 643126 h 5397372"/>
              <a:gd name="connsiteX16" fmla="*/ 5834559 w 5834559"/>
              <a:gd name="connsiteY16" fmla="*/ 1336867 h 5397372"/>
              <a:gd name="connsiteX17" fmla="*/ 5834559 w 5834559"/>
              <a:gd name="connsiteY17" fmla="*/ 4703631 h 5397372"/>
              <a:gd name="connsiteX18" fmla="*/ 5140818 w 5834559"/>
              <a:gd name="connsiteY18" fmla="*/ 5397372 h 5397372"/>
              <a:gd name="connsiteX19" fmla="*/ 693741 w 5834559"/>
              <a:gd name="connsiteY19" fmla="*/ 5397372 h 5397372"/>
              <a:gd name="connsiteX20" fmla="*/ 0 w 5834559"/>
              <a:gd name="connsiteY20" fmla="*/ 4703631 h 5397372"/>
              <a:gd name="connsiteX21" fmla="*/ 0 w 5834559"/>
              <a:gd name="connsiteY21" fmla="*/ 2501529 h 5397372"/>
              <a:gd name="connsiteX22" fmla="*/ 0 w 5834559"/>
              <a:gd name="connsiteY22" fmla="*/ 2079805 h 5397372"/>
              <a:gd name="connsiteX23" fmla="*/ 0 w 5834559"/>
              <a:gd name="connsiteY23" fmla="*/ 1336867 h 5397372"/>
              <a:gd name="connsiteX24" fmla="*/ 693741 w 5834559"/>
              <a:gd name="connsiteY24" fmla="*/ 643126 h 5397372"/>
              <a:gd name="connsiteX25" fmla="*/ 3997242 w 5834559"/>
              <a:gd name="connsiteY25" fmla="*/ 0 h 5397372"/>
              <a:gd name="connsiteX26" fmla="*/ 4208106 w 5834559"/>
              <a:gd name="connsiteY26" fmla="*/ 210864 h 5397372"/>
              <a:gd name="connsiteX27" fmla="*/ 4208106 w 5834559"/>
              <a:gd name="connsiteY27" fmla="*/ 1506961 h 5397372"/>
              <a:gd name="connsiteX28" fmla="*/ 3997242 w 5834559"/>
              <a:gd name="connsiteY28" fmla="*/ 1718528 h 5397372"/>
              <a:gd name="connsiteX29" fmla="*/ 3786378 w 5834559"/>
              <a:gd name="connsiteY29" fmla="*/ 1507664 h 5397372"/>
              <a:gd name="connsiteX30" fmla="*/ 3786378 w 5834559"/>
              <a:gd name="connsiteY30" fmla="*/ 210864 h 5397372"/>
              <a:gd name="connsiteX31" fmla="*/ 3997242 w 5834559"/>
              <a:gd name="connsiteY31" fmla="*/ 0 h 5397372"/>
              <a:gd name="connsiteX32" fmla="*/ 1836609 w 5834559"/>
              <a:gd name="connsiteY32" fmla="*/ 0 h 5397372"/>
              <a:gd name="connsiteX33" fmla="*/ 2047469 w 5834559"/>
              <a:gd name="connsiteY33" fmla="*/ 210864 h 5397372"/>
              <a:gd name="connsiteX34" fmla="*/ 2047469 w 5834559"/>
              <a:gd name="connsiteY34" fmla="*/ 1506961 h 5397372"/>
              <a:gd name="connsiteX35" fmla="*/ 1836609 w 5834559"/>
              <a:gd name="connsiteY35" fmla="*/ 1718528 h 5397372"/>
              <a:gd name="connsiteX36" fmla="*/ 1625745 w 5834559"/>
              <a:gd name="connsiteY36" fmla="*/ 1507664 h 5397372"/>
              <a:gd name="connsiteX37" fmla="*/ 1625745 w 5834559"/>
              <a:gd name="connsiteY37" fmla="*/ 210864 h 5397372"/>
              <a:gd name="connsiteX38" fmla="*/ 1836609 w 5834559"/>
              <a:gd name="connsiteY38" fmla="*/ 0 h 5397372"/>
            </a:gdLst>
            <a:rect l="l" t="t" r="r" b="b"/>
            <a:pathLst>
              <a:path w="5834559" h="5397372">
                <a:moveTo>
                  <a:pt x="2136435" y="643126"/>
                </a:moveTo>
                <a:lnTo>
                  <a:pt x="3716657" y="643126"/>
                </a:lnTo>
                <a:lnTo>
                  <a:pt x="3716657" y="1064855"/>
                </a:lnTo>
                <a:lnTo>
                  <a:pt x="2136435" y="1064855"/>
                </a:lnTo>
                <a:close/>
                <a:moveTo>
                  <a:pt x="693741" y="643126"/>
                </a:moveTo>
                <a:lnTo>
                  <a:pt x="1550121" y="643126"/>
                </a:lnTo>
                <a:lnTo>
                  <a:pt x="1550121" y="1064855"/>
                </a:lnTo>
                <a:lnTo>
                  <a:pt x="693741" y="1064855"/>
                </a:lnTo>
                <a:cubicBezTo>
                  <a:pt x="543320" y="1064855"/>
                  <a:pt x="421729" y="1187151"/>
                  <a:pt x="421729" y="1336867"/>
                </a:cubicBezTo>
                <a:lnTo>
                  <a:pt x="421729" y="2079805"/>
                </a:lnTo>
                <a:lnTo>
                  <a:pt x="5412133" y="2079805"/>
                </a:lnTo>
                <a:lnTo>
                  <a:pt x="5412133" y="1336867"/>
                </a:lnTo>
                <a:cubicBezTo>
                  <a:pt x="5412133" y="1186446"/>
                  <a:pt x="5289830" y="1064855"/>
                  <a:pt x="5140113" y="1064855"/>
                </a:cubicBezTo>
                <a:lnTo>
                  <a:pt x="4302971" y="1064855"/>
                </a:lnTo>
                <a:lnTo>
                  <a:pt x="4302971" y="643126"/>
                </a:lnTo>
                <a:lnTo>
                  <a:pt x="5140113" y="643126"/>
                </a:lnTo>
                <a:cubicBezTo>
                  <a:pt x="5523184" y="643126"/>
                  <a:pt x="5833854" y="953797"/>
                  <a:pt x="5834559" y="1336867"/>
                </a:cubicBezTo>
                <a:lnTo>
                  <a:pt x="5834559" y="4703631"/>
                </a:lnTo>
                <a:cubicBezTo>
                  <a:pt x="5834559" y="5085292"/>
                  <a:pt x="5522479" y="5397372"/>
                  <a:pt x="5140818" y="5397372"/>
                </a:cubicBezTo>
                <a:lnTo>
                  <a:pt x="693741" y="5397372"/>
                </a:lnTo>
                <a:cubicBezTo>
                  <a:pt x="312080" y="5397372"/>
                  <a:pt x="0" y="5085292"/>
                  <a:pt x="0" y="4703631"/>
                </a:cubicBezTo>
                <a:lnTo>
                  <a:pt x="0" y="2501529"/>
                </a:lnTo>
                <a:lnTo>
                  <a:pt x="0" y="2079805"/>
                </a:lnTo>
                <a:lnTo>
                  <a:pt x="0" y="1336867"/>
                </a:lnTo>
                <a:cubicBezTo>
                  <a:pt x="0" y="953797"/>
                  <a:pt x="310671" y="643126"/>
                  <a:pt x="693741" y="643126"/>
                </a:cubicBezTo>
                <a:close/>
                <a:moveTo>
                  <a:pt x="3997242" y="0"/>
                </a:moveTo>
                <a:cubicBezTo>
                  <a:pt x="4113920" y="0"/>
                  <a:pt x="4208106" y="94186"/>
                  <a:pt x="4208106" y="210864"/>
                </a:cubicBezTo>
                <a:lnTo>
                  <a:pt x="4208106" y="1506961"/>
                </a:lnTo>
                <a:cubicBezTo>
                  <a:pt x="4208106" y="1623639"/>
                  <a:pt x="4113920" y="1718528"/>
                  <a:pt x="3997242" y="1718528"/>
                </a:cubicBezTo>
                <a:cubicBezTo>
                  <a:pt x="3880564" y="1718528"/>
                  <a:pt x="3786378" y="1624342"/>
                  <a:pt x="3786378" y="1507664"/>
                </a:cubicBezTo>
                <a:lnTo>
                  <a:pt x="3786378" y="210864"/>
                </a:lnTo>
                <a:cubicBezTo>
                  <a:pt x="3786378" y="94186"/>
                  <a:pt x="3880564" y="0"/>
                  <a:pt x="3997242" y="0"/>
                </a:cubicBezTo>
                <a:close/>
                <a:moveTo>
                  <a:pt x="1836609" y="0"/>
                </a:moveTo>
                <a:cubicBezTo>
                  <a:pt x="1953287" y="0"/>
                  <a:pt x="2047469" y="94186"/>
                  <a:pt x="2047469" y="210864"/>
                </a:cubicBezTo>
                <a:lnTo>
                  <a:pt x="2047469" y="1506961"/>
                </a:lnTo>
                <a:cubicBezTo>
                  <a:pt x="2047469" y="1623639"/>
                  <a:pt x="1953287" y="1718528"/>
                  <a:pt x="1836609" y="1718528"/>
                </a:cubicBezTo>
                <a:cubicBezTo>
                  <a:pt x="1719932" y="1718528"/>
                  <a:pt x="1625745" y="1624342"/>
                  <a:pt x="1625745" y="1507664"/>
                </a:cubicBezTo>
                <a:lnTo>
                  <a:pt x="1625745" y="210864"/>
                </a:lnTo>
                <a:cubicBezTo>
                  <a:pt x="1625745" y="94186"/>
                  <a:pt x="1719932" y="0"/>
                  <a:pt x="1836609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59048" y="486862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Teknik Penulisan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1">
            <a:off x="338138" y="361215"/>
            <a:ext cx="322262" cy="23167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1">
            <a:off x="490538" y="649448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1">
            <a:off x="490538" y="828120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" name="标题 1"/>
          <p:cNvCxnSpPr/>
          <p:nvPr/>
        </p:nvCxnSpPr>
        <p:spPr>
          <a:xfrm rot="0" flipH="0" flipV="0">
            <a:off x="1646050" y="2453508"/>
            <a:ext cx="10545950" cy="0"/>
          </a:xfrm>
          <a:prstGeom prst="line">
            <a:avLst/>
          </a:prstGeom>
          <a:noFill/>
          <a:ln w="6350" cap="sq">
            <a:solidFill>
              <a:schemeClr val="tx1">
                <a:lumMod val="50000"/>
                <a:lumOff val="50000"/>
                <a:alpha val="35000"/>
              </a:schemeClr>
            </a:solidFill>
            <a:miter/>
          </a:ln>
        </p:spPr>
      </p:cxnSp>
      <p:sp>
        <p:nvSpPr>
          <p:cNvPr id="4" name="标题 1"/>
          <p:cNvSpPr txBox="1"/>
          <p:nvPr/>
        </p:nvSpPr>
        <p:spPr>
          <a:xfrm rot="0" flipH="0" flipV="0">
            <a:off x="6954593" y="2231398"/>
            <a:ext cx="444222" cy="444220"/>
          </a:xfrm>
          <a:prstGeom prst="ellipse">
            <a:avLst/>
          </a:prstGeom>
          <a:solidFill>
            <a:schemeClr val="accent2"/>
          </a:solidFill>
          <a:ln w="12700" cap="rnd">
            <a:noFill/>
            <a:round/>
            <a:headEnd/>
            <a:tailEnd/>
          </a:ln>
          <a:effectLst>
            <a:outerShdw dist="127000" blurRad="254000" dir="0" sx="100000" sy="100000" kx="0" ky="0" algn="ctr" rotWithShape="0">
              <a:schemeClr val="accent2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28299" y="3009898"/>
            <a:ext cx="5089596" cy="2515403"/>
          </a:xfrm>
          <a:prstGeom prst="roundRect">
            <a:avLst>
              <a:gd name="adj" fmla="val 4569"/>
            </a:avLst>
          </a:prstGeom>
          <a:solidFill>
            <a:schemeClr val="bg1"/>
          </a:solidFill>
          <a:ln w="12700" cap="rnd">
            <a:solidFill>
              <a:schemeClr val="bg1"/>
            </a:solidFill>
            <a:round/>
            <a:headEnd/>
            <a:tailEnd/>
          </a:ln>
          <a:effectLst>
            <a:outerShdw dist="127000" blurRad="254000" dir="0" sx="100000" sy="100000" kx="0" ky="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23319" y="3047118"/>
            <a:ext cx="1295400" cy="929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kumimoji="1" lang="en-US" altLang="zh-CN" sz="6000">
                <a:ln w="12700">
                  <a:noFill/>
                </a:ln>
                <a:solidFill>
                  <a:srgbClr val="E2C90B">
                    <a:alpha val="2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340551" y="3009898"/>
            <a:ext cx="5089596" cy="2514602"/>
          </a:xfrm>
          <a:prstGeom prst="roundRect">
            <a:avLst>
              <a:gd name="adj" fmla="val 4569"/>
            </a:avLst>
          </a:prstGeom>
          <a:solidFill>
            <a:schemeClr val="bg1"/>
          </a:solidFill>
          <a:ln w="12700" cap="rnd">
            <a:solidFill>
              <a:schemeClr val="bg1"/>
            </a:solidFill>
            <a:round/>
            <a:headEnd/>
            <a:tailEnd/>
          </a:ln>
          <a:effectLst>
            <a:outerShdw dist="127000" blurRad="254000" dir="0" sx="100000" sy="100000" kx="0" ky="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535571" y="3047118"/>
            <a:ext cx="1295400" cy="929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kumimoji="1" lang="en-US" altLang="zh-CN" sz="6000">
                <a:ln w="12700">
                  <a:noFill/>
                </a:ln>
                <a:solidFill>
                  <a:srgbClr val="E2C90B">
                    <a:alpha val="2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766569" y="3405968"/>
            <a:ext cx="4356100" cy="26670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Aplikasi Manajemen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766568" y="4010074"/>
            <a:ext cx="4364982" cy="103182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0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Aplikasi manajemen mempermudah pengorganisasian dan pemantauan proyek dokumentasi, sehingga siswa dapat mengikuti perkembangan dan status dari pekerjaan yang sedang dilakukan.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070619" y="3405968"/>
            <a:ext cx="4356100" cy="26670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Program Desain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070619" y="4010074"/>
            <a:ext cx="4351390" cy="10257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0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Program desain digunakan untuk membuat dokumentasi yang menarik dan profesional, memastikan bahwa materi presentasi lebih mudah dipahami dan diingat oleh siswa.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073924" y="2356635"/>
            <a:ext cx="205561" cy="193745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cap="sq">
            <a:solidFill>
              <a:schemeClr val="bg1"/>
            </a:solidFill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252293" y="2231398"/>
            <a:ext cx="444222" cy="444220"/>
          </a:xfrm>
          <a:prstGeom prst="ellipse">
            <a:avLst/>
          </a:prstGeom>
          <a:solidFill>
            <a:schemeClr val="accent2"/>
          </a:solidFill>
          <a:ln w="12700" cap="rnd">
            <a:noFill/>
            <a:round/>
            <a:headEnd/>
            <a:tailEnd/>
          </a:ln>
          <a:effectLst>
            <a:outerShdw dist="127000" blurRad="254000" dir="0" sx="100000" sy="100000" kx="0" ky="0" algn="ctr" rotWithShape="0">
              <a:schemeClr val="accent2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367459" y="2350728"/>
            <a:ext cx="205561" cy="205561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cap="sq">
            <a:solidFill>
              <a:schemeClr val="bg1"/>
            </a:solidFill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759048" y="486862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Penggunaan Software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1">
            <a:off x="338138" y="361215"/>
            <a:ext cx="322262" cy="23167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1">
            <a:off x="490538" y="649448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1">
            <a:off x="490538" y="828120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0" y="673995"/>
            <a:ext cx="12192000" cy="5034247"/>
          </a:xfrm>
          <a:custGeom>
            <a:avLst/>
            <a:gdLst>
              <a:gd name="connsiteX0" fmla="*/ 12192000 w 12192000"/>
              <a:gd name="connsiteY0" fmla="*/ 0 h 5034247"/>
              <a:gd name="connsiteX1" fmla="*/ 12192000 w 12192000"/>
              <a:gd name="connsiteY1" fmla="*/ 3944948 h 5034247"/>
              <a:gd name="connsiteX2" fmla="*/ 12129156 w 12192000"/>
              <a:gd name="connsiteY2" fmla="*/ 3898888 h 5034247"/>
              <a:gd name="connsiteX3" fmla="*/ 11449879 w 12192000"/>
              <a:gd name="connsiteY3" fmla="*/ 3663610 h 5034247"/>
              <a:gd name="connsiteX4" fmla="*/ 7394713 w 12192000"/>
              <a:gd name="connsiteY4" fmla="*/ 4578010 h 5034247"/>
              <a:gd name="connsiteX5" fmla="*/ 4373219 w 12192000"/>
              <a:gd name="connsiteY5" fmla="*/ 3107019 h 5034247"/>
              <a:gd name="connsiteX6" fmla="*/ 80211 w 12192000"/>
              <a:gd name="connsiteY6" fmla="*/ 5006526 h 5034247"/>
              <a:gd name="connsiteX7" fmla="*/ 0 w 12192000"/>
              <a:gd name="connsiteY7" fmla="*/ 5034247 h 5034247"/>
              <a:gd name="connsiteX8" fmla="*/ 0 w 12192000"/>
              <a:gd name="connsiteY8" fmla="*/ 2170361 h 5034247"/>
              <a:gd name="connsiteX9" fmla="*/ 37545 w 12192000"/>
              <a:gd name="connsiteY9" fmla="*/ 2198676 h 5034247"/>
              <a:gd name="connsiteX10" fmla="*/ 1411357 w 12192000"/>
              <a:gd name="connsiteY10" fmla="*/ 2669697 h 5034247"/>
              <a:gd name="connsiteX11" fmla="*/ 7215809 w 12192000"/>
              <a:gd name="connsiteY11" fmla="*/ 1158949 h 5034247"/>
              <a:gd name="connsiteX12" fmla="*/ 12115606 w 12192000"/>
              <a:gd name="connsiteY12" fmla="*/ 8230 h 5034247"/>
            </a:gdLst>
            <a:rect l="l" t="t" r="r" b="b"/>
            <a:pathLst>
              <a:path w="12192000" h="5034247">
                <a:moveTo>
                  <a:pt x="12192000" y="0"/>
                </a:moveTo>
                <a:lnTo>
                  <a:pt x="12192000" y="3944948"/>
                </a:lnTo>
                <a:lnTo>
                  <a:pt x="12129156" y="3898888"/>
                </a:lnTo>
                <a:cubicBezTo>
                  <a:pt x="11926336" y="3762795"/>
                  <a:pt x="11700842" y="3665267"/>
                  <a:pt x="11449879" y="3663610"/>
                </a:cubicBezTo>
                <a:cubicBezTo>
                  <a:pt x="10446027" y="3656984"/>
                  <a:pt x="8574156" y="4670775"/>
                  <a:pt x="7394713" y="4578010"/>
                </a:cubicBezTo>
                <a:cubicBezTo>
                  <a:pt x="6215271" y="4485245"/>
                  <a:pt x="5734880" y="3014254"/>
                  <a:pt x="4373219" y="3107019"/>
                </a:cubicBezTo>
                <a:cubicBezTo>
                  <a:pt x="3309421" y="3179492"/>
                  <a:pt x="1339712" y="4544100"/>
                  <a:pt x="80211" y="5006526"/>
                </a:cubicBezTo>
                <a:lnTo>
                  <a:pt x="0" y="5034247"/>
                </a:lnTo>
                <a:lnTo>
                  <a:pt x="0" y="2170361"/>
                </a:lnTo>
                <a:lnTo>
                  <a:pt x="37545" y="2198676"/>
                </a:lnTo>
                <a:cubicBezTo>
                  <a:pt x="422569" y="2464237"/>
                  <a:pt x="880856" y="2688333"/>
                  <a:pt x="1411357" y="2669697"/>
                </a:cubicBezTo>
                <a:cubicBezTo>
                  <a:pt x="2826026" y="2620001"/>
                  <a:pt x="5174975" y="1586332"/>
                  <a:pt x="7215809" y="1158949"/>
                </a:cubicBezTo>
                <a:cubicBezTo>
                  <a:pt x="8618883" y="865123"/>
                  <a:pt x="10648329" y="204870"/>
                  <a:pt x="12115606" y="8230"/>
                </a:cubicBezTo>
                <a:close/>
              </a:path>
            </a:pathLst>
          </a:custGeom>
          <a:solidFill>
            <a:schemeClr val="accent1">
              <a:alpha val="6000"/>
            </a:schemeClr>
          </a:solidFill>
          <a:ln w="12700" cap="sq">
            <a:noFill/>
            <a:miter/>
          </a:ln>
        </p:spPr>
        <p:txBody>
          <a:bodyPr vert="horz" wrap="square" lIns="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138478" y="1885285"/>
            <a:ext cx="3004451" cy="3980845"/>
          </a:xfrm>
          <a:prstGeom prst="roundRect">
            <a:avLst>
              <a:gd name="adj" fmla="val 10599"/>
            </a:avLst>
          </a:prstGeom>
          <a:solidFill>
            <a:schemeClr val="bg1"/>
          </a:solidFill>
          <a:ln w="381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612378" y="1885285"/>
            <a:ext cx="3004451" cy="3980845"/>
          </a:xfrm>
          <a:prstGeom prst="roundRect">
            <a:avLst>
              <a:gd name="adj" fmla="val 10599"/>
            </a:avLst>
          </a:pr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12700" cap="sq">
            <a:noFill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081293" y="1885285"/>
            <a:ext cx="3004451" cy="3980845"/>
          </a:xfrm>
          <a:prstGeom prst="roundRect">
            <a:avLst>
              <a:gd name="adj" fmla="val 10599"/>
            </a:avLst>
          </a:prstGeom>
          <a:solidFill>
            <a:schemeClr val="bg1"/>
          </a:solidFill>
          <a:ln w="381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1" flipV="1">
            <a:off x="1431980" y="1868373"/>
            <a:ext cx="2417446" cy="73316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1" flipV="1">
            <a:off x="4912231" y="1868373"/>
            <a:ext cx="2404746" cy="73316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1" flipV="1">
            <a:off x="8387495" y="1868373"/>
            <a:ext cx="2392046" cy="73316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580854" y="1920342"/>
            <a:ext cx="21197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Cloud Storage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042053" y="1920342"/>
            <a:ext cx="21451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62CD8C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Backup Manual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523668" y="1920342"/>
            <a:ext cx="21197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Kode dan Klasifikasi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285560" y="2771459"/>
            <a:ext cx="2710286" cy="21688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Cloud storage menawarkan solusi penyimpanan yang dapat diakses kapan saja dan di mana saja, memudahkan siswa untuk mengakses dokumen saat dibutuhkan.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754925" y="2771460"/>
            <a:ext cx="2719357" cy="21688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Backup manual penting untuk menjaga data tetap aman, memastikan adanya salinan cadangan jika terjadi kehilangan atau kerusakan data.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226696" y="2771461"/>
            <a:ext cx="2713644" cy="21688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Kode dan klasifikasi digunakan untuk mengorganisasi data dengan cara yang sistematis, sehingga dapat dengan mudah diidentifikasi dan ditemukan ketika dibutuhkan.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2278754" y="4941133"/>
            <a:ext cx="660400" cy="6731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kumimoji="1" lang="en-US" altLang="zh-CN" sz="4800">
                <a:ln w="6350">
                  <a:solidFill>
                    <a:srgbClr val="0077FF">
                      <a:alpha val="44000"/>
                    </a:srgbClr>
                  </a:solidFill>
                </a:ln>
                <a:noFill/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9169411" y="4941133"/>
            <a:ext cx="762000" cy="6731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kumimoji="1" lang="en-US" altLang="zh-CN" sz="4800">
                <a:ln w="6350">
                  <a:solidFill>
                    <a:srgbClr val="0077FF">
                      <a:alpha val="44000"/>
                    </a:srgbClr>
                  </a:solidFill>
                </a:ln>
                <a:noFill/>
                <a:latin typeface="poppins-bold"/>
                <a:ea typeface="poppins-bold"/>
                <a:cs typeface="poppins-bold"/>
              </a:rPr>
              <a:t>03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698682" y="4941133"/>
            <a:ext cx="749300" cy="6731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kumimoji="1" lang="en-US" altLang="zh-CN" sz="4800">
                <a:ln w="6350">
                  <a:solidFill>
                    <a:srgbClr val="FFFFFF">
                      <a:alpha val="44000"/>
                    </a:srgbClr>
                  </a:solidFill>
                </a:ln>
                <a:noFill/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759048" y="486862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Penyimpanan Data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1">
            <a:off x="338138" y="361215"/>
            <a:ext cx="322262" cy="23167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1">
            <a:off x="490538" y="649448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1">
            <a:off x="490538" y="828120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092" t="0" r="25092" b="0"/>
          <a:stretch>
            <a:fillRect/>
          </a:stretch>
        </p:blipFill>
        <p:spPr>
          <a:xfrm rot="0" flipH="0" flipV="0">
            <a:off x="6138154" y="1124"/>
            <a:ext cx="6096000" cy="6857999"/>
          </a:xfrm>
          <a:custGeom>
            <a:avLst/>
            <a:gdLst/>
            <a:rect l="l" t="t" r="r" b="b"/>
            <a:pathLst>
              <a:path w="6096000" h="6858000">
                <a:moveTo>
                  <a:pt x="3360674" y="0"/>
                </a:moveTo>
                <a:lnTo>
                  <a:pt x="4928489" y="0"/>
                </a:lnTo>
                <a:lnTo>
                  <a:pt x="5873369" y="0"/>
                </a:lnTo>
                <a:lnTo>
                  <a:pt x="6096000" y="0"/>
                </a:lnTo>
                <a:lnTo>
                  <a:pt x="6096000" y="6857999"/>
                </a:lnTo>
                <a:lnTo>
                  <a:pt x="3360674" y="6857999"/>
                </a:lnTo>
                <a:lnTo>
                  <a:pt x="3360674" y="6382702"/>
                </a:lnTo>
                <a:lnTo>
                  <a:pt x="2259584" y="4689475"/>
                </a:lnTo>
                <a:lnTo>
                  <a:pt x="984250" y="4689475"/>
                </a:lnTo>
                <a:lnTo>
                  <a:pt x="0" y="3427984"/>
                </a:lnTo>
                <a:lnTo>
                  <a:pt x="984250" y="2172462"/>
                </a:lnTo>
                <a:lnTo>
                  <a:pt x="2259584" y="2172462"/>
                </a:lnTo>
                <a:lnTo>
                  <a:pt x="3360674" y="47529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6246507" y="1594193"/>
            <a:ext cx="2847785" cy="1152589"/>
          </a:xfrm>
          <a:custGeom>
            <a:avLst/>
            <a:gdLst/>
            <a:rect l="l" t="t" r="r" b="b"/>
            <a:pathLst>
              <a:path w="5695569" h="2305177">
                <a:moveTo>
                  <a:pt x="2503170" y="2305177"/>
                </a:moveTo>
                <a:lnTo>
                  <a:pt x="0" y="1485265"/>
                </a:lnTo>
                <a:lnTo>
                  <a:pt x="3192399" y="0"/>
                </a:lnTo>
                <a:lnTo>
                  <a:pt x="5695569" y="827786"/>
                </a:lnTo>
                <a:lnTo>
                  <a:pt x="2503170" y="230517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498097" y="0"/>
            <a:ext cx="2522982" cy="2746756"/>
          </a:xfrm>
          <a:custGeom>
            <a:avLst/>
            <a:gdLst/>
            <a:rect l="l" t="t" r="r" b="b"/>
            <a:pathLst>
              <a:path w="5045964" h="5493512">
                <a:moveTo>
                  <a:pt x="5045964" y="0"/>
                </a:moveTo>
                <a:lnTo>
                  <a:pt x="3192399" y="4016121"/>
                </a:lnTo>
                <a:lnTo>
                  <a:pt x="0" y="5493512"/>
                </a:lnTo>
                <a:lnTo>
                  <a:pt x="3014091" y="1730883"/>
                </a:lnTo>
                <a:lnTo>
                  <a:pt x="859536" y="0"/>
                </a:lnTo>
                <a:lnTo>
                  <a:pt x="50459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246507" y="4111235"/>
            <a:ext cx="2847785" cy="1152589"/>
          </a:xfrm>
          <a:custGeom>
            <a:avLst/>
            <a:gdLst/>
            <a:rect l="l" t="t" r="r" b="b"/>
            <a:pathLst>
              <a:path w="5695569" h="2305177">
                <a:moveTo>
                  <a:pt x="2503170" y="0"/>
                </a:moveTo>
                <a:lnTo>
                  <a:pt x="0" y="827786"/>
                </a:lnTo>
                <a:lnTo>
                  <a:pt x="3192399" y="2305177"/>
                </a:lnTo>
                <a:lnTo>
                  <a:pt x="5695569" y="1485265"/>
                </a:lnTo>
                <a:lnTo>
                  <a:pt x="250317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498097" y="4134682"/>
            <a:ext cx="2522982" cy="2746756"/>
          </a:xfrm>
          <a:custGeom>
            <a:avLst/>
            <a:gdLst/>
            <a:rect l="l" t="t" r="r" b="b"/>
            <a:pathLst>
              <a:path w="5045964" h="5493512">
                <a:moveTo>
                  <a:pt x="5045964" y="5493512"/>
                </a:moveTo>
                <a:lnTo>
                  <a:pt x="3192399" y="1485265"/>
                </a:lnTo>
                <a:lnTo>
                  <a:pt x="0" y="0"/>
                </a:lnTo>
                <a:lnTo>
                  <a:pt x="3014091" y="3762629"/>
                </a:lnTo>
                <a:lnTo>
                  <a:pt x="859536" y="5493512"/>
                </a:lnTo>
                <a:lnTo>
                  <a:pt x="5045964" y="54935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743494" y="1594194"/>
            <a:ext cx="2099183" cy="3669602"/>
          </a:xfrm>
          <a:custGeom>
            <a:avLst/>
            <a:gdLst/>
            <a:rect l="l" t="t" r="r" b="b"/>
            <a:pathLst>
              <a:path w="4198366" h="7339203">
                <a:moveTo>
                  <a:pt x="1005967" y="1485265"/>
                </a:moveTo>
                <a:lnTo>
                  <a:pt x="4198366" y="0"/>
                </a:lnTo>
                <a:lnTo>
                  <a:pt x="1259459" y="3667633"/>
                </a:lnTo>
                <a:lnTo>
                  <a:pt x="4198366" y="7339203"/>
                </a:lnTo>
                <a:lnTo>
                  <a:pt x="1005967" y="5861939"/>
                </a:lnTo>
                <a:lnTo>
                  <a:pt x="0" y="3667633"/>
                </a:lnTo>
                <a:lnTo>
                  <a:pt x="1005967" y="14852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37103" y="884368"/>
            <a:ext cx="1498167" cy="18604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66986" y="495351"/>
            <a:ext cx="334814" cy="838993"/>
          </a:xfrm>
          <a:custGeom>
            <a:avLst/>
            <a:gdLst>
              <a:gd name="connsiteX0" fmla="*/ 303444 w 334814"/>
              <a:gd name="connsiteY0" fmla="*/ 776254 h 838993"/>
              <a:gd name="connsiteX1" fmla="*/ 315450 w 334814"/>
              <a:gd name="connsiteY1" fmla="*/ 778635 h 838993"/>
              <a:gd name="connsiteX2" fmla="*/ 325603 w 334814"/>
              <a:gd name="connsiteY2" fmla="*/ 785448 h 838993"/>
              <a:gd name="connsiteX3" fmla="*/ 332416 w 334814"/>
              <a:gd name="connsiteY3" fmla="*/ 795602 h 838993"/>
              <a:gd name="connsiteX4" fmla="*/ 334797 w 334814"/>
              <a:gd name="connsiteY4" fmla="*/ 807607 h 838993"/>
              <a:gd name="connsiteX5" fmla="*/ 332416 w 334814"/>
              <a:gd name="connsiteY5" fmla="*/ 819613 h 838993"/>
              <a:gd name="connsiteX6" fmla="*/ 325603 w 334814"/>
              <a:gd name="connsiteY6" fmla="*/ 829799 h 838993"/>
              <a:gd name="connsiteX7" fmla="*/ 315450 w 334814"/>
              <a:gd name="connsiteY7" fmla="*/ 836612 h 838993"/>
              <a:gd name="connsiteX8" fmla="*/ 303444 w 334814"/>
              <a:gd name="connsiteY8" fmla="*/ 838993 h 838993"/>
              <a:gd name="connsiteX9" fmla="*/ 291439 w 334814"/>
              <a:gd name="connsiteY9" fmla="*/ 836612 h 838993"/>
              <a:gd name="connsiteX10" fmla="*/ 281252 w 334814"/>
              <a:gd name="connsiteY10" fmla="*/ 829799 h 838993"/>
              <a:gd name="connsiteX11" fmla="*/ 274439 w 334814"/>
              <a:gd name="connsiteY11" fmla="*/ 819613 h 838993"/>
              <a:gd name="connsiteX12" fmla="*/ 272058 w 334814"/>
              <a:gd name="connsiteY12" fmla="*/ 807607 h 838993"/>
              <a:gd name="connsiteX13" fmla="*/ 274439 w 334814"/>
              <a:gd name="connsiteY13" fmla="*/ 795602 h 838993"/>
              <a:gd name="connsiteX14" fmla="*/ 281252 w 334814"/>
              <a:gd name="connsiteY14" fmla="*/ 785448 h 838993"/>
              <a:gd name="connsiteX15" fmla="*/ 291439 w 334814"/>
              <a:gd name="connsiteY15" fmla="*/ 778635 h 838993"/>
              <a:gd name="connsiteX16" fmla="*/ 303444 w 334814"/>
              <a:gd name="connsiteY16" fmla="*/ 776254 h 838993"/>
              <a:gd name="connsiteX17" fmla="*/ 167680 w 334814"/>
              <a:gd name="connsiteY17" fmla="*/ 776254 h 838993"/>
              <a:gd name="connsiteX18" fmla="*/ 179686 w 334814"/>
              <a:gd name="connsiteY18" fmla="*/ 778635 h 838993"/>
              <a:gd name="connsiteX19" fmla="*/ 189872 w 334814"/>
              <a:gd name="connsiteY19" fmla="*/ 785448 h 838993"/>
              <a:gd name="connsiteX20" fmla="*/ 196652 w 334814"/>
              <a:gd name="connsiteY20" fmla="*/ 795602 h 838993"/>
              <a:gd name="connsiteX21" fmla="*/ 199066 w 334814"/>
              <a:gd name="connsiteY21" fmla="*/ 807607 h 838993"/>
              <a:gd name="connsiteX22" fmla="*/ 196652 w 334814"/>
              <a:gd name="connsiteY22" fmla="*/ 819613 h 838993"/>
              <a:gd name="connsiteX23" fmla="*/ 189872 w 334814"/>
              <a:gd name="connsiteY23" fmla="*/ 829799 h 838993"/>
              <a:gd name="connsiteX24" fmla="*/ 179686 w 334814"/>
              <a:gd name="connsiteY24" fmla="*/ 836612 h 838993"/>
              <a:gd name="connsiteX25" fmla="*/ 167680 w 334814"/>
              <a:gd name="connsiteY25" fmla="*/ 838993 h 838993"/>
              <a:gd name="connsiteX26" fmla="*/ 155675 w 334814"/>
              <a:gd name="connsiteY26" fmla="*/ 836612 h 838993"/>
              <a:gd name="connsiteX27" fmla="*/ 145521 w 334814"/>
              <a:gd name="connsiteY27" fmla="*/ 829799 h 838993"/>
              <a:gd name="connsiteX28" fmla="*/ 138708 w 334814"/>
              <a:gd name="connsiteY28" fmla="*/ 819613 h 838993"/>
              <a:gd name="connsiteX29" fmla="*/ 136327 w 334814"/>
              <a:gd name="connsiteY29" fmla="*/ 807607 h 838993"/>
              <a:gd name="connsiteX30" fmla="*/ 138708 w 334814"/>
              <a:gd name="connsiteY30" fmla="*/ 795602 h 838993"/>
              <a:gd name="connsiteX31" fmla="*/ 145521 w 334814"/>
              <a:gd name="connsiteY31" fmla="*/ 785448 h 838993"/>
              <a:gd name="connsiteX32" fmla="*/ 155675 w 334814"/>
              <a:gd name="connsiteY32" fmla="*/ 778635 h 838993"/>
              <a:gd name="connsiteX33" fmla="*/ 167680 w 334814"/>
              <a:gd name="connsiteY33" fmla="*/ 776254 h 838993"/>
              <a:gd name="connsiteX34" fmla="*/ 31386 w 334814"/>
              <a:gd name="connsiteY34" fmla="*/ 776254 h 838993"/>
              <a:gd name="connsiteX35" fmla="*/ 43392 w 334814"/>
              <a:gd name="connsiteY35" fmla="*/ 778635 h 838993"/>
              <a:gd name="connsiteX36" fmla="*/ 53545 w 334814"/>
              <a:gd name="connsiteY36" fmla="*/ 785448 h 838993"/>
              <a:gd name="connsiteX37" fmla="*/ 60358 w 334814"/>
              <a:gd name="connsiteY37" fmla="*/ 795602 h 838993"/>
              <a:gd name="connsiteX38" fmla="*/ 62739 w 334814"/>
              <a:gd name="connsiteY38" fmla="*/ 807607 h 838993"/>
              <a:gd name="connsiteX39" fmla="*/ 60358 w 334814"/>
              <a:gd name="connsiteY39" fmla="*/ 819613 h 838993"/>
              <a:gd name="connsiteX40" fmla="*/ 53545 w 334814"/>
              <a:gd name="connsiteY40" fmla="*/ 829799 h 838993"/>
              <a:gd name="connsiteX41" fmla="*/ 43392 w 334814"/>
              <a:gd name="connsiteY41" fmla="*/ 836612 h 838993"/>
              <a:gd name="connsiteX42" fmla="*/ 31386 w 334814"/>
              <a:gd name="connsiteY42" fmla="*/ 838993 h 838993"/>
              <a:gd name="connsiteX43" fmla="*/ 19381 w 334814"/>
              <a:gd name="connsiteY43" fmla="*/ 836612 h 838993"/>
              <a:gd name="connsiteX44" fmla="*/ 9194 w 334814"/>
              <a:gd name="connsiteY44" fmla="*/ 829799 h 838993"/>
              <a:gd name="connsiteX45" fmla="*/ 2381 w 334814"/>
              <a:gd name="connsiteY45" fmla="*/ 819613 h 838993"/>
              <a:gd name="connsiteX46" fmla="*/ 0 w 334814"/>
              <a:gd name="connsiteY46" fmla="*/ 807607 h 838993"/>
              <a:gd name="connsiteX47" fmla="*/ 2381 w 334814"/>
              <a:gd name="connsiteY47" fmla="*/ 795602 h 838993"/>
              <a:gd name="connsiteX48" fmla="*/ 9194 w 334814"/>
              <a:gd name="connsiteY48" fmla="*/ 785448 h 838993"/>
              <a:gd name="connsiteX49" fmla="*/ 19381 w 334814"/>
              <a:gd name="connsiteY49" fmla="*/ 778635 h 838993"/>
              <a:gd name="connsiteX50" fmla="*/ 31386 w 334814"/>
              <a:gd name="connsiteY50" fmla="*/ 776254 h 838993"/>
              <a:gd name="connsiteX51" fmla="*/ 303444 w 334814"/>
              <a:gd name="connsiteY51" fmla="*/ 646774 h 838993"/>
              <a:gd name="connsiteX52" fmla="*/ 315450 w 334814"/>
              <a:gd name="connsiteY52" fmla="*/ 649155 h 838993"/>
              <a:gd name="connsiteX53" fmla="*/ 325603 w 334814"/>
              <a:gd name="connsiteY53" fmla="*/ 655968 h 838993"/>
              <a:gd name="connsiteX54" fmla="*/ 332416 w 334814"/>
              <a:gd name="connsiteY54" fmla="*/ 666155 h 838993"/>
              <a:gd name="connsiteX55" fmla="*/ 334797 w 334814"/>
              <a:gd name="connsiteY55" fmla="*/ 678160 h 838993"/>
              <a:gd name="connsiteX56" fmla="*/ 332416 w 334814"/>
              <a:gd name="connsiteY56" fmla="*/ 690166 h 838993"/>
              <a:gd name="connsiteX57" fmla="*/ 325603 w 334814"/>
              <a:gd name="connsiteY57" fmla="*/ 700319 h 838993"/>
              <a:gd name="connsiteX58" fmla="*/ 315450 w 334814"/>
              <a:gd name="connsiteY58" fmla="*/ 707132 h 838993"/>
              <a:gd name="connsiteX59" fmla="*/ 303444 w 334814"/>
              <a:gd name="connsiteY59" fmla="*/ 709513 h 838993"/>
              <a:gd name="connsiteX60" fmla="*/ 291439 w 334814"/>
              <a:gd name="connsiteY60" fmla="*/ 707132 h 838993"/>
              <a:gd name="connsiteX61" fmla="*/ 281252 w 334814"/>
              <a:gd name="connsiteY61" fmla="*/ 700319 h 838993"/>
              <a:gd name="connsiteX62" fmla="*/ 274439 w 334814"/>
              <a:gd name="connsiteY62" fmla="*/ 690166 h 838993"/>
              <a:gd name="connsiteX63" fmla="*/ 272058 w 334814"/>
              <a:gd name="connsiteY63" fmla="*/ 678160 h 838993"/>
              <a:gd name="connsiteX64" fmla="*/ 274439 w 334814"/>
              <a:gd name="connsiteY64" fmla="*/ 666155 h 838993"/>
              <a:gd name="connsiteX65" fmla="*/ 281252 w 334814"/>
              <a:gd name="connsiteY65" fmla="*/ 655968 h 838993"/>
              <a:gd name="connsiteX66" fmla="*/ 291439 w 334814"/>
              <a:gd name="connsiteY66" fmla="*/ 649155 h 838993"/>
              <a:gd name="connsiteX67" fmla="*/ 303444 w 334814"/>
              <a:gd name="connsiteY67" fmla="*/ 646774 h 838993"/>
              <a:gd name="connsiteX68" fmla="*/ 167680 w 334814"/>
              <a:gd name="connsiteY68" fmla="*/ 646774 h 838993"/>
              <a:gd name="connsiteX69" fmla="*/ 179686 w 334814"/>
              <a:gd name="connsiteY69" fmla="*/ 649155 h 838993"/>
              <a:gd name="connsiteX70" fmla="*/ 189872 w 334814"/>
              <a:gd name="connsiteY70" fmla="*/ 655968 h 838993"/>
              <a:gd name="connsiteX71" fmla="*/ 196652 w 334814"/>
              <a:gd name="connsiteY71" fmla="*/ 666155 h 838993"/>
              <a:gd name="connsiteX72" fmla="*/ 199066 w 334814"/>
              <a:gd name="connsiteY72" fmla="*/ 678160 h 838993"/>
              <a:gd name="connsiteX73" fmla="*/ 196652 w 334814"/>
              <a:gd name="connsiteY73" fmla="*/ 690166 h 838993"/>
              <a:gd name="connsiteX74" fmla="*/ 189872 w 334814"/>
              <a:gd name="connsiteY74" fmla="*/ 700319 h 838993"/>
              <a:gd name="connsiteX75" fmla="*/ 179686 w 334814"/>
              <a:gd name="connsiteY75" fmla="*/ 707132 h 838993"/>
              <a:gd name="connsiteX76" fmla="*/ 167680 w 334814"/>
              <a:gd name="connsiteY76" fmla="*/ 709513 h 838993"/>
              <a:gd name="connsiteX77" fmla="*/ 155675 w 334814"/>
              <a:gd name="connsiteY77" fmla="*/ 707132 h 838993"/>
              <a:gd name="connsiteX78" fmla="*/ 145521 w 334814"/>
              <a:gd name="connsiteY78" fmla="*/ 700319 h 838993"/>
              <a:gd name="connsiteX79" fmla="*/ 138708 w 334814"/>
              <a:gd name="connsiteY79" fmla="*/ 690166 h 838993"/>
              <a:gd name="connsiteX80" fmla="*/ 136327 w 334814"/>
              <a:gd name="connsiteY80" fmla="*/ 678160 h 838993"/>
              <a:gd name="connsiteX81" fmla="*/ 138708 w 334814"/>
              <a:gd name="connsiteY81" fmla="*/ 666155 h 838993"/>
              <a:gd name="connsiteX82" fmla="*/ 145521 w 334814"/>
              <a:gd name="connsiteY82" fmla="*/ 655968 h 838993"/>
              <a:gd name="connsiteX83" fmla="*/ 155675 w 334814"/>
              <a:gd name="connsiteY83" fmla="*/ 649155 h 838993"/>
              <a:gd name="connsiteX84" fmla="*/ 167680 w 334814"/>
              <a:gd name="connsiteY84" fmla="*/ 646774 h 838993"/>
              <a:gd name="connsiteX85" fmla="*/ 31386 w 334814"/>
              <a:gd name="connsiteY85" fmla="*/ 646774 h 838993"/>
              <a:gd name="connsiteX86" fmla="*/ 43392 w 334814"/>
              <a:gd name="connsiteY86" fmla="*/ 649155 h 838993"/>
              <a:gd name="connsiteX87" fmla="*/ 53545 w 334814"/>
              <a:gd name="connsiteY87" fmla="*/ 655968 h 838993"/>
              <a:gd name="connsiteX88" fmla="*/ 60358 w 334814"/>
              <a:gd name="connsiteY88" fmla="*/ 666155 h 838993"/>
              <a:gd name="connsiteX89" fmla="*/ 62739 w 334814"/>
              <a:gd name="connsiteY89" fmla="*/ 678160 h 838993"/>
              <a:gd name="connsiteX90" fmla="*/ 60358 w 334814"/>
              <a:gd name="connsiteY90" fmla="*/ 690166 h 838993"/>
              <a:gd name="connsiteX91" fmla="*/ 53545 w 334814"/>
              <a:gd name="connsiteY91" fmla="*/ 700319 h 838993"/>
              <a:gd name="connsiteX92" fmla="*/ 43392 w 334814"/>
              <a:gd name="connsiteY92" fmla="*/ 707132 h 838993"/>
              <a:gd name="connsiteX93" fmla="*/ 31386 w 334814"/>
              <a:gd name="connsiteY93" fmla="*/ 709513 h 838993"/>
              <a:gd name="connsiteX94" fmla="*/ 19381 w 334814"/>
              <a:gd name="connsiteY94" fmla="*/ 707132 h 838993"/>
              <a:gd name="connsiteX95" fmla="*/ 9194 w 334814"/>
              <a:gd name="connsiteY95" fmla="*/ 700319 h 838993"/>
              <a:gd name="connsiteX96" fmla="*/ 2381 w 334814"/>
              <a:gd name="connsiteY96" fmla="*/ 690166 h 838993"/>
              <a:gd name="connsiteX97" fmla="*/ 0 w 334814"/>
              <a:gd name="connsiteY97" fmla="*/ 678160 h 838993"/>
              <a:gd name="connsiteX98" fmla="*/ 2381 w 334814"/>
              <a:gd name="connsiteY98" fmla="*/ 666155 h 838993"/>
              <a:gd name="connsiteX99" fmla="*/ 9194 w 334814"/>
              <a:gd name="connsiteY99" fmla="*/ 655968 h 838993"/>
              <a:gd name="connsiteX100" fmla="*/ 19381 w 334814"/>
              <a:gd name="connsiteY100" fmla="*/ 649155 h 838993"/>
              <a:gd name="connsiteX101" fmla="*/ 31386 w 334814"/>
              <a:gd name="connsiteY101" fmla="*/ 646774 h 838993"/>
              <a:gd name="connsiteX102" fmla="*/ 303444 w 334814"/>
              <a:gd name="connsiteY102" fmla="*/ 517888 h 838993"/>
              <a:gd name="connsiteX103" fmla="*/ 315450 w 334814"/>
              <a:gd name="connsiteY103" fmla="*/ 520269 h 838993"/>
              <a:gd name="connsiteX104" fmla="*/ 325603 w 334814"/>
              <a:gd name="connsiteY104" fmla="*/ 527049 h 838993"/>
              <a:gd name="connsiteX105" fmla="*/ 332416 w 334814"/>
              <a:gd name="connsiteY105" fmla="*/ 537236 h 838993"/>
              <a:gd name="connsiteX106" fmla="*/ 334797 w 334814"/>
              <a:gd name="connsiteY106" fmla="*/ 549241 h 838993"/>
              <a:gd name="connsiteX107" fmla="*/ 332416 w 334814"/>
              <a:gd name="connsiteY107" fmla="*/ 561247 h 838993"/>
              <a:gd name="connsiteX108" fmla="*/ 325603 w 334814"/>
              <a:gd name="connsiteY108" fmla="*/ 571433 h 838993"/>
              <a:gd name="connsiteX109" fmla="*/ 315450 w 334814"/>
              <a:gd name="connsiteY109" fmla="*/ 578213 h 838993"/>
              <a:gd name="connsiteX110" fmla="*/ 303444 w 334814"/>
              <a:gd name="connsiteY110" fmla="*/ 580627 h 838993"/>
              <a:gd name="connsiteX111" fmla="*/ 291439 w 334814"/>
              <a:gd name="connsiteY111" fmla="*/ 578213 h 838993"/>
              <a:gd name="connsiteX112" fmla="*/ 281252 w 334814"/>
              <a:gd name="connsiteY112" fmla="*/ 571433 h 838993"/>
              <a:gd name="connsiteX113" fmla="*/ 274439 w 334814"/>
              <a:gd name="connsiteY113" fmla="*/ 561247 h 838993"/>
              <a:gd name="connsiteX114" fmla="*/ 272058 w 334814"/>
              <a:gd name="connsiteY114" fmla="*/ 549241 h 838993"/>
              <a:gd name="connsiteX115" fmla="*/ 274439 w 334814"/>
              <a:gd name="connsiteY115" fmla="*/ 537236 h 838993"/>
              <a:gd name="connsiteX116" fmla="*/ 281252 w 334814"/>
              <a:gd name="connsiteY116" fmla="*/ 527049 h 838993"/>
              <a:gd name="connsiteX117" fmla="*/ 291439 w 334814"/>
              <a:gd name="connsiteY117" fmla="*/ 520269 h 838993"/>
              <a:gd name="connsiteX118" fmla="*/ 303444 w 334814"/>
              <a:gd name="connsiteY118" fmla="*/ 517888 h 838993"/>
              <a:gd name="connsiteX119" fmla="*/ 167680 w 334814"/>
              <a:gd name="connsiteY119" fmla="*/ 517888 h 838993"/>
              <a:gd name="connsiteX120" fmla="*/ 179686 w 334814"/>
              <a:gd name="connsiteY120" fmla="*/ 520269 h 838993"/>
              <a:gd name="connsiteX121" fmla="*/ 189872 w 334814"/>
              <a:gd name="connsiteY121" fmla="*/ 527049 h 838993"/>
              <a:gd name="connsiteX122" fmla="*/ 196652 w 334814"/>
              <a:gd name="connsiteY122" fmla="*/ 537236 h 838993"/>
              <a:gd name="connsiteX123" fmla="*/ 199066 w 334814"/>
              <a:gd name="connsiteY123" fmla="*/ 549241 h 838993"/>
              <a:gd name="connsiteX124" fmla="*/ 196652 w 334814"/>
              <a:gd name="connsiteY124" fmla="*/ 561247 h 838993"/>
              <a:gd name="connsiteX125" fmla="*/ 189872 w 334814"/>
              <a:gd name="connsiteY125" fmla="*/ 571433 h 838993"/>
              <a:gd name="connsiteX126" fmla="*/ 179686 w 334814"/>
              <a:gd name="connsiteY126" fmla="*/ 578213 h 838993"/>
              <a:gd name="connsiteX127" fmla="*/ 167680 w 334814"/>
              <a:gd name="connsiteY127" fmla="*/ 580627 h 838993"/>
              <a:gd name="connsiteX128" fmla="*/ 155675 w 334814"/>
              <a:gd name="connsiteY128" fmla="*/ 578213 h 838993"/>
              <a:gd name="connsiteX129" fmla="*/ 145521 w 334814"/>
              <a:gd name="connsiteY129" fmla="*/ 571433 h 838993"/>
              <a:gd name="connsiteX130" fmla="*/ 138708 w 334814"/>
              <a:gd name="connsiteY130" fmla="*/ 561247 h 838993"/>
              <a:gd name="connsiteX131" fmla="*/ 136327 w 334814"/>
              <a:gd name="connsiteY131" fmla="*/ 549241 h 838993"/>
              <a:gd name="connsiteX132" fmla="*/ 138708 w 334814"/>
              <a:gd name="connsiteY132" fmla="*/ 537236 h 838993"/>
              <a:gd name="connsiteX133" fmla="*/ 145521 w 334814"/>
              <a:gd name="connsiteY133" fmla="*/ 527049 h 838993"/>
              <a:gd name="connsiteX134" fmla="*/ 155675 w 334814"/>
              <a:gd name="connsiteY134" fmla="*/ 520269 h 838993"/>
              <a:gd name="connsiteX135" fmla="*/ 167680 w 334814"/>
              <a:gd name="connsiteY135" fmla="*/ 517888 h 838993"/>
              <a:gd name="connsiteX136" fmla="*/ 31386 w 334814"/>
              <a:gd name="connsiteY136" fmla="*/ 517888 h 838993"/>
              <a:gd name="connsiteX137" fmla="*/ 43392 w 334814"/>
              <a:gd name="connsiteY137" fmla="*/ 520269 h 838993"/>
              <a:gd name="connsiteX138" fmla="*/ 53545 w 334814"/>
              <a:gd name="connsiteY138" fmla="*/ 527049 h 838993"/>
              <a:gd name="connsiteX139" fmla="*/ 60358 w 334814"/>
              <a:gd name="connsiteY139" fmla="*/ 537236 h 838993"/>
              <a:gd name="connsiteX140" fmla="*/ 62739 w 334814"/>
              <a:gd name="connsiteY140" fmla="*/ 549241 h 838993"/>
              <a:gd name="connsiteX141" fmla="*/ 60358 w 334814"/>
              <a:gd name="connsiteY141" fmla="*/ 561247 h 838993"/>
              <a:gd name="connsiteX142" fmla="*/ 53545 w 334814"/>
              <a:gd name="connsiteY142" fmla="*/ 571433 h 838993"/>
              <a:gd name="connsiteX143" fmla="*/ 43392 w 334814"/>
              <a:gd name="connsiteY143" fmla="*/ 578213 h 838993"/>
              <a:gd name="connsiteX144" fmla="*/ 31386 w 334814"/>
              <a:gd name="connsiteY144" fmla="*/ 580627 h 838993"/>
              <a:gd name="connsiteX145" fmla="*/ 19381 w 334814"/>
              <a:gd name="connsiteY145" fmla="*/ 578213 h 838993"/>
              <a:gd name="connsiteX146" fmla="*/ 9194 w 334814"/>
              <a:gd name="connsiteY146" fmla="*/ 571433 h 838993"/>
              <a:gd name="connsiteX147" fmla="*/ 2381 w 334814"/>
              <a:gd name="connsiteY147" fmla="*/ 561247 h 838993"/>
              <a:gd name="connsiteX148" fmla="*/ 0 w 334814"/>
              <a:gd name="connsiteY148" fmla="*/ 549241 h 838993"/>
              <a:gd name="connsiteX149" fmla="*/ 2381 w 334814"/>
              <a:gd name="connsiteY149" fmla="*/ 537236 h 838993"/>
              <a:gd name="connsiteX150" fmla="*/ 9194 w 334814"/>
              <a:gd name="connsiteY150" fmla="*/ 527049 h 838993"/>
              <a:gd name="connsiteX151" fmla="*/ 19381 w 334814"/>
              <a:gd name="connsiteY151" fmla="*/ 520269 h 838993"/>
              <a:gd name="connsiteX152" fmla="*/ 31386 w 334814"/>
              <a:gd name="connsiteY152" fmla="*/ 517888 h 838993"/>
              <a:gd name="connsiteX153" fmla="*/ 303444 w 334814"/>
              <a:gd name="connsiteY153" fmla="*/ 388408 h 838993"/>
              <a:gd name="connsiteX154" fmla="*/ 315450 w 334814"/>
              <a:gd name="connsiteY154" fmla="*/ 390789 h 838993"/>
              <a:gd name="connsiteX155" fmla="*/ 325603 w 334814"/>
              <a:gd name="connsiteY155" fmla="*/ 397602 h 838993"/>
              <a:gd name="connsiteX156" fmla="*/ 332416 w 334814"/>
              <a:gd name="connsiteY156" fmla="*/ 407756 h 838993"/>
              <a:gd name="connsiteX157" fmla="*/ 334797 w 334814"/>
              <a:gd name="connsiteY157" fmla="*/ 419761 h 838993"/>
              <a:gd name="connsiteX158" fmla="*/ 332416 w 334814"/>
              <a:gd name="connsiteY158" fmla="*/ 431767 h 838993"/>
              <a:gd name="connsiteX159" fmla="*/ 325603 w 334814"/>
              <a:gd name="connsiteY159" fmla="*/ 441953 h 838993"/>
              <a:gd name="connsiteX160" fmla="*/ 315450 w 334814"/>
              <a:gd name="connsiteY160" fmla="*/ 448766 h 838993"/>
              <a:gd name="connsiteX161" fmla="*/ 303444 w 334814"/>
              <a:gd name="connsiteY161" fmla="*/ 451147 h 838993"/>
              <a:gd name="connsiteX162" fmla="*/ 291439 w 334814"/>
              <a:gd name="connsiteY162" fmla="*/ 448766 h 838993"/>
              <a:gd name="connsiteX163" fmla="*/ 281252 w 334814"/>
              <a:gd name="connsiteY163" fmla="*/ 441953 h 838993"/>
              <a:gd name="connsiteX164" fmla="*/ 274439 w 334814"/>
              <a:gd name="connsiteY164" fmla="*/ 431767 h 838993"/>
              <a:gd name="connsiteX165" fmla="*/ 272058 w 334814"/>
              <a:gd name="connsiteY165" fmla="*/ 419761 h 838993"/>
              <a:gd name="connsiteX166" fmla="*/ 274439 w 334814"/>
              <a:gd name="connsiteY166" fmla="*/ 407756 h 838993"/>
              <a:gd name="connsiteX167" fmla="*/ 281252 w 334814"/>
              <a:gd name="connsiteY167" fmla="*/ 397602 h 838993"/>
              <a:gd name="connsiteX168" fmla="*/ 291439 w 334814"/>
              <a:gd name="connsiteY168" fmla="*/ 390789 h 838993"/>
              <a:gd name="connsiteX169" fmla="*/ 303444 w 334814"/>
              <a:gd name="connsiteY169" fmla="*/ 388408 h 838993"/>
              <a:gd name="connsiteX170" fmla="*/ 167680 w 334814"/>
              <a:gd name="connsiteY170" fmla="*/ 388408 h 838993"/>
              <a:gd name="connsiteX171" fmla="*/ 179686 w 334814"/>
              <a:gd name="connsiteY171" fmla="*/ 390789 h 838993"/>
              <a:gd name="connsiteX172" fmla="*/ 189872 w 334814"/>
              <a:gd name="connsiteY172" fmla="*/ 397602 h 838993"/>
              <a:gd name="connsiteX173" fmla="*/ 196652 w 334814"/>
              <a:gd name="connsiteY173" fmla="*/ 407756 h 838993"/>
              <a:gd name="connsiteX174" fmla="*/ 199066 w 334814"/>
              <a:gd name="connsiteY174" fmla="*/ 419761 h 838993"/>
              <a:gd name="connsiteX175" fmla="*/ 196652 w 334814"/>
              <a:gd name="connsiteY175" fmla="*/ 431767 h 838993"/>
              <a:gd name="connsiteX176" fmla="*/ 189872 w 334814"/>
              <a:gd name="connsiteY176" fmla="*/ 441953 h 838993"/>
              <a:gd name="connsiteX177" fmla="*/ 179686 w 334814"/>
              <a:gd name="connsiteY177" fmla="*/ 448766 h 838993"/>
              <a:gd name="connsiteX178" fmla="*/ 167680 w 334814"/>
              <a:gd name="connsiteY178" fmla="*/ 451147 h 838993"/>
              <a:gd name="connsiteX179" fmla="*/ 155675 w 334814"/>
              <a:gd name="connsiteY179" fmla="*/ 448766 h 838993"/>
              <a:gd name="connsiteX180" fmla="*/ 145521 w 334814"/>
              <a:gd name="connsiteY180" fmla="*/ 441953 h 838993"/>
              <a:gd name="connsiteX181" fmla="*/ 138708 w 334814"/>
              <a:gd name="connsiteY181" fmla="*/ 431767 h 838993"/>
              <a:gd name="connsiteX182" fmla="*/ 136327 w 334814"/>
              <a:gd name="connsiteY182" fmla="*/ 419761 h 838993"/>
              <a:gd name="connsiteX183" fmla="*/ 138708 w 334814"/>
              <a:gd name="connsiteY183" fmla="*/ 407756 h 838993"/>
              <a:gd name="connsiteX184" fmla="*/ 145521 w 334814"/>
              <a:gd name="connsiteY184" fmla="*/ 397602 h 838993"/>
              <a:gd name="connsiteX185" fmla="*/ 155675 w 334814"/>
              <a:gd name="connsiteY185" fmla="*/ 390789 h 838993"/>
              <a:gd name="connsiteX186" fmla="*/ 167680 w 334814"/>
              <a:gd name="connsiteY186" fmla="*/ 388408 h 838993"/>
              <a:gd name="connsiteX187" fmla="*/ 31386 w 334814"/>
              <a:gd name="connsiteY187" fmla="*/ 388408 h 838993"/>
              <a:gd name="connsiteX188" fmla="*/ 43392 w 334814"/>
              <a:gd name="connsiteY188" fmla="*/ 390789 h 838993"/>
              <a:gd name="connsiteX189" fmla="*/ 53545 w 334814"/>
              <a:gd name="connsiteY189" fmla="*/ 397602 h 838993"/>
              <a:gd name="connsiteX190" fmla="*/ 60358 w 334814"/>
              <a:gd name="connsiteY190" fmla="*/ 407756 h 838993"/>
              <a:gd name="connsiteX191" fmla="*/ 62739 w 334814"/>
              <a:gd name="connsiteY191" fmla="*/ 419761 h 838993"/>
              <a:gd name="connsiteX192" fmla="*/ 60358 w 334814"/>
              <a:gd name="connsiteY192" fmla="*/ 431767 h 838993"/>
              <a:gd name="connsiteX193" fmla="*/ 53545 w 334814"/>
              <a:gd name="connsiteY193" fmla="*/ 441953 h 838993"/>
              <a:gd name="connsiteX194" fmla="*/ 43392 w 334814"/>
              <a:gd name="connsiteY194" fmla="*/ 448766 h 838993"/>
              <a:gd name="connsiteX195" fmla="*/ 31386 w 334814"/>
              <a:gd name="connsiteY195" fmla="*/ 451147 h 838993"/>
              <a:gd name="connsiteX196" fmla="*/ 19381 w 334814"/>
              <a:gd name="connsiteY196" fmla="*/ 448766 h 838993"/>
              <a:gd name="connsiteX197" fmla="*/ 9194 w 334814"/>
              <a:gd name="connsiteY197" fmla="*/ 441953 h 838993"/>
              <a:gd name="connsiteX198" fmla="*/ 2381 w 334814"/>
              <a:gd name="connsiteY198" fmla="*/ 431767 h 838993"/>
              <a:gd name="connsiteX199" fmla="*/ 0 w 334814"/>
              <a:gd name="connsiteY199" fmla="*/ 419761 h 838993"/>
              <a:gd name="connsiteX200" fmla="*/ 2381 w 334814"/>
              <a:gd name="connsiteY200" fmla="*/ 407756 h 838993"/>
              <a:gd name="connsiteX201" fmla="*/ 9194 w 334814"/>
              <a:gd name="connsiteY201" fmla="*/ 397602 h 838993"/>
              <a:gd name="connsiteX202" fmla="*/ 19381 w 334814"/>
              <a:gd name="connsiteY202" fmla="*/ 390789 h 838993"/>
              <a:gd name="connsiteX203" fmla="*/ 31386 w 334814"/>
              <a:gd name="connsiteY203" fmla="*/ 388408 h 838993"/>
              <a:gd name="connsiteX204" fmla="*/ 164406 w 334814"/>
              <a:gd name="connsiteY204" fmla="*/ 259358 h 838993"/>
              <a:gd name="connsiteX205" fmla="*/ 176576 w 334814"/>
              <a:gd name="connsiteY205" fmla="*/ 260548 h 838993"/>
              <a:gd name="connsiteX206" fmla="*/ 187391 w 334814"/>
              <a:gd name="connsiteY206" fmla="*/ 266303 h 838993"/>
              <a:gd name="connsiteX207" fmla="*/ 195163 w 334814"/>
              <a:gd name="connsiteY207" fmla="*/ 275762 h 838993"/>
              <a:gd name="connsiteX208" fmla="*/ 198702 w 334814"/>
              <a:gd name="connsiteY208" fmla="*/ 287470 h 838993"/>
              <a:gd name="connsiteX209" fmla="*/ 197512 w 334814"/>
              <a:gd name="connsiteY209" fmla="*/ 299640 h 838993"/>
              <a:gd name="connsiteX210" fmla="*/ 191757 w 334814"/>
              <a:gd name="connsiteY210" fmla="*/ 310455 h 838993"/>
              <a:gd name="connsiteX211" fmla="*/ 182298 w 334814"/>
              <a:gd name="connsiteY211" fmla="*/ 318227 h 838993"/>
              <a:gd name="connsiteX212" fmla="*/ 170590 w 334814"/>
              <a:gd name="connsiteY212" fmla="*/ 321766 h 838993"/>
              <a:gd name="connsiteX213" fmla="*/ 158419 w 334814"/>
              <a:gd name="connsiteY213" fmla="*/ 320576 h 838993"/>
              <a:gd name="connsiteX214" fmla="*/ 147605 w 334814"/>
              <a:gd name="connsiteY214" fmla="*/ 314821 h 838993"/>
              <a:gd name="connsiteX215" fmla="*/ 139832 w 334814"/>
              <a:gd name="connsiteY215" fmla="*/ 305362 h 838993"/>
              <a:gd name="connsiteX216" fmla="*/ 136294 w 334814"/>
              <a:gd name="connsiteY216" fmla="*/ 293654 h 838993"/>
              <a:gd name="connsiteX217" fmla="*/ 137484 w 334814"/>
              <a:gd name="connsiteY217" fmla="*/ 281483 h 838993"/>
              <a:gd name="connsiteX218" fmla="*/ 143239 w 334814"/>
              <a:gd name="connsiteY218" fmla="*/ 270669 h 838993"/>
              <a:gd name="connsiteX219" fmla="*/ 152698 w 334814"/>
              <a:gd name="connsiteY219" fmla="*/ 262896 h 838993"/>
              <a:gd name="connsiteX220" fmla="*/ 164406 w 334814"/>
              <a:gd name="connsiteY220" fmla="*/ 259358 h 838993"/>
              <a:gd name="connsiteX221" fmla="*/ 305660 w 334814"/>
              <a:gd name="connsiteY221" fmla="*/ 258994 h 838993"/>
              <a:gd name="connsiteX222" fmla="*/ 317467 w 334814"/>
              <a:gd name="connsiteY222" fmla="*/ 262235 h 838993"/>
              <a:gd name="connsiteX223" fmla="*/ 327157 w 334814"/>
              <a:gd name="connsiteY223" fmla="*/ 269742 h 838993"/>
              <a:gd name="connsiteX224" fmla="*/ 333209 w 334814"/>
              <a:gd name="connsiteY224" fmla="*/ 280359 h 838993"/>
              <a:gd name="connsiteX225" fmla="*/ 334731 w 334814"/>
              <a:gd name="connsiteY225" fmla="*/ 292530 h 838993"/>
              <a:gd name="connsiteX226" fmla="*/ 331523 w 334814"/>
              <a:gd name="connsiteY226" fmla="*/ 304337 h 838993"/>
              <a:gd name="connsiteX227" fmla="*/ 324015 w 334814"/>
              <a:gd name="connsiteY227" fmla="*/ 313994 h 838993"/>
              <a:gd name="connsiteX228" fmla="*/ 313366 w 334814"/>
              <a:gd name="connsiteY228" fmla="*/ 320046 h 838993"/>
              <a:gd name="connsiteX229" fmla="*/ 301228 w 334814"/>
              <a:gd name="connsiteY229" fmla="*/ 321568 h 838993"/>
              <a:gd name="connsiteX230" fmla="*/ 289421 w 334814"/>
              <a:gd name="connsiteY230" fmla="*/ 318360 h 838993"/>
              <a:gd name="connsiteX231" fmla="*/ 279764 w 334814"/>
              <a:gd name="connsiteY231" fmla="*/ 310852 h 838993"/>
              <a:gd name="connsiteX232" fmla="*/ 273678 w 334814"/>
              <a:gd name="connsiteY232" fmla="*/ 300203 h 838993"/>
              <a:gd name="connsiteX233" fmla="*/ 272157 w 334814"/>
              <a:gd name="connsiteY233" fmla="*/ 288065 h 838993"/>
              <a:gd name="connsiteX234" fmla="*/ 275398 w 334814"/>
              <a:gd name="connsiteY234" fmla="*/ 276258 h 838993"/>
              <a:gd name="connsiteX235" fmla="*/ 282905 w 334814"/>
              <a:gd name="connsiteY235" fmla="*/ 266601 h 838993"/>
              <a:gd name="connsiteX236" fmla="*/ 293522 w 334814"/>
              <a:gd name="connsiteY236" fmla="*/ 260515 h 838993"/>
              <a:gd name="connsiteX237" fmla="*/ 305660 w 334814"/>
              <a:gd name="connsiteY237" fmla="*/ 258994 h 838993"/>
              <a:gd name="connsiteX238" fmla="*/ 33602 w 334814"/>
              <a:gd name="connsiteY238" fmla="*/ 258994 h 838993"/>
              <a:gd name="connsiteX239" fmla="*/ 45409 w 334814"/>
              <a:gd name="connsiteY239" fmla="*/ 262235 h 838993"/>
              <a:gd name="connsiteX240" fmla="*/ 55100 w 334814"/>
              <a:gd name="connsiteY240" fmla="*/ 269742 h 838993"/>
              <a:gd name="connsiteX241" fmla="*/ 61152 w 334814"/>
              <a:gd name="connsiteY241" fmla="*/ 280359 h 838993"/>
              <a:gd name="connsiteX242" fmla="*/ 62673 w 334814"/>
              <a:gd name="connsiteY242" fmla="*/ 292530 h 838993"/>
              <a:gd name="connsiteX243" fmla="*/ 59432 w 334814"/>
              <a:gd name="connsiteY243" fmla="*/ 304337 h 838993"/>
              <a:gd name="connsiteX244" fmla="*/ 51925 w 334814"/>
              <a:gd name="connsiteY244" fmla="*/ 313994 h 838993"/>
              <a:gd name="connsiteX245" fmla="*/ 41308 w 334814"/>
              <a:gd name="connsiteY245" fmla="*/ 320046 h 838993"/>
              <a:gd name="connsiteX246" fmla="*/ 29171 w 334814"/>
              <a:gd name="connsiteY246" fmla="*/ 321601 h 838993"/>
              <a:gd name="connsiteX247" fmla="*/ 17364 w 334814"/>
              <a:gd name="connsiteY247" fmla="*/ 318359 h 838993"/>
              <a:gd name="connsiteX248" fmla="*/ 7673 w 334814"/>
              <a:gd name="connsiteY248" fmla="*/ 310852 h 838993"/>
              <a:gd name="connsiteX249" fmla="*/ 1621 w 334814"/>
              <a:gd name="connsiteY249" fmla="*/ 300202 h 838993"/>
              <a:gd name="connsiteX250" fmla="*/ 99 w 334814"/>
              <a:gd name="connsiteY250" fmla="*/ 288065 h 838993"/>
              <a:gd name="connsiteX251" fmla="*/ 3341 w 334814"/>
              <a:gd name="connsiteY251" fmla="*/ 276258 h 838993"/>
              <a:gd name="connsiteX252" fmla="*/ 10815 w 334814"/>
              <a:gd name="connsiteY252" fmla="*/ 266600 h 838993"/>
              <a:gd name="connsiteX253" fmla="*/ 21465 w 334814"/>
              <a:gd name="connsiteY253" fmla="*/ 260548 h 838993"/>
              <a:gd name="connsiteX254" fmla="*/ 33602 w 334814"/>
              <a:gd name="connsiteY254" fmla="*/ 258994 h 838993"/>
              <a:gd name="connsiteX255" fmla="*/ 303444 w 334814"/>
              <a:gd name="connsiteY255" fmla="*/ 129447 h 838993"/>
              <a:gd name="connsiteX256" fmla="*/ 334797 w 334814"/>
              <a:gd name="connsiteY256" fmla="*/ 160833 h 838993"/>
              <a:gd name="connsiteX257" fmla="*/ 303444 w 334814"/>
              <a:gd name="connsiteY257" fmla="*/ 192186 h 838993"/>
              <a:gd name="connsiteX258" fmla="*/ 272058 w 334814"/>
              <a:gd name="connsiteY258" fmla="*/ 160833 h 838993"/>
              <a:gd name="connsiteX259" fmla="*/ 303444 w 334814"/>
              <a:gd name="connsiteY259" fmla="*/ 129447 h 838993"/>
              <a:gd name="connsiteX260" fmla="*/ 167680 w 334814"/>
              <a:gd name="connsiteY260" fmla="*/ 129447 h 838993"/>
              <a:gd name="connsiteX261" fmla="*/ 199066 w 334814"/>
              <a:gd name="connsiteY261" fmla="*/ 160833 h 838993"/>
              <a:gd name="connsiteX262" fmla="*/ 167680 w 334814"/>
              <a:gd name="connsiteY262" fmla="*/ 192186 h 838993"/>
              <a:gd name="connsiteX263" fmla="*/ 136327 w 334814"/>
              <a:gd name="connsiteY263" fmla="*/ 160833 h 838993"/>
              <a:gd name="connsiteX264" fmla="*/ 167680 w 334814"/>
              <a:gd name="connsiteY264" fmla="*/ 129447 h 838993"/>
              <a:gd name="connsiteX265" fmla="*/ 31386 w 334814"/>
              <a:gd name="connsiteY265" fmla="*/ 129447 h 838993"/>
              <a:gd name="connsiteX266" fmla="*/ 62739 w 334814"/>
              <a:gd name="connsiteY266" fmla="*/ 160833 h 838993"/>
              <a:gd name="connsiteX267" fmla="*/ 31386 w 334814"/>
              <a:gd name="connsiteY267" fmla="*/ 192186 h 838993"/>
              <a:gd name="connsiteX268" fmla="*/ 0 w 334814"/>
              <a:gd name="connsiteY268" fmla="*/ 160833 h 838993"/>
              <a:gd name="connsiteX269" fmla="*/ 31386 w 334814"/>
              <a:gd name="connsiteY269" fmla="*/ 129447 h 838993"/>
              <a:gd name="connsiteX270" fmla="*/ 303444 w 334814"/>
              <a:gd name="connsiteY270" fmla="*/ 0 h 838993"/>
              <a:gd name="connsiteX271" fmla="*/ 334797 w 334814"/>
              <a:gd name="connsiteY271" fmla="*/ 31353 h 838993"/>
              <a:gd name="connsiteX272" fmla="*/ 303444 w 334814"/>
              <a:gd name="connsiteY272" fmla="*/ 62739 h 838993"/>
              <a:gd name="connsiteX273" fmla="*/ 272058 w 334814"/>
              <a:gd name="connsiteY273" fmla="*/ 31353 h 838993"/>
              <a:gd name="connsiteX274" fmla="*/ 303444 w 334814"/>
              <a:gd name="connsiteY274" fmla="*/ 0 h 838993"/>
              <a:gd name="connsiteX275" fmla="*/ 167680 w 334814"/>
              <a:gd name="connsiteY275" fmla="*/ 0 h 838993"/>
              <a:gd name="connsiteX276" fmla="*/ 199066 w 334814"/>
              <a:gd name="connsiteY276" fmla="*/ 31353 h 838993"/>
              <a:gd name="connsiteX277" fmla="*/ 167680 w 334814"/>
              <a:gd name="connsiteY277" fmla="*/ 62739 h 838993"/>
              <a:gd name="connsiteX278" fmla="*/ 136327 w 334814"/>
              <a:gd name="connsiteY278" fmla="*/ 31353 h 838993"/>
              <a:gd name="connsiteX279" fmla="*/ 167680 w 334814"/>
              <a:gd name="connsiteY279" fmla="*/ 0 h 838993"/>
              <a:gd name="connsiteX280" fmla="*/ 31386 w 334814"/>
              <a:gd name="connsiteY280" fmla="*/ 0 h 838993"/>
              <a:gd name="connsiteX281" fmla="*/ 62739 w 334814"/>
              <a:gd name="connsiteY281" fmla="*/ 31353 h 838993"/>
              <a:gd name="connsiteX282" fmla="*/ 31386 w 334814"/>
              <a:gd name="connsiteY282" fmla="*/ 62739 h 838993"/>
              <a:gd name="connsiteX283" fmla="*/ 0 w 334814"/>
              <a:gd name="connsiteY283" fmla="*/ 31353 h 838993"/>
              <a:gd name="connsiteX284" fmla="*/ 31386 w 334814"/>
              <a:gd name="connsiteY284" fmla="*/ 0 h 838993"/>
            </a:gdLst>
            <a:rect l="l" t="t" r="r" b="b"/>
            <a:pathLst>
              <a:path w="334814" h="838993">
                <a:moveTo>
                  <a:pt x="303444" y="776254"/>
                </a:moveTo>
                <a:cubicBezTo>
                  <a:pt x="307578" y="776254"/>
                  <a:pt x="311580" y="777048"/>
                  <a:pt x="315450" y="778635"/>
                </a:cubicBezTo>
                <a:cubicBezTo>
                  <a:pt x="319286" y="780223"/>
                  <a:pt x="322660" y="782505"/>
                  <a:pt x="325603" y="785448"/>
                </a:cubicBezTo>
                <a:cubicBezTo>
                  <a:pt x="328547" y="788392"/>
                  <a:pt x="330829" y="791765"/>
                  <a:pt x="332416" y="795602"/>
                </a:cubicBezTo>
                <a:cubicBezTo>
                  <a:pt x="334004" y="799471"/>
                  <a:pt x="334797" y="803473"/>
                  <a:pt x="334797" y="807607"/>
                </a:cubicBezTo>
                <a:cubicBezTo>
                  <a:pt x="334797" y="811774"/>
                  <a:pt x="334004" y="815776"/>
                  <a:pt x="332416" y="819613"/>
                </a:cubicBezTo>
                <a:cubicBezTo>
                  <a:pt x="330829" y="823449"/>
                  <a:pt x="328547" y="826856"/>
                  <a:pt x="325603" y="829799"/>
                </a:cubicBezTo>
                <a:cubicBezTo>
                  <a:pt x="322660" y="832743"/>
                  <a:pt x="319286" y="834992"/>
                  <a:pt x="315450" y="836612"/>
                </a:cubicBezTo>
                <a:cubicBezTo>
                  <a:pt x="311580" y="838200"/>
                  <a:pt x="307578" y="838993"/>
                  <a:pt x="303444" y="838993"/>
                </a:cubicBezTo>
                <a:cubicBezTo>
                  <a:pt x="299277" y="838993"/>
                  <a:pt x="295275" y="838200"/>
                  <a:pt x="291439" y="836612"/>
                </a:cubicBezTo>
                <a:cubicBezTo>
                  <a:pt x="287569" y="834992"/>
                  <a:pt x="284196" y="832743"/>
                  <a:pt x="281252" y="829799"/>
                </a:cubicBezTo>
                <a:cubicBezTo>
                  <a:pt x="278309" y="826856"/>
                  <a:pt x="276027" y="823449"/>
                  <a:pt x="274439" y="819613"/>
                </a:cubicBezTo>
                <a:cubicBezTo>
                  <a:pt x="272852" y="815776"/>
                  <a:pt x="272058" y="811774"/>
                  <a:pt x="272058" y="807607"/>
                </a:cubicBezTo>
                <a:cubicBezTo>
                  <a:pt x="272058" y="803473"/>
                  <a:pt x="272852" y="799471"/>
                  <a:pt x="274439" y="795602"/>
                </a:cubicBezTo>
                <a:cubicBezTo>
                  <a:pt x="276027" y="791765"/>
                  <a:pt x="278309" y="788392"/>
                  <a:pt x="281252" y="785448"/>
                </a:cubicBezTo>
                <a:cubicBezTo>
                  <a:pt x="284196" y="782505"/>
                  <a:pt x="287569" y="780223"/>
                  <a:pt x="291439" y="778635"/>
                </a:cubicBezTo>
                <a:cubicBezTo>
                  <a:pt x="295275" y="777048"/>
                  <a:pt x="299277" y="776254"/>
                  <a:pt x="303444" y="776254"/>
                </a:cubicBezTo>
                <a:close/>
                <a:moveTo>
                  <a:pt x="167680" y="776254"/>
                </a:moveTo>
                <a:cubicBezTo>
                  <a:pt x="171847" y="776254"/>
                  <a:pt x="175849" y="777048"/>
                  <a:pt x="179686" y="778635"/>
                </a:cubicBezTo>
                <a:cubicBezTo>
                  <a:pt x="183522" y="780223"/>
                  <a:pt x="186929" y="782505"/>
                  <a:pt x="189872" y="785448"/>
                </a:cubicBezTo>
                <a:cubicBezTo>
                  <a:pt x="192816" y="788392"/>
                  <a:pt x="195065" y="791765"/>
                  <a:pt x="196652" y="795602"/>
                </a:cubicBezTo>
                <a:cubicBezTo>
                  <a:pt x="198273" y="799471"/>
                  <a:pt x="199066" y="803473"/>
                  <a:pt x="199066" y="807607"/>
                </a:cubicBezTo>
                <a:cubicBezTo>
                  <a:pt x="199066" y="811774"/>
                  <a:pt x="198273" y="815776"/>
                  <a:pt x="196652" y="819613"/>
                </a:cubicBezTo>
                <a:cubicBezTo>
                  <a:pt x="195065" y="823449"/>
                  <a:pt x="192816" y="826856"/>
                  <a:pt x="189872" y="829799"/>
                </a:cubicBezTo>
                <a:cubicBezTo>
                  <a:pt x="186929" y="832743"/>
                  <a:pt x="183522" y="834992"/>
                  <a:pt x="179686" y="836612"/>
                </a:cubicBezTo>
                <a:cubicBezTo>
                  <a:pt x="175849" y="838200"/>
                  <a:pt x="171847" y="838993"/>
                  <a:pt x="167680" y="838993"/>
                </a:cubicBezTo>
                <a:cubicBezTo>
                  <a:pt x="163513" y="838993"/>
                  <a:pt x="159511" y="838200"/>
                  <a:pt x="155675" y="836612"/>
                </a:cubicBezTo>
                <a:cubicBezTo>
                  <a:pt x="151838" y="834992"/>
                  <a:pt x="148432" y="832743"/>
                  <a:pt x="145521" y="829799"/>
                </a:cubicBezTo>
                <a:cubicBezTo>
                  <a:pt x="142578" y="826856"/>
                  <a:pt x="140296" y="823449"/>
                  <a:pt x="138708" y="819613"/>
                </a:cubicBezTo>
                <a:cubicBezTo>
                  <a:pt x="137121" y="815776"/>
                  <a:pt x="136327" y="811774"/>
                  <a:pt x="136327" y="807607"/>
                </a:cubicBezTo>
                <a:cubicBezTo>
                  <a:pt x="136327" y="803473"/>
                  <a:pt x="137121" y="799471"/>
                  <a:pt x="138708" y="795602"/>
                </a:cubicBezTo>
                <a:cubicBezTo>
                  <a:pt x="140296" y="791765"/>
                  <a:pt x="142578" y="788392"/>
                  <a:pt x="145521" y="785448"/>
                </a:cubicBezTo>
                <a:cubicBezTo>
                  <a:pt x="148432" y="782505"/>
                  <a:pt x="151838" y="780223"/>
                  <a:pt x="155675" y="778635"/>
                </a:cubicBezTo>
                <a:cubicBezTo>
                  <a:pt x="159511" y="777048"/>
                  <a:pt x="163513" y="776254"/>
                  <a:pt x="167680" y="776254"/>
                </a:cubicBezTo>
                <a:close/>
                <a:moveTo>
                  <a:pt x="31386" y="776254"/>
                </a:moveTo>
                <a:cubicBezTo>
                  <a:pt x="35520" y="776254"/>
                  <a:pt x="39522" y="777048"/>
                  <a:pt x="43392" y="778635"/>
                </a:cubicBezTo>
                <a:cubicBezTo>
                  <a:pt x="47228" y="780223"/>
                  <a:pt x="50602" y="782505"/>
                  <a:pt x="53545" y="785448"/>
                </a:cubicBezTo>
                <a:cubicBezTo>
                  <a:pt x="56489" y="788392"/>
                  <a:pt x="58771" y="791765"/>
                  <a:pt x="60358" y="795602"/>
                </a:cubicBezTo>
                <a:cubicBezTo>
                  <a:pt x="61946" y="799471"/>
                  <a:pt x="62739" y="803473"/>
                  <a:pt x="62739" y="807607"/>
                </a:cubicBezTo>
                <a:cubicBezTo>
                  <a:pt x="62739" y="811774"/>
                  <a:pt x="61946" y="815776"/>
                  <a:pt x="60358" y="819613"/>
                </a:cubicBezTo>
                <a:cubicBezTo>
                  <a:pt x="58771" y="823449"/>
                  <a:pt x="56489" y="826856"/>
                  <a:pt x="53545" y="829799"/>
                </a:cubicBezTo>
                <a:cubicBezTo>
                  <a:pt x="50602" y="832743"/>
                  <a:pt x="47228" y="834992"/>
                  <a:pt x="43392" y="836612"/>
                </a:cubicBezTo>
                <a:cubicBezTo>
                  <a:pt x="39522" y="838200"/>
                  <a:pt x="35520" y="838993"/>
                  <a:pt x="31386" y="838993"/>
                </a:cubicBezTo>
                <a:cubicBezTo>
                  <a:pt x="27219" y="838993"/>
                  <a:pt x="23217" y="838200"/>
                  <a:pt x="19381" y="836612"/>
                </a:cubicBezTo>
                <a:cubicBezTo>
                  <a:pt x="15511" y="834992"/>
                  <a:pt x="12138" y="832743"/>
                  <a:pt x="9194" y="829799"/>
                </a:cubicBezTo>
                <a:cubicBezTo>
                  <a:pt x="6251" y="826856"/>
                  <a:pt x="3969" y="823449"/>
                  <a:pt x="2381" y="819613"/>
                </a:cubicBezTo>
                <a:cubicBezTo>
                  <a:pt x="794" y="815776"/>
                  <a:pt x="0" y="811774"/>
                  <a:pt x="0" y="807607"/>
                </a:cubicBezTo>
                <a:cubicBezTo>
                  <a:pt x="0" y="803473"/>
                  <a:pt x="794" y="799471"/>
                  <a:pt x="2381" y="795602"/>
                </a:cubicBezTo>
                <a:cubicBezTo>
                  <a:pt x="3969" y="791765"/>
                  <a:pt x="6251" y="788392"/>
                  <a:pt x="9194" y="785448"/>
                </a:cubicBezTo>
                <a:cubicBezTo>
                  <a:pt x="12138" y="782505"/>
                  <a:pt x="15511" y="780223"/>
                  <a:pt x="19381" y="778635"/>
                </a:cubicBezTo>
                <a:cubicBezTo>
                  <a:pt x="23217" y="777048"/>
                  <a:pt x="27219" y="776254"/>
                  <a:pt x="31386" y="776254"/>
                </a:cubicBezTo>
                <a:close/>
                <a:moveTo>
                  <a:pt x="303444" y="646774"/>
                </a:moveTo>
                <a:cubicBezTo>
                  <a:pt x="307578" y="646774"/>
                  <a:pt x="311580" y="647568"/>
                  <a:pt x="315450" y="649155"/>
                </a:cubicBezTo>
                <a:cubicBezTo>
                  <a:pt x="319286" y="650743"/>
                  <a:pt x="322660" y="653025"/>
                  <a:pt x="325603" y="655968"/>
                </a:cubicBezTo>
                <a:cubicBezTo>
                  <a:pt x="328547" y="658912"/>
                  <a:pt x="330829" y="662285"/>
                  <a:pt x="332416" y="666155"/>
                </a:cubicBezTo>
                <a:cubicBezTo>
                  <a:pt x="334004" y="669991"/>
                  <a:pt x="334797" y="673993"/>
                  <a:pt x="334797" y="678160"/>
                </a:cubicBezTo>
                <a:cubicBezTo>
                  <a:pt x="334797" y="682294"/>
                  <a:pt x="334004" y="686296"/>
                  <a:pt x="332416" y="690166"/>
                </a:cubicBezTo>
                <a:cubicBezTo>
                  <a:pt x="330829" y="694002"/>
                  <a:pt x="328547" y="697376"/>
                  <a:pt x="325603" y="700319"/>
                </a:cubicBezTo>
                <a:cubicBezTo>
                  <a:pt x="322660" y="703263"/>
                  <a:pt x="319286" y="705545"/>
                  <a:pt x="315450" y="707132"/>
                </a:cubicBezTo>
                <a:cubicBezTo>
                  <a:pt x="311580" y="708720"/>
                  <a:pt x="307578" y="709513"/>
                  <a:pt x="303444" y="709513"/>
                </a:cubicBezTo>
                <a:cubicBezTo>
                  <a:pt x="299277" y="709513"/>
                  <a:pt x="295275" y="708720"/>
                  <a:pt x="291439" y="707132"/>
                </a:cubicBezTo>
                <a:cubicBezTo>
                  <a:pt x="287569" y="705545"/>
                  <a:pt x="284196" y="703263"/>
                  <a:pt x="281252" y="700319"/>
                </a:cubicBezTo>
                <a:cubicBezTo>
                  <a:pt x="278309" y="697376"/>
                  <a:pt x="276027" y="694002"/>
                  <a:pt x="274439" y="690166"/>
                </a:cubicBezTo>
                <a:cubicBezTo>
                  <a:pt x="272852" y="686296"/>
                  <a:pt x="272058" y="682294"/>
                  <a:pt x="272058" y="678160"/>
                </a:cubicBezTo>
                <a:cubicBezTo>
                  <a:pt x="272058" y="673993"/>
                  <a:pt x="272852" y="669991"/>
                  <a:pt x="274439" y="666155"/>
                </a:cubicBezTo>
                <a:cubicBezTo>
                  <a:pt x="276027" y="662285"/>
                  <a:pt x="278309" y="658912"/>
                  <a:pt x="281252" y="655968"/>
                </a:cubicBezTo>
                <a:cubicBezTo>
                  <a:pt x="284196" y="653025"/>
                  <a:pt x="287569" y="650743"/>
                  <a:pt x="291439" y="649155"/>
                </a:cubicBezTo>
                <a:cubicBezTo>
                  <a:pt x="295275" y="647568"/>
                  <a:pt x="299277" y="646774"/>
                  <a:pt x="303444" y="646774"/>
                </a:cubicBezTo>
                <a:close/>
                <a:moveTo>
                  <a:pt x="167680" y="646774"/>
                </a:moveTo>
                <a:cubicBezTo>
                  <a:pt x="171847" y="646774"/>
                  <a:pt x="175849" y="647568"/>
                  <a:pt x="179686" y="649155"/>
                </a:cubicBezTo>
                <a:cubicBezTo>
                  <a:pt x="183522" y="650743"/>
                  <a:pt x="186929" y="653025"/>
                  <a:pt x="189872" y="655968"/>
                </a:cubicBezTo>
                <a:cubicBezTo>
                  <a:pt x="192816" y="658912"/>
                  <a:pt x="195065" y="662285"/>
                  <a:pt x="196652" y="666155"/>
                </a:cubicBezTo>
                <a:cubicBezTo>
                  <a:pt x="198273" y="669991"/>
                  <a:pt x="199066" y="673993"/>
                  <a:pt x="199066" y="678160"/>
                </a:cubicBezTo>
                <a:cubicBezTo>
                  <a:pt x="199066" y="682294"/>
                  <a:pt x="198273" y="686296"/>
                  <a:pt x="196652" y="690166"/>
                </a:cubicBezTo>
                <a:cubicBezTo>
                  <a:pt x="195065" y="694002"/>
                  <a:pt x="192816" y="697376"/>
                  <a:pt x="189872" y="700319"/>
                </a:cubicBezTo>
                <a:cubicBezTo>
                  <a:pt x="186929" y="703263"/>
                  <a:pt x="183522" y="705545"/>
                  <a:pt x="179686" y="707132"/>
                </a:cubicBezTo>
                <a:cubicBezTo>
                  <a:pt x="175849" y="708720"/>
                  <a:pt x="171847" y="709513"/>
                  <a:pt x="167680" y="709513"/>
                </a:cubicBezTo>
                <a:cubicBezTo>
                  <a:pt x="163513" y="709513"/>
                  <a:pt x="159511" y="708720"/>
                  <a:pt x="155675" y="707132"/>
                </a:cubicBezTo>
                <a:cubicBezTo>
                  <a:pt x="151838" y="705545"/>
                  <a:pt x="148432" y="703263"/>
                  <a:pt x="145521" y="700319"/>
                </a:cubicBezTo>
                <a:cubicBezTo>
                  <a:pt x="142578" y="697376"/>
                  <a:pt x="140296" y="694002"/>
                  <a:pt x="138708" y="690166"/>
                </a:cubicBezTo>
                <a:cubicBezTo>
                  <a:pt x="137121" y="686296"/>
                  <a:pt x="136327" y="682294"/>
                  <a:pt x="136327" y="678160"/>
                </a:cubicBezTo>
                <a:cubicBezTo>
                  <a:pt x="136327" y="673993"/>
                  <a:pt x="137121" y="669991"/>
                  <a:pt x="138708" y="666155"/>
                </a:cubicBezTo>
                <a:cubicBezTo>
                  <a:pt x="140296" y="662285"/>
                  <a:pt x="142578" y="658912"/>
                  <a:pt x="145521" y="655968"/>
                </a:cubicBezTo>
                <a:cubicBezTo>
                  <a:pt x="148432" y="653025"/>
                  <a:pt x="151838" y="650743"/>
                  <a:pt x="155675" y="649155"/>
                </a:cubicBezTo>
                <a:cubicBezTo>
                  <a:pt x="159511" y="647568"/>
                  <a:pt x="163513" y="646774"/>
                  <a:pt x="167680" y="646774"/>
                </a:cubicBezTo>
                <a:close/>
                <a:moveTo>
                  <a:pt x="31386" y="646774"/>
                </a:moveTo>
                <a:cubicBezTo>
                  <a:pt x="35520" y="646774"/>
                  <a:pt x="39522" y="647568"/>
                  <a:pt x="43392" y="649155"/>
                </a:cubicBezTo>
                <a:cubicBezTo>
                  <a:pt x="47228" y="650743"/>
                  <a:pt x="50602" y="653025"/>
                  <a:pt x="53545" y="655968"/>
                </a:cubicBezTo>
                <a:cubicBezTo>
                  <a:pt x="56489" y="658912"/>
                  <a:pt x="58771" y="662285"/>
                  <a:pt x="60358" y="666155"/>
                </a:cubicBezTo>
                <a:cubicBezTo>
                  <a:pt x="61946" y="669991"/>
                  <a:pt x="62739" y="673993"/>
                  <a:pt x="62739" y="678160"/>
                </a:cubicBezTo>
                <a:cubicBezTo>
                  <a:pt x="62739" y="682294"/>
                  <a:pt x="61946" y="686296"/>
                  <a:pt x="60358" y="690166"/>
                </a:cubicBezTo>
                <a:cubicBezTo>
                  <a:pt x="58771" y="694002"/>
                  <a:pt x="56489" y="697376"/>
                  <a:pt x="53545" y="700319"/>
                </a:cubicBezTo>
                <a:cubicBezTo>
                  <a:pt x="50602" y="703263"/>
                  <a:pt x="47228" y="705545"/>
                  <a:pt x="43392" y="707132"/>
                </a:cubicBezTo>
                <a:cubicBezTo>
                  <a:pt x="39522" y="708720"/>
                  <a:pt x="35520" y="709513"/>
                  <a:pt x="31386" y="709513"/>
                </a:cubicBezTo>
                <a:cubicBezTo>
                  <a:pt x="27219" y="709513"/>
                  <a:pt x="23217" y="708720"/>
                  <a:pt x="19381" y="707132"/>
                </a:cubicBezTo>
                <a:cubicBezTo>
                  <a:pt x="15511" y="705545"/>
                  <a:pt x="12138" y="703263"/>
                  <a:pt x="9194" y="700319"/>
                </a:cubicBezTo>
                <a:cubicBezTo>
                  <a:pt x="6251" y="697376"/>
                  <a:pt x="3969" y="694002"/>
                  <a:pt x="2381" y="690166"/>
                </a:cubicBezTo>
                <a:cubicBezTo>
                  <a:pt x="794" y="686296"/>
                  <a:pt x="0" y="682294"/>
                  <a:pt x="0" y="678160"/>
                </a:cubicBezTo>
                <a:cubicBezTo>
                  <a:pt x="0" y="673993"/>
                  <a:pt x="794" y="669991"/>
                  <a:pt x="2381" y="666155"/>
                </a:cubicBezTo>
                <a:cubicBezTo>
                  <a:pt x="3969" y="662285"/>
                  <a:pt x="6251" y="658912"/>
                  <a:pt x="9194" y="655968"/>
                </a:cubicBezTo>
                <a:cubicBezTo>
                  <a:pt x="12138" y="653025"/>
                  <a:pt x="15511" y="650743"/>
                  <a:pt x="19381" y="649155"/>
                </a:cubicBezTo>
                <a:cubicBezTo>
                  <a:pt x="23217" y="647568"/>
                  <a:pt x="27219" y="646774"/>
                  <a:pt x="31386" y="646774"/>
                </a:cubicBezTo>
                <a:close/>
                <a:moveTo>
                  <a:pt x="303444" y="517888"/>
                </a:moveTo>
                <a:cubicBezTo>
                  <a:pt x="307578" y="517888"/>
                  <a:pt x="311580" y="518682"/>
                  <a:pt x="315450" y="520269"/>
                </a:cubicBezTo>
                <a:cubicBezTo>
                  <a:pt x="319286" y="521857"/>
                  <a:pt x="322660" y="524106"/>
                  <a:pt x="325603" y="527049"/>
                </a:cubicBezTo>
                <a:cubicBezTo>
                  <a:pt x="328547" y="529993"/>
                  <a:pt x="330829" y="533399"/>
                  <a:pt x="332416" y="537236"/>
                </a:cubicBezTo>
                <a:cubicBezTo>
                  <a:pt x="334004" y="541072"/>
                  <a:pt x="334797" y="545074"/>
                  <a:pt x="334797" y="549241"/>
                </a:cubicBezTo>
                <a:cubicBezTo>
                  <a:pt x="334797" y="553408"/>
                  <a:pt x="334004" y="557410"/>
                  <a:pt x="332416" y="561247"/>
                </a:cubicBezTo>
                <a:cubicBezTo>
                  <a:pt x="330829" y="565083"/>
                  <a:pt x="328547" y="568490"/>
                  <a:pt x="325603" y="571433"/>
                </a:cubicBezTo>
                <a:cubicBezTo>
                  <a:pt x="322660" y="574377"/>
                  <a:pt x="319286" y="576626"/>
                  <a:pt x="315450" y="578213"/>
                </a:cubicBezTo>
                <a:cubicBezTo>
                  <a:pt x="311580" y="579834"/>
                  <a:pt x="307578" y="580627"/>
                  <a:pt x="303444" y="580627"/>
                </a:cubicBezTo>
                <a:cubicBezTo>
                  <a:pt x="299277" y="580627"/>
                  <a:pt x="295275" y="579834"/>
                  <a:pt x="291439" y="578213"/>
                </a:cubicBezTo>
                <a:cubicBezTo>
                  <a:pt x="287569" y="576626"/>
                  <a:pt x="284196" y="574377"/>
                  <a:pt x="281252" y="571433"/>
                </a:cubicBezTo>
                <a:cubicBezTo>
                  <a:pt x="278309" y="568490"/>
                  <a:pt x="276027" y="565083"/>
                  <a:pt x="274439" y="561247"/>
                </a:cubicBezTo>
                <a:cubicBezTo>
                  <a:pt x="272852" y="557410"/>
                  <a:pt x="272058" y="553408"/>
                  <a:pt x="272058" y="549241"/>
                </a:cubicBezTo>
                <a:cubicBezTo>
                  <a:pt x="272058" y="545074"/>
                  <a:pt x="272852" y="541072"/>
                  <a:pt x="274439" y="537236"/>
                </a:cubicBezTo>
                <a:cubicBezTo>
                  <a:pt x="276027" y="533399"/>
                  <a:pt x="278309" y="529993"/>
                  <a:pt x="281252" y="527049"/>
                </a:cubicBezTo>
                <a:cubicBezTo>
                  <a:pt x="284196" y="524106"/>
                  <a:pt x="287569" y="521857"/>
                  <a:pt x="291439" y="520269"/>
                </a:cubicBezTo>
                <a:cubicBezTo>
                  <a:pt x="295275" y="518682"/>
                  <a:pt x="299277" y="517888"/>
                  <a:pt x="303444" y="517888"/>
                </a:cubicBezTo>
                <a:close/>
                <a:moveTo>
                  <a:pt x="167680" y="517888"/>
                </a:moveTo>
                <a:cubicBezTo>
                  <a:pt x="171847" y="517888"/>
                  <a:pt x="175849" y="518682"/>
                  <a:pt x="179686" y="520269"/>
                </a:cubicBezTo>
                <a:cubicBezTo>
                  <a:pt x="183522" y="521857"/>
                  <a:pt x="186929" y="524106"/>
                  <a:pt x="189872" y="527049"/>
                </a:cubicBezTo>
                <a:cubicBezTo>
                  <a:pt x="192816" y="529993"/>
                  <a:pt x="195065" y="533399"/>
                  <a:pt x="196652" y="537236"/>
                </a:cubicBezTo>
                <a:cubicBezTo>
                  <a:pt x="198273" y="541072"/>
                  <a:pt x="199066" y="545074"/>
                  <a:pt x="199066" y="549241"/>
                </a:cubicBezTo>
                <a:cubicBezTo>
                  <a:pt x="199066" y="553408"/>
                  <a:pt x="198273" y="557410"/>
                  <a:pt x="196652" y="561247"/>
                </a:cubicBezTo>
                <a:cubicBezTo>
                  <a:pt x="195065" y="565083"/>
                  <a:pt x="192816" y="568490"/>
                  <a:pt x="189872" y="571433"/>
                </a:cubicBezTo>
                <a:cubicBezTo>
                  <a:pt x="186929" y="574377"/>
                  <a:pt x="183522" y="576626"/>
                  <a:pt x="179686" y="578213"/>
                </a:cubicBezTo>
                <a:cubicBezTo>
                  <a:pt x="175849" y="579834"/>
                  <a:pt x="171847" y="580627"/>
                  <a:pt x="167680" y="580627"/>
                </a:cubicBezTo>
                <a:cubicBezTo>
                  <a:pt x="163513" y="580627"/>
                  <a:pt x="159511" y="579834"/>
                  <a:pt x="155675" y="578213"/>
                </a:cubicBezTo>
                <a:cubicBezTo>
                  <a:pt x="151838" y="576626"/>
                  <a:pt x="148432" y="574377"/>
                  <a:pt x="145521" y="571433"/>
                </a:cubicBezTo>
                <a:cubicBezTo>
                  <a:pt x="142578" y="568490"/>
                  <a:pt x="140296" y="565083"/>
                  <a:pt x="138708" y="561247"/>
                </a:cubicBezTo>
                <a:cubicBezTo>
                  <a:pt x="137121" y="557410"/>
                  <a:pt x="136327" y="553408"/>
                  <a:pt x="136327" y="549241"/>
                </a:cubicBezTo>
                <a:cubicBezTo>
                  <a:pt x="136327" y="545074"/>
                  <a:pt x="137121" y="541072"/>
                  <a:pt x="138708" y="537236"/>
                </a:cubicBezTo>
                <a:cubicBezTo>
                  <a:pt x="140296" y="533399"/>
                  <a:pt x="142578" y="529993"/>
                  <a:pt x="145521" y="527049"/>
                </a:cubicBezTo>
                <a:cubicBezTo>
                  <a:pt x="148432" y="524106"/>
                  <a:pt x="151838" y="521857"/>
                  <a:pt x="155675" y="520269"/>
                </a:cubicBezTo>
                <a:cubicBezTo>
                  <a:pt x="159511" y="518682"/>
                  <a:pt x="163513" y="517888"/>
                  <a:pt x="167680" y="517888"/>
                </a:cubicBezTo>
                <a:close/>
                <a:moveTo>
                  <a:pt x="31386" y="517888"/>
                </a:moveTo>
                <a:cubicBezTo>
                  <a:pt x="35520" y="517888"/>
                  <a:pt x="39522" y="518682"/>
                  <a:pt x="43392" y="520269"/>
                </a:cubicBezTo>
                <a:cubicBezTo>
                  <a:pt x="47228" y="521857"/>
                  <a:pt x="50602" y="524106"/>
                  <a:pt x="53545" y="527049"/>
                </a:cubicBezTo>
                <a:cubicBezTo>
                  <a:pt x="56489" y="529993"/>
                  <a:pt x="58771" y="533399"/>
                  <a:pt x="60358" y="537236"/>
                </a:cubicBezTo>
                <a:cubicBezTo>
                  <a:pt x="61946" y="541072"/>
                  <a:pt x="62739" y="545074"/>
                  <a:pt x="62739" y="549241"/>
                </a:cubicBezTo>
                <a:cubicBezTo>
                  <a:pt x="62739" y="553408"/>
                  <a:pt x="61946" y="557410"/>
                  <a:pt x="60358" y="561247"/>
                </a:cubicBezTo>
                <a:cubicBezTo>
                  <a:pt x="58771" y="565083"/>
                  <a:pt x="56489" y="568490"/>
                  <a:pt x="53545" y="571433"/>
                </a:cubicBezTo>
                <a:cubicBezTo>
                  <a:pt x="50602" y="574377"/>
                  <a:pt x="47228" y="576626"/>
                  <a:pt x="43392" y="578213"/>
                </a:cubicBezTo>
                <a:cubicBezTo>
                  <a:pt x="39522" y="579834"/>
                  <a:pt x="35520" y="580627"/>
                  <a:pt x="31386" y="580627"/>
                </a:cubicBezTo>
                <a:cubicBezTo>
                  <a:pt x="27219" y="580627"/>
                  <a:pt x="23217" y="579834"/>
                  <a:pt x="19381" y="578213"/>
                </a:cubicBezTo>
                <a:cubicBezTo>
                  <a:pt x="15511" y="576626"/>
                  <a:pt x="12138" y="574377"/>
                  <a:pt x="9194" y="571433"/>
                </a:cubicBezTo>
                <a:cubicBezTo>
                  <a:pt x="6251" y="568490"/>
                  <a:pt x="3969" y="565083"/>
                  <a:pt x="2381" y="561247"/>
                </a:cubicBezTo>
                <a:cubicBezTo>
                  <a:pt x="794" y="557410"/>
                  <a:pt x="0" y="553408"/>
                  <a:pt x="0" y="549241"/>
                </a:cubicBezTo>
                <a:cubicBezTo>
                  <a:pt x="0" y="545074"/>
                  <a:pt x="794" y="541072"/>
                  <a:pt x="2381" y="537236"/>
                </a:cubicBezTo>
                <a:cubicBezTo>
                  <a:pt x="3969" y="533399"/>
                  <a:pt x="6251" y="529993"/>
                  <a:pt x="9194" y="527049"/>
                </a:cubicBezTo>
                <a:cubicBezTo>
                  <a:pt x="12138" y="524106"/>
                  <a:pt x="15511" y="521857"/>
                  <a:pt x="19381" y="520269"/>
                </a:cubicBezTo>
                <a:cubicBezTo>
                  <a:pt x="23217" y="518682"/>
                  <a:pt x="27219" y="517888"/>
                  <a:pt x="31386" y="517888"/>
                </a:cubicBezTo>
                <a:close/>
                <a:moveTo>
                  <a:pt x="303444" y="388408"/>
                </a:moveTo>
                <a:cubicBezTo>
                  <a:pt x="307578" y="388408"/>
                  <a:pt x="311580" y="389202"/>
                  <a:pt x="315450" y="390789"/>
                </a:cubicBezTo>
                <a:cubicBezTo>
                  <a:pt x="319286" y="392377"/>
                  <a:pt x="322660" y="394659"/>
                  <a:pt x="325603" y="397602"/>
                </a:cubicBezTo>
                <a:cubicBezTo>
                  <a:pt x="328547" y="400546"/>
                  <a:pt x="330829" y="403919"/>
                  <a:pt x="332416" y="407756"/>
                </a:cubicBezTo>
                <a:cubicBezTo>
                  <a:pt x="334004" y="411625"/>
                  <a:pt x="334797" y="415627"/>
                  <a:pt x="334797" y="419761"/>
                </a:cubicBezTo>
                <a:cubicBezTo>
                  <a:pt x="334797" y="423928"/>
                  <a:pt x="334004" y="427930"/>
                  <a:pt x="332416" y="431767"/>
                </a:cubicBezTo>
                <a:cubicBezTo>
                  <a:pt x="330829" y="435636"/>
                  <a:pt x="328547" y="439010"/>
                  <a:pt x="325603" y="441953"/>
                </a:cubicBezTo>
                <a:cubicBezTo>
                  <a:pt x="322660" y="444897"/>
                  <a:pt x="319286" y="447179"/>
                  <a:pt x="315450" y="448766"/>
                </a:cubicBezTo>
                <a:cubicBezTo>
                  <a:pt x="311580" y="450354"/>
                  <a:pt x="307578" y="451147"/>
                  <a:pt x="303444" y="451147"/>
                </a:cubicBezTo>
                <a:cubicBezTo>
                  <a:pt x="299277" y="451147"/>
                  <a:pt x="295275" y="450354"/>
                  <a:pt x="291439" y="448766"/>
                </a:cubicBezTo>
                <a:cubicBezTo>
                  <a:pt x="287569" y="447179"/>
                  <a:pt x="284196" y="444897"/>
                  <a:pt x="281252" y="441953"/>
                </a:cubicBezTo>
                <a:cubicBezTo>
                  <a:pt x="278309" y="439010"/>
                  <a:pt x="276027" y="435636"/>
                  <a:pt x="274439" y="431767"/>
                </a:cubicBezTo>
                <a:cubicBezTo>
                  <a:pt x="272852" y="427930"/>
                  <a:pt x="272058" y="423928"/>
                  <a:pt x="272058" y="419761"/>
                </a:cubicBezTo>
                <a:cubicBezTo>
                  <a:pt x="272058" y="415627"/>
                  <a:pt x="272852" y="411625"/>
                  <a:pt x="274439" y="407756"/>
                </a:cubicBezTo>
                <a:cubicBezTo>
                  <a:pt x="276027" y="403919"/>
                  <a:pt x="278309" y="400546"/>
                  <a:pt x="281252" y="397602"/>
                </a:cubicBezTo>
                <a:cubicBezTo>
                  <a:pt x="284196" y="394659"/>
                  <a:pt x="287569" y="392377"/>
                  <a:pt x="291439" y="390789"/>
                </a:cubicBezTo>
                <a:cubicBezTo>
                  <a:pt x="295275" y="389202"/>
                  <a:pt x="299277" y="388408"/>
                  <a:pt x="303444" y="388408"/>
                </a:cubicBezTo>
                <a:close/>
                <a:moveTo>
                  <a:pt x="167680" y="388408"/>
                </a:moveTo>
                <a:cubicBezTo>
                  <a:pt x="171847" y="388408"/>
                  <a:pt x="175849" y="389202"/>
                  <a:pt x="179686" y="390789"/>
                </a:cubicBezTo>
                <a:cubicBezTo>
                  <a:pt x="183522" y="392377"/>
                  <a:pt x="186929" y="394659"/>
                  <a:pt x="189872" y="397602"/>
                </a:cubicBezTo>
                <a:cubicBezTo>
                  <a:pt x="192816" y="400546"/>
                  <a:pt x="195065" y="403919"/>
                  <a:pt x="196652" y="407756"/>
                </a:cubicBezTo>
                <a:cubicBezTo>
                  <a:pt x="198273" y="411625"/>
                  <a:pt x="199066" y="415627"/>
                  <a:pt x="199066" y="419761"/>
                </a:cubicBezTo>
                <a:cubicBezTo>
                  <a:pt x="199066" y="423928"/>
                  <a:pt x="198273" y="427930"/>
                  <a:pt x="196652" y="431767"/>
                </a:cubicBezTo>
                <a:cubicBezTo>
                  <a:pt x="195065" y="435636"/>
                  <a:pt x="192816" y="439010"/>
                  <a:pt x="189872" y="441953"/>
                </a:cubicBezTo>
                <a:cubicBezTo>
                  <a:pt x="186929" y="444897"/>
                  <a:pt x="183522" y="447179"/>
                  <a:pt x="179686" y="448766"/>
                </a:cubicBezTo>
                <a:cubicBezTo>
                  <a:pt x="175849" y="450354"/>
                  <a:pt x="171847" y="451147"/>
                  <a:pt x="167680" y="451147"/>
                </a:cubicBezTo>
                <a:cubicBezTo>
                  <a:pt x="163513" y="451147"/>
                  <a:pt x="159511" y="450354"/>
                  <a:pt x="155675" y="448766"/>
                </a:cubicBezTo>
                <a:cubicBezTo>
                  <a:pt x="151838" y="447179"/>
                  <a:pt x="148432" y="444897"/>
                  <a:pt x="145521" y="441953"/>
                </a:cubicBezTo>
                <a:cubicBezTo>
                  <a:pt x="142578" y="439010"/>
                  <a:pt x="140296" y="435636"/>
                  <a:pt x="138708" y="431767"/>
                </a:cubicBezTo>
                <a:cubicBezTo>
                  <a:pt x="137121" y="427930"/>
                  <a:pt x="136327" y="423928"/>
                  <a:pt x="136327" y="419761"/>
                </a:cubicBezTo>
                <a:cubicBezTo>
                  <a:pt x="136327" y="415627"/>
                  <a:pt x="137121" y="411625"/>
                  <a:pt x="138708" y="407756"/>
                </a:cubicBezTo>
                <a:cubicBezTo>
                  <a:pt x="140296" y="403919"/>
                  <a:pt x="142578" y="400546"/>
                  <a:pt x="145521" y="397602"/>
                </a:cubicBezTo>
                <a:cubicBezTo>
                  <a:pt x="148432" y="394659"/>
                  <a:pt x="151838" y="392377"/>
                  <a:pt x="155675" y="390789"/>
                </a:cubicBezTo>
                <a:cubicBezTo>
                  <a:pt x="159511" y="389202"/>
                  <a:pt x="163513" y="388408"/>
                  <a:pt x="167680" y="388408"/>
                </a:cubicBezTo>
                <a:close/>
                <a:moveTo>
                  <a:pt x="31386" y="388408"/>
                </a:moveTo>
                <a:cubicBezTo>
                  <a:pt x="35520" y="388408"/>
                  <a:pt x="39522" y="389202"/>
                  <a:pt x="43392" y="390789"/>
                </a:cubicBezTo>
                <a:cubicBezTo>
                  <a:pt x="47228" y="392377"/>
                  <a:pt x="50602" y="394659"/>
                  <a:pt x="53545" y="397602"/>
                </a:cubicBezTo>
                <a:cubicBezTo>
                  <a:pt x="56489" y="400546"/>
                  <a:pt x="58771" y="403919"/>
                  <a:pt x="60358" y="407756"/>
                </a:cubicBezTo>
                <a:cubicBezTo>
                  <a:pt x="61946" y="411625"/>
                  <a:pt x="62739" y="415627"/>
                  <a:pt x="62739" y="419761"/>
                </a:cubicBezTo>
                <a:cubicBezTo>
                  <a:pt x="62739" y="423928"/>
                  <a:pt x="61946" y="427930"/>
                  <a:pt x="60358" y="431767"/>
                </a:cubicBezTo>
                <a:cubicBezTo>
                  <a:pt x="58771" y="435636"/>
                  <a:pt x="56489" y="439010"/>
                  <a:pt x="53545" y="441953"/>
                </a:cubicBezTo>
                <a:cubicBezTo>
                  <a:pt x="50602" y="444897"/>
                  <a:pt x="47228" y="447179"/>
                  <a:pt x="43392" y="448766"/>
                </a:cubicBezTo>
                <a:cubicBezTo>
                  <a:pt x="39522" y="450354"/>
                  <a:pt x="35520" y="451147"/>
                  <a:pt x="31386" y="451147"/>
                </a:cubicBezTo>
                <a:cubicBezTo>
                  <a:pt x="27219" y="451147"/>
                  <a:pt x="23217" y="450354"/>
                  <a:pt x="19381" y="448766"/>
                </a:cubicBezTo>
                <a:cubicBezTo>
                  <a:pt x="15511" y="447179"/>
                  <a:pt x="12138" y="444897"/>
                  <a:pt x="9194" y="441953"/>
                </a:cubicBezTo>
                <a:cubicBezTo>
                  <a:pt x="6251" y="439010"/>
                  <a:pt x="3969" y="435636"/>
                  <a:pt x="2381" y="431767"/>
                </a:cubicBezTo>
                <a:cubicBezTo>
                  <a:pt x="794" y="427930"/>
                  <a:pt x="0" y="423928"/>
                  <a:pt x="0" y="419761"/>
                </a:cubicBezTo>
                <a:cubicBezTo>
                  <a:pt x="0" y="415627"/>
                  <a:pt x="794" y="411625"/>
                  <a:pt x="2381" y="407756"/>
                </a:cubicBezTo>
                <a:cubicBezTo>
                  <a:pt x="3969" y="403919"/>
                  <a:pt x="6251" y="400546"/>
                  <a:pt x="9194" y="397602"/>
                </a:cubicBezTo>
                <a:cubicBezTo>
                  <a:pt x="12138" y="394659"/>
                  <a:pt x="15511" y="392377"/>
                  <a:pt x="19381" y="390789"/>
                </a:cubicBezTo>
                <a:cubicBezTo>
                  <a:pt x="23217" y="389202"/>
                  <a:pt x="27219" y="388408"/>
                  <a:pt x="31386" y="388408"/>
                </a:cubicBezTo>
                <a:close/>
                <a:moveTo>
                  <a:pt x="164406" y="259358"/>
                </a:moveTo>
                <a:cubicBezTo>
                  <a:pt x="168540" y="258928"/>
                  <a:pt x="172608" y="259325"/>
                  <a:pt x="176576" y="260548"/>
                </a:cubicBezTo>
                <a:cubicBezTo>
                  <a:pt x="180578" y="261739"/>
                  <a:pt x="184183" y="263657"/>
                  <a:pt x="187391" y="266303"/>
                </a:cubicBezTo>
                <a:cubicBezTo>
                  <a:pt x="190599" y="268949"/>
                  <a:pt x="193179" y="272091"/>
                  <a:pt x="195163" y="275762"/>
                </a:cubicBezTo>
                <a:cubicBezTo>
                  <a:pt x="197115" y="279433"/>
                  <a:pt x="198305" y="283336"/>
                  <a:pt x="198702" y="287470"/>
                </a:cubicBezTo>
                <a:cubicBezTo>
                  <a:pt x="199132" y="291604"/>
                  <a:pt x="198735" y="295672"/>
                  <a:pt x="197512" y="299640"/>
                </a:cubicBezTo>
                <a:cubicBezTo>
                  <a:pt x="196321" y="303642"/>
                  <a:pt x="194403" y="307214"/>
                  <a:pt x="191757" y="310455"/>
                </a:cubicBezTo>
                <a:cubicBezTo>
                  <a:pt x="189111" y="313663"/>
                  <a:pt x="185969" y="316243"/>
                  <a:pt x="182298" y="318227"/>
                </a:cubicBezTo>
                <a:cubicBezTo>
                  <a:pt x="178627" y="320179"/>
                  <a:pt x="174724" y="321369"/>
                  <a:pt x="170590" y="321766"/>
                </a:cubicBezTo>
                <a:cubicBezTo>
                  <a:pt x="166456" y="322196"/>
                  <a:pt x="162388" y="321799"/>
                  <a:pt x="158419" y="320576"/>
                </a:cubicBezTo>
                <a:cubicBezTo>
                  <a:pt x="154418" y="319385"/>
                  <a:pt x="150846" y="317467"/>
                  <a:pt x="147605" y="314821"/>
                </a:cubicBezTo>
                <a:cubicBezTo>
                  <a:pt x="144397" y="312175"/>
                  <a:pt x="141817" y="309033"/>
                  <a:pt x="139832" y="305362"/>
                </a:cubicBezTo>
                <a:cubicBezTo>
                  <a:pt x="137881" y="301691"/>
                  <a:pt x="136691" y="297788"/>
                  <a:pt x="136294" y="293654"/>
                </a:cubicBezTo>
                <a:cubicBezTo>
                  <a:pt x="135864" y="289520"/>
                  <a:pt x="136261" y="285452"/>
                  <a:pt x="137484" y="281483"/>
                </a:cubicBezTo>
                <a:cubicBezTo>
                  <a:pt x="138675" y="277482"/>
                  <a:pt x="140593" y="273877"/>
                  <a:pt x="143239" y="270669"/>
                </a:cubicBezTo>
                <a:cubicBezTo>
                  <a:pt x="145885" y="267461"/>
                  <a:pt x="149027" y="264881"/>
                  <a:pt x="152698" y="262896"/>
                </a:cubicBezTo>
                <a:cubicBezTo>
                  <a:pt x="156369" y="260945"/>
                  <a:pt x="160272" y="259755"/>
                  <a:pt x="164406" y="259358"/>
                </a:cubicBezTo>
                <a:close/>
                <a:moveTo>
                  <a:pt x="305660" y="258994"/>
                </a:moveTo>
                <a:cubicBezTo>
                  <a:pt x="309827" y="259291"/>
                  <a:pt x="313762" y="260383"/>
                  <a:pt x="317467" y="262235"/>
                </a:cubicBezTo>
                <a:cubicBezTo>
                  <a:pt x="321204" y="264087"/>
                  <a:pt x="324412" y="266601"/>
                  <a:pt x="327157" y="269742"/>
                </a:cubicBezTo>
                <a:cubicBezTo>
                  <a:pt x="329869" y="272884"/>
                  <a:pt x="331886" y="276423"/>
                  <a:pt x="333209" y="280359"/>
                </a:cubicBezTo>
                <a:cubicBezTo>
                  <a:pt x="334532" y="284328"/>
                  <a:pt x="335028" y="288363"/>
                  <a:pt x="334731" y="292530"/>
                </a:cubicBezTo>
                <a:cubicBezTo>
                  <a:pt x="334433" y="296664"/>
                  <a:pt x="333375" y="300599"/>
                  <a:pt x="331523" y="304337"/>
                </a:cubicBezTo>
                <a:cubicBezTo>
                  <a:pt x="329637" y="308041"/>
                  <a:pt x="327157" y="311249"/>
                  <a:pt x="324015" y="313994"/>
                </a:cubicBezTo>
                <a:cubicBezTo>
                  <a:pt x="320873" y="316706"/>
                  <a:pt x="317301" y="318723"/>
                  <a:pt x="313366" y="320046"/>
                </a:cubicBezTo>
                <a:cubicBezTo>
                  <a:pt x="309430" y="321369"/>
                  <a:pt x="305362" y="321865"/>
                  <a:pt x="301228" y="321568"/>
                </a:cubicBezTo>
                <a:cubicBezTo>
                  <a:pt x="297061" y="321303"/>
                  <a:pt x="293125" y="320212"/>
                  <a:pt x="289421" y="318360"/>
                </a:cubicBezTo>
                <a:cubicBezTo>
                  <a:pt x="285684" y="316474"/>
                  <a:pt x="282476" y="313994"/>
                  <a:pt x="279764" y="310852"/>
                </a:cubicBezTo>
                <a:cubicBezTo>
                  <a:pt x="277018" y="307710"/>
                  <a:pt x="275001" y="304171"/>
                  <a:pt x="273678" y="300203"/>
                </a:cubicBezTo>
                <a:cubicBezTo>
                  <a:pt x="272388" y="296267"/>
                  <a:pt x="271859" y="292232"/>
                  <a:pt x="272157" y="288065"/>
                </a:cubicBezTo>
                <a:cubicBezTo>
                  <a:pt x="272454" y="283931"/>
                  <a:pt x="273546" y="279995"/>
                  <a:pt x="275398" y="276258"/>
                </a:cubicBezTo>
                <a:cubicBezTo>
                  <a:pt x="277250" y="272554"/>
                  <a:pt x="279764" y="269313"/>
                  <a:pt x="282905" y="266601"/>
                </a:cubicBezTo>
                <a:cubicBezTo>
                  <a:pt x="286047" y="263855"/>
                  <a:pt x="289586" y="261838"/>
                  <a:pt x="293522" y="260515"/>
                </a:cubicBezTo>
                <a:cubicBezTo>
                  <a:pt x="297491" y="259225"/>
                  <a:pt x="301526" y="258696"/>
                  <a:pt x="305660" y="258994"/>
                </a:cubicBezTo>
                <a:close/>
                <a:moveTo>
                  <a:pt x="33602" y="258994"/>
                </a:moveTo>
                <a:cubicBezTo>
                  <a:pt x="37770" y="259291"/>
                  <a:pt x="41705" y="260383"/>
                  <a:pt x="45409" y="262235"/>
                </a:cubicBezTo>
                <a:cubicBezTo>
                  <a:pt x="49147" y="264087"/>
                  <a:pt x="52355" y="266600"/>
                  <a:pt x="55100" y="269742"/>
                </a:cubicBezTo>
                <a:cubicBezTo>
                  <a:pt x="57812" y="272884"/>
                  <a:pt x="59829" y="276423"/>
                  <a:pt x="61152" y="280359"/>
                </a:cubicBezTo>
                <a:cubicBezTo>
                  <a:pt x="62475" y="284327"/>
                  <a:pt x="62971" y="288362"/>
                  <a:pt x="62673" y="292530"/>
                </a:cubicBezTo>
                <a:cubicBezTo>
                  <a:pt x="62376" y="296664"/>
                  <a:pt x="61317" y="300599"/>
                  <a:pt x="59432" y="304337"/>
                </a:cubicBezTo>
                <a:cubicBezTo>
                  <a:pt x="57580" y="308041"/>
                  <a:pt x="55067" y="311282"/>
                  <a:pt x="51925" y="313994"/>
                </a:cubicBezTo>
                <a:cubicBezTo>
                  <a:pt x="48783" y="316706"/>
                  <a:pt x="45244" y="318723"/>
                  <a:pt x="41308" y="320046"/>
                </a:cubicBezTo>
                <a:cubicBezTo>
                  <a:pt x="37373" y="321369"/>
                  <a:pt x="33305" y="321865"/>
                  <a:pt x="29171" y="321601"/>
                </a:cubicBezTo>
                <a:cubicBezTo>
                  <a:pt x="25003" y="321303"/>
                  <a:pt x="21068" y="320212"/>
                  <a:pt x="17364" y="318359"/>
                </a:cubicBezTo>
                <a:cubicBezTo>
                  <a:pt x="13626" y="316507"/>
                  <a:pt x="10418" y="313994"/>
                  <a:pt x="7673" y="310852"/>
                </a:cubicBezTo>
                <a:cubicBezTo>
                  <a:pt x="4961" y="307710"/>
                  <a:pt x="2944" y="304171"/>
                  <a:pt x="1621" y="300202"/>
                </a:cubicBezTo>
                <a:cubicBezTo>
                  <a:pt x="298" y="296267"/>
                  <a:pt x="-198" y="292232"/>
                  <a:pt x="99" y="288065"/>
                </a:cubicBezTo>
                <a:cubicBezTo>
                  <a:pt x="397" y="283931"/>
                  <a:pt x="1455" y="279995"/>
                  <a:pt x="3341" y="276258"/>
                </a:cubicBezTo>
                <a:cubicBezTo>
                  <a:pt x="5193" y="272553"/>
                  <a:pt x="7673" y="269312"/>
                  <a:pt x="10815" y="266600"/>
                </a:cubicBezTo>
                <a:cubicBezTo>
                  <a:pt x="13990" y="263855"/>
                  <a:pt x="17529" y="261838"/>
                  <a:pt x="21465" y="260548"/>
                </a:cubicBezTo>
                <a:cubicBezTo>
                  <a:pt x="25400" y="259225"/>
                  <a:pt x="29468" y="258696"/>
                  <a:pt x="33602" y="258994"/>
                </a:cubicBezTo>
                <a:close/>
                <a:moveTo>
                  <a:pt x="303444" y="129447"/>
                </a:moveTo>
                <a:cubicBezTo>
                  <a:pt x="320543" y="129447"/>
                  <a:pt x="334797" y="143735"/>
                  <a:pt x="334797" y="160833"/>
                </a:cubicBezTo>
                <a:cubicBezTo>
                  <a:pt x="334797" y="178527"/>
                  <a:pt x="320543" y="192186"/>
                  <a:pt x="303444" y="192186"/>
                </a:cubicBezTo>
                <a:cubicBezTo>
                  <a:pt x="286312" y="192186"/>
                  <a:pt x="272058" y="177932"/>
                  <a:pt x="272058" y="160833"/>
                </a:cubicBezTo>
                <a:cubicBezTo>
                  <a:pt x="272058" y="143735"/>
                  <a:pt x="286312" y="129447"/>
                  <a:pt x="303444" y="129447"/>
                </a:cubicBezTo>
                <a:close/>
                <a:moveTo>
                  <a:pt x="167680" y="129447"/>
                </a:moveTo>
                <a:cubicBezTo>
                  <a:pt x="184812" y="129447"/>
                  <a:pt x="199066" y="143735"/>
                  <a:pt x="199066" y="160833"/>
                </a:cubicBezTo>
                <a:cubicBezTo>
                  <a:pt x="198471" y="178527"/>
                  <a:pt x="184812" y="192186"/>
                  <a:pt x="167680" y="192186"/>
                </a:cubicBezTo>
                <a:cubicBezTo>
                  <a:pt x="150581" y="192186"/>
                  <a:pt x="136327" y="177932"/>
                  <a:pt x="136327" y="160833"/>
                </a:cubicBezTo>
                <a:cubicBezTo>
                  <a:pt x="136327" y="143735"/>
                  <a:pt x="150581" y="129447"/>
                  <a:pt x="167680" y="129447"/>
                </a:cubicBezTo>
                <a:close/>
                <a:moveTo>
                  <a:pt x="31386" y="129447"/>
                </a:moveTo>
                <a:cubicBezTo>
                  <a:pt x="48485" y="129447"/>
                  <a:pt x="62739" y="143735"/>
                  <a:pt x="62739" y="160833"/>
                </a:cubicBezTo>
                <a:cubicBezTo>
                  <a:pt x="62739" y="178527"/>
                  <a:pt x="48485" y="192186"/>
                  <a:pt x="31386" y="192186"/>
                </a:cubicBezTo>
                <a:cubicBezTo>
                  <a:pt x="14254" y="192186"/>
                  <a:pt x="0" y="177932"/>
                  <a:pt x="0" y="160833"/>
                </a:cubicBezTo>
                <a:cubicBezTo>
                  <a:pt x="0" y="143735"/>
                  <a:pt x="14254" y="129447"/>
                  <a:pt x="31386" y="129447"/>
                </a:cubicBezTo>
                <a:close/>
                <a:moveTo>
                  <a:pt x="303444" y="0"/>
                </a:moveTo>
                <a:cubicBezTo>
                  <a:pt x="320543" y="0"/>
                  <a:pt x="334797" y="14254"/>
                  <a:pt x="334797" y="31353"/>
                </a:cubicBezTo>
                <a:cubicBezTo>
                  <a:pt x="334797" y="48485"/>
                  <a:pt x="320543" y="62739"/>
                  <a:pt x="303444" y="62739"/>
                </a:cubicBezTo>
                <a:cubicBezTo>
                  <a:pt x="286312" y="62739"/>
                  <a:pt x="272058" y="48485"/>
                  <a:pt x="272058" y="31353"/>
                </a:cubicBezTo>
                <a:cubicBezTo>
                  <a:pt x="272058" y="14254"/>
                  <a:pt x="286312" y="0"/>
                  <a:pt x="303444" y="0"/>
                </a:cubicBezTo>
                <a:close/>
                <a:moveTo>
                  <a:pt x="167680" y="0"/>
                </a:moveTo>
                <a:cubicBezTo>
                  <a:pt x="184812" y="0"/>
                  <a:pt x="199066" y="14254"/>
                  <a:pt x="199066" y="31353"/>
                </a:cubicBezTo>
                <a:cubicBezTo>
                  <a:pt x="199066" y="48485"/>
                  <a:pt x="184812" y="62739"/>
                  <a:pt x="167680" y="62739"/>
                </a:cubicBezTo>
                <a:cubicBezTo>
                  <a:pt x="150581" y="62739"/>
                  <a:pt x="136327" y="48485"/>
                  <a:pt x="136327" y="31353"/>
                </a:cubicBezTo>
                <a:cubicBezTo>
                  <a:pt x="136327" y="14254"/>
                  <a:pt x="150581" y="0"/>
                  <a:pt x="167680" y="0"/>
                </a:cubicBezTo>
                <a:close/>
                <a:moveTo>
                  <a:pt x="31386" y="0"/>
                </a:moveTo>
                <a:cubicBezTo>
                  <a:pt x="48485" y="0"/>
                  <a:pt x="62739" y="14254"/>
                  <a:pt x="62739" y="31353"/>
                </a:cubicBezTo>
                <a:cubicBezTo>
                  <a:pt x="62739" y="48485"/>
                  <a:pt x="48485" y="62739"/>
                  <a:pt x="31386" y="62739"/>
                </a:cubicBezTo>
                <a:cubicBezTo>
                  <a:pt x="14254" y="62739"/>
                  <a:pt x="0" y="48485"/>
                  <a:pt x="0" y="31353"/>
                </a:cubicBezTo>
                <a:cubicBezTo>
                  <a:pt x="0" y="14254"/>
                  <a:pt x="14254" y="0"/>
                  <a:pt x="31386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0"/>
          </a:gradFill>
          <a:ln w="8467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62076" y="2298494"/>
            <a:ext cx="1563746" cy="369332"/>
          </a:xfrm>
          <a:prstGeom prst="roundRect">
            <a:avLst>
              <a:gd name="adj" fmla="val 50000"/>
            </a:avLst>
          </a:prstGeom>
          <a:solidFill>
            <a:schemeClr val="accent1">
              <a:alpha val="32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34127" y="2298494"/>
            <a:ext cx="978894" cy="3693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84259" y="2026544"/>
            <a:ext cx="815874" cy="9132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Part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611554" y="1975808"/>
            <a:ext cx="815874" cy="10147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62CD8C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07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19663" y="6324666"/>
            <a:ext cx="108000" cy="108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69154" y="6324666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018645" y="6324666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168136" y="6324666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631249" y="3047776"/>
            <a:ext cx="5007551" cy="28831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Implementasi dalam Pendidikan</a:t>
            </a:r>
            <a:endParaRPr kumimoji="1" lang="zh-CN" altLang="en-US"/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589329" y="1317329"/>
            <a:ext cx="4320000" cy="4629743"/>
          </a:xfrm>
          <a:prstGeom prst="rect">
            <a:avLst/>
          </a:prstGeom>
          <a:solidFill>
            <a:schemeClr val="bg1"/>
          </a:solidFill>
          <a:ln w="12700" cap="flat">
            <a:gradFill>
              <a:gsLst>
                <a:gs pos="0">
                  <a:schemeClr val="accent1">
                    <a:lumMod val="90000"/>
                    <a:lumOff val="10000"/>
                  </a:schemeClr>
                </a:gs>
                <a:gs pos="29000">
                  <a:schemeClr val="accent1">
                    <a:lumMod val="75000"/>
                    <a:lumOff val="25000"/>
                    <a:alpha val="0"/>
                  </a:schemeClr>
                </a:gs>
                <a:gs pos="54560">
                  <a:schemeClr val="accent1">
                    <a:lumMod val="50000"/>
                    <a:lumOff val="50000"/>
                    <a:alpha val="0"/>
                  </a:schemeClr>
                </a:gs>
                <a:gs pos="79734">
                  <a:schemeClr val="accent1">
                    <a:lumMod val="75000"/>
                    <a:lumOff val="25000"/>
                    <a:alpha val="0"/>
                  </a:schemeClr>
                </a:gs>
                <a:gs pos="100000">
                  <a:schemeClr val="accent1">
                    <a:lumMod val="90000"/>
                    <a:lumOff val="10000"/>
                  </a:schemeClr>
                </a:gs>
              </a:gsLst>
              <a:lin ang="5400000" scaled="0"/>
            </a:gra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769100" y="1524000"/>
            <a:ext cx="3996744" cy="1423482"/>
          </a:xfrm>
          <a:prstGeom prst="roundRect">
            <a:avLst>
              <a:gd name="adj" fmla="val 0"/>
            </a:avLst>
          </a:prstGeom>
          <a:gradFill>
            <a:gsLst>
              <a:gs pos="18000">
                <a:schemeClr val="accent1">
                  <a:lumMod val="74000"/>
                  <a:lumOff val="26000"/>
                </a:schemeClr>
              </a:gs>
              <a:gs pos="93000">
                <a:schemeClr val="accent1"/>
              </a:gs>
            </a:gsLst>
            <a:lin ang="2700000" scaled="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280090" y="1317329"/>
            <a:ext cx="4320000" cy="4629743"/>
          </a:xfrm>
          <a:prstGeom prst="rect">
            <a:avLst/>
          </a:prstGeom>
          <a:solidFill>
            <a:schemeClr val="bg1"/>
          </a:solidFill>
          <a:ln w="12700" cap="flat">
            <a:gradFill>
              <a:gsLst>
                <a:gs pos="0">
                  <a:schemeClr val="accent1">
                    <a:lumMod val="90000"/>
                    <a:lumOff val="10000"/>
                  </a:schemeClr>
                </a:gs>
                <a:gs pos="29000">
                  <a:schemeClr val="accent1">
                    <a:lumMod val="75000"/>
                    <a:lumOff val="25000"/>
                    <a:alpha val="0"/>
                  </a:schemeClr>
                </a:gs>
                <a:gs pos="54560">
                  <a:schemeClr val="accent1">
                    <a:lumMod val="50000"/>
                    <a:lumOff val="50000"/>
                    <a:alpha val="0"/>
                  </a:schemeClr>
                </a:gs>
                <a:gs pos="79734">
                  <a:schemeClr val="accent1">
                    <a:lumMod val="75000"/>
                    <a:lumOff val="25000"/>
                    <a:alpha val="0"/>
                  </a:schemeClr>
                </a:gs>
                <a:gs pos="100000">
                  <a:schemeClr val="accent1">
                    <a:lumMod val="90000"/>
                    <a:lumOff val="10000"/>
                  </a:schemeClr>
                </a:gs>
              </a:gsLst>
              <a:lin ang="5400000" scaled="0"/>
            </a:gra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447800" y="1524000"/>
            <a:ext cx="3996744" cy="1423482"/>
          </a:xfrm>
          <a:prstGeom prst="roundRect">
            <a:avLst>
              <a:gd name="adj" fmla="val 0"/>
            </a:avLst>
          </a:prstGeom>
          <a:gradFill>
            <a:gsLst>
              <a:gs pos="18000">
                <a:schemeClr val="accent1">
                  <a:lumMod val="74000"/>
                  <a:lumOff val="26000"/>
                </a:schemeClr>
              </a:gs>
              <a:gs pos="93000">
                <a:schemeClr val="accent1"/>
              </a:gs>
            </a:gsLst>
            <a:lin ang="2700000" scaled="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460090" y="3134743"/>
            <a:ext cx="3960000" cy="18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Ini melibatkan penyusunan dan penggabungan materi pembelajaran ke dalam kurikulum existing. Hal ini penting untuk memastikan semua kompetensi yang diinginkan tercakup.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769329" y="3175343"/>
            <a:ext cx="3960000" cy="18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Memberikan contoh format dan isi silabus yang diadaptasi dari kebutuhan kursus. Ini berfungsi sebagai panduan bagi dosen untuk menyusun silabus mereka sendiri.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460090" y="1687710"/>
            <a:ext cx="3960000" cy="10812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Integrasi Materi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769329" y="1687710"/>
            <a:ext cx="3960000" cy="10812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Contoh Silabus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3358454" y="5706341"/>
            <a:ext cx="163273" cy="163273"/>
          </a:xfrm>
          <a:prstGeom prst="ellipse">
            <a:avLst/>
          </a:prstGeom>
          <a:gradFill>
            <a:gsLst>
              <a:gs pos="18000">
                <a:schemeClr val="accent1">
                  <a:lumMod val="74000"/>
                  <a:lumOff val="26000"/>
                </a:schemeClr>
              </a:gs>
              <a:gs pos="93000">
                <a:schemeClr val="accent1"/>
              </a:gs>
            </a:gsLst>
            <a:lin ang="2700000" scaled="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2" name="标题 1"/>
          <p:cNvCxnSpPr/>
          <p:nvPr/>
        </p:nvCxnSpPr>
        <p:spPr>
          <a:xfrm rot="0" flipH="0" flipV="0">
            <a:off x="9013371" y="5787978"/>
            <a:ext cx="173433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miter/>
          </a:ln>
        </p:spPr>
      </p:cxnSp>
      <p:sp>
        <p:nvSpPr>
          <p:cNvPr id="13" name="标题 1"/>
          <p:cNvSpPr txBox="1"/>
          <p:nvPr/>
        </p:nvSpPr>
        <p:spPr>
          <a:xfrm rot="0" flipH="0" flipV="0">
            <a:off x="8667693" y="5706341"/>
            <a:ext cx="163273" cy="163273"/>
          </a:xfrm>
          <a:prstGeom prst="ellipse">
            <a:avLst/>
          </a:prstGeom>
          <a:gradFill>
            <a:gsLst>
              <a:gs pos="18000">
                <a:schemeClr val="accent1">
                  <a:lumMod val="74000"/>
                  <a:lumOff val="26000"/>
                </a:schemeClr>
              </a:gs>
              <a:gs pos="93000">
                <a:schemeClr val="accent1"/>
              </a:gs>
            </a:gsLst>
            <a:lin ang="2700000" scaled="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4" name="标题 1"/>
          <p:cNvCxnSpPr/>
          <p:nvPr/>
        </p:nvCxnSpPr>
        <p:spPr>
          <a:xfrm rot="0" flipH="0" flipV="0">
            <a:off x="6750957" y="5787978"/>
            <a:ext cx="173433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miter/>
          </a:ln>
        </p:spPr>
      </p:cxnSp>
      <p:cxnSp>
        <p:nvCxnSpPr>
          <p:cNvPr id="15" name="标题 1"/>
          <p:cNvCxnSpPr/>
          <p:nvPr/>
        </p:nvCxnSpPr>
        <p:spPr>
          <a:xfrm rot="0" flipH="0" flipV="0">
            <a:off x="3704132" y="5787978"/>
            <a:ext cx="173433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miter/>
          </a:ln>
        </p:spPr>
      </p:cxnSp>
      <p:cxnSp>
        <p:nvCxnSpPr>
          <p:cNvPr id="16" name="标题 1"/>
          <p:cNvCxnSpPr/>
          <p:nvPr/>
        </p:nvCxnSpPr>
        <p:spPr>
          <a:xfrm rot="0" flipH="0" flipV="0">
            <a:off x="1441718" y="5787978"/>
            <a:ext cx="173433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miter/>
          </a:ln>
        </p:spPr>
      </p:cxnSp>
      <p:sp>
        <p:nvSpPr>
          <p:cNvPr id="17" name="标题 1"/>
          <p:cNvSpPr txBox="1"/>
          <p:nvPr/>
        </p:nvSpPr>
        <p:spPr>
          <a:xfrm rot="0" flipH="0" flipV="0">
            <a:off x="759048" y="486862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Kurikulum dan Silabus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1">
            <a:off x="338138" y="361215"/>
            <a:ext cx="322262" cy="23167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1">
            <a:off x="490538" y="649448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1">
            <a:off x="490538" y="828120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5400000" flipH="0" flipV="0">
            <a:off x="-512590" y="1353967"/>
            <a:ext cx="1025180" cy="228197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254000" blurRad="762000" dir="5400000" sx="100000" sy="100000" kx="0" ky="0" algn="t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360000" bIns="45720" rtlCol="0" anchor="ctr"/>
          <a:lstStyle/>
          <a:p>
            <a:pPr algn="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2028824" y="2274188"/>
            <a:ext cx="740834" cy="740834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tx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466507" y="2318179"/>
            <a:ext cx="732762" cy="690645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tx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5231023" y="2318283"/>
            <a:ext cx="721829" cy="654421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tx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2028824" y="3329358"/>
            <a:ext cx="2501900" cy="1905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53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Proyek Desain Furniture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2028824" y="3781915"/>
            <a:ext cx="2501900" cy="23104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399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Mendorong siswa untuk mendesain dan membuat furniture sebagai proyek praktik. Ini akan mengasah kreativitas dan keterampilan teknis mahasiswa.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466507" y="3329358"/>
            <a:ext cx="2501900" cy="20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Praktik Lapangan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466506" y="3781914"/>
            <a:ext cx="2430093" cy="22937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399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Mengirim siswa ke lapangan untuk menerapkan teori yang telah dipelajari dalam situasi nyata. Hal ini memberikan pengalaman praktis dan pemahaman yang lebih mendalam.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247665" y="3329358"/>
            <a:ext cx="2501900" cy="20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Tugas Analisis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247664" y="3781914"/>
            <a:ext cx="2501875" cy="23064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399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Mahasiswa diberi tugas untuk menganalisis topik atau studi kasus tertentu. Ini membantu dalam melatih kemampuan berpikir kritis dan evaluatif mereka.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59048" y="486862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Proyek dan Tugas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1">
            <a:off x="338138" y="361215"/>
            <a:ext cx="322262" cy="23167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1">
            <a:off x="490538" y="649448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1">
            <a:off x="490538" y="828120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092" t="0" r="25092" b="0"/>
          <a:stretch>
            <a:fillRect/>
          </a:stretch>
        </p:blipFill>
        <p:spPr>
          <a:xfrm rot="0" flipH="0" flipV="0">
            <a:off x="6138154" y="1124"/>
            <a:ext cx="6096000" cy="6857999"/>
          </a:xfrm>
          <a:custGeom>
            <a:avLst/>
            <a:gdLst/>
            <a:rect l="l" t="t" r="r" b="b"/>
            <a:pathLst>
              <a:path w="6096000" h="6858000">
                <a:moveTo>
                  <a:pt x="3360674" y="0"/>
                </a:moveTo>
                <a:lnTo>
                  <a:pt x="4928489" y="0"/>
                </a:lnTo>
                <a:lnTo>
                  <a:pt x="5873369" y="0"/>
                </a:lnTo>
                <a:lnTo>
                  <a:pt x="6096000" y="0"/>
                </a:lnTo>
                <a:lnTo>
                  <a:pt x="6096000" y="6857999"/>
                </a:lnTo>
                <a:lnTo>
                  <a:pt x="3360674" y="6857999"/>
                </a:lnTo>
                <a:lnTo>
                  <a:pt x="3360674" y="6382702"/>
                </a:lnTo>
                <a:lnTo>
                  <a:pt x="2259584" y="4689475"/>
                </a:lnTo>
                <a:lnTo>
                  <a:pt x="984250" y="4689475"/>
                </a:lnTo>
                <a:lnTo>
                  <a:pt x="0" y="3427984"/>
                </a:lnTo>
                <a:lnTo>
                  <a:pt x="984250" y="2172462"/>
                </a:lnTo>
                <a:lnTo>
                  <a:pt x="2259584" y="2172462"/>
                </a:lnTo>
                <a:lnTo>
                  <a:pt x="3360674" y="47529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6246507" y="1594193"/>
            <a:ext cx="2847785" cy="1152589"/>
          </a:xfrm>
          <a:custGeom>
            <a:avLst/>
            <a:gdLst/>
            <a:rect l="l" t="t" r="r" b="b"/>
            <a:pathLst>
              <a:path w="5695569" h="2305177">
                <a:moveTo>
                  <a:pt x="2503170" y="2305177"/>
                </a:moveTo>
                <a:lnTo>
                  <a:pt x="0" y="1485265"/>
                </a:lnTo>
                <a:lnTo>
                  <a:pt x="3192399" y="0"/>
                </a:lnTo>
                <a:lnTo>
                  <a:pt x="5695569" y="827786"/>
                </a:lnTo>
                <a:lnTo>
                  <a:pt x="2503170" y="230517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498097" y="0"/>
            <a:ext cx="2522982" cy="2746756"/>
          </a:xfrm>
          <a:custGeom>
            <a:avLst/>
            <a:gdLst/>
            <a:rect l="l" t="t" r="r" b="b"/>
            <a:pathLst>
              <a:path w="5045964" h="5493512">
                <a:moveTo>
                  <a:pt x="5045964" y="0"/>
                </a:moveTo>
                <a:lnTo>
                  <a:pt x="3192399" y="4016121"/>
                </a:lnTo>
                <a:lnTo>
                  <a:pt x="0" y="5493512"/>
                </a:lnTo>
                <a:lnTo>
                  <a:pt x="3014091" y="1730883"/>
                </a:lnTo>
                <a:lnTo>
                  <a:pt x="859536" y="0"/>
                </a:lnTo>
                <a:lnTo>
                  <a:pt x="50459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246507" y="4111235"/>
            <a:ext cx="2847785" cy="1152589"/>
          </a:xfrm>
          <a:custGeom>
            <a:avLst/>
            <a:gdLst/>
            <a:rect l="l" t="t" r="r" b="b"/>
            <a:pathLst>
              <a:path w="5695569" h="2305177">
                <a:moveTo>
                  <a:pt x="2503170" y="0"/>
                </a:moveTo>
                <a:lnTo>
                  <a:pt x="0" y="827786"/>
                </a:lnTo>
                <a:lnTo>
                  <a:pt x="3192399" y="2305177"/>
                </a:lnTo>
                <a:lnTo>
                  <a:pt x="5695569" y="1485265"/>
                </a:lnTo>
                <a:lnTo>
                  <a:pt x="250317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498097" y="4134682"/>
            <a:ext cx="2522982" cy="2746756"/>
          </a:xfrm>
          <a:custGeom>
            <a:avLst/>
            <a:gdLst/>
            <a:rect l="l" t="t" r="r" b="b"/>
            <a:pathLst>
              <a:path w="5045964" h="5493512">
                <a:moveTo>
                  <a:pt x="5045964" y="5493512"/>
                </a:moveTo>
                <a:lnTo>
                  <a:pt x="3192399" y="1485265"/>
                </a:lnTo>
                <a:lnTo>
                  <a:pt x="0" y="0"/>
                </a:lnTo>
                <a:lnTo>
                  <a:pt x="3014091" y="3762629"/>
                </a:lnTo>
                <a:lnTo>
                  <a:pt x="859536" y="5493512"/>
                </a:lnTo>
                <a:lnTo>
                  <a:pt x="5045964" y="54935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743494" y="1594194"/>
            <a:ext cx="2099183" cy="3669602"/>
          </a:xfrm>
          <a:custGeom>
            <a:avLst/>
            <a:gdLst/>
            <a:rect l="l" t="t" r="r" b="b"/>
            <a:pathLst>
              <a:path w="4198366" h="7339203">
                <a:moveTo>
                  <a:pt x="1005967" y="1485265"/>
                </a:moveTo>
                <a:lnTo>
                  <a:pt x="4198366" y="0"/>
                </a:lnTo>
                <a:lnTo>
                  <a:pt x="1259459" y="3667633"/>
                </a:lnTo>
                <a:lnTo>
                  <a:pt x="4198366" y="7339203"/>
                </a:lnTo>
                <a:lnTo>
                  <a:pt x="1005967" y="5861939"/>
                </a:lnTo>
                <a:lnTo>
                  <a:pt x="0" y="3667633"/>
                </a:lnTo>
                <a:lnTo>
                  <a:pt x="1005967" y="14852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37103" y="884368"/>
            <a:ext cx="1498167" cy="18604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66986" y="495351"/>
            <a:ext cx="334814" cy="838993"/>
          </a:xfrm>
          <a:custGeom>
            <a:avLst/>
            <a:gdLst>
              <a:gd name="connsiteX0" fmla="*/ 303444 w 334814"/>
              <a:gd name="connsiteY0" fmla="*/ 776254 h 838993"/>
              <a:gd name="connsiteX1" fmla="*/ 315450 w 334814"/>
              <a:gd name="connsiteY1" fmla="*/ 778635 h 838993"/>
              <a:gd name="connsiteX2" fmla="*/ 325603 w 334814"/>
              <a:gd name="connsiteY2" fmla="*/ 785448 h 838993"/>
              <a:gd name="connsiteX3" fmla="*/ 332416 w 334814"/>
              <a:gd name="connsiteY3" fmla="*/ 795602 h 838993"/>
              <a:gd name="connsiteX4" fmla="*/ 334797 w 334814"/>
              <a:gd name="connsiteY4" fmla="*/ 807607 h 838993"/>
              <a:gd name="connsiteX5" fmla="*/ 332416 w 334814"/>
              <a:gd name="connsiteY5" fmla="*/ 819613 h 838993"/>
              <a:gd name="connsiteX6" fmla="*/ 325603 w 334814"/>
              <a:gd name="connsiteY6" fmla="*/ 829799 h 838993"/>
              <a:gd name="connsiteX7" fmla="*/ 315450 w 334814"/>
              <a:gd name="connsiteY7" fmla="*/ 836612 h 838993"/>
              <a:gd name="connsiteX8" fmla="*/ 303444 w 334814"/>
              <a:gd name="connsiteY8" fmla="*/ 838993 h 838993"/>
              <a:gd name="connsiteX9" fmla="*/ 291439 w 334814"/>
              <a:gd name="connsiteY9" fmla="*/ 836612 h 838993"/>
              <a:gd name="connsiteX10" fmla="*/ 281252 w 334814"/>
              <a:gd name="connsiteY10" fmla="*/ 829799 h 838993"/>
              <a:gd name="connsiteX11" fmla="*/ 274439 w 334814"/>
              <a:gd name="connsiteY11" fmla="*/ 819613 h 838993"/>
              <a:gd name="connsiteX12" fmla="*/ 272058 w 334814"/>
              <a:gd name="connsiteY12" fmla="*/ 807607 h 838993"/>
              <a:gd name="connsiteX13" fmla="*/ 274439 w 334814"/>
              <a:gd name="connsiteY13" fmla="*/ 795602 h 838993"/>
              <a:gd name="connsiteX14" fmla="*/ 281252 w 334814"/>
              <a:gd name="connsiteY14" fmla="*/ 785448 h 838993"/>
              <a:gd name="connsiteX15" fmla="*/ 291439 w 334814"/>
              <a:gd name="connsiteY15" fmla="*/ 778635 h 838993"/>
              <a:gd name="connsiteX16" fmla="*/ 303444 w 334814"/>
              <a:gd name="connsiteY16" fmla="*/ 776254 h 838993"/>
              <a:gd name="connsiteX17" fmla="*/ 167680 w 334814"/>
              <a:gd name="connsiteY17" fmla="*/ 776254 h 838993"/>
              <a:gd name="connsiteX18" fmla="*/ 179686 w 334814"/>
              <a:gd name="connsiteY18" fmla="*/ 778635 h 838993"/>
              <a:gd name="connsiteX19" fmla="*/ 189872 w 334814"/>
              <a:gd name="connsiteY19" fmla="*/ 785448 h 838993"/>
              <a:gd name="connsiteX20" fmla="*/ 196652 w 334814"/>
              <a:gd name="connsiteY20" fmla="*/ 795602 h 838993"/>
              <a:gd name="connsiteX21" fmla="*/ 199066 w 334814"/>
              <a:gd name="connsiteY21" fmla="*/ 807607 h 838993"/>
              <a:gd name="connsiteX22" fmla="*/ 196652 w 334814"/>
              <a:gd name="connsiteY22" fmla="*/ 819613 h 838993"/>
              <a:gd name="connsiteX23" fmla="*/ 189872 w 334814"/>
              <a:gd name="connsiteY23" fmla="*/ 829799 h 838993"/>
              <a:gd name="connsiteX24" fmla="*/ 179686 w 334814"/>
              <a:gd name="connsiteY24" fmla="*/ 836612 h 838993"/>
              <a:gd name="connsiteX25" fmla="*/ 167680 w 334814"/>
              <a:gd name="connsiteY25" fmla="*/ 838993 h 838993"/>
              <a:gd name="connsiteX26" fmla="*/ 155675 w 334814"/>
              <a:gd name="connsiteY26" fmla="*/ 836612 h 838993"/>
              <a:gd name="connsiteX27" fmla="*/ 145521 w 334814"/>
              <a:gd name="connsiteY27" fmla="*/ 829799 h 838993"/>
              <a:gd name="connsiteX28" fmla="*/ 138708 w 334814"/>
              <a:gd name="connsiteY28" fmla="*/ 819613 h 838993"/>
              <a:gd name="connsiteX29" fmla="*/ 136327 w 334814"/>
              <a:gd name="connsiteY29" fmla="*/ 807607 h 838993"/>
              <a:gd name="connsiteX30" fmla="*/ 138708 w 334814"/>
              <a:gd name="connsiteY30" fmla="*/ 795602 h 838993"/>
              <a:gd name="connsiteX31" fmla="*/ 145521 w 334814"/>
              <a:gd name="connsiteY31" fmla="*/ 785448 h 838993"/>
              <a:gd name="connsiteX32" fmla="*/ 155675 w 334814"/>
              <a:gd name="connsiteY32" fmla="*/ 778635 h 838993"/>
              <a:gd name="connsiteX33" fmla="*/ 167680 w 334814"/>
              <a:gd name="connsiteY33" fmla="*/ 776254 h 838993"/>
              <a:gd name="connsiteX34" fmla="*/ 31386 w 334814"/>
              <a:gd name="connsiteY34" fmla="*/ 776254 h 838993"/>
              <a:gd name="connsiteX35" fmla="*/ 43392 w 334814"/>
              <a:gd name="connsiteY35" fmla="*/ 778635 h 838993"/>
              <a:gd name="connsiteX36" fmla="*/ 53545 w 334814"/>
              <a:gd name="connsiteY36" fmla="*/ 785448 h 838993"/>
              <a:gd name="connsiteX37" fmla="*/ 60358 w 334814"/>
              <a:gd name="connsiteY37" fmla="*/ 795602 h 838993"/>
              <a:gd name="connsiteX38" fmla="*/ 62739 w 334814"/>
              <a:gd name="connsiteY38" fmla="*/ 807607 h 838993"/>
              <a:gd name="connsiteX39" fmla="*/ 60358 w 334814"/>
              <a:gd name="connsiteY39" fmla="*/ 819613 h 838993"/>
              <a:gd name="connsiteX40" fmla="*/ 53545 w 334814"/>
              <a:gd name="connsiteY40" fmla="*/ 829799 h 838993"/>
              <a:gd name="connsiteX41" fmla="*/ 43392 w 334814"/>
              <a:gd name="connsiteY41" fmla="*/ 836612 h 838993"/>
              <a:gd name="connsiteX42" fmla="*/ 31386 w 334814"/>
              <a:gd name="connsiteY42" fmla="*/ 838993 h 838993"/>
              <a:gd name="connsiteX43" fmla="*/ 19381 w 334814"/>
              <a:gd name="connsiteY43" fmla="*/ 836612 h 838993"/>
              <a:gd name="connsiteX44" fmla="*/ 9194 w 334814"/>
              <a:gd name="connsiteY44" fmla="*/ 829799 h 838993"/>
              <a:gd name="connsiteX45" fmla="*/ 2381 w 334814"/>
              <a:gd name="connsiteY45" fmla="*/ 819613 h 838993"/>
              <a:gd name="connsiteX46" fmla="*/ 0 w 334814"/>
              <a:gd name="connsiteY46" fmla="*/ 807607 h 838993"/>
              <a:gd name="connsiteX47" fmla="*/ 2381 w 334814"/>
              <a:gd name="connsiteY47" fmla="*/ 795602 h 838993"/>
              <a:gd name="connsiteX48" fmla="*/ 9194 w 334814"/>
              <a:gd name="connsiteY48" fmla="*/ 785448 h 838993"/>
              <a:gd name="connsiteX49" fmla="*/ 19381 w 334814"/>
              <a:gd name="connsiteY49" fmla="*/ 778635 h 838993"/>
              <a:gd name="connsiteX50" fmla="*/ 31386 w 334814"/>
              <a:gd name="connsiteY50" fmla="*/ 776254 h 838993"/>
              <a:gd name="connsiteX51" fmla="*/ 303444 w 334814"/>
              <a:gd name="connsiteY51" fmla="*/ 646774 h 838993"/>
              <a:gd name="connsiteX52" fmla="*/ 315450 w 334814"/>
              <a:gd name="connsiteY52" fmla="*/ 649155 h 838993"/>
              <a:gd name="connsiteX53" fmla="*/ 325603 w 334814"/>
              <a:gd name="connsiteY53" fmla="*/ 655968 h 838993"/>
              <a:gd name="connsiteX54" fmla="*/ 332416 w 334814"/>
              <a:gd name="connsiteY54" fmla="*/ 666155 h 838993"/>
              <a:gd name="connsiteX55" fmla="*/ 334797 w 334814"/>
              <a:gd name="connsiteY55" fmla="*/ 678160 h 838993"/>
              <a:gd name="connsiteX56" fmla="*/ 332416 w 334814"/>
              <a:gd name="connsiteY56" fmla="*/ 690166 h 838993"/>
              <a:gd name="connsiteX57" fmla="*/ 325603 w 334814"/>
              <a:gd name="connsiteY57" fmla="*/ 700319 h 838993"/>
              <a:gd name="connsiteX58" fmla="*/ 315450 w 334814"/>
              <a:gd name="connsiteY58" fmla="*/ 707132 h 838993"/>
              <a:gd name="connsiteX59" fmla="*/ 303444 w 334814"/>
              <a:gd name="connsiteY59" fmla="*/ 709513 h 838993"/>
              <a:gd name="connsiteX60" fmla="*/ 291439 w 334814"/>
              <a:gd name="connsiteY60" fmla="*/ 707132 h 838993"/>
              <a:gd name="connsiteX61" fmla="*/ 281252 w 334814"/>
              <a:gd name="connsiteY61" fmla="*/ 700319 h 838993"/>
              <a:gd name="connsiteX62" fmla="*/ 274439 w 334814"/>
              <a:gd name="connsiteY62" fmla="*/ 690166 h 838993"/>
              <a:gd name="connsiteX63" fmla="*/ 272058 w 334814"/>
              <a:gd name="connsiteY63" fmla="*/ 678160 h 838993"/>
              <a:gd name="connsiteX64" fmla="*/ 274439 w 334814"/>
              <a:gd name="connsiteY64" fmla="*/ 666155 h 838993"/>
              <a:gd name="connsiteX65" fmla="*/ 281252 w 334814"/>
              <a:gd name="connsiteY65" fmla="*/ 655968 h 838993"/>
              <a:gd name="connsiteX66" fmla="*/ 291439 w 334814"/>
              <a:gd name="connsiteY66" fmla="*/ 649155 h 838993"/>
              <a:gd name="connsiteX67" fmla="*/ 303444 w 334814"/>
              <a:gd name="connsiteY67" fmla="*/ 646774 h 838993"/>
              <a:gd name="connsiteX68" fmla="*/ 167680 w 334814"/>
              <a:gd name="connsiteY68" fmla="*/ 646774 h 838993"/>
              <a:gd name="connsiteX69" fmla="*/ 179686 w 334814"/>
              <a:gd name="connsiteY69" fmla="*/ 649155 h 838993"/>
              <a:gd name="connsiteX70" fmla="*/ 189872 w 334814"/>
              <a:gd name="connsiteY70" fmla="*/ 655968 h 838993"/>
              <a:gd name="connsiteX71" fmla="*/ 196652 w 334814"/>
              <a:gd name="connsiteY71" fmla="*/ 666155 h 838993"/>
              <a:gd name="connsiteX72" fmla="*/ 199066 w 334814"/>
              <a:gd name="connsiteY72" fmla="*/ 678160 h 838993"/>
              <a:gd name="connsiteX73" fmla="*/ 196652 w 334814"/>
              <a:gd name="connsiteY73" fmla="*/ 690166 h 838993"/>
              <a:gd name="connsiteX74" fmla="*/ 189872 w 334814"/>
              <a:gd name="connsiteY74" fmla="*/ 700319 h 838993"/>
              <a:gd name="connsiteX75" fmla="*/ 179686 w 334814"/>
              <a:gd name="connsiteY75" fmla="*/ 707132 h 838993"/>
              <a:gd name="connsiteX76" fmla="*/ 167680 w 334814"/>
              <a:gd name="connsiteY76" fmla="*/ 709513 h 838993"/>
              <a:gd name="connsiteX77" fmla="*/ 155675 w 334814"/>
              <a:gd name="connsiteY77" fmla="*/ 707132 h 838993"/>
              <a:gd name="connsiteX78" fmla="*/ 145521 w 334814"/>
              <a:gd name="connsiteY78" fmla="*/ 700319 h 838993"/>
              <a:gd name="connsiteX79" fmla="*/ 138708 w 334814"/>
              <a:gd name="connsiteY79" fmla="*/ 690166 h 838993"/>
              <a:gd name="connsiteX80" fmla="*/ 136327 w 334814"/>
              <a:gd name="connsiteY80" fmla="*/ 678160 h 838993"/>
              <a:gd name="connsiteX81" fmla="*/ 138708 w 334814"/>
              <a:gd name="connsiteY81" fmla="*/ 666155 h 838993"/>
              <a:gd name="connsiteX82" fmla="*/ 145521 w 334814"/>
              <a:gd name="connsiteY82" fmla="*/ 655968 h 838993"/>
              <a:gd name="connsiteX83" fmla="*/ 155675 w 334814"/>
              <a:gd name="connsiteY83" fmla="*/ 649155 h 838993"/>
              <a:gd name="connsiteX84" fmla="*/ 167680 w 334814"/>
              <a:gd name="connsiteY84" fmla="*/ 646774 h 838993"/>
              <a:gd name="connsiteX85" fmla="*/ 31386 w 334814"/>
              <a:gd name="connsiteY85" fmla="*/ 646774 h 838993"/>
              <a:gd name="connsiteX86" fmla="*/ 43392 w 334814"/>
              <a:gd name="connsiteY86" fmla="*/ 649155 h 838993"/>
              <a:gd name="connsiteX87" fmla="*/ 53545 w 334814"/>
              <a:gd name="connsiteY87" fmla="*/ 655968 h 838993"/>
              <a:gd name="connsiteX88" fmla="*/ 60358 w 334814"/>
              <a:gd name="connsiteY88" fmla="*/ 666155 h 838993"/>
              <a:gd name="connsiteX89" fmla="*/ 62739 w 334814"/>
              <a:gd name="connsiteY89" fmla="*/ 678160 h 838993"/>
              <a:gd name="connsiteX90" fmla="*/ 60358 w 334814"/>
              <a:gd name="connsiteY90" fmla="*/ 690166 h 838993"/>
              <a:gd name="connsiteX91" fmla="*/ 53545 w 334814"/>
              <a:gd name="connsiteY91" fmla="*/ 700319 h 838993"/>
              <a:gd name="connsiteX92" fmla="*/ 43392 w 334814"/>
              <a:gd name="connsiteY92" fmla="*/ 707132 h 838993"/>
              <a:gd name="connsiteX93" fmla="*/ 31386 w 334814"/>
              <a:gd name="connsiteY93" fmla="*/ 709513 h 838993"/>
              <a:gd name="connsiteX94" fmla="*/ 19381 w 334814"/>
              <a:gd name="connsiteY94" fmla="*/ 707132 h 838993"/>
              <a:gd name="connsiteX95" fmla="*/ 9194 w 334814"/>
              <a:gd name="connsiteY95" fmla="*/ 700319 h 838993"/>
              <a:gd name="connsiteX96" fmla="*/ 2381 w 334814"/>
              <a:gd name="connsiteY96" fmla="*/ 690166 h 838993"/>
              <a:gd name="connsiteX97" fmla="*/ 0 w 334814"/>
              <a:gd name="connsiteY97" fmla="*/ 678160 h 838993"/>
              <a:gd name="connsiteX98" fmla="*/ 2381 w 334814"/>
              <a:gd name="connsiteY98" fmla="*/ 666155 h 838993"/>
              <a:gd name="connsiteX99" fmla="*/ 9194 w 334814"/>
              <a:gd name="connsiteY99" fmla="*/ 655968 h 838993"/>
              <a:gd name="connsiteX100" fmla="*/ 19381 w 334814"/>
              <a:gd name="connsiteY100" fmla="*/ 649155 h 838993"/>
              <a:gd name="connsiteX101" fmla="*/ 31386 w 334814"/>
              <a:gd name="connsiteY101" fmla="*/ 646774 h 838993"/>
              <a:gd name="connsiteX102" fmla="*/ 303444 w 334814"/>
              <a:gd name="connsiteY102" fmla="*/ 517888 h 838993"/>
              <a:gd name="connsiteX103" fmla="*/ 315450 w 334814"/>
              <a:gd name="connsiteY103" fmla="*/ 520269 h 838993"/>
              <a:gd name="connsiteX104" fmla="*/ 325603 w 334814"/>
              <a:gd name="connsiteY104" fmla="*/ 527049 h 838993"/>
              <a:gd name="connsiteX105" fmla="*/ 332416 w 334814"/>
              <a:gd name="connsiteY105" fmla="*/ 537236 h 838993"/>
              <a:gd name="connsiteX106" fmla="*/ 334797 w 334814"/>
              <a:gd name="connsiteY106" fmla="*/ 549241 h 838993"/>
              <a:gd name="connsiteX107" fmla="*/ 332416 w 334814"/>
              <a:gd name="connsiteY107" fmla="*/ 561247 h 838993"/>
              <a:gd name="connsiteX108" fmla="*/ 325603 w 334814"/>
              <a:gd name="connsiteY108" fmla="*/ 571433 h 838993"/>
              <a:gd name="connsiteX109" fmla="*/ 315450 w 334814"/>
              <a:gd name="connsiteY109" fmla="*/ 578213 h 838993"/>
              <a:gd name="connsiteX110" fmla="*/ 303444 w 334814"/>
              <a:gd name="connsiteY110" fmla="*/ 580627 h 838993"/>
              <a:gd name="connsiteX111" fmla="*/ 291439 w 334814"/>
              <a:gd name="connsiteY111" fmla="*/ 578213 h 838993"/>
              <a:gd name="connsiteX112" fmla="*/ 281252 w 334814"/>
              <a:gd name="connsiteY112" fmla="*/ 571433 h 838993"/>
              <a:gd name="connsiteX113" fmla="*/ 274439 w 334814"/>
              <a:gd name="connsiteY113" fmla="*/ 561247 h 838993"/>
              <a:gd name="connsiteX114" fmla="*/ 272058 w 334814"/>
              <a:gd name="connsiteY114" fmla="*/ 549241 h 838993"/>
              <a:gd name="connsiteX115" fmla="*/ 274439 w 334814"/>
              <a:gd name="connsiteY115" fmla="*/ 537236 h 838993"/>
              <a:gd name="connsiteX116" fmla="*/ 281252 w 334814"/>
              <a:gd name="connsiteY116" fmla="*/ 527049 h 838993"/>
              <a:gd name="connsiteX117" fmla="*/ 291439 w 334814"/>
              <a:gd name="connsiteY117" fmla="*/ 520269 h 838993"/>
              <a:gd name="connsiteX118" fmla="*/ 303444 w 334814"/>
              <a:gd name="connsiteY118" fmla="*/ 517888 h 838993"/>
              <a:gd name="connsiteX119" fmla="*/ 167680 w 334814"/>
              <a:gd name="connsiteY119" fmla="*/ 517888 h 838993"/>
              <a:gd name="connsiteX120" fmla="*/ 179686 w 334814"/>
              <a:gd name="connsiteY120" fmla="*/ 520269 h 838993"/>
              <a:gd name="connsiteX121" fmla="*/ 189872 w 334814"/>
              <a:gd name="connsiteY121" fmla="*/ 527049 h 838993"/>
              <a:gd name="connsiteX122" fmla="*/ 196652 w 334814"/>
              <a:gd name="connsiteY122" fmla="*/ 537236 h 838993"/>
              <a:gd name="connsiteX123" fmla="*/ 199066 w 334814"/>
              <a:gd name="connsiteY123" fmla="*/ 549241 h 838993"/>
              <a:gd name="connsiteX124" fmla="*/ 196652 w 334814"/>
              <a:gd name="connsiteY124" fmla="*/ 561247 h 838993"/>
              <a:gd name="connsiteX125" fmla="*/ 189872 w 334814"/>
              <a:gd name="connsiteY125" fmla="*/ 571433 h 838993"/>
              <a:gd name="connsiteX126" fmla="*/ 179686 w 334814"/>
              <a:gd name="connsiteY126" fmla="*/ 578213 h 838993"/>
              <a:gd name="connsiteX127" fmla="*/ 167680 w 334814"/>
              <a:gd name="connsiteY127" fmla="*/ 580627 h 838993"/>
              <a:gd name="connsiteX128" fmla="*/ 155675 w 334814"/>
              <a:gd name="connsiteY128" fmla="*/ 578213 h 838993"/>
              <a:gd name="connsiteX129" fmla="*/ 145521 w 334814"/>
              <a:gd name="connsiteY129" fmla="*/ 571433 h 838993"/>
              <a:gd name="connsiteX130" fmla="*/ 138708 w 334814"/>
              <a:gd name="connsiteY130" fmla="*/ 561247 h 838993"/>
              <a:gd name="connsiteX131" fmla="*/ 136327 w 334814"/>
              <a:gd name="connsiteY131" fmla="*/ 549241 h 838993"/>
              <a:gd name="connsiteX132" fmla="*/ 138708 w 334814"/>
              <a:gd name="connsiteY132" fmla="*/ 537236 h 838993"/>
              <a:gd name="connsiteX133" fmla="*/ 145521 w 334814"/>
              <a:gd name="connsiteY133" fmla="*/ 527049 h 838993"/>
              <a:gd name="connsiteX134" fmla="*/ 155675 w 334814"/>
              <a:gd name="connsiteY134" fmla="*/ 520269 h 838993"/>
              <a:gd name="connsiteX135" fmla="*/ 167680 w 334814"/>
              <a:gd name="connsiteY135" fmla="*/ 517888 h 838993"/>
              <a:gd name="connsiteX136" fmla="*/ 31386 w 334814"/>
              <a:gd name="connsiteY136" fmla="*/ 517888 h 838993"/>
              <a:gd name="connsiteX137" fmla="*/ 43392 w 334814"/>
              <a:gd name="connsiteY137" fmla="*/ 520269 h 838993"/>
              <a:gd name="connsiteX138" fmla="*/ 53545 w 334814"/>
              <a:gd name="connsiteY138" fmla="*/ 527049 h 838993"/>
              <a:gd name="connsiteX139" fmla="*/ 60358 w 334814"/>
              <a:gd name="connsiteY139" fmla="*/ 537236 h 838993"/>
              <a:gd name="connsiteX140" fmla="*/ 62739 w 334814"/>
              <a:gd name="connsiteY140" fmla="*/ 549241 h 838993"/>
              <a:gd name="connsiteX141" fmla="*/ 60358 w 334814"/>
              <a:gd name="connsiteY141" fmla="*/ 561247 h 838993"/>
              <a:gd name="connsiteX142" fmla="*/ 53545 w 334814"/>
              <a:gd name="connsiteY142" fmla="*/ 571433 h 838993"/>
              <a:gd name="connsiteX143" fmla="*/ 43392 w 334814"/>
              <a:gd name="connsiteY143" fmla="*/ 578213 h 838993"/>
              <a:gd name="connsiteX144" fmla="*/ 31386 w 334814"/>
              <a:gd name="connsiteY144" fmla="*/ 580627 h 838993"/>
              <a:gd name="connsiteX145" fmla="*/ 19381 w 334814"/>
              <a:gd name="connsiteY145" fmla="*/ 578213 h 838993"/>
              <a:gd name="connsiteX146" fmla="*/ 9194 w 334814"/>
              <a:gd name="connsiteY146" fmla="*/ 571433 h 838993"/>
              <a:gd name="connsiteX147" fmla="*/ 2381 w 334814"/>
              <a:gd name="connsiteY147" fmla="*/ 561247 h 838993"/>
              <a:gd name="connsiteX148" fmla="*/ 0 w 334814"/>
              <a:gd name="connsiteY148" fmla="*/ 549241 h 838993"/>
              <a:gd name="connsiteX149" fmla="*/ 2381 w 334814"/>
              <a:gd name="connsiteY149" fmla="*/ 537236 h 838993"/>
              <a:gd name="connsiteX150" fmla="*/ 9194 w 334814"/>
              <a:gd name="connsiteY150" fmla="*/ 527049 h 838993"/>
              <a:gd name="connsiteX151" fmla="*/ 19381 w 334814"/>
              <a:gd name="connsiteY151" fmla="*/ 520269 h 838993"/>
              <a:gd name="connsiteX152" fmla="*/ 31386 w 334814"/>
              <a:gd name="connsiteY152" fmla="*/ 517888 h 838993"/>
              <a:gd name="connsiteX153" fmla="*/ 303444 w 334814"/>
              <a:gd name="connsiteY153" fmla="*/ 388408 h 838993"/>
              <a:gd name="connsiteX154" fmla="*/ 315450 w 334814"/>
              <a:gd name="connsiteY154" fmla="*/ 390789 h 838993"/>
              <a:gd name="connsiteX155" fmla="*/ 325603 w 334814"/>
              <a:gd name="connsiteY155" fmla="*/ 397602 h 838993"/>
              <a:gd name="connsiteX156" fmla="*/ 332416 w 334814"/>
              <a:gd name="connsiteY156" fmla="*/ 407756 h 838993"/>
              <a:gd name="connsiteX157" fmla="*/ 334797 w 334814"/>
              <a:gd name="connsiteY157" fmla="*/ 419761 h 838993"/>
              <a:gd name="connsiteX158" fmla="*/ 332416 w 334814"/>
              <a:gd name="connsiteY158" fmla="*/ 431767 h 838993"/>
              <a:gd name="connsiteX159" fmla="*/ 325603 w 334814"/>
              <a:gd name="connsiteY159" fmla="*/ 441953 h 838993"/>
              <a:gd name="connsiteX160" fmla="*/ 315450 w 334814"/>
              <a:gd name="connsiteY160" fmla="*/ 448766 h 838993"/>
              <a:gd name="connsiteX161" fmla="*/ 303444 w 334814"/>
              <a:gd name="connsiteY161" fmla="*/ 451147 h 838993"/>
              <a:gd name="connsiteX162" fmla="*/ 291439 w 334814"/>
              <a:gd name="connsiteY162" fmla="*/ 448766 h 838993"/>
              <a:gd name="connsiteX163" fmla="*/ 281252 w 334814"/>
              <a:gd name="connsiteY163" fmla="*/ 441953 h 838993"/>
              <a:gd name="connsiteX164" fmla="*/ 274439 w 334814"/>
              <a:gd name="connsiteY164" fmla="*/ 431767 h 838993"/>
              <a:gd name="connsiteX165" fmla="*/ 272058 w 334814"/>
              <a:gd name="connsiteY165" fmla="*/ 419761 h 838993"/>
              <a:gd name="connsiteX166" fmla="*/ 274439 w 334814"/>
              <a:gd name="connsiteY166" fmla="*/ 407756 h 838993"/>
              <a:gd name="connsiteX167" fmla="*/ 281252 w 334814"/>
              <a:gd name="connsiteY167" fmla="*/ 397602 h 838993"/>
              <a:gd name="connsiteX168" fmla="*/ 291439 w 334814"/>
              <a:gd name="connsiteY168" fmla="*/ 390789 h 838993"/>
              <a:gd name="connsiteX169" fmla="*/ 303444 w 334814"/>
              <a:gd name="connsiteY169" fmla="*/ 388408 h 838993"/>
              <a:gd name="connsiteX170" fmla="*/ 167680 w 334814"/>
              <a:gd name="connsiteY170" fmla="*/ 388408 h 838993"/>
              <a:gd name="connsiteX171" fmla="*/ 179686 w 334814"/>
              <a:gd name="connsiteY171" fmla="*/ 390789 h 838993"/>
              <a:gd name="connsiteX172" fmla="*/ 189872 w 334814"/>
              <a:gd name="connsiteY172" fmla="*/ 397602 h 838993"/>
              <a:gd name="connsiteX173" fmla="*/ 196652 w 334814"/>
              <a:gd name="connsiteY173" fmla="*/ 407756 h 838993"/>
              <a:gd name="connsiteX174" fmla="*/ 199066 w 334814"/>
              <a:gd name="connsiteY174" fmla="*/ 419761 h 838993"/>
              <a:gd name="connsiteX175" fmla="*/ 196652 w 334814"/>
              <a:gd name="connsiteY175" fmla="*/ 431767 h 838993"/>
              <a:gd name="connsiteX176" fmla="*/ 189872 w 334814"/>
              <a:gd name="connsiteY176" fmla="*/ 441953 h 838993"/>
              <a:gd name="connsiteX177" fmla="*/ 179686 w 334814"/>
              <a:gd name="connsiteY177" fmla="*/ 448766 h 838993"/>
              <a:gd name="connsiteX178" fmla="*/ 167680 w 334814"/>
              <a:gd name="connsiteY178" fmla="*/ 451147 h 838993"/>
              <a:gd name="connsiteX179" fmla="*/ 155675 w 334814"/>
              <a:gd name="connsiteY179" fmla="*/ 448766 h 838993"/>
              <a:gd name="connsiteX180" fmla="*/ 145521 w 334814"/>
              <a:gd name="connsiteY180" fmla="*/ 441953 h 838993"/>
              <a:gd name="connsiteX181" fmla="*/ 138708 w 334814"/>
              <a:gd name="connsiteY181" fmla="*/ 431767 h 838993"/>
              <a:gd name="connsiteX182" fmla="*/ 136327 w 334814"/>
              <a:gd name="connsiteY182" fmla="*/ 419761 h 838993"/>
              <a:gd name="connsiteX183" fmla="*/ 138708 w 334814"/>
              <a:gd name="connsiteY183" fmla="*/ 407756 h 838993"/>
              <a:gd name="connsiteX184" fmla="*/ 145521 w 334814"/>
              <a:gd name="connsiteY184" fmla="*/ 397602 h 838993"/>
              <a:gd name="connsiteX185" fmla="*/ 155675 w 334814"/>
              <a:gd name="connsiteY185" fmla="*/ 390789 h 838993"/>
              <a:gd name="connsiteX186" fmla="*/ 167680 w 334814"/>
              <a:gd name="connsiteY186" fmla="*/ 388408 h 838993"/>
              <a:gd name="connsiteX187" fmla="*/ 31386 w 334814"/>
              <a:gd name="connsiteY187" fmla="*/ 388408 h 838993"/>
              <a:gd name="connsiteX188" fmla="*/ 43392 w 334814"/>
              <a:gd name="connsiteY188" fmla="*/ 390789 h 838993"/>
              <a:gd name="connsiteX189" fmla="*/ 53545 w 334814"/>
              <a:gd name="connsiteY189" fmla="*/ 397602 h 838993"/>
              <a:gd name="connsiteX190" fmla="*/ 60358 w 334814"/>
              <a:gd name="connsiteY190" fmla="*/ 407756 h 838993"/>
              <a:gd name="connsiteX191" fmla="*/ 62739 w 334814"/>
              <a:gd name="connsiteY191" fmla="*/ 419761 h 838993"/>
              <a:gd name="connsiteX192" fmla="*/ 60358 w 334814"/>
              <a:gd name="connsiteY192" fmla="*/ 431767 h 838993"/>
              <a:gd name="connsiteX193" fmla="*/ 53545 w 334814"/>
              <a:gd name="connsiteY193" fmla="*/ 441953 h 838993"/>
              <a:gd name="connsiteX194" fmla="*/ 43392 w 334814"/>
              <a:gd name="connsiteY194" fmla="*/ 448766 h 838993"/>
              <a:gd name="connsiteX195" fmla="*/ 31386 w 334814"/>
              <a:gd name="connsiteY195" fmla="*/ 451147 h 838993"/>
              <a:gd name="connsiteX196" fmla="*/ 19381 w 334814"/>
              <a:gd name="connsiteY196" fmla="*/ 448766 h 838993"/>
              <a:gd name="connsiteX197" fmla="*/ 9194 w 334814"/>
              <a:gd name="connsiteY197" fmla="*/ 441953 h 838993"/>
              <a:gd name="connsiteX198" fmla="*/ 2381 w 334814"/>
              <a:gd name="connsiteY198" fmla="*/ 431767 h 838993"/>
              <a:gd name="connsiteX199" fmla="*/ 0 w 334814"/>
              <a:gd name="connsiteY199" fmla="*/ 419761 h 838993"/>
              <a:gd name="connsiteX200" fmla="*/ 2381 w 334814"/>
              <a:gd name="connsiteY200" fmla="*/ 407756 h 838993"/>
              <a:gd name="connsiteX201" fmla="*/ 9194 w 334814"/>
              <a:gd name="connsiteY201" fmla="*/ 397602 h 838993"/>
              <a:gd name="connsiteX202" fmla="*/ 19381 w 334814"/>
              <a:gd name="connsiteY202" fmla="*/ 390789 h 838993"/>
              <a:gd name="connsiteX203" fmla="*/ 31386 w 334814"/>
              <a:gd name="connsiteY203" fmla="*/ 388408 h 838993"/>
              <a:gd name="connsiteX204" fmla="*/ 164406 w 334814"/>
              <a:gd name="connsiteY204" fmla="*/ 259358 h 838993"/>
              <a:gd name="connsiteX205" fmla="*/ 176576 w 334814"/>
              <a:gd name="connsiteY205" fmla="*/ 260548 h 838993"/>
              <a:gd name="connsiteX206" fmla="*/ 187391 w 334814"/>
              <a:gd name="connsiteY206" fmla="*/ 266303 h 838993"/>
              <a:gd name="connsiteX207" fmla="*/ 195163 w 334814"/>
              <a:gd name="connsiteY207" fmla="*/ 275762 h 838993"/>
              <a:gd name="connsiteX208" fmla="*/ 198702 w 334814"/>
              <a:gd name="connsiteY208" fmla="*/ 287470 h 838993"/>
              <a:gd name="connsiteX209" fmla="*/ 197512 w 334814"/>
              <a:gd name="connsiteY209" fmla="*/ 299640 h 838993"/>
              <a:gd name="connsiteX210" fmla="*/ 191757 w 334814"/>
              <a:gd name="connsiteY210" fmla="*/ 310455 h 838993"/>
              <a:gd name="connsiteX211" fmla="*/ 182298 w 334814"/>
              <a:gd name="connsiteY211" fmla="*/ 318227 h 838993"/>
              <a:gd name="connsiteX212" fmla="*/ 170590 w 334814"/>
              <a:gd name="connsiteY212" fmla="*/ 321766 h 838993"/>
              <a:gd name="connsiteX213" fmla="*/ 158419 w 334814"/>
              <a:gd name="connsiteY213" fmla="*/ 320576 h 838993"/>
              <a:gd name="connsiteX214" fmla="*/ 147605 w 334814"/>
              <a:gd name="connsiteY214" fmla="*/ 314821 h 838993"/>
              <a:gd name="connsiteX215" fmla="*/ 139832 w 334814"/>
              <a:gd name="connsiteY215" fmla="*/ 305362 h 838993"/>
              <a:gd name="connsiteX216" fmla="*/ 136294 w 334814"/>
              <a:gd name="connsiteY216" fmla="*/ 293654 h 838993"/>
              <a:gd name="connsiteX217" fmla="*/ 137484 w 334814"/>
              <a:gd name="connsiteY217" fmla="*/ 281483 h 838993"/>
              <a:gd name="connsiteX218" fmla="*/ 143239 w 334814"/>
              <a:gd name="connsiteY218" fmla="*/ 270669 h 838993"/>
              <a:gd name="connsiteX219" fmla="*/ 152698 w 334814"/>
              <a:gd name="connsiteY219" fmla="*/ 262896 h 838993"/>
              <a:gd name="connsiteX220" fmla="*/ 164406 w 334814"/>
              <a:gd name="connsiteY220" fmla="*/ 259358 h 838993"/>
              <a:gd name="connsiteX221" fmla="*/ 305660 w 334814"/>
              <a:gd name="connsiteY221" fmla="*/ 258994 h 838993"/>
              <a:gd name="connsiteX222" fmla="*/ 317467 w 334814"/>
              <a:gd name="connsiteY222" fmla="*/ 262235 h 838993"/>
              <a:gd name="connsiteX223" fmla="*/ 327157 w 334814"/>
              <a:gd name="connsiteY223" fmla="*/ 269742 h 838993"/>
              <a:gd name="connsiteX224" fmla="*/ 333209 w 334814"/>
              <a:gd name="connsiteY224" fmla="*/ 280359 h 838993"/>
              <a:gd name="connsiteX225" fmla="*/ 334731 w 334814"/>
              <a:gd name="connsiteY225" fmla="*/ 292530 h 838993"/>
              <a:gd name="connsiteX226" fmla="*/ 331523 w 334814"/>
              <a:gd name="connsiteY226" fmla="*/ 304337 h 838993"/>
              <a:gd name="connsiteX227" fmla="*/ 324015 w 334814"/>
              <a:gd name="connsiteY227" fmla="*/ 313994 h 838993"/>
              <a:gd name="connsiteX228" fmla="*/ 313366 w 334814"/>
              <a:gd name="connsiteY228" fmla="*/ 320046 h 838993"/>
              <a:gd name="connsiteX229" fmla="*/ 301228 w 334814"/>
              <a:gd name="connsiteY229" fmla="*/ 321568 h 838993"/>
              <a:gd name="connsiteX230" fmla="*/ 289421 w 334814"/>
              <a:gd name="connsiteY230" fmla="*/ 318360 h 838993"/>
              <a:gd name="connsiteX231" fmla="*/ 279764 w 334814"/>
              <a:gd name="connsiteY231" fmla="*/ 310852 h 838993"/>
              <a:gd name="connsiteX232" fmla="*/ 273678 w 334814"/>
              <a:gd name="connsiteY232" fmla="*/ 300203 h 838993"/>
              <a:gd name="connsiteX233" fmla="*/ 272157 w 334814"/>
              <a:gd name="connsiteY233" fmla="*/ 288065 h 838993"/>
              <a:gd name="connsiteX234" fmla="*/ 275398 w 334814"/>
              <a:gd name="connsiteY234" fmla="*/ 276258 h 838993"/>
              <a:gd name="connsiteX235" fmla="*/ 282905 w 334814"/>
              <a:gd name="connsiteY235" fmla="*/ 266601 h 838993"/>
              <a:gd name="connsiteX236" fmla="*/ 293522 w 334814"/>
              <a:gd name="connsiteY236" fmla="*/ 260515 h 838993"/>
              <a:gd name="connsiteX237" fmla="*/ 305660 w 334814"/>
              <a:gd name="connsiteY237" fmla="*/ 258994 h 838993"/>
              <a:gd name="connsiteX238" fmla="*/ 33602 w 334814"/>
              <a:gd name="connsiteY238" fmla="*/ 258994 h 838993"/>
              <a:gd name="connsiteX239" fmla="*/ 45409 w 334814"/>
              <a:gd name="connsiteY239" fmla="*/ 262235 h 838993"/>
              <a:gd name="connsiteX240" fmla="*/ 55100 w 334814"/>
              <a:gd name="connsiteY240" fmla="*/ 269742 h 838993"/>
              <a:gd name="connsiteX241" fmla="*/ 61152 w 334814"/>
              <a:gd name="connsiteY241" fmla="*/ 280359 h 838993"/>
              <a:gd name="connsiteX242" fmla="*/ 62673 w 334814"/>
              <a:gd name="connsiteY242" fmla="*/ 292530 h 838993"/>
              <a:gd name="connsiteX243" fmla="*/ 59432 w 334814"/>
              <a:gd name="connsiteY243" fmla="*/ 304337 h 838993"/>
              <a:gd name="connsiteX244" fmla="*/ 51925 w 334814"/>
              <a:gd name="connsiteY244" fmla="*/ 313994 h 838993"/>
              <a:gd name="connsiteX245" fmla="*/ 41308 w 334814"/>
              <a:gd name="connsiteY245" fmla="*/ 320046 h 838993"/>
              <a:gd name="connsiteX246" fmla="*/ 29171 w 334814"/>
              <a:gd name="connsiteY246" fmla="*/ 321601 h 838993"/>
              <a:gd name="connsiteX247" fmla="*/ 17364 w 334814"/>
              <a:gd name="connsiteY247" fmla="*/ 318359 h 838993"/>
              <a:gd name="connsiteX248" fmla="*/ 7673 w 334814"/>
              <a:gd name="connsiteY248" fmla="*/ 310852 h 838993"/>
              <a:gd name="connsiteX249" fmla="*/ 1621 w 334814"/>
              <a:gd name="connsiteY249" fmla="*/ 300202 h 838993"/>
              <a:gd name="connsiteX250" fmla="*/ 99 w 334814"/>
              <a:gd name="connsiteY250" fmla="*/ 288065 h 838993"/>
              <a:gd name="connsiteX251" fmla="*/ 3341 w 334814"/>
              <a:gd name="connsiteY251" fmla="*/ 276258 h 838993"/>
              <a:gd name="connsiteX252" fmla="*/ 10815 w 334814"/>
              <a:gd name="connsiteY252" fmla="*/ 266600 h 838993"/>
              <a:gd name="connsiteX253" fmla="*/ 21465 w 334814"/>
              <a:gd name="connsiteY253" fmla="*/ 260548 h 838993"/>
              <a:gd name="connsiteX254" fmla="*/ 33602 w 334814"/>
              <a:gd name="connsiteY254" fmla="*/ 258994 h 838993"/>
              <a:gd name="connsiteX255" fmla="*/ 303444 w 334814"/>
              <a:gd name="connsiteY255" fmla="*/ 129447 h 838993"/>
              <a:gd name="connsiteX256" fmla="*/ 334797 w 334814"/>
              <a:gd name="connsiteY256" fmla="*/ 160833 h 838993"/>
              <a:gd name="connsiteX257" fmla="*/ 303444 w 334814"/>
              <a:gd name="connsiteY257" fmla="*/ 192186 h 838993"/>
              <a:gd name="connsiteX258" fmla="*/ 272058 w 334814"/>
              <a:gd name="connsiteY258" fmla="*/ 160833 h 838993"/>
              <a:gd name="connsiteX259" fmla="*/ 303444 w 334814"/>
              <a:gd name="connsiteY259" fmla="*/ 129447 h 838993"/>
              <a:gd name="connsiteX260" fmla="*/ 167680 w 334814"/>
              <a:gd name="connsiteY260" fmla="*/ 129447 h 838993"/>
              <a:gd name="connsiteX261" fmla="*/ 199066 w 334814"/>
              <a:gd name="connsiteY261" fmla="*/ 160833 h 838993"/>
              <a:gd name="connsiteX262" fmla="*/ 167680 w 334814"/>
              <a:gd name="connsiteY262" fmla="*/ 192186 h 838993"/>
              <a:gd name="connsiteX263" fmla="*/ 136327 w 334814"/>
              <a:gd name="connsiteY263" fmla="*/ 160833 h 838993"/>
              <a:gd name="connsiteX264" fmla="*/ 167680 w 334814"/>
              <a:gd name="connsiteY264" fmla="*/ 129447 h 838993"/>
              <a:gd name="connsiteX265" fmla="*/ 31386 w 334814"/>
              <a:gd name="connsiteY265" fmla="*/ 129447 h 838993"/>
              <a:gd name="connsiteX266" fmla="*/ 62739 w 334814"/>
              <a:gd name="connsiteY266" fmla="*/ 160833 h 838993"/>
              <a:gd name="connsiteX267" fmla="*/ 31386 w 334814"/>
              <a:gd name="connsiteY267" fmla="*/ 192186 h 838993"/>
              <a:gd name="connsiteX268" fmla="*/ 0 w 334814"/>
              <a:gd name="connsiteY268" fmla="*/ 160833 h 838993"/>
              <a:gd name="connsiteX269" fmla="*/ 31386 w 334814"/>
              <a:gd name="connsiteY269" fmla="*/ 129447 h 838993"/>
              <a:gd name="connsiteX270" fmla="*/ 303444 w 334814"/>
              <a:gd name="connsiteY270" fmla="*/ 0 h 838993"/>
              <a:gd name="connsiteX271" fmla="*/ 334797 w 334814"/>
              <a:gd name="connsiteY271" fmla="*/ 31353 h 838993"/>
              <a:gd name="connsiteX272" fmla="*/ 303444 w 334814"/>
              <a:gd name="connsiteY272" fmla="*/ 62739 h 838993"/>
              <a:gd name="connsiteX273" fmla="*/ 272058 w 334814"/>
              <a:gd name="connsiteY273" fmla="*/ 31353 h 838993"/>
              <a:gd name="connsiteX274" fmla="*/ 303444 w 334814"/>
              <a:gd name="connsiteY274" fmla="*/ 0 h 838993"/>
              <a:gd name="connsiteX275" fmla="*/ 167680 w 334814"/>
              <a:gd name="connsiteY275" fmla="*/ 0 h 838993"/>
              <a:gd name="connsiteX276" fmla="*/ 199066 w 334814"/>
              <a:gd name="connsiteY276" fmla="*/ 31353 h 838993"/>
              <a:gd name="connsiteX277" fmla="*/ 167680 w 334814"/>
              <a:gd name="connsiteY277" fmla="*/ 62739 h 838993"/>
              <a:gd name="connsiteX278" fmla="*/ 136327 w 334814"/>
              <a:gd name="connsiteY278" fmla="*/ 31353 h 838993"/>
              <a:gd name="connsiteX279" fmla="*/ 167680 w 334814"/>
              <a:gd name="connsiteY279" fmla="*/ 0 h 838993"/>
              <a:gd name="connsiteX280" fmla="*/ 31386 w 334814"/>
              <a:gd name="connsiteY280" fmla="*/ 0 h 838993"/>
              <a:gd name="connsiteX281" fmla="*/ 62739 w 334814"/>
              <a:gd name="connsiteY281" fmla="*/ 31353 h 838993"/>
              <a:gd name="connsiteX282" fmla="*/ 31386 w 334814"/>
              <a:gd name="connsiteY282" fmla="*/ 62739 h 838993"/>
              <a:gd name="connsiteX283" fmla="*/ 0 w 334814"/>
              <a:gd name="connsiteY283" fmla="*/ 31353 h 838993"/>
              <a:gd name="connsiteX284" fmla="*/ 31386 w 334814"/>
              <a:gd name="connsiteY284" fmla="*/ 0 h 838993"/>
            </a:gdLst>
            <a:rect l="l" t="t" r="r" b="b"/>
            <a:pathLst>
              <a:path w="334814" h="838993">
                <a:moveTo>
                  <a:pt x="303444" y="776254"/>
                </a:moveTo>
                <a:cubicBezTo>
                  <a:pt x="307578" y="776254"/>
                  <a:pt x="311580" y="777048"/>
                  <a:pt x="315450" y="778635"/>
                </a:cubicBezTo>
                <a:cubicBezTo>
                  <a:pt x="319286" y="780223"/>
                  <a:pt x="322660" y="782505"/>
                  <a:pt x="325603" y="785448"/>
                </a:cubicBezTo>
                <a:cubicBezTo>
                  <a:pt x="328547" y="788392"/>
                  <a:pt x="330829" y="791765"/>
                  <a:pt x="332416" y="795602"/>
                </a:cubicBezTo>
                <a:cubicBezTo>
                  <a:pt x="334004" y="799471"/>
                  <a:pt x="334797" y="803473"/>
                  <a:pt x="334797" y="807607"/>
                </a:cubicBezTo>
                <a:cubicBezTo>
                  <a:pt x="334797" y="811774"/>
                  <a:pt x="334004" y="815776"/>
                  <a:pt x="332416" y="819613"/>
                </a:cubicBezTo>
                <a:cubicBezTo>
                  <a:pt x="330829" y="823449"/>
                  <a:pt x="328547" y="826856"/>
                  <a:pt x="325603" y="829799"/>
                </a:cubicBezTo>
                <a:cubicBezTo>
                  <a:pt x="322660" y="832743"/>
                  <a:pt x="319286" y="834992"/>
                  <a:pt x="315450" y="836612"/>
                </a:cubicBezTo>
                <a:cubicBezTo>
                  <a:pt x="311580" y="838200"/>
                  <a:pt x="307578" y="838993"/>
                  <a:pt x="303444" y="838993"/>
                </a:cubicBezTo>
                <a:cubicBezTo>
                  <a:pt x="299277" y="838993"/>
                  <a:pt x="295275" y="838200"/>
                  <a:pt x="291439" y="836612"/>
                </a:cubicBezTo>
                <a:cubicBezTo>
                  <a:pt x="287569" y="834992"/>
                  <a:pt x="284196" y="832743"/>
                  <a:pt x="281252" y="829799"/>
                </a:cubicBezTo>
                <a:cubicBezTo>
                  <a:pt x="278309" y="826856"/>
                  <a:pt x="276027" y="823449"/>
                  <a:pt x="274439" y="819613"/>
                </a:cubicBezTo>
                <a:cubicBezTo>
                  <a:pt x="272852" y="815776"/>
                  <a:pt x="272058" y="811774"/>
                  <a:pt x="272058" y="807607"/>
                </a:cubicBezTo>
                <a:cubicBezTo>
                  <a:pt x="272058" y="803473"/>
                  <a:pt x="272852" y="799471"/>
                  <a:pt x="274439" y="795602"/>
                </a:cubicBezTo>
                <a:cubicBezTo>
                  <a:pt x="276027" y="791765"/>
                  <a:pt x="278309" y="788392"/>
                  <a:pt x="281252" y="785448"/>
                </a:cubicBezTo>
                <a:cubicBezTo>
                  <a:pt x="284196" y="782505"/>
                  <a:pt x="287569" y="780223"/>
                  <a:pt x="291439" y="778635"/>
                </a:cubicBezTo>
                <a:cubicBezTo>
                  <a:pt x="295275" y="777048"/>
                  <a:pt x="299277" y="776254"/>
                  <a:pt x="303444" y="776254"/>
                </a:cubicBezTo>
                <a:close/>
                <a:moveTo>
                  <a:pt x="167680" y="776254"/>
                </a:moveTo>
                <a:cubicBezTo>
                  <a:pt x="171847" y="776254"/>
                  <a:pt x="175849" y="777048"/>
                  <a:pt x="179686" y="778635"/>
                </a:cubicBezTo>
                <a:cubicBezTo>
                  <a:pt x="183522" y="780223"/>
                  <a:pt x="186929" y="782505"/>
                  <a:pt x="189872" y="785448"/>
                </a:cubicBezTo>
                <a:cubicBezTo>
                  <a:pt x="192816" y="788392"/>
                  <a:pt x="195065" y="791765"/>
                  <a:pt x="196652" y="795602"/>
                </a:cubicBezTo>
                <a:cubicBezTo>
                  <a:pt x="198273" y="799471"/>
                  <a:pt x="199066" y="803473"/>
                  <a:pt x="199066" y="807607"/>
                </a:cubicBezTo>
                <a:cubicBezTo>
                  <a:pt x="199066" y="811774"/>
                  <a:pt x="198273" y="815776"/>
                  <a:pt x="196652" y="819613"/>
                </a:cubicBezTo>
                <a:cubicBezTo>
                  <a:pt x="195065" y="823449"/>
                  <a:pt x="192816" y="826856"/>
                  <a:pt x="189872" y="829799"/>
                </a:cubicBezTo>
                <a:cubicBezTo>
                  <a:pt x="186929" y="832743"/>
                  <a:pt x="183522" y="834992"/>
                  <a:pt x="179686" y="836612"/>
                </a:cubicBezTo>
                <a:cubicBezTo>
                  <a:pt x="175849" y="838200"/>
                  <a:pt x="171847" y="838993"/>
                  <a:pt x="167680" y="838993"/>
                </a:cubicBezTo>
                <a:cubicBezTo>
                  <a:pt x="163513" y="838993"/>
                  <a:pt x="159511" y="838200"/>
                  <a:pt x="155675" y="836612"/>
                </a:cubicBezTo>
                <a:cubicBezTo>
                  <a:pt x="151838" y="834992"/>
                  <a:pt x="148432" y="832743"/>
                  <a:pt x="145521" y="829799"/>
                </a:cubicBezTo>
                <a:cubicBezTo>
                  <a:pt x="142578" y="826856"/>
                  <a:pt x="140296" y="823449"/>
                  <a:pt x="138708" y="819613"/>
                </a:cubicBezTo>
                <a:cubicBezTo>
                  <a:pt x="137121" y="815776"/>
                  <a:pt x="136327" y="811774"/>
                  <a:pt x="136327" y="807607"/>
                </a:cubicBezTo>
                <a:cubicBezTo>
                  <a:pt x="136327" y="803473"/>
                  <a:pt x="137121" y="799471"/>
                  <a:pt x="138708" y="795602"/>
                </a:cubicBezTo>
                <a:cubicBezTo>
                  <a:pt x="140296" y="791765"/>
                  <a:pt x="142578" y="788392"/>
                  <a:pt x="145521" y="785448"/>
                </a:cubicBezTo>
                <a:cubicBezTo>
                  <a:pt x="148432" y="782505"/>
                  <a:pt x="151838" y="780223"/>
                  <a:pt x="155675" y="778635"/>
                </a:cubicBezTo>
                <a:cubicBezTo>
                  <a:pt x="159511" y="777048"/>
                  <a:pt x="163513" y="776254"/>
                  <a:pt x="167680" y="776254"/>
                </a:cubicBezTo>
                <a:close/>
                <a:moveTo>
                  <a:pt x="31386" y="776254"/>
                </a:moveTo>
                <a:cubicBezTo>
                  <a:pt x="35520" y="776254"/>
                  <a:pt x="39522" y="777048"/>
                  <a:pt x="43392" y="778635"/>
                </a:cubicBezTo>
                <a:cubicBezTo>
                  <a:pt x="47228" y="780223"/>
                  <a:pt x="50602" y="782505"/>
                  <a:pt x="53545" y="785448"/>
                </a:cubicBezTo>
                <a:cubicBezTo>
                  <a:pt x="56489" y="788392"/>
                  <a:pt x="58771" y="791765"/>
                  <a:pt x="60358" y="795602"/>
                </a:cubicBezTo>
                <a:cubicBezTo>
                  <a:pt x="61946" y="799471"/>
                  <a:pt x="62739" y="803473"/>
                  <a:pt x="62739" y="807607"/>
                </a:cubicBezTo>
                <a:cubicBezTo>
                  <a:pt x="62739" y="811774"/>
                  <a:pt x="61946" y="815776"/>
                  <a:pt x="60358" y="819613"/>
                </a:cubicBezTo>
                <a:cubicBezTo>
                  <a:pt x="58771" y="823449"/>
                  <a:pt x="56489" y="826856"/>
                  <a:pt x="53545" y="829799"/>
                </a:cubicBezTo>
                <a:cubicBezTo>
                  <a:pt x="50602" y="832743"/>
                  <a:pt x="47228" y="834992"/>
                  <a:pt x="43392" y="836612"/>
                </a:cubicBezTo>
                <a:cubicBezTo>
                  <a:pt x="39522" y="838200"/>
                  <a:pt x="35520" y="838993"/>
                  <a:pt x="31386" y="838993"/>
                </a:cubicBezTo>
                <a:cubicBezTo>
                  <a:pt x="27219" y="838993"/>
                  <a:pt x="23217" y="838200"/>
                  <a:pt x="19381" y="836612"/>
                </a:cubicBezTo>
                <a:cubicBezTo>
                  <a:pt x="15511" y="834992"/>
                  <a:pt x="12138" y="832743"/>
                  <a:pt x="9194" y="829799"/>
                </a:cubicBezTo>
                <a:cubicBezTo>
                  <a:pt x="6251" y="826856"/>
                  <a:pt x="3969" y="823449"/>
                  <a:pt x="2381" y="819613"/>
                </a:cubicBezTo>
                <a:cubicBezTo>
                  <a:pt x="794" y="815776"/>
                  <a:pt x="0" y="811774"/>
                  <a:pt x="0" y="807607"/>
                </a:cubicBezTo>
                <a:cubicBezTo>
                  <a:pt x="0" y="803473"/>
                  <a:pt x="794" y="799471"/>
                  <a:pt x="2381" y="795602"/>
                </a:cubicBezTo>
                <a:cubicBezTo>
                  <a:pt x="3969" y="791765"/>
                  <a:pt x="6251" y="788392"/>
                  <a:pt x="9194" y="785448"/>
                </a:cubicBezTo>
                <a:cubicBezTo>
                  <a:pt x="12138" y="782505"/>
                  <a:pt x="15511" y="780223"/>
                  <a:pt x="19381" y="778635"/>
                </a:cubicBezTo>
                <a:cubicBezTo>
                  <a:pt x="23217" y="777048"/>
                  <a:pt x="27219" y="776254"/>
                  <a:pt x="31386" y="776254"/>
                </a:cubicBezTo>
                <a:close/>
                <a:moveTo>
                  <a:pt x="303444" y="646774"/>
                </a:moveTo>
                <a:cubicBezTo>
                  <a:pt x="307578" y="646774"/>
                  <a:pt x="311580" y="647568"/>
                  <a:pt x="315450" y="649155"/>
                </a:cubicBezTo>
                <a:cubicBezTo>
                  <a:pt x="319286" y="650743"/>
                  <a:pt x="322660" y="653025"/>
                  <a:pt x="325603" y="655968"/>
                </a:cubicBezTo>
                <a:cubicBezTo>
                  <a:pt x="328547" y="658912"/>
                  <a:pt x="330829" y="662285"/>
                  <a:pt x="332416" y="666155"/>
                </a:cubicBezTo>
                <a:cubicBezTo>
                  <a:pt x="334004" y="669991"/>
                  <a:pt x="334797" y="673993"/>
                  <a:pt x="334797" y="678160"/>
                </a:cubicBezTo>
                <a:cubicBezTo>
                  <a:pt x="334797" y="682294"/>
                  <a:pt x="334004" y="686296"/>
                  <a:pt x="332416" y="690166"/>
                </a:cubicBezTo>
                <a:cubicBezTo>
                  <a:pt x="330829" y="694002"/>
                  <a:pt x="328547" y="697376"/>
                  <a:pt x="325603" y="700319"/>
                </a:cubicBezTo>
                <a:cubicBezTo>
                  <a:pt x="322660" y="703263"/>
                  <a:pt x="319286" y="705545"/>
                  <a:pt x="315450" y="707132"/>
                </a:cubicBezTo>
                <a:cubicBezTo>
                  <a:pt x="311580" y="708720"/>
                  <a:pt x="307578" y="709513"/>
                  <a:pt x="303444" y="709513"/>
                </a:cubicBezTo>
                <a:cubicBezTo>
                  <a:pt x="299277" y="709513"/>
                  <a:pt x="295275" y="708720"/>
                  <a:pt x="291439" y="707132"/>
                </a:cubicBezTo>
                <a:cubicBezTo>
                  <a:pt x="287569" y="705545"/>
                  <a:pt x="284196" y="703263"/>
                  <a:pt x="281252" y="700319"/>
                </a:cubicBezTo>
                <a:cubicBezTo>
                  <a:pt x="278309" y="697376"/>
                  <a:pt x="276027" y="694002"/>
                  <a:pt x="274439" y="690166"/>
                </a:cubicBezTo>
                <a:cubicBezTo>
                  <a:pt x="272852" y="686296"/>
                  <a:pt x="272058" y="682294"/>
                  <a:pt x="272058" y="678160"/>
                </a:cubicBezTo>
                <a:cubicBezTo>
                  <a:pt x="272058" y="673993"/>
                  <a:pt x="272852" y="669991"/>
                  <a:pt x="274439" y="666155"/>
                </a:cubicBezTo>
                <a:cubicBezTo>
                  <a:pt x="276027" y="662285"/>
                  <a:pt x="278309" y="658912"/>
                  <a:pt x="281252" y="655968"/>
                </a:cubicBezTo>
                <a:cubicBezTo>
                  <a:pt x="284196" y="653025"/>
                  <a:pt x="287569" y="650743"/>
                  <a:pt x="291439" y="649155"/>
                </a:cubicBezTo>
                <a:cubicBezTo>
                  <a:pt x="295275" y="647568"/>
                  <a:pt x="299277" y="646774"/>
                  <a:pt x="303444" y="646774"/>
                </a:cubicBezTo>
                <a:close/>
                <a:moveTo>
                  <a:pt x="167680" y="646774"/>
                </a:moveTo>
                <a:cubicBezTo>
                  <a:pt x="171847" y="646774"/>
                  <a:pt x="175849" y="647568"/>
                  <a:pt x="179686" y="649155"/>
                </a:cubicBezTo>
                <a:cubicBezTo>
                  <a:pt x="183522" y="650743"/>
                  <a:pt x="186929" y="653025"/>
                  <a:pt x="189872" y="655968"/>
                </a:cubicBezTo>
                <a:cubicBezTo>
                  <a:pt x="192816" y="658912"/>
                  <a:pt x="195065" y="662285"/>
                  <a:pt x="196652" y="666155"/>
                </a:cubicBezTo>
                <a:cubicBezTo>
                  <a:pt x="198273" y="669991"/>
                  <a:pt x="199066" y="673993"/>
                  <a:pt x="199066" y="678160"/>
                </a:cubicBezTo>
                <a:cubicBezTo>
                  <a:pt x="199066" y="682294"/>
                  <a:pt x="198273" y="686296"/>
                  <a:pt x="196652" y="690166"/>
                </a:cubicBezTo>
                <a:cubicBezTo>
                  <a:pt x="195065" y="694002"/>
                  <a:pt x="192816" y="697376"/>
                  <a:pt x="189872" y="700319"/>
                </a:cubicBezTo>
                <a:cubicBezTo>
                  <a:pt x="186929" y="703263"/>
                  <a:pt x="183522" y="705545"/>
                  <a:pt x="179686" y="707132"/>
                </a:cubicBezTo>
                <a:cubicBezTo>
                  <a:pt x="175849" y="708720"/>
                  <a:pt x="171847" y="709513"/>
                  <a:pt x="167680" y="709513"/>
                </a:cubicBezTo>
                <a:cubicBezTo>
                  <a:pt x="163513" y="709513"/>
                  <a:pt x="159511" y="708720"/>
                  <a:pt x="155675" y="707132"/>
                </a:cubicBezTo>
                <a:cubicBezTo>
                  <a:pt x="151838" y="705545"/>
                  <a:pt x="148432" y="703263"/>
                  <a:pt x="145521" y="700319"/>
                </a:cubicBezTo>
                <a:cubicBezTo>
                  <a:pt x="142578" y="697376"/>
                  <a:pt x="140296" y="694002"/>
                  <a:pt x="138708" y="690166"/>
                </a:cubicBezTo>
                <a:cubicBezTo>
                  <a:pt x="137121" y="686296"/>
                  <a:pt x="136327" y="682294"/>
                  <a:pt x="136327" y="678160"/>
                </a:cubicBezTo>
                <a:cubicBezTo>
                  <a:pt x="136327" y="673993"/>
                  <a:pt x="137121" y="669991"/>
                  <a:pt x="138708" y="666155"/>
                </a:cubicBezTo>
                <a:cubicBezTo>
                  <a:pt x="140296" y="662285"/>
                  <a:pt x="142578" y="658912"/>
                  <a:pt x="145521" y="655968"/>
                </a:cubicBezTo>
                <a:cubicBezTo>
                  <a:pt x="148432" y="653025"/>
                  <a:pt x="151838" y="650743"/>
                  <a:pt x="155675" y="649155"/>
                </a:cubicBezTo>
                <a:cubicBezTo>
                  <a:pt x="159511" y="647568"/>
                  <a:pt x="163513" y="646774"/>
                  <a:pt x="167680" y="646774"/>
                </a:cubicBezTo>
                <a:close/>
                <a:moveTo>
                  <a:pt x="31386" y="646774"/>
                </a:moveTo>
                <a:cubicBezTo>
                  <a:pt x="35520" y="646774"/>
                  <a:pt x="39522" y="647568"/>
                  <a:pt x="43392" y="649155"/>
                </a:cubicBezTo>
                <a:cubicBezTo>
                  <a:pt x="47228" y="650743"/>
                  <a:pt x="50602" y="653025"/>
                  <a:pt x="53545" y="655968"/>
                </a:cubicBezTo>
                <a:cubicBezTo>
                  <a:pt x="56489" y="658912"/>
                  <a:pt x="58771" y="662285"/>
                  <a:pt x="60358" y="666155"/>
                </a:cubicBezTo>
                <a:cubicBezTo>
                  <a:pt x="61946" y="669991"/>
                  <a:pt x="62739" y="673993"/>
                  <a:pt x="62739" y="678160"/>
                </a:cubicBezTo>
                <a:cubicBezTo>
                  <a:pt x="62739" y="682294"/>
                  <a:pt x="61946" y="686296"/>
                  <a:pt x="60358" y="690166"/>
                </a:cubicBezTo>
                <a:cubicBezTo>
                  <a:pt x="58771" y="694002"/>
                  <a:pt x="56489" y="697376"/>
                  <a:pt x="53545" y="700319"/>
                </a:cubicBezTo>
                <a:cubicBezTo>
                  <a:pt x="50602" y="703263"/>
                  <a:pt x="47228" y="705545"/>
                  <a:pt x="43392" y="707132"/>
                </a:cubicBezTo>
                <a:cubicBezTo>
                  <a:pt x="39522" y="708720"/>
                  <a:pt x="35520" y="709513"/>
                  <a:pt x="31386" y="709513"/>
                </a:cubicBezTo>
                <a:cubicBezTo>
                  <a:pt x="27219" y="709513"/>
                  <a:pt x="23217" y="708720"/>
                  <a:pt x="19381" y="707132"/>
                </a:cubicBezTo>
                <a:cubicBezTo>
                  <a:pt x="15511" y="705545"/>
                  <a:pt x="12138" y="703263"/>
                  <a:pt x="9194" y="700319"/>
                </a:cubicBezTo>
                <a:cubicBezTo>
                  <a:pt x="6251" y="697376"/>
                  <a:pt x="3969" y="694002"/>
                  <a:pt x="2381" y="690166"/>
                </a:cubicBezTo>
                <a:cubicBezTo>
                  <a:pt x="794" y="686296"/>
                  <a:pt x="0" y="682294"/>
                  <a:pt x="0" y="678160"/>
                </a:cubicBezTo>
                <a:cubicBezTo>
                  <a:pt x="0" y="673993"/>
                  <a:pt x="794" y="669991"/>
                  <a:pt x="2381" y="666155"/>
                </a:cubicBezTo>
                <a:cubicBezTo>
                  <a:pt x="3969" y="662285"/>
                  <a:pt x="6251" y="658912"/>
                  <a:pt x="9194" y="655968"/>
                </a:cubicBezTo>
                <a:cubicBezTo>
                  <a:pt x="12138" y="653025"/>
                  <a:pt x="15511" y="650743"/>
                  <a:pt x="19381" y="649155"/>
                </a:cubicBezTo>
                <a:cubicBezTo>
                  <a:pt x="23217" y="647568"/>
                  <a:pt x="27219" y="646774"/>
                  <a:pt x="31386" y="646774"/>
                </a:cubicBezTo>
                <a:close/>
                <a:moveTo>
                  <a:pt x="303444" y="517888"/>
                </a:moveTo>
                <a:cubicBezTo>
                  <a:pt x="307578" y="517888"/>
                  <a:pt x="311580" y="518682"/>
                  <a:pt x="315450" y="520269"/>
                </a:cubicBezTo>
                <a:cubicBezTo>
                  <a:pt x="319286" y="521857"/>
                  <a:pt x="322660" y="524106"/>
                  <a:pt x="325603" y="527049"/>
                </a:cubicBezTo>
                <a:cubicBezTo>
                  <a:pt x="328547" y="529993"/>
                  <a:pt x="330829" y="533399"/>
                  <a:pt x="332416" y="537236"/>
                </a:cubicBezTo>
                <a:cubicBezTo>
                  <a:pt x="334004" y="541072"/>
                  <a:pt x="334797" y="545074"/>
                  <a:pt x="334797" y="549241"/>
                </a:cubicBezTo>
                <a:cubicBezTo>
                  <a:pt x="334797" y="553408"/>
                  <a:pt x="334004" y="557410"/>
                  <a:pt x="332416" y="561247"/>
                </a:cubicBezTo>
                <a:cubicBezTo>
                  <a:pt x="330829" y="565083"/>
                  <a:pt x="328547" y="568490"/>
                  <a:pt x="325603" y="571433"/>
                </a:cubicBezTo>
                <a:cubicBezTo>
                  <a:pt x="322660" y="574377"/>
                  <a:pt x="319286" y="576626"/>
                  <a:pt x="315450" y="578213"/>
                </a:cubicBezTo>
                <a:cubicBezTo>
                  <a:pt x="311580" y="579834"/>
                  <a:pt x="307578" y="580627"/>
                  <a:pt x="303444" y="580627"/>
                </a:cubicBezTo>
                <a:cubicBezTo>
                  <a:pt x="299277" y="580627"/>
                  <a:pt x="295275" y="579834"/>
                  <a:pt x="291439" y="578213"/>
                </a:cubicBezTo>
                <a:cubicBezTo>
                  <a:pt x="287569" y="576626"/>
                  <a:pt x="284196" y="574377"/>
                  <a:pt x="281252" y="571433"/>
                </a:cubicBezTo>
                <a:cubicBezTo>
                  <a:pt x="278309" y="568490"/>
                  <a:pt x="276027" y="565083"/>
                  <a:pt x="274439" y="561247"/>
                </a:cubicBezTo>
                <a:cubicBezTo>
                  <a:pt x="272852" y="557410"/>
                  <a:pt x="272058" y="553408"/>
                  <a:pt x="272058" y="549241"/>
                </a:cubicBezTo>
                <a:cubicBezTo>
                  <a:pt x="272058" y="545074"/>
                  <a:pt x="272852" y="541072"/>
                  <a:pt x="274439" y="537236"/>
                </a:cubicBezTo>
                <a:cubicBezTo>
                  <a:pt x="276027" y="533399"/>
                  <a:pt x="278309" y="529993"/>
                  <a:pt x="281252" y="527049"/>
                </a:cubicBezTo>
                <a:cubicBezTo>
                  <a:pt x="284196" y="524106"/>
                  <a:pt x="287569" y="521857"/>
                  <a:pt x="291439" y="520269"/>
                </a:cubicBezTo>
                <a:cubicBezTo>
                  <a:pt x="295275" y="518682"/>
                  <a:pt x="299277" y="517888"/>
                  <a:pt x="303444" y="517888"/>
                </a:cubicBezTo>
                <a:close/>
                <a:moveTo>
                  <a:pt x="167680" y="517888"/>
                </a:moveTo>
                <a:cubicBezTo>
                  <a:pt x="171847" y="517888"/>
                  <a:pt x="175849" y="518682"/>
                  <a:pt x="179686" y="520269"/>
                </a:cubicBezTo>
                <a:cubicBezTo>
                  <a:pt x="183522" y="521857"/>
                  <a:pt x="186929" y="524106"/>
                  <a:pt x="189872" y="527049"/>
                </a:cubicBezTo>
                <a:cubicBezTo>
                  <a:pt x="192816" y="529993"/>
                  <a:pt x="195065" y="533399"/>
                  <a:pt x="196652" y="537236"/>
                </a:cubicBezTo>
                <a:cubicBezTo>
                  <a:pt x="198273" y="541072"/>
                  <a:pt x="199066" y="545074"/>
                  <a:pt x="199066" y="549241"/>
                </a:cubicBezTo>
                <a:cubicBezTo>
                  <a:pt x="199066" y="553408"/>
                  <a:pt x="198273" y="557410"/>
                  <a:pt x="196652" y="561247"/>
                </a:cubicBezTo>
                <a:cubicBezTo>
                  <a:pt x="195065" y="565083"/>
                  <a:pt x="192816" y="568490"/>
                  <a:pt x="189872" y="571433"/>
                </a:cubicBezTo>
                <a:cubicBezTo>
                  <a:pt x="186929" y="574377"/>
                  <a:pt x="183522" y="576626"/>
                  <a:pt x="179686" y="578213"/>
                </a:cubicBezTo>
                <a:cubicBezTo>
                  <a:pt x="175849" y="579834"/>
                  <a:pt x="171847" y="580627"/>
                  <a:pt x="167680" y="580627"/>
                </a:cubicBezTo>
                <a:cubicBezTo>
                  <a:pt x="163513" y="580627"/>
                  <a:pt x="159511" y="579834"/>
                  <a:pt x="155675" y="578213"/>
                </a:cubicBezTo>
                <a:cubicBezTo>
                  <a:pt x="151838" y="576626"/>
                  <a:pt x="148432" y="574377"/>
                  <a:pt x="145521" y="571433"/>
                </a:cubicBezTo>
                <a:cubicBezTo>
                  <a:pt x="142578" y="568490"/>
                  <a:pt x="140296" y="565083"/>
                  <a:pt x="138708" y="561247"/>
                </a:cubicBezTo>
                <a:cubicBezTo>
                  <a:pt x="137121" y="557410"/>
                  <a:pt x="136327" y="553408"/>
                  <a:pt x="136327" y="549241"/>
                </a:cubicBezTo>
                <a:cubicBezTo>
                  <a:pt x="136327" y="545074"/>
                  <a:pt x="137121" y="541072"/>
                  <a:pt x="138708" y="537236"/>
                </a:cubicBezTo>
                <a:cubicBezTo>
                  <a:pt x="140296" y="533399"/>
                  <a:pt x="142578" y="529993"/>
                  <a:pt x="145521" y="527049"/>
                </a:cubicBezTo>
                <a:cubicBezTo>
                  <a:pt x="148432" y="524106"/>
                  <a:pt x="151838" y="521857"/>
                  <a:pt x="155675" y="520269"/>
                </a:cubicBezTo>
                <a:cubicBezTo>
                  <a:pt x="159511" y="518682"/>
                  <a:pt x="163513" y="517888"/>
                  <a:pt x="167680" y="517888"/>
                </a:cubicBezTo>
                <a:close/>
                <a:moveTo>
                  <a:pt x="31386" y="517888"/>
                </a:moveTo>
                <a:cubicBezTo>
                  <a:pt x="35520" y="517888"/>
                  <a:pt x="39522" y="518682"/>
                  <a:pt x="43392" y="520269"/>
                </a:cubicBezTo>
                <a:cubicBezTo>
                  <a:pt x="47228" y="521857"/>
                  <a:pt x="50602" y="524106"/>
                  <a:pt x="53545" y="527049"/>
                </a:cubicBezTo>
                <a:cubicBezTo>
                  <a:pt x="56489" y="529993"/>
                  <a:pt x="58771" y="533399"/>
                  <a:pt x="60358" y="537236"/>
                </a:cubicBezTo>
                <a:cubicBezTo>
                  <a:pt x="61946" y="541072"/>
                  <a:pt x="62739" y="545074"/>
                  <a:pt x="62739" y="549241"/>
                </a:cubicBezTo>
                <a:cubicBezTo>
                  <a:pt x="62739" y="553408"/>
                  <a:pt x="61946" y="557410"/>
                  <a:pt x="60358" y="561247"/>
                </a:cubicBezTo>
                <a:cubicBezTo>
                  <a:pt x="58771" y="565083"/>
                  <a:pt x="56489" y="568490"/>
                  <a:pt x="53545" y="571433"/>
                </a:cubicBezTo>
                <a:cubicBezTo>
                  <a:pt x="50602" y="574377"/>
                  <a:pt x="47228" y="576626"/>
                  <a:pt x="43392" y="578213"/>
                </a:cubicBezTo>
                <a:cubicBezTo>
                  <a:pt x="39522" y="579834"/>
                  <a:pt x="35520" y="580627"/>
                  <a:pt x="31386" y="580627"/>
                </a:cubicBezTo>
                <a:cubicBezTo>
                  <a:pt x="27219" y="580627"/>
                  <a:pt x="23217" y="579834"/>
                  <a:pt x="19381" y="578213"/>
                </a:cubicBezTo>
                <a:cubicBezTo>
                  <a:pt x="15511" y="576626"/>
                  <a:pt x="12138" y="574377"/>
                  <a:pt x="9194" y="571433"/>
                </a:cubicBezTo>
                <a:cubicBezTo>
                  <a:pt x="6251" y="568490"/>
                  <a:pt x="3969" y="565083"/>
                  <a:pt x="2381" y="561247"/>
                </a:cubicBezTo>
                <a:cubicBezTo>
                  <a:pt x="794" y="557410"/>
                  <a:pt x="0" y="553408"/>
                  <a:pt x="0" y="549241"/>
                </a:cubicBezTo>
                <a:cubicBezTo>
                  <a:pt x="0" y="545074"/>
                  <a:pt x="794" y="541072"/>
                  <a:pt x="2381" y="537236"/>
                </a:cubicBezTo>
                <a:cubicBezTo>
                  <a:pt x="3969" y="533399"/>
                  <a:pt x="6251" y="529993"/>
                  <a:pt x="9194" y="527049"/>
                </a:cubicBezTo>
                <a:cubicBezTo>
                  <a:pt x="12138" y="524106"/>
                  <a:pt x="15511" y="521857"/>
                  <a:pt x="19381" y="520269"/>
                </a:cubicBezTo>
                <a:cubicBezTo>
                  <a:pt x="23217" y="518682"/>
                  <a:pt x="27219" y="517888"/>
                  <a:pt x="31386" y="517888"/>
                </a:cubicBezTo>
                <a:close/>
                <a:moveTo>
                  <a:pt x="303444" y="388408"/>
                </a:moveTo>
                <a:cubicBezTo>
                  <a:pt x="307578" y="388408"/>
                  <a:pt x="311580" y="389202"/>
                  <a:pt x="315450" y="390789"/>
                </a:cubicBezTo>
                <a:cubicBezTo>
                  <a:pt x="319286" y="392377"/>
                  <a:pt x="322660" y="394659"/>
                  <a:pt x="325603" y="397602"/>
                </a:cubicBezTo>
                <a:cubicBezTo>
                  <a:pt x="328547" y="400546"/>
                  <a:pt x="330829" y="403919"/>
                  <a:pt x="332416" y="407756"/>
                </a:cubicBezTo>
                <a:cubicBezTo>
                  <a:pt x="334004" y="411625"/>
                  <a:pt x="334797" y="415627"/>
                  <a:pt x="334797" y="419761"/>
                </a:cubicBezTo>
                <a:cubicBezTo>
                  <a:pt x="334797" y="423928"/>
                  <a:pt x="334004" y="427930"/>
                  <a:pt x="332416" y="431767"/>
                </a:cubicBezTo>
                <a:cubicBezTo>
                  <a:pt x="330829" y="435636"/>
                  <a:pt x="328547" y="439010"/>
                  <a:pt x="325603" y="441953"/>
                </a:cubicBezTo>
                <a:cubicBezTo>
                  <a:pt x="322660" y="444897"/>
                  <a:pt x="319286" y="447179"/>
                  <a:pt x="315450" y="448766"/>
                </a:cubicBezTo>
                <a:cubicBezTo>
                  <a:pt x="311580" y="450354"/>
                  <a:pt x="307578" y="451147"/>
                  <a:pt x="303444" y="451147"/>
                </a:cubicBezTo>
                <a:cubicBezTo>
                  <a:pt x="299277" y="451147"/>
                  <a:pt x="295275" y="450354"/>
                  <a:pt x="291439" y="448766"/>
                </a:cubicBezTo>
                <a:cubicBezTo>
                  <a:pt x="287569" y="447179"/>
                  <a:pt x="284196" y="444897"/>
                  <a:pt x="281252" y="441953"/>
                </a:cubicBezTo>
                <a:cubicBezTo>
                  <a:pt x="278309" y="439010"/>
                  <a:pt x="276027" y="435636"/>
                  <a:pt x="274439" y="431767"/>
                </a:cubicBezTo>
                <a:cubicBezTo>
                  <a:pt x="272852" y="427930"/>
                  <a:pt x="272058" y="423928"/>
                  <a:pt x="272058" y="419761"/>
                </a:cubicBezTo>
                <a:cubicBezTo>
                  <a:pt x="272058" y="415627"/>
                  <a:pt x="272852" y="411625"/>
                  <a:pt x="274439" y="407756"/>
                </a:cubicBezTo>
                <a:cubicBezTo>
                  <a:pt x="276027" y="403919"/>
                  <a:pt x="278309" y="400546"/>
                  <a:pt x="281252" y="397602"/>
                </a:cubicBezTo>
                <a:cubicBezTo>
                  <a:pt x="284196" y="394659"/>
                  <a:pt x="287569" y="392377"/>
                  <a:pt x="291439" y="390789"/>
                </a:cubicBezTo>
                <a:cubicBezTo>
                  <a:pt x="295275" y="389202"/>
                  <a:pt x="299277" y="388408"/>
                  <a:pt x="303444" y="388408"/>
                </a:cubicBezTo>
                <a:close/>
                <a:moveTo>
                  <a:pt x="167680" y="388408"/>
                </a:moveTo>
                <a:cubicBezTo>
                  <a:pt x="171847" y="388408"/>
                  <a:pt x="175849" y="389202"/>
                  <a:pt x="179686" y="390789"/>
                </a:cubicBezTo>
                <a:cubicBezTo>
                  <a:pt x="183522" y="392377"/>
                  <a:pt x="186929" y="394659"/>
                  <a:pt x="189872" y="397602"/>
                </a:cubicBezTo>
                <a:cubicBezTo>
                  <a:pt x="192816" y="400546"/>
                  <a:pt x="195065" y="403919"/>
                  <a:pt x="196652" y="407756"/>
                </a:cubicBezTo>
                <a:cubicBezTo>
                  <a:pt x="198273" y="411625"/>
                  <a:pt x="199066" y="415627"/>
                  <a:pt x="199066" y="419761"/>
                </a:cubicBezTo>
                <a:cubicBezTo>
                  <a:pt x="199066" y="423928"/>
                  <a:pt x="198273" y="427930"/>
                  <a:pt x="196652" y="431767"/>
                </a:cubicBezTo>
                <a:cubicBezTo>
                  <a:pt x="195065" y="435636"/>
                  <a:pt x="192816" y="439010"/>
                  <a:pt x="189872" y="441953"/>
                </a:cubicBezTo>
                <a:cubicBezTo>
                  <a:pt x="186929" y="444897"/>
                  <a:pt x="183522" y="447179"/>
                  <a:pt x="179686" y="448766"/>
                </a:cubicBezTo>
                <a:cubicBezTo>
                  <a:pt x="175849" y="450354"/>
                  <a:pt x="171847" y="451147"/>
                  <a:pt x="167680" y="451147"/>
                </a:cubicBezTo>
                <a:cubicBezTo>
                  <a:pt x="163513" y="451147"/>
                  <a:pt x="159511" y="450354"/>
                  <a:pt x="155675" y="448766"/>
                </a:cubicBezTo>
                <a:cubicBezTo>
                  <a:pt x="151838" y="447179"/>
                  <a:pt x="148432" y="444897"/>
                  <a:pt x="145521" y="441953"/>
                </a:cubicBezTo>
                <a:cubicBezTo>
                  <a:pt x="142578" y="439010"/>
                  <a:pt x="140296" y="435636"/>
                  <a:pt x="138708" y="431767"/>
                </a:cubicBezTo>
                <a:cubicBezTo>
                  <a:pt x="137121" y="427930"/>
                  <a:pt x="136327" y="423928"/>
                  <a:pt x="136327" y="419761"/>
                </a:cubicBezTo>
                <a:cubicBezTo>
                  <a:pt x="136327" y="415627"/>
                  <a:pt x="137121" y="411625"/>
                  <a:pt x="138708" y="407756"/>
                </a:cubicBezTo>
                <a:cubicBezTo>
                  <a:pt x="140296" y="403919"/>
                  <a:pt x="142578" y="400546"/>
                  <a:pt x="145521" y="397602"/>
                </a:cubicBezTo>
                <a:cubicBezTo>
                  <a:pt x="148432" y="394659"/>
                  <a:pt x="151838" y="392377"/>
                  <a:pt x="155675" y="390789"/>
                </a:cubicBezTo>
                <a:cubicBezTo>
                  <a:pt x="159511" y="389202"/>
                  <a:pt x="163513" y="388408"/>
                  <a:pt x="167680" y="388408"/>
                </a:cubicBezTo>
                <a:close/>
                <a:moveTo>
                  <a:pt x="31386" y="388408"/>
                </a:moveTo>
                <a:cubicBezTo>
                  <a:pt x="35520" y="388408"/>
                  <a:pt x="39522" y="389202"/>
                  <a:pt x="43392" y="390789"/>
                </a:cubicBezTo>
                <a:cubicBezTo>
                  <a:pt x="47228" y="392377"/>
                  <a:pt x="50602" y="394659"/>
                  <a:pt x="53545" y="397602"/>
                </a:cubicBezTo>
                <a:cubicBezTo>
                  <a:pt x="56489" y="400546"/>
                  <a:pt x="58771" y="403919"/>
                  <a:pt x="60358" y="407756"/>
                </a:cubicBezTo>
                <a:cubicBezTo>
                  <a:pt x="61946" y="411625"/>
                  <a:pt x="62739" y="415627"/>
                  <a:pt x="62739" y="419761"/>
                </a:cubicBezTo>
                <a:cubicBezTo>
                  <a:pt x="62739" y="423928"/>
                  <a:pt x="61946" y="427930"/>
                  <a:pt x="60358" y="431767"/>
                </a:cubicBezTo>
                <a:cubicBezTo>
                  <a:pt x="58771" y="435636"/>
                  <a:pt x="56489" y="439010"/>
                  <a:pt x="53545" y="441953"/>
                </a:cubicBezTo>
                <a:cubicBezTo>
                  <a:pt x="50602" y="444897"/>
                  <a:pt x="47228" y="447179"/>
                  <a:pt x="43392" y="448766"/>
                </a:cubicBezTo>
                <a:cubicBezTo>
                  <a:pt x="39522" y="450354"/>
                  <a:pt x="35520" y="451147"/>
                  <a:pt x="31386" y="451147"/>
                </a:cubicBezTo>
                <a:cubicBezTo>
                  <a:pt x="27219" y="451147"/>
                  <a:pt x="23217" y="450354"/>
                  <a:pt x="19381" y="448766"/>
                </a:cubicBezTo>
                <a:cubicBezTo>
                  <a:pt x="15511" y="447179"/>
                  <a:pt x="12138" y="444897"/>
                  <a:pt x="9194" y="441953"/>
                </a:cubicBezTo>
                <a:cubicBezTo>
                  <a:pt x="6251" y="439010"/>
                  <a:pt x="3969" y="435636"/>
                  <a:pt x="2381" y="431767"/>
                </a:cubicBezTo>
                <a:cubicBezTo>
                  <a:pt x="794" y="427930"/>
                  <a:pt x="0" y="423928"/>
                  <a:pt x="0" y="419761"/>
                </a:cubicBezTo>
                <a:cubicBezTo>
                  <a:pt x="0" y="415627"/>
                  <a:pt x="794" y="411625"/>
                  <a:pt x="2381" y="407756"/>
                </a:cubicBezTo>
                <a:cubicBezTo>
                  <a:pt x="3969" y="403919"/>
                  <a:pt x="6251" y="400546"/>
                  <a:pt x="9194" y="397602"/>
                </a:cubicBezTo>
                <a:cubicBezTo>
                  <a:pt x="12138" y="394659"/>
                  <a:pt x="15511" y="392377"/>
                  <a:pt x="19381" y="390789"/>
                </a:cubicBezTo>
                <a:cubicBezTo>
                  <a:pt x="23217" y="389202"/>
                  <a:pt x="27219" y="388408"/>
                  <a:pt x="31386" y="388408"/>
                </a:cubicBezTo>
                <a:close/>
                <a:moveTo>
                  <a:pt x="164406" y="259358"/>
                </a:moveTo>
                <a:cubicBezTo>
                  <a:pt x="168540" y="258928"/>
                  <a:pt x="172608" y="259325"/>
                  <a:pt x="176576" y="260548"/>
                </a:cubicBezTo>
                <a:cubicBezTo>
                  <a:pt x="180578" y="261739"/>
                  <a:pt x="184183" y="263657"/>
                  <a:pt x="187391" y="266303"/>
                </a:cubicBezTo>
                <a:cubicBezTo>
                  <a:pt x="190599" y="268949"/>
                  <a:pt x="193179" y="272091"/>
                  <a:pt x="195163" y="275762"/>
                </a:cubicBezTo>
                <a:cubicBezTo>
                  <a:pt x="197115" y="279433"/>
                  <a:pt x="198305" y="283336"/>
                  <a:pt x="198702" y="287470"/>
                </a:cubicBezTo>
                <a:cubicBezTo>
                  <a:pt x="199132" y="291604"/>
                  <a:pt x="198735" y="295672"/>
                  <a:pt x="197512" y="299640"/>
                </a:cubicBezTo>
                <a:cubicBezTo>
                  <a:pt x="196321" y="303642"/>
                  <a:pt x="194403" y="307214"/>
                  <a:pt x="191757" y="310455"/>
                </a:cubicBezTo>
                <a:cubicBezTo>
                  <a:pt x="189111" y="313663"/>
                  <a:pt x="185969" y="316243"/>
                  <a:pt x="182298" y="318227"/>
                </a:cubicBezTo>
                <a:cubicBezTo>
                  <a:pt x="178627" y="320179"/>
                  <a:pt x="174724" y="321369"/>
                  <a:pt x="170590" y="321766"/>
                </a:cubicBezTo>
                <a:cubicBezTo>
                  <a:pt x="166456" y="322196"/>
                  <a:pt x="162388" y="321799"/>
                  <a:pt x="158419" y="320576"/>
                </a:cubicBezTo>
                <a:cubicBezTo>
                  <a:pt x="154418" y="319385"/>
                  <a:pt x="150846" y="317467"/>
                  <a:pt x="147605" y="314821"/>
                </a:cubicBezTo>
                <a:cubicBezTo>
                  <a:pt x="144397" y="312175"/>
                  <a:pt x="141817" y="309033"/>
                  <a:pt x="139832" y="305362"/>
                </a:cubicBezTo>
                <a:cubicBezTo>
                  <a:pt x="137881" y="301691"/>
                  <a:pt x="136691" y="297788"/>
                  <a:pt x="136294" y="293654"/>
                </a:cubicBezTo>
                <a:cubicBezTo>
                  <a:pt x="135864" y="289520"/>
                  <a:pt x="136261" y="285452"/>
                  <a:pt x="137484" y="281483"/>
                </a:cubicBezTo>
                <a:cubicBezTo>
                  <a:pt x="138675" y="277482"/>
                  <a:pt x="140593" y="273877"/>
                  <a:pt x="143239" y="270669"/>
                </a:cubicBezTo>
                <a:cubicBezTo>
                  <a:pt x="145885" y="267461"/>
                  <a:pt x="149027" y="264881"/>
                  <a:pt x="152698" y="262896"/>
                </a:cubicBezTo>
                <a:cubicBezTo>
                  <a:pt x="156369" y="260945"/>
                  <a:pt x="160272" y="259755"/>
                  <a:pt x="164406" y="259358"/>
                </a:cubicBezTo>
                <a:close/>
                <a:moveTo>
                  <a:pt x="305660" y="258994"/>
                </a:moveTo>
                <a:cubicBezTo>
                  <a:pt x="309827" y="259291"/>
                  <a:pt x="313762" y="260383"/>
                  <a:pt x="317467" y="262235"/>
                </a:cubicBezTo>
                <a:cubicBezTo>
                  <a:pt x="321204" y="264087"/>
                  <a:pt x="324412" y="266601"/>
                  <a:pt x="327157" y="269742"/>
                </a:cubicBezTo>
                <a:cubicBezTo>
                  <a:pt x="329869" y="272884"/>
                  <a:pt x="331886" y="276423"/>
                  <a:pt x="333209" y="280359"/>
                </a:cubicBezTo>
                <a:cubicBezTo>
                  <a:pt x="334532" y="284328"/>
                  <a:pt x="335028" y="288363"/>
                  <a:pt x="334731" y="292530"/>
                </a:cubicBezTo>
                <a:cubicBezTo>
                  <a:pt x="334433" y="296664"/>
                  <a:pt x="333375" y="300599"/>
                  <a:pt x="331523" y="304337"/>
                </a:cubicBezTo>
                <a:cubicBezTo>
                  <a:pt x="329637" y="308041"/>
                  <a:pt x="327157" y="311249"/>
                  <a:pt x="324015" y="313994"/>
                </a:cubicBezTo>
                <a:cubicBezTo>
                  <a:pt x="320873" y="316706"/>
                  <a:pt x="317301" y="318723"/>
                  <a:pt x="313366" y="320046"/>
                </a:cubicBezTo>
                <a:cubicBezTo>
                  <a:pt x="309430" y="321369"/>
                  <a:pt x="305362" y="321865"/>
                  <a:pt x="301228" y="321568"/>
                </a:cubicBezTo>
                <a:cubicBezTo>
                  <a:pt x="297061" y="321303"/>
                  <a:pt x="293125" y="320212"/>
                  <a:pt x="289421" y="318360"/>
                </a:cubicBezTo>
                <a:cubicBezTo>
                  <a:pt x="285684" y="316474"/>
                  <a:pt x="282476" y="313994"/>
                  <a:pt x="279764" y="310852"/>
                </a:cubicBezTo>
                <a:cubicBezTo>
                  <a:pt x="277018" y="307710"/>
                  <a:pt x="275001" y="304171"/>
                  <a:pt x="273678" y="300203"/>
                </a:cubicBezTo>
                <a:cubicBezTo>
                  <a:pt x="272388" y="296267"/>
                  <a:pt x="271859" y="292232"/>
                  <a:pt x="272157" y="288065"/>
                </a:cubicBezTo>
                <a:cubicBezTo>
                  <a:pt x="272454" y="283931"/>
                  <a:pt x="273546" y="279995"/>
                  <a:pt x="275398" y="276258"/>
                </a:cubicBezTo>
                <a:cubicBezTo>
                  <a:pt x="277250" y="272554"/>
                  <a:pt x="279764" y="269313"/>
                  <a:pt x="282905" y="266601"/>
                </a:cubicBezTo>
                <a:cubicBezTo>
                  <a:pt x="286047" y="263855"/>
                  <a:pt x="289586" y="261838"/>
                  <a:pt x="293522" y="260515"/>
                </a:cubicBezTo>
                <a:cubicBezTo>
                  <a:pt x="297491" y="259225"/>
                  <a:pt x="301526" y="258696"/>
                  <a:pt x="305660" y="258994"/>
                </a:cubicBezTo>
                <a:close/>
                <a:moveTo>
                  <a:pt x="33602" y="258994"/>
                </a:moveTo>
                <a:cubicBezTo>
                  <a:pt x="37770" y="259291"/>
                  <a:pt x="41705" y="260383"/>
                  <a:pt x="45409" y="262235"/>
                </a:cubicBezTo>
                <a:cubicBezTo>
                  <a:pt x="49147" y="264087"/>
                  <a:pt x="52355" y="266600"/>
                  <a:pt x="55100" y="269742"/>
                </a:cubicBezTo>
                <a:cubicBezTo>
                  <a:pt x="57812" y="272884"/>
                  <a:pt x="59829" y="276423"/>
                  <a:pt x="61152" y="280359"/>
                </a:cubicBezTo>
                <a:cubicBezTo>
                  <a:pt x="62475" y="284327"/>
                  <a:pt x="62971" y="288362"/>
                  <a:pt x="62673" y="292530"/>
                </a:cubicBezTo>
                <a:cubicBezTo>
                  <a:pt x="62376" y="296664"/>
                  <a:pt x="61317" y="300599"/>
                  <a:pt x="59432" y="304337"/>
                </a:cubicBezTo>
                <a:cubicBezTo>
                  <a:pt x="57580" y="308041"/>
                  <a:pt x="55067" y="311282"/>
                  <a:pt x="51925" y="313994"/>
                </a:cubicBezTo>
                <a:cubicBezTo>
                  <a:pt x="48783" y="316706"/>
                  <a:pt x="45244" y="318723"/>
                  <a:pt x="41308" y="320046"/>
                </a:cubicBezTo>
                <a:cubicBezTo>
                  <a:pt x="37373" y="321369"/>
                  <a:pt x="33305" y="321865"/>
                  <a:pt x="29171" y="321601"/>
                </a:cubicBezTo>
                <a:cubicBezTo>
                  <a:pt x="25003" y="321303"/>
                  <a:pt x="21068" y="320212"/>
                  <a:pt x="17364" y="318359"/>
                </a:cubicBezTo>
                <a:cubicBezTo>
                  <a:pt x="13626" y="316507"/>
                  <a:pt x="10418" y="313994"/>
                  <a:pt x="7673" y="310852"/>
                </a:cubicBezTo>
                <a:cubicBezTo>
                  <a:pt x="4961" y="307710"/>
                  <a:pt x="2944" y="304171"/>
                  <a:pt x="1621" y="300202"/>
                </a:cubicBezTo>
                <a:cubicBezTo>
                  <a:pt x="298" y="296267"/>
                  <a:pt x="-198" y="292232"/>
                  <a:pt x="99" y="288065"/>
                </a:cubicBezTo>
                <a:cubicBezTo>
                  <a:pt x="397" y="283931"/>
                  <a:pt x="1455" y="279995"/>
                  <a:pt x="3341" y="276258"/>
                </a:cubicBezTo>
                <a:cubicBezTo>
                  <a:pt x="5193" y="272553"/>
                  <a:pt x="7673" y="269312"/>
                  <a:pt x="10815" y="266600"/>
                </a:cubicBezTo>
                <a:cubicBezTo>
                  <a:pt x="13990" y="263855"/>
                  <a:pt x="17529" y="261838"/>
                  <a:pt x="21465" y="260548"/>
                </a:cubicBezTo>
                <a:cubicBezTo>
                  <a:pt x="25400" y="259225"/>
                  <a:pt x="29468" y="258696"/>
                  <a:pt x="33602" y="258994"/>
                </a:cubicBezTo>
                <a:close/>
                <a:moveTo>
                  <a:pt x="303444" y="129447"/>
                </a:moveTo>
                <a:cubicBezTo>
                  <a:pt x="320543" y="129447"/>
                  <a:pt x="334797" y="143735"/>
                  <a:pt x="334797" y="160833"/>
                </a:cubicBezTo>
                <a:cubicBezTo>
                  <a:pt x="334797" y="178527"/>
                  <a:pt x="320543" y="192186"/>
                  <a:pt x="303444" y="192186"/>
                </a:cubicBezTo>
                <a:cubicBezTo>
                  <a:pt x="286312" y="192186"/>
                  <a:pt x="272058" y="177932"/>
                  <a:pt x="272058" y="160833"/>
                </a:cubicBezTo>
                <a:cubicBezTo>
                  <a:pt x="272058" y="143735"/>
                  <a:pt x="286312" y="129447"/>
                  <a:pt x="303444" y="129447"/>
                </a:cubicBezTo>
                <a:close/>
                <a:moveTo>
                  <a:pt x="167680" y="129447"/>
                </a:moveTo>
                <a:cubicBezTo>
                  <a:pt x="184812" y="129447"/>
                  <a:pt x="199066" y="143735"/>
                  <a:pt x="199066" y="160833"/>
                </a:cubicBezTo>
                <a:cubicBezTo>
                  <a:pt x="198471" y="178527"/>
                  <a:pt x="184812" y="192186"/>
                  <a:pt x="167680" y="192186"/>
                </a:cubicBezTo>
                <a:cubicBezTo>
                  <a:pt x="150581" y="192186"/>
                  <a:pt x="136327" y="177932"/>
                  <a:pt x="136327" y="160833"/>
                </a:cubicBezTo>
                <a:cubicBezTo>
                  <a:pt x="136327" y="143735"/>
                  <a:pt x="150581" y="129447"/>
                  <a:pt x="167680" y="129447"/>
                </a:cubicBezTo>
                <a:close/>
                <a:moveTo>
                  <a:pt x="31386" y="129447"/>
                </a:moveTo>
                <a:cubicBezTo>
                  <a:pt x="48485" y="129447"/>
                  <a:pt x="62739" y="143735"/>
                  <a:pt x="62739" y="160833"/>
                </a:cubicBezTo>
                <a:cubicBezTo>
                  <a:pt x="62739" y="178527"/>
                  <a:pt x="48485" y="192186"/>
                  <a:pt x="31386" y="192186"/>
                </a:cubicBezTo>
                <a:cubicBezTo>
                  <a:pt x="14254" y="192186"/>
                  <a:pt x="0" y="177932"/>
                  <a:pt x="0" y="160833"/>
                </a:cubicBezTo>
                <a:cubicBezTo>
                  <a:pt x="0" y="143735"/>
                  <a:pt x="14254" y="129447"/>
                  <a:pt x="31386" y="129447"/>
                </a:cubicBezTo>
                <a:close/>
                <a:moveTo>
                  <a:pt x="303444" y="0"/>
                </a:moveTo>
                <a:cubicBezTo>
                  <a:pt x="320543" y="0"/>
                  <a:pt x="334797" y="14254"/>
                  <a:pt x="334797" y="31353"/>
                </a:cubicBezTo>
                <a:cubicBezTo>
                  <a:pt x="334797" y="48485"/>
                  <a:pt x="320543" y="62739"/>
                  <a:pt x="303444" y="62739"/>
                </a:cubicBezTo>
                <a:cubicBezTo>
                  <a:pt x="286312" y="62739"/>
                  <a:pt x="272058" y="48485"/>
                  <a:pt x="272058" y="31353"/>
                </a:cubicBezTo>
                <a:cubicBezTo>
                  <a:pt x="272058" y="14254"/>
                  <a:pt x="286312" y="0"/>
                  <a:pt x="303444" y="0"/>
                </a:cubicBezTo>
                <a:close/>
                <a:moveTo>
                  <a:pt x="167680" y="0"/>
                </a:moveTo>
                <a:cubicBezTo>
                  <a:pt x="184812" y="0"/>
                  <a:pt x="199066" y="14254"/>
                  <a:pt x="199066" y="31353"/>
                </a:cubicBezTo>
                <a:cubicBezTo>
                  <a:pt x="199066" y="48485"/>
                  <a:pt x="184812" y="62739"/>
                  <a:pt x="167680" y="62739"/>
                </a:cubicBezTo>
                <a:cubicBezTo>
                  <a:pt x="150581" y="62739"/>
                  <a:pt x="136327" y="48485"/>
                  <a:pt x="136327" y="31353"/>
                </a:cubicBezTo>
                <a:cubicBezTo>
                  <a:pt x="136327" y="14254"/>
                  <a:pt x="150581" y="0"/>
                  <a:pt x="167680" y="0"/>
                </a:cubicBezTo>
                <a:close/>
                <a:moveTo>
                  <a:pt x="31386" y="0"/>
                </a:moveTo>
                <a:cubicBezTo>
                  <a:pt x="48485" y="0"/>
                  <a:pt x="62739" y="14254"/>
                  <a:pt x="62739" y="31353"/>
                </a:cubicBezTo>
                <a:cubicBezTo>
                  <a:pt x="62739" y="48485"/>
                  <a:pt x="48485" y="62739"/>
                  <a:pt x="31386" y="62739"/>
                </a:cubicBezTo>
                <a:cubicBezTo>
                  <a:pt x="14254" y="62739"/>
                  <a:pt x="0" y="48485"/>
                  <a:pt x="0" y="31353"/>
                </a:cubicBezTo>
                <a:cubicBezTo>
                  <a:pt x="0" y="14254"/>
                  <a:pt x="14254" y="0"/>
                  <a:pt x="31386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0"/>
          </a:gradFill>
          <a:ln w="8467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62076" y="2298494"/>
            <a:ext cx="1563746" cy="369332"/>
          </a:xfrm>
          <a:prstGeom prst="roundRect">
            <a:avLst>
              <a:gd name="adj" fmla="val 50000"/>
            </a:avLst>
          </a:prstGeom>
          <a:solidFill>
            <a:schemeClr val="accent1">
              <a:alpha val="32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34127" y="2298494"/>
            <a:ext cx="978894" cy="3693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84259" y="2026544"/>
            <a:ext cx="815874" cy="9132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Part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611554" y="1975808"/>
            <a:ext cx="815874" cy="10147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62CD8C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01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19663" y="6324666"/>
            <a:ext cx="108000" cy="108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69154" y="6324666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018645" y="6324666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168136" y="6324666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631249" y="3047776"/>
            <a:ext cx="5007551" cy="28831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Pengantar Literasi Furniture</a:t>
            </a:r>
            <a:endParaRPr kumimoji="1" lang="zh-CN" altLang="en-US"/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782535" y="2066282"/>
            <a:ext cx="3664521" cy="2297738"/>
          </a:xfrm>
          <a:custGeom>
            <a:avLst/>
            <a:gdLst>
              <a:gd name="connsiteX0" fmla="*/ 0 w 2199606"/>
              <a:gd name="connsiteY0" fmla="*/ 559960 h 1387582"/>
              <a:gd name="connsiteX1" fmla="*/ 2199607 w 2199606"/>
              <a:gd name="connsiteY1" fmla="*/ 1387583 h 1387582"/>
              <a:gd name="connsiteX2" fmla="*/ 913013 w 2199606"/>
              <a:gd name="connsiteY2" fmla="*/ 108379 h 1387582"/>
              <a:gd name="connsiteX3" fmla="*/ 113305 w 2199606"/>
              <a:gd name="connsiteY3" fmla="*/ 0 h 1387582"/>
              <a:gd name="connsiteX4" fmla="*/ 0 w 2199606"/>
              <a:gd name="connsiteY4" fmla="*/ 559960 h 1387582"/>
            </a:gdLst>
            <a:rect l="l" t="t" r="r" b="b"/>
            <a:pathLst>
              <a:path w="2199606" h="1387582">
                <a:moveTo>
                  <a:pt x="0" y="559960"/>
                </a:moveTo>
                <a:lnTo>
                  <a:pt x="2199607" y="1387583"/>
                </a:lnTo>
                <a:lnTo>
                  <a:pt x="913013" y="108379"/>
                </a:lnTo>
                <a:lnTo>
                  <a:pt x="113305" y="0"/>
                </a:lnTo>
                <a:lnTo>
                  <a:pt x="0" y="559960"/>
                </a:lnTo>
                <a:close/>
              </a:path>
            </a:pathLst>
          </a:custGeom>
          <a:solidFill>
            <a:schemeClr val="accent2"/>
          </a:solidFill>
          <a:ln w="8209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894612" y="2585651"/>
            <a:ext cx="4039316" cy="1990467"/>
          </a:xfrm>
          <a:custGeom>
            <a:avLst/>
            <a:gdLst>
              <a:gd name="connsiteX0" fmla="*/ 2276786 w 2424575"/>
              <a:gd name="connsiteY0" fmla="*/ 1078866 h 1202024"/>
              <a:gd name="connsiteX1" fmla="*/ 0 w 2424575"/>
              <a:gd name="connsiteY1" fmla="*/ 1202025 h 1202024"/>
              <a:gd name="connsiteX2" fmla="*/ 0 w 2424575"/>
              <a:gd name="connsiteY2" fmla="*/ 0 h 1202024"/>
              <a:gd name="connsiteX3" fmla="*/ 2424575 w 2424575"/>
              <a:gd name="connsiteY3" fmla="*/ 0 h 1202024"/>
            </a:gdLst>
            <a:rect l="l" t="t" r="r" b="b"/>
            <a:pathLst>
              <a:path w="2424575" h="1202024">
                <a:moveTo>
                  <a:pt x="2276786" y="1078866"/>
                </a:moveTo>
                <a:lnTo>
                  <a:pt x="0" y="1202025"/>
                </a:lnTo>
                <a:lnTo>
                  <a:pt x="0" y="0"/>
                </a:lnTo>
                <a:lnTo>
                  <a:pt x="2424575" y="0"/>
                </a:lnTo>
                <a:close/>
              </a:path>
            </a:pathLst>
          </a:custGeom>
          <a:solidFill>
            <a:schemeClr val="bg1"/>
          </a:solidFill>
          <a:ln w="8209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128627" y="2339563"/>
            <a:ext cx="551208" cy="629499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bg1"/>
          </a:solidFill>
          <a:ln w="8209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894612" y="2560251"/>
            <a:ext cx="4039316" cy="2597511"/>
          </a:xfrm>
          <a:custGeom>
            <a:avLst/>
            <a:gdLst>
              <a:gd name="connsiteX0" fmla="*/ 2276786 w 2424575"/>
              <a:gd name="connsiteY0" fmla="*/ 1078866 h 1202024"/>
              <a:gd name="connsiteX1" fmla="*/ 0 w 2424575"/>
              <a:gd name="connsiteY1" fmla="*/ 1202025 h 1202024"/>
              <a:gd name="connsiteX2" fmla="*/ 0 w 2424575"/>
              <a:gd name="connsiteY2" fmla="*/ 0 h 1202024"/>
              <a:gd name="connsiteX3" fmla="*/ 2424575 w 2424575"/>
              <a:gd name="connsiteY3" fmla="*/ 0 h 1202024"/>
            </a:gdLst>
            <a:rect l="l" t="t" r="r" b="b"/>
            <a:pathLst>
              <a:path w="2424575" h="1202024">
                <a:moveTo>
                  <a:pt x="2276786" y="1078866"/>
                </a:moveTo>
                <a:lnTo>
                  <a:pt x="0" y="1202025"/>
                </a:lnTo>
                <a:lnTo>
                  <a:pt x="0" y="0"/>
                </a:lnTo>
                <a:lnTo>
                  <a:pt x="2424575" y="0"/>
                </a:lnTo>
                <a:close/>
              </a:path>
            </a:pathLst>
          </a:custGeom>
          <a:noFill/>
          <a:ln w="8209" cap="flat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776976" y="2575208"/>
            <a:ext cx="4039316" cy="2597511"/>
          </a:xfrm>
          <a:custGeom>
            <a:avLst/>
            <a:gdLst>
              <a:gd name="connsiteX0" fmla="*/ 147790 w 2424575"/>
              <a:gd name="connsiteY0" fmla="*/ 123158 h 1202024"/>
              <a:gd name="connsiteX1" fmla="*/ 2424575 w 2424575"/>
              <a:gd name="connsiteY1" fmla="*/ 0 h 1202024"/>
              <a:gd name="connsiteX2" fmla="*/ 2424575 w 2424575"/>
              <a:gd name="connsiteY2" fmla="*/ 1202025 h 1202024"/>
              <a:gd name="connsiteX3" fmla="*/ 0 w 2424575"/>
              <a:gd name="connsiteY3" fmla="*/ 1202025 h 1202024"/>
            </a:gdLst>
            <a:rect l="l" t="t" r="r" b="b"/>
            <a:pathLst>
              <a:path w="2424575" h="1202024">
                <a:moveTo>
                  <a:pt x="147790" y="123158"/>
                </a:moveTo>
                <a:lnTo>
                  <a:pt x="2424575" y="0"/>
                </a:lnTo>
                <a:lnTo>
                  <a:pt x="2424575" y="1202025"/>
                </a:lnTo>
                <a:lnTo>
                  <a:pt x="0" y="1202025"/>
                </a:lnTo>
                <a:close/>
              </a:path>
            </a:pathLst>
          </a:custGeom>
          <a:noFill/>
          <a:ln w="8209" cap="flat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2260485" y="3020016"/>
            <a:ext cx="3217565" cy="6206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Metode Ujian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2260486" y="3648358"/>
            <a:ext cx="3217565" cy="12411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4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Berbagai metode ujian yang dapat digunakan untuk menilai pemahaman siswa, seperti ujian tertulis, ujian lisan, dan tugas praktis.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246737" y="2066282"/>
            <a:ext cx="3664520" cy="2297738"/>
          </a:xfrm>
          <a:custGeom>
            <a:avLst/>
            <a:gdLst>
              <a:gd name="connsiteX0" fmla="*/ 0 w 2199606"/>
              <a:gd name="connsiteY0" fmla="*/ 560781 h 1387582"/>
              <a:gd name="connsiteX1" fmla="*/ 2199607 w 2199606"/>
              <a:gd name="connsiteY1" fmla="*/ 1387583 h 1387582"/>
              <a:gd name="connsiteX2" fmla="*/ 913013 w 2199606"/>
              <a:gd name="connsiteY2" fmla="*/ 108379 h 1387582"/>
              <a:gd name="connsiteX3" fmla="*/ 113306 w 2199606"/>
              <a:gd name="connsiteY3" fmla="*/ 0 h 1387582"/>
              <a:gd name="connsiteX4" fmla="*/ 0 w 2199606"/>
              <a:gd name="connsiteY4" fmla="*/ 560781 h 1387582"/>
            </a:gdLst>
            <a:rect l="l" t="t" r="r" b="b"/>
            <a:pathLst>
              <a:path w="2199606" h="1387582">
                <a:moveTo>
                  <a:pt x="0" y="560781"/>
                </a:moveTo>
                <a:lnTo>
                  <a:pt x="2199607" y="1387583"/>
                </a:lnTo>
                <a:lnTo>
                  <a:pt x="913013" y="108379"/>
                </a:lnTo>
                <a:lnTo>
                  <a:pt x="113306" y="0"/>
                </a:lnTo>
                <a:lnTo>
                  <a:pt x="0" y="560781"/>
                </a:lnTo>
                <a:close/>
              </a:path>
            </a:pathLst>
          </a:custGeom>
          <a:solidFill>
            <a:schemeClr val="accent1"/>
          </a:solidFill>
          <a:ln w="8209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358816" y="2587011"/>
            <a:ext cx="4037949" cy="1990467"/>
          </a:xfrm>
          <a:custGeom>
            <a:avLst/>
            <a:gdLst>
              <a:gd name="connsiteX0" fmla="*/ 2275965 w 2423754"/>
              <a:gd name="connsiteY0" fmla="*/ 1078866 h 1202024"/>
              <a:gd name="connsiteX1" fmla="*/ 0 w 2423754"/>
              <a:gd name="connsiteY1" fmla="*/ 1202025 h 1202024"/>
              <a:gd name="connsiteX2" fmla="*/ 0 w 2423754"/>
              <a:gd name="connsiteY2" fmla="*/ 0 h 1202024"/>
              <a:gd name="connsiteX3" fmla="*/ 2423754 w 2423754"/>
              <a:gd name="connsiteY3" fmla="*/ 0 h 1202024"/>
            </a:gdLst>
            <a:rect l="l" t="t" r="r" b="b"/>
            <a:pathLst>
              <a:path w="2423754" h="1202024">
                <a:moveTo>
                  <a:pt x="2275965" y="1078866"/>
                </a:moveTo>
                <a:lnTo>
                  <a:pt x="0" y="1202025"/>
                </a:lnTo>
                <a:lnTo>
                  <a:pt x="0" y="0"/>
                </a:lnTo>
                <a:lnTo>
                  <a:pt x="2423754" y="0"/>
                </a:lnTo>
                <a:close/>
              </a:path>
            </a:pathLst>
          </a:custGeom>
          <a:solidFill>
            <a:schemeClr val="bg1"/>
          </a:solidFill>
          <a:ln w="8209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523045" y="2279098"/>
            <a:ext cx="662048" cy="662049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8209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358816" y="2561611"/>
            <a:ext cx="4037949" cy="2597511"/>
          </a:xfrm>
          <a:custGeom>
            <a:avLst/>
            <a:gdLst>
              <a:gd name="connsiteX0" fmla="*/ 2275965 w 2423754"/>
              <a:gd name="connsiteY0" fmla="*/ 1078866 h 1202024"/>
              <a:gd name="connsiteX1" fmla="*/ 0 w 2423754"/>
              <a:gd name="connsiteY1" fmla="*/ 1202025 h 1202024"/>
              <a:gd name="connsiteX2" fmla="*/ 0 w 2423754"/>
              <a:gd name="connsiteY2" fmla="*/ 0 h 1202024"/>
              <a:gd name="connsiteX3" fmla="*/ 2423754 w 2423754"/>
              <a:gd name="connsiteY3" fmla="*/ 0 h 1202024"/>
            </a:gdLst>
            <a:rect l="l" t="t" r="r" b="b"/>
            <a:pathLst>
              <a:path w="2423754" h="1202024">
                <a:moveTo>
                  <a:pt x="2275965" y="1078866"/>
                </a:moveTo>
                <a:lnTo>
                  <a:pt x="0" y="1202025"/>
                </a:lnTo>
                <a:lnTo>
                  <a:pt x="0" y="0"/>
                </a:lnTo>
                <a:lnTo>
                  <a:pt x="2423754" y="0"/>
                </a:lnTo>
                <a:close/>
              </a:path>
            </a:pathLst>
          </a:custGeom>
          <a:noFill/>
          <a:ln w="8209" cap="flat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241179" y="2575208"/>
            <a:ext cx="4037949" cy="2597511"/>
          </a:xfrm>
          <a:custGeom>
            <a:avLst/>
            <a:gdLst>
              <a:gd name="connsiteX0" fmla="*/ 147790 w 2423754"/>
              <a:gd name="connsiteY0" fmla="*/ 123158 h 1202024"/>
              <a:gd name="connsiteX1" fmla="*/ 2423754 w 2423754"/>
              <a:gd name="connsiteY1" fmla="*/ 0 h 1202024"/>
              <a:gd name="connsiteX2" fmla="*/ 2423754 w 2423754"/>
              <a:gd name="connsiteY2" fmla="*/ 1202025 h 1202024"/>
              <a:gd name="connsiteX3" fmla="*/ 0 w 2423754"/>
              <a:gd name="connsiteY3" fmla="*/ 1202025 h 1202024"/>
            </a:gdLst>
            <a:rect l="l" t="t" r="r" b="b"/>
            <a:pathLst>
              <a:path w="2423754" h="1202024">
                <a:moveTo>
                  <a:pt x="147790" y="123158"/>
                </a:moveTo>
                <a:lnTo>
                  <a:pt x="2423754" y="0"/>
                </a:lnTo>
                <a:lnTo>
                  <a:pt x="2423754" y="1202025"/>
                </a:lnTo>
                <a:lnTo>
                  <a:pt x="0" y="1202025"/>
                </a:lnTo>
                <a:close/>
              </a:path>
            </a:pathLst>
          </a:custGeom>
          <a:noFill/>
          <a:ln w="8209" cap="flat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7718892" y="3020016"/>
            <a:ext cx="3217564" cy="6206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Penilaian Proyek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7718893" y="3648358"/>
            <a:ext cx="3217564" cy="12411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4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Kriteria dan cara menilai proyek siswa untuk memastikan bahwa semua aspek penting dari proyek dievaluasi secara adil dan komprehensif.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759048" y="486862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Pengujian dan Evaluasi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1">
            <a:off x="338138" y="361215"/>
            <a:ext cx="322262" cy="23167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1">
            <a:off x="490538" y="649448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1">
            <a:off x="490538" y="828120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092" t="0" r="25092" b="0"/>
          <a:stretch>
            <a:fillRect/>
          </a:stretch>
        </p:blipFill>
        <p:spPr>
          <a:xfrm rot="0" flipH="0" flipV="0">
            <a:off x="6138154" y="1124"/>
            <a:ext cx="6096000" cy="6857999"/>
          </a:xfrm>
          <a:custGeom>
            <a:avLst/>
            <a:gdLst/>
            <a:rect l="l" t="t" r="r" b="b"/>
            <a:pathLst>
              <a:path w="6096000" h="6858000">
                <a:moveTo>
                  <a:pt x="3360674" y="0"/>
                </a:moveTo>
                <a:lnTo>
                  <a:pt x="4928489" y="0"/>
                </a:lnTo>
                <a:lnTo>
                  <a:pt x="5873369" y="0"/>
                </a:lnTo>
                <a:lnTo>
                  <a:pt x="6096000" y="0"/>
                </a:lnTo>
                <a:lnTo>
                  <a:pt x="6096000" y="6857999"/>
                </a:lnTo>
                <a:lnTo>
                  <a:pt x="3360674" y="6857999"/>
                </a:lnTo>
                <a:lnTo>
                  <a:pt x="3360674" y="6382702"/>
                </a:lnTo>
                <a:lnTo>
                  <a:pt x="2259584" y="4689475"/>
                </a:lnTo>
                <a:lnTo>
                  <a:pt x="984250" y="4689475"/>
                </a:lnTo>
                <a:lnTo>
                  <a:pt x="0" y="3427984"/>
                </a:lnTo>
                <a:lnTo>
                  <a:pt x="984250" y="2172462"/>
                </a:lnTo>
                <a:lnTo>
                  <a:pt x="2259584" y="2172462"/>
                </a:lnTo>
                <a:lnTo>
                  <a:pt x="3360674" y="47529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6246507" y="1594193"/>
            <a:ext cx="2847785" cy="1152589"/>
          </a:xfrm>
          <a:custGeom>
            <a:avLst/>
            <a:gdLst/>
            <a:rect l="l" t="t" r="r" b="b"/>
            <a:pathLst>
              <a:path w="5695569" h="2305177">
                <a:moveTo>
                  <a:pt x="2503170" y="2305177"/>
                </a:moveTo>
                <a:lnTo>
                  <a:pt x="0" y="1485265"/>
                </a:lnTo>
                <a:lnTo>
                  <a:pt x="3192399" y="0"/>
                </a:lnTo>
                <a:lnTo>
                  <a:pt x="5695569" y="827786"/>
                </a:lnTo>
                <a:lnTo>
                  <a:pt x="2503170" y="230517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498097" y="0"/>
            <a:ext cx="2522982" cy="2746756"/>
          </a:xfrm>
          <a:custGeom>
            <a:avLst/>
            <a:gdLst/>
            <a:rect l="l" t="t" r="r" b="b"/>
            <a:pathLst>
              <a:path w="5045964" h="5493512">
                <a:moveTo>
                  <a:pt x="5045964" y="0"/>
                </a:moveTo>
                <a:lnTo>
                  <a:pt x="3192399" y="4016121"/>
                </a:lnTo>
                <a:lnTo>
                  <a:pt x="0" y="5493512"/>
                </a:lnTo>
                <a:lnTo>
                  <a:pt x="3014091" y="1730883"/>
                </a:lnTo>
                <a:lnTo>
                  <a:pt x="859536" y="0"/>
                </a:lnTo>
                <a:lnTo>
                  <a:pt x="50459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246507" y="4111235"/>
            <a:ext cx="2847785" cy="1152589"/>
          </a:xfrm>
          <a:custGeom>
            <a:avLst/>
            <a:gdLst/>
            <a:rect l="l" t="t" r="r" b="b"/>
            <a:pathLst>
              <a:path w="5695569" h="2305177">
                <a:moveTo>
                  <a:pt x="2503170" y="0"/>
                </a:moveTo>
                <a:lnTo>
                  <a:pt x="0" y="827786"/>
                </a:lnTo>
                <a:lnTo>
                  <a:pt x="3192399" y="2305177"/>
                </a:lnTo>
                <a:lnTo>
                  <a:pt x="5695569" y="1485265"/>
                </a:lnTo>
                <a:lnTo>
                  <a:pt x="250317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498097" y="4134682"/>
            <a:ext cx="2522982" cy="2746756"/>
          </a:xfrm>
          <a:custGeom>
            <a:avLst/>
            <a:gdLst/>
            <a:rect l="l" t="t" r="r" b="b"/>
            <a:pathLst>
              <a:path w="5045964" h="5493512">
                <a:moveTo>
                  <a:pt x="5045964" y="5493512"/>
                </a:moveTo>
                <a:lnTo>
                  <a:pt x="3192399" y="1485265"/>
                </a:lnTo>
                <a:lnTo>
                  <a:pt x="0" y="0"/>
                </a:lnTo>
                <a:lnTo>
                  <a:pt x="3014091" y="3762629"/>
                </a:lnTo>
                <a:lnTo>
                  <a:pt x="859536" y="5493512"/>
                </a:lnTo>
                <a:lnTo>
                  <a:pt x="5045964" y="54935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743494" y="1594194"/>
            <a:ext cx="2099183" cy="3669602"/>
          </a:xfrm>
          <a:custGeom>
            <a:avLst/>
            <a:gdLst/>
            <a:rect l="l" t="t" r="r" b="b"/>
            <a:pathLst>
              <a:path w="4198366" h="7339203">
                <a:moveTo>
                  <a:pt x="1005967" y="1485265"/>
                </a:moveTo>
                <a:lnTo>
                  <a:pt x="4198366" y="0"/>
                </a:lnTo>
                <a:lnTo>
                  <a:pt x="1259459" y="3667633"/>
                </a:lnTo>
                <a:lnTo>
                  <a:pt x="4198366" y="7339203"/>
                </a:lnTo>
                <a:lnTo>
                  <a:pt x="1005967" y="5861939"/>
                </a:lnTo>
                <a:lnTo>
                  <a:pt x="0" y="3667633"/>
                </a:lnTo>
                <a:lnTo>
                  <a:pt x="1005967" y="14852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906544" y="5489414"/>
            <a:ext cx="1746710" cy="369332"/>
          </a:xfrm>
          <a:prstGeom prst="roundRect">
            <a:avLst>
              <a:gd name="adj" fmla="val 50000"/>
            </a:avLst>
          </a:prstGeom>
          <a:solidFill>
            <a:schemeClr val="accent1">
              <a:alpha val="32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37103" y="884368"/>
            <a:ext cx="1498167" cy="18604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35777" y="5489414"/>
            <a:ext cx="1422816" cy="3693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85908" y="5535580"/>
            <a:ext cx="1260471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20XX.XX.XX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66986" y="495351"/>
            <a:ext cx="334814" cy="838993"/>
          </a:xfrm>
          <a:custGeom>
            <a:avLst/>
            <a:gdLst>
              <a:gd name="connsiteX0" fmla="*/ 303444 w 334814"/>
              <a:gd name="connsiteY0" fmla="*/ 776254 h 838993"/>
              <a:gd name="connsiteX1" fmla="*/ 315450 w 334814"/>
              <a:gd name="connsiteY1" fmla="*/ 778635 h 838993"/>
              <a:gd name="connsiteX2" fmla="*/ 325603 w 334814"/>
              <a:gd name="connsiteY2" fmla="*/ 785448 h 838993"/>
              <a:gd name="connsiteX3" fmla="*/ 332416 w 334814"/>
              <a:gd name="connsiteY3" fmla="*/ 795602 h 838993"/>
              <a:gd name="connsiteX4" fmla="*/ 334797 w 334814"/>
              <a:gd name="connsiteY4" fmla="*/ 807607 h 838993"/>
              <a:gd name="connsiteX5" fmla="*/ 332416 w 334814"/>
              <a:gd name="connsiteY5" fmla="*/ 819613 h 838993"/>
              <a:gd name="connsiteX6" fmla="*/ 325603 w 334814"/>
              <a:gd name="connsiteY6" fmla="*/ 829799 h 838993"/>
              <a:gd name="connsiteX7" fmla="*/ 315450 w 334814"/>
              <a:gd name="connsiteY7" fmla="*/ 836612 h 838993"/>
              <a:gd name="connsiteX8" fmla="*/ 303444 w 334814"/>
              <a:gd name="connsiteY8" fmla="*/ 838993 h 838993"/>
              <a:gd name="connsiteX9" fmla="*/ 291439 w 334814"/>
              <a:gd name="connsiteY9" fmla="*/ 836612 h 838993"/>
              <a:gd name="connsiteX10" fmla="*/ 281252 w 334814"/>
              <a:gd name="connsiteY10" fmla="*/ 829799 h 838993"/>
              <a:gd name="connsiteX11" fmla="*/ 274439 w 334814"/>
              <a:gd name="connsiteY11" fmla="*/ 819613 h 838993"/>
              <a:gd name="connsiteX12" fmla="*/ 272058 w 334814"/>
              <a:gd name="connsiteY12" fmla="*/ 807607 h 838993"/>
              <a:gd name="connsiteX13" fmla="*/ 274439 w 334814"/>
              <a:gd name="connsiteY13" fmla="*/ 795602 h 838993"/>
              <a:gd name="connsiteX14" fmla="*/ 281252 w 334814"/>
              <a:gd name="connsiteY14" fmla="*/ 785448 h 838993"/>
              <a:gd name="connsiteX15" fmla="*/ 291439 w 334814"/>
              <a:gd name="connsiteY15" fmla="*/ 778635 h 838993"/>
              <a:gd name="connsiteX16" fmla="*/ 303444 w 334814"/>
              <a:gd name="connsiteY16" fmla="*/ 776254 h 838993"/>
              <a:gd name="connsiteX17" fmla="*/ 167680 w 334814"/>
              <a:gd name="connsiteY17" fmla="*/ 776254 h 838993"/>
              <a:gd name="connsiteX18" fmla="*/ 179686 w 334814"/>
              <a:gd name="connsiteY18" fmla="*/ 778635 h 838993"/>
              <a:gd name="connsiteX19" fmla="*/ 189872 w 334814"/>
              <a:gd name="connsiteY19" fmla="*/ 785448 h 838993"/>
              <a:gd name="connsiteX20" fmla="*/ 196652 w 334814"/>
              <a:gd name="connsiteY20" fmla="*/ 795602 h 838993"/>
              <a:gd name="connsiteX21" fmla="*/ 199066 w 334814"/>
              <a:gd name="connsiteY21" fmla="*/ 807607 h 838993"/>
              <a:gd name="connsiteX22" fmla="*/ 196652 w 334814"/>
              <a:gd name="connsiteY22" fmla="*/ 819613 h 838993"/>
              <a:gd name="connsiteX23" fmla="*/ 189872 w 334814"/>
              <a:gd name="connsiteY23" fmla="*/ 829799 h 838993"/>
              <a:gd name="connsiteX24" fmla="*/ 179686 w 334814"/>
              <a:gd name="connsiteY24" fmla="*/ 836612 h 838993"/>
              <a:gd name="connsiteX25" fmla="*/ 167680 w 334814"/>
              <a:gd name="connsiteY25" fmla="*/ 838993 h 838993"/>
              <a:gd name="connsiteX26" fmla="*/ 155675 w 334814"/>
              <a:gd name="connsiteY26" fmla="*/ 836612 h 838993"/>
              <a:gd name="connsiteX27" fmla="*/ 145521 w 334814"/>
              <a:gd name="connsiteY27" fmla="*/ 829799 h 838993"/>
              <a:gd name="connsiteX28" fmla="*/ 138708 w 334814"/>
              <a:gd name="connsiteY28" fmla="*/ 819613 h 838993"/>
              <a:gd name="connsiteX29" fmla="*/ 136327 w 334814"/>
              <a:gd name="connsiteY29" fmla="*/ 807607 h 838993"/>
              <a:gd name="connsiteX30" fmla="*/ 138708 w 334814"/>
              <a:gd name="connsiteY30" fmla="*/ 795602 h 838993"/>
              <a:gd name="connsiteX31" fmla="*/ 145521 w 334814"/>
              <a:gd name="connsiteY31" fmla="*/ 785448 h 838993"/>
              <a:gd name="connsiteX32" fmla="*/ 155675 w 334814"/>
              <a:gd name="connsiteY32" fmla="*/ 778635 h 838993"/>
              <a:gd name="connsiteX33" fmla="*/ 167680 w 334814"/>
              <a:gd name="connsiteY33" fmla="*/ 776254 h 838993"/>
              <a:gd name="connsiteX34" fmla="*/ 31386 w 334814"/>
              <a:gd name="connsiteY34" fmla="*/ 776254 h 838993"/>
              <a:gd name="connsiteX35" fmla="*/ 43392 w 334814"/>
              <a:gd name="connsiteY35" fmla="*/ 778635 h 838993"/>
              <a:gd name="connsiteX36" fmla="*/ 53545 w 334814"/>
              <a:gd name="connsiteY36" fmla="*/ 785448 h 838993"/>
              <a:gd name="connsiteX37" fmla="*/ 60358 w 334814"/>
              <a:gd name="connsiteY37" fmla="*/ 795602 h 838993"/>
              <a:gd name="connsiteX38" fmla="*/ 62739 w 334814"/>
              <a:gd name="connsiteY38" fmla="*/ 807607 h 838993"/>
              <a:gd name="connsiteX39" fmla="*/ 60358 w 334814"/>
              <a:gd name="connsiteY39" fmla="*/ 819613 h 838993"/>
              <a:gd name="connsiteX40" fmla="*/ 53545 w 334814"/>
              <a:gd name="connsiteY40" fmla="*/ 829799 h 838993"/>
              <a:gd name="connsiteX41" fmla="*/ 43392 w 334814"/>
              <a:gd name="connsiteY41" fmla="*/ 836612 h 838993"/>
              <a:gd name="connsiteX42" fmla="*/ 31386 w 334814"/>
              <a:gd name="connsiteY42" fmla="*/ 838993 h 838993"/>
              <a:gd name="connsiteX43" fmla="*/ 19381 w 334814"/>
              <a:gd name="connsiteY43" fmla="*/ 836612 h 838993"/>
              <a:gd name="connsiteX44" fmla="*/ 9194 w 334814"/>
              <a:gd name="connsiteY44" fmla="*/ 829799 h 838993"/>
              <a:gd name="connsiteX45" fmla="*/ 2381 w 334814"/>
              <a:gd name="connsiteY45" fmla="*/ 819613 h 838993"/>
              <a:gd name="connsiteX46" fmla="*/ 0 w 334814"/>
              <a:gd name="connsiteY46" fmla="*/ 807607 h 838993"/>
              <a:gd name="connsiteX47" fmla="*/ 2381 w 334814"/>
              <a:gd name="connsiteY47" fmla="*/ 795602 h 838993"/>
              <a:gd name="connsiteX48" fmla="*/ 9194 w 334814"/>
              <a:gd name="connsiteY48" fmla="*/ 785448 h 838993"/>
              <a:gd name="connsiteX49" fmla="*/ 19381 w 334814"/>
              <a:gd name="connsiteY49" fmla="*/ 778635 h 838993"/>
              <a:gd name="connsiteX50" fmla="*/ 31386 w 334814"/>
              <a:gd name="connsiteY50" fmla="*/ 776254 h 838993"/>
              <a:gd name="connsiteX51" fmla="*/ 303444 w 334814"/>
              <a:gd name="connsiteY51" fmla="*/ 646774 h 838993"/>
              <a:gd name="connsiteX52" fmla="*/ 315450 w 334814"/>
              <a:gd name="connsiteY52" fmla="*/ 649155 h 838993"/>
              <a:gd name="connsiteX53" fmla="*/ 325603 w 334814"/>
              <a:gd name="connsiteY53" fmla="*/ 655968 h 838993"/>
              <a:gd name="connsiteX54" fmla="*/ 332416 w 334814"/>
              <a:gd name="connsiteY54" fmla="*/ 666155 h 838993"/>
              <a:gd name="connsiteX55" fmla="*/ 334797 w 334814"/>
              <a:gd name="connsiteY55" fmla="*/ 678160 h 838993"/>
              <a:gd name="connsiteX56" fmla="*/ 332416 w 334814"/>
              <a:gd name="connsiteY56" fmla="*/ 690166 h 838993"/>
              <a:gd name="connsiteX57" fmla="*/ 325603 w 334814"/>
              <a:gd name="connsiteY57" fmla="*/ 700319 h 838993"/>
              <a:gd name="connsiteX58" fmla="*/ 315450 w 334814"/>
              <a:gd name="connsiteY58" fmla="*/ 707132 h 838993"/>
              <a:gd name="connsiteX59" fmla="*/ 303444 w 334814"/>
              <a:gd name="connsiteY59" fmla="*/ 709513 h 838993"/>
              <a:gd name="connsiteX60" fmla="*/ 291439 w 334814"/>
              <a:gd name="connsiteY60" fmla="*/ 707132 h 838993"/>
              <a:gd name="connsiteX61" fmla="*/ 281252 w 334814"/>
              <a:gd name="connsiteY61" fmla="*/ 700319 h 838993"/>
              <a:gd name="connsiteX62" fmla="*/ 274439 w 334814"/>
              <a:gd name="connsiteY62" fmla="*/ 690166 h 838993"/>
              <a:gd name="connsiteX63" fmla="*/ 272058 w 334814"/>
              <a:gd name="connsiteY63" fmla="*/ 678160 h 838993"/>
              <a:gd name="connsiteX64" fmla="*/ 274439 w 334814"/>
              <a:gd name="connsiteY64" fmla="*/ 666155 h 838993"/>
              <a:gd name="connsiteX65" fmla="*/ 281252 w 334814"/>
              <a:gd name="connsiteY65" fmla="*/ 655968 h 838993"/>
              <a:gd name="connsiteX66" fmla="*/ 291439 w 334814"/>
              <a:gd name="connsiteY66" fmla="*/ 649155 h 838993"/>
              <a:gd name="connsiteX67" fmla="*/ 303444 w 334814"/>
              <a:gd name="connsiteY67" fmla="*/ 646774 h 838993"/>
              <a:gd name="connsiteX68" fmla="*/ 167680 w 334814"/>
              <a:gd name="connsiteY68" fmla="*/ 646774 h 838993"/>
              <a:gd name="connsiteX69" fmla="*/ 179686 w 334814"/>
              <a:gd name="connsiteY69" fmla="*/ 649155 h 838993"/>
              <a:gd name="connsiteX70" fmla="*/ 189872 w 334814"/>
              <a:gd name="connsiteY70" fmla="*/ 655968 h 838993"/>
              <a:gd name="connsiteX71" fmla="*/ 196652 w 334814"/>
              <a:gd name="connsiteY71" fmla="*/ 666155 h 838993"/>
              <a:gd name="connsiteX72" fmla="*/ 199066 w 334814"/>
              <a:gd name="connsiteY72" fmla="*/ 678160 h 838993"/>
              <a:gd name="connsiteX73" fmla="*/ 196652 w 334814"/>
              <a:gd name="connsiteY73" fmla="*/ 690166 h 838993"/>
              <a:gd name="connsiteX74" fmla="*/ 189872 w 334814"/>
              <a:gd name="connsiteY74" fmla="*/ 700319 h 838993"/>
              <a:gd name="connsiteX75" fmla="*/ 179686 w 334814"/>
              <a:gd name="connsiteY75" fmla="*/ 707132 h 838993"/>
              <a:gd name="connsiteX76" fmla="*/ 167680 w 334814"/>
              <a:gd name="connsiteY76" fmla="*/ 709513 h 838993"/>
              <a:gd name="connsiteX77" fmla="*/ 155675 w 334814"/>
              <a:gd name="connsiteY77" fmla="*/ 707132 h 838993"/>
              <a:gd name="connsiteX78" fmla="*/ 145521 w 334814"/>
              <a:gd name="connsiteY78" fmla="*/ 700319 h 838993"/>
              <a:gd name="connsiteX79" fmla="*/ 138708 w 334814"/>
              <a:gd name="connsiteY79" fmla="*/ 690166 h 838993"/>
              <a:gd name="connsiteX80" fmla="*/ 136327 w 334814"/>
              <a:gd name="connsiteY80" fmla="*/ 678160 h 838993"/>
              <a:gd name="connsiteX81" fmla="*/ 138708 w 334814"/>
              <a:gd name="connsiteY81" fmla="*/ 666155 h 838993"/>
              <a:gd name="connsiteX82" fmla="*/ 145521 w 334814"/>
              <a:gd name="connsiteY82" fmla="*/ 655968 h 838993"/>
              <a:gd name="connsiteX83" fmla="*/ 155675 w 334814"/>
              <a:gd name="connsiteY83" fmla="*/ 649155 h 838993"/>
              <a:gd name="connsiteX84" fmla="*/ 167680 w 334814"/>
              <a:gd name="connsiteY84" fmla="*/ 646774 h 838993"/>
              <a:gd name="connsiteX85" fmla="*/ 31386 w 334814"/>
              <a:gd name="connsiteY85" fmla="*/ 646774 h 838993"/>
              <a:gd name="connsiteX86" fmla="*/ 43392 w 334814"/>
              <a:gd name="connsiteY86" fmla="*/ 649155 h 838993"/>
              <a:gd name="connsiteX87" fmla="*/ 53545 w 334814"/>
              <a:gd name="connsiteY87" fmla="*/ 655968 h 838993"/>
              <a:gd name="connsiteX88" fmla="*/ 60358 w 334814"/>
              <a:gd name="connsiteY88" fmla="*/ 666155 h 838993"/>
              <a:gd name="connsiteX89" fmla="*/ 62739 w 334814"/>
              <a:gd name="connsiteY89" fmla="*/ 678160 h 838993"/>
              <a:gd name="connsiteX90" fmla="*/ 60358 w 334814"/>
              <a:gd name="connsiteY90" fmla="*/ 690166 h 838993"/>
              <a:gd name="connsiteX91" fmla="*/ 53545 w 334814"/>
              <a:gd name="connsiteY91" fmla="*/ 700319 h 838993"/>
              <a:gd name="connsiteX92" fmla="*/ 43392 w 334814"/>
              <a:gd name="connsiteY92" fmla="*/ 707132 h 838993"/>
              <a:gd name="connsiteX93" fmla="*/ 31386 w 334814"/>
              <a:gd name="connsiteY93" fmla="*/ 709513 h 838993"/>
              <a:gd name="connsiteX94" fmla="*/ 19381 w 334814"/>
              <a:gd name="connsiteY94" fmla="*/ 707132 h 838993"/>
              <a:gd name="connsiteX95" fmla="*/ 9194 w 334814"/>
              <a:gd name="connsiteY95" fmla="*/ 700319 h 838993"/>
              <a:gd name="connsiteX96" fmla="*/ 2381 w 334814"/>
              <a:gd name="connsiteY96" fmla="*/ 690166 h 838993"/>
              <a:gd name="connsiteX97" fmla="*/ 0 w 334814"/>
              <a:gd name="connsiteY97" fmla="*/ 678160 h 838993"/>
              <a:gd name="connsiteX98" fmla="*/ 2381 w 334814"/>
              <a:gd name="connsiteY98" fmla="*/ 666155 h 838993"/>
              <a:gd name="connsiteX99" fmla="*/ 9194 w 334814"/>
              <a:gd name="connsiteY99" fmla="*/ 655968 h 838993"/>
              <a:gd name="connsiteX100" fmla="*/ 19381 w 334814"/>
              <a:gd name="connsiteY100" fmla="*/ 649155 h 838993"/>
              <a:gd name="connsiteX101" fmla="*/ 31386 w 334814"/>
              <a:gd name="connsiteY101" fmla="*/ 646774 h 838993"/>
              <a:gd name="connsiteX102" fmla="*/ 303444 w 334814"/>
              <a:gd name="connsiteY102" fmla="*/ 517888 h 838993"/>
              <a:gd name="connsiteX103" fmla="*/ 315450 w 334814"/>
              <a:gd name="connsiteY103" fmla="*/ 520269 h 838993"/>
              <a:gd name="connsiteX104" fmla="*/ 325603 w 334814"/>
              <a:gd name="connsiteY104" fmla="*/ 527049 h 838993"/>
              <a:gd name="connsiteX105" fmla="*/ 332416 w 334814"/>
              <a:gd name="connsiteY105" fmla="*/ 537236 h 838993"/>
              <a:gd name="connsiteX106" fmla="*/ 334797 w 334814"/>
              <a:gd name="connsiteY106" fmla="*/ 549241 h 838993"/>
              <a:gd name="connsiteX107" fmla="*/ 332416 w 334814"/>
              <a:gd name="connsiteY107" fmla="*/ 561247 h 838993"/>
              <a:gd name="connsiteX108" fmla="*/ 325603 w 334814"/>
              <a:gd name="connsiteY108" fmla="*/ 571433 h 838993"/>
              <a:gd name="connsiteX109" fmla="*/ 315450 w 334814"/>
              <a:gd name="connsiteY109" fmla="*/ 578213 h 838993"/>
              <a:gd name="connsiteX110" fmla="*/ 303444 w 334814"/>
              <a:gd name="connsiteY110" fmla="*/ 580627 h 838993"/>
              <a:gd name="connsiteX111" fmla="*/ 291439 w 334814"/>
              <a:gd name="connsiteY111" fmla="*/ 578213 h 838993"/>
              <a:gd name="connsiteX112" fmla="*/ 281252 w 334814"/>
              <a:gd name="connsiteY112" fmla="*/ 571433 h 838993"/>
              <a:gd name="connsiteX113" fmla="*/ 274439 w 334814"/>
              <a:gd name="connsiteY113" fmla="*/ 561247 h 838993"/>
              <a:gd name="connsiteX114" fmla="*/ 272058 w 334814"/>
              <a:gd name="connsiteY114" fmla="*/ 549241 h 838993"/>
              <a:gd name="connsiteX115" fmla="*/ 274439 w 334814"/>
              <a:gd name="connsiteY115" fmla="*/ 537236 h 838993"/>
              <a:gd name="connsiteX116" fmla="*/ 281252 w 334814"/>
              <a:gd name="connsiteY116" fmla="*/ 527049 h 838993"/>
              <a:gd name="connsiteX117" fmla="*/ 291439 w 334814"/>
              <a:gd name="connsiteY117" fmla="*/ 520269 h 838993"/>
              <a:gd name="connsiteX118" fmla="*/ 303444 w 334814"/>
              <a:gd name="connsiteY118" fmla="*/ 517888 h 838993"/>
              <a:gd name="connsiteX119" fmla="*/ 167680 w 334814"/>
              <a:gd name="connsiteY119" fmla="*/ 517888 h 838993"/>
              <a:gd name="connsiteX120" fmla="*/ 179686 w 334814"/>
              <a:gd name="connsiteY120" fmla="*/ 520269 h 838993"/>
              <a:gd name="connsiteX121" fmla="*/ 189872 w 334814"/>
              <a:gd name="connsiteY121" fmla="*/ 527049 h 838993"/>
              <a:gd name="connsiteX122" fmla="*/ 196652 w 334814"/>
              <a:gd name="connsiteY122" fmla="*/ 537236 h 838993"/>
              <a:gd name="connsiteX123" fmla="*/ 199066 w 334814"/>
              <a:gd name="connsiteY123" fmla="*/ 549241 h 838993"/>
              <a:gd name="connsiteX124" fmla="*/ 196652 w 334814"/>
              <a:gd name="connsiteY124" fmla="*/ 561247 h 838993"/>
              <a:gd name="connsiteX125" fmla="*/ 189872 w 334814"/>
              <a:gd name="connsiteY125" fmla="*/ 571433 h 838993"/>
              <a:gd name="connsiteX126" fmla="*/ 179686 w 334814"/>
              <a:gd name="connsiteY126" fmla="*/ 578213 h 838993"/>
              <a:gd name="connsiteX127" fmla="*/ 167680 w 334814"/>
              <a:gd name="connsiteY127" fmla="*/ 580627 h 838993"/>
              <a:gd name="connsiteX128" fmla="*/ 155675 w 334814"/>
              <a:gd name="connsiteY128" fmla="*/ 578213 h 838993"/>
              <a:gd name="connsiteX129" fmla="*/ 145521 w 334814"/>
              <a:gd name="connsiteY129" fmla="*/ 571433 h 838993"/>
              <a:gd name="connsiteX130" fmla="*/ 138708 w 334814"/>
              <a:gd name="connsiteY130" fmla="*/ 561247 h 838993"/>
              <a:gd name="connsiteX131" fmla="*/ 136327 w 334814"/>
              <a:gd name="connsiteY131" fmla="*/ 549241 h 838993"/>
              <a:gd name="connsiteX132" fmla="*/ 138708 w 334814"/>
              <a:gd name="connsiteY132" fmla="*/ 537236 h 838993"/>
              <a:gd name="connsiteX133" fmla="*/ 145521 w 334814"/>
              <a:gd name="connsiteY133" fmla="*/ 527049 h 838993"/>
              <a:gd name="connsiteX134" fmla="*/ 155675 w 334814"/>
              <a:gd name="connsiteY134" fmla="*/ 520269 h 838993"/>
              <a:gd name="connsiteX135" fmla="*/ 167680 w 334814"/>
              <a:gd name="connsiteY135" fmla="*/ 517888 h 838993"/>
              <a:gd name="connsiteX136" fmla="*/ 31386 w 334814"/>
              <a:gd name="connsiteY136" fmla="*/ 517888 h 838993"/>
              <a:gd name="connsiteX137" fmla="*/ 43392 w 334814"/>
              <a:gd name="connsiteY137" fmla="*/ 520269 h 838993"/>
              <a:gd name="connsiteX138" fmla="*/ 53545 w 334814"/>
              <a:gd name="connsiteY138" fmla="*/ 527049 h 838993"/>
              <a:gd name="connsiteX139" fmla="*/ 60358 w 334814"/>
              <a:gd name="connsiteY139" fmla="*/ 537236 h 838993"/>
              <a:gd name="connsiteX140" fmla="*/ 62739 w 334814"/>
              <a:gd name="connsiteY140" fmla="*/ 549241 h 838993"/>
              <a:gd name="connsiteX141" fmla="*/ 60358 w 334814"/>
              <a:gd name="connsiteY141" fmla="*/ 561247 h 838993"/>
              <a:gd name="connsiteX142" fmla="*/ 53545 w 334814"/>
              <a:gd name="connsiteY142" fmla="*/ 571433 h 838993"/>
              <a:gd name="connsiteX143" fmla="*/ 43392 w 334814"/>
              <a:gd name="connsiteY143" fmla="*/ 578213 h 838993"/>
              <a:gd name="connsiteX144" fmla="*/ 31386 w 334814"/>
              <a:gd name="connsiteY144" fmla="*/ 580627 h 838993"/>
              <a:gd name="connsiteX145" fmla="*/ 19381 w 334814"/>
              <a:gd name="connsiteY145" fmla="*/ 578213 h 838993"/>
              <a:gd name="connsiteX146" fmla="*/ 9194 w 334814"/>
              <a:gd name="connsiteY146" fmla="*/ 571433 h 838993"/>
              <a:gd name="connsiteX147" fmla="*/ 2381 w 334814"/>
              <a:gd name="connsiteY147" fmla="*/ 561247 h 838993"/>
              <a:gd name="connsiteX148" fmla="*/ 0 w 334814"/>
              <a:gd name="connsiteY148" fmla="*/ 549241 h 838993"/>
              <a:gd name="connsiteX149" fmla="*/ 2381 w 334814"/>
              <a:gd name="connsiteY149" fmla="*/ 537236 h 838993"/>
              <a:gd name="connsiteX150" fmla="*/ 9194 w 334814"/>
              <a:gd name="connsiteY150" fmla="*/ 527049 h 838993"/>
              <a:gd name="connsiteX151" fmla="*/ 19381 w 334814"/>
              <a:gd name="connsiteY151" fmla="*/ 520269 h 838993"/>
              <a:gd name="connsiteX152" fmla="*/ 31386 w 334814"/>
              <a:gd name="connsiteY152" fmla="*/ 517888 h 838993"/>
              <a:gd name="connsiteX153" fmla="*/ 303444 w 334814"/>
              <a:gd name="connsiteY153" fmla="*/ 388408 h 838993"/>
              <a:gd name="connsiteX154" fmla="*/ 315450 w 334814"/>
              <a:gd name="connsiteY154" fmla="*/ 390789 h 838993"/>
              <a:gd name="connsiteX155" fmla="*/ 325603 w 334814"/>
              <a:gd name="connsiteY155" fmla="*/ 397602 h 838993"/>
              <a:gd name="connsiteX156" fmla="*/ 332416 w 334814"/>
              <a:gd name="connsiteY156" fmla="*/ 407756 h 838993"/>
              <a:gd name="connsiteX157" fmla="*/ 334797 w 334814"/>
              <a:gd name="connsiteY157" fmla="*/ 419761 h 838993"/>
              <a:gd name="connsiteX158" fmla="*/ 332416 w 334814"/>
              <a:gd name="connsiteY158" fmla="*/ 431767 h 838993"/>
              <a:gd name="connsiteX159" fmla="*/ 325603 w 334814"/>
              <a:gd name="connsiteY159" fmla="*/ 441953 h 838993"/>
              <a:gd name="connsiteX160" fmla="*/ 315450 w 334814"/>
              <a:gd name="connsiteY160" fmla="*/ 448766 h 838993"/>
              <a:gd name="connsiteX161" fmla="*/ 303444 w 334814"/>
              <a:gd name="connsiteY161" fmla="*/ 451147 h 838993"/>
              <a:gd name="connsiteX162" fmla="*/ 291439 w 334814"/>
              <a:gd name="connsiteY162" fmla="*/ 448766 h 838993"/>
              <a:gd name="connsiteX163" fmla="*/ 281252 w 334814"/>
              <a:gd name="connsiteY163" fmla="*/ 441953 h 838993"/>
              <a:gd name="connsiteX164" fmla="*/ 274439 w 334814"/>
              <a:gd name="connsiteY164" fmla="*/ 431767 h 838993"/>
              <a:gd name="connsiteX165" fmla="*/ 272058 w 334814"/>
              <a:gd name="connsiteY165" fmla="*/ 419761 h 838993"/>
              <a:gd name="connsiteX166" fmla="*/ 274439 w 334814"/>
              <a:gd name="connsiteY166" fmla="*/ 407756 h 838993"/>
              <a:gd name="connsiteX167" fmla="*/ 281252 w 334814"/>
              <a:gd name="connsiteY167" fmla="*/ 397602 h 838993"/>
              <a:gd name="connsiteX168" fmla="*/ 291439 w 334814"/>
              <a:gd name="connsiteY168" fmla="*/ 390789 h 838993"/>
              <a:gd name="connsiteX169" fmla="*/ 303444 w 334814"/>
              <a:gd name="connsiteY169" fmla="*/ 388408 h 838993"/>
              <a:gd name="connsiteX170" fmla="*/ 167680 w 334814"/>
              <a:gd name="connsiteY170" fmla="*/ 388408 h 838993"/>
              <a:gd name="connsiteX171" fmla="*/ 179686 w 334814"/>
              <a:gd name="connsiteY171" fmla="*/ 390789 h 838993"/>
              <a:gd name="connsiteX172" fmla="*/ 189872 w 334814"/>
              <a:gd name="connsiteY172" fmla="*/ 397602 h 838993"/>
              <a:gd name="connsiteX173" fmla="*/ 196652 w 334814"/>
              <a:gd name="connsiteY173" fmla="*/ 407756 h 838993"/>
              <a:gd name="connsiteX174" fmla="*/ 199066 w 334814"/>
              <a:gd name="connsiteY174" fmla="*/ 419761 h 838993"/>
              <a:gd name="connsiteX175" fmla="*/ 196652 w 334814"/>
              <a:gd name="connsiteY175" fmla="*/ 431767 h 838993"/>
              <a:gd name="connsiteX176" fmla="*/ 189872 w 334814"/>
              <a:gd name="connsiteY176" fmla="*/ 441953 h 838993"/>
              <a:gd name="connsiteX177" fmla="*/ 179686 w 334814"/>
              <a:gd name="connsiteY177" fmla="*/ 448766 h 838993"/>
              <a:gd name="connsiteX178" fmla="*/ 167680 w 334814"/>
              <a:gd name="connsiteY178" fmla="*/ 451147 h 838993"/>
              <a:gd name="connsiteX179" fmla="*/ 155675 w 334814"/>
              <a:gd name="connsiteY179" fmla="*/ 448766 h 838993"/>
              <a:gd name="connsiteX180" fmla="*/ 145521 w 334814"/>
              <a:gd name="connsiteY180" fmla="*/ 441953 h 838993"/>
              <a:gd name="connsiteX181" fmla="*/ 138708 w 334814"/>
              <a:gd name="connsiteY181" fmla="*/ 431767 h 838993"/>
              <a:gd name="connsiteX182" fmla="*/ 136327 w 334814"/>
              <a:gd name="connsiteY182" fmla="*/ 419761 h 838993"/>
              <a:gd name="connsiteX183" fmla="*/ 138708 w 334814"/>
              <a:gd name="connsiteY183" fmla="*/ 407756 h 838993"/>
              <a:gd name="connsiteX184" fmla="*/ 145521 w 334814"/>
              <a:gd name="connsiteY184" fmla="*/ 397602 h 838993"/>
              <a:gd name="connsiteX185" fmla="*/ 155675 w 334814"/>
              <a:gd name="connsiteY185" fmla="*/ 390789 h 838993"/>
              <a:gd name="connsiteX186" fmla="*/ 167680 w 334814"/>
              <a:gd name="connsiteY186" fmla="*/ 388408 h 838993"/>
              <a:gd name="connsiteX187" fmla="*/ 31386 w 334814"/>
              <a:gd name="connsiteY187" fmla="*/ 388408 h 838993"/>
              <a:gd name="connsiteX188" fmla="*/ 43392 w 334814"/>
              <a:gd name="connsiteY188" fmla="*/ 390789 h 838993"/>
              <a:gd name="connsiteX189" fmla="*/ 53545 w 334814"/>
              <a:gd name="connsiteY189" fmla="*/ 397602 h 838993"/>
              <a:gd name="connsiteX190" fmla="*/ 60358 w 334814"/>
              <a:gd name="connsiteY190" fmla="*/ 407756 h 838993"/>
              <a:gd name="connsiteX191" fmla="*/ 62739 w 334814"/>
              <a:gd name="connsiteY191" fmla="*/ 419761 h 838993"/>
              <a:gd name="connsiteX192" fmla="*/ 60358 w 334814"/>
              <a:gd name="connsiteY192" fmla="*/ 431767 h 838993"/>
              <a:gd name="connsiteX193" fmla="*/ 53545 w 334814"/>
              <a:gd name="connsiteY193" fmla="*/ 441953 h 838993"/>
              <a:gd name="connsiteX194" fmla="*/ 43392 w 334814"/>
              <a:gd name="connsiteY194" fmla="*/ 448766 h 838993"/>
              <a:gd name="connsiteX195" fmla="*/ 31386 w 334814"/>
              <a:gd name="connsiteY195" fmla="*/ 451147 h 838993"/>
              <a:gd name="connsiteX196" fmla="*/ 19381 w 334814"/>
              <a:gd name="connsiteY196" fmla="*/ 448766 h 838993"/>
              <a:gd name="connsiteX197" fmla="*/ 9194 w 334814"/>
              <a:gd name="connsiteY197" fmla="*/ 441953 h 838993"/>
              <a:gd name="connsiteX198" fmla="*/ 2381 w 334814"/>
              <a:gd name="connsiteY198" fmla="*/ 431767 h 838993"/>
              <a:gd name="connsiteX199" fmla="*/ 0 w 334814"/>
              <a:gd name="connsiteY199" fmla="*/ 419761 h 838993"/>
              <a:gd name="connsiteX200" fmla="*/ 2381 w 334814"/>
              <a:gd name="connsiteY200" fmla="*/ 407756 h 838993"/>
              <a:gd name="connsiteX201" fmla="*/ 9194 w 334814"/>
              <a:gd name="connsiteY201" fmla="*/ 397602 h 838993"/>
              <a:gd name="connsiteX202" fmla="*/ 19381 w 334814"/>
              <a:gd name="connsiteY202" fmla="*/ 390789 h 838993"/>
              <a:gd name="connsiteX203" fmla="*/ 31386 w 334814"/>
              <a:gd name="connsiteY203" fmla="*/ 388408 h 838993"/>
              <a:gd name="connsiteX204" fmla="*/ 164406 w 334814"/>
              <a:gd name="connsiteY204" fmla="*/ 259358 h 838993"/>
              <a:gd name="connsiteX205" fmla="*/ 176576 w 334814"/>
              <a:gd name="connsiteY205" fmla="*/ 260548 h 838993"/>
              <a:gd name="connsiteX206" fmla="*/ 187391 w 334814"/>
              <a:gd name="connsiteY206" fmla="*/ 266303 h 838993"/>
              <a:gd name="connsiteX207" fmla="*/ 195163 w 334814"/>
              <a:gd name="connsiteY207" fmla="*/ 275762 h 838993"/>
              <a:gd name="connsiteX208" fmla="*/ 198702 w 334814"/>
              <a:gd name="connsiteY208" fmla="*/ 287470 h 838993"/>
              <a:gd name="connsiteX209" fmla="*/ 197512 w 334814"/>
              <a:gd name="connsiteY209" fmla="*/ 299640 h 838993"/>
              <a:gd name="connsiteX210" fmla="*/ 191757 w 334814"/>
              <a:gd name="connsiteY210" fmla="*/ 310455 h 838993"/>
              <a:gd name="connsiteX211" fmla="*/ 182298 w 334814"/>
              <a:gd name="connsiteY211" fmla="*/ 318227 h 838993"/>
              <a:gd name="connsiteX212" fmla="*/ 170590 w 334814"/>
              <a:gd name="connsiteY212" fmla="*/ 321766 h 838993"/>
              <a:gd name="connsiteX213" fmla="*/ 158419 w 334814"/>
              <a:gd name="connsiteY213" fmla="*/ 320576 h 838993"/>
              <a:gd name="connsiteX214" fmla="*/ 147605 w 334814"/>
              <a:gd name="connsiteY214" fmla="*/ 314821 h 838993"/>
              <a:gd name="connsiteX215" fmla="*/ 139832 w 334814"/>
              <a:gd name="connsiteY215" fmla="*/ 305362 h 838993"/>
              <a:gd name="connsiteX216" fmla="*/ 136294 w 334814"/>
              <a:gd name="connsiteY216" fmla="*/ 293654 h 838993"/>
              <a:gd name="connsiteX217" fmla="*/ 137484 w 334814"/>
              <a:gd name="connsiteY217" fmla="*/ 281483 h 838993"/>
              <a:gd name="connsiteX218" fmla="*/ 143239 w 334814"/>
              <a:gd name="connsiteY218" fmla="*/ 270669 h 838993"/>
              <a:gd name="connsiteX219" fmla="*/ 152698 w 334814"/>
              <a:gd name="connsiteY219" fmla="*/ 262896 h 838993"/>
              <a:gd name="connsiteX220" fmla="*/ 164406 w 334814"/>
              <a:gd name="connsiteY220" fmla="*/ 259358 h 838993"/>
              <a:gd name="connsiteX221" fmla="*/ 305660 w 334814"/>
              <a:gd name="connsiteY221" fmla="*/ 258994 h 838993"/>
              <a:gd name="connsiteX222" fmla="*/ 317467 w 334814"/>
              <a:gd name="connsiteY222" fmla="*/ 262235 h 838993"/>
              <a:gd name="connsiteX223" fmla="*/ 327157 w 334814"/>
              <a:gd name="connsiteY223" fmla="*/ 269742 h 838993"/>
              <a:gd name="connsiteX224" fmla="*/ 333209 w 334814"/>
              <a:gd name="connsiteY224" fmla="*/ 280359 h 838993"/>
              <a:gd name="connsiteX225" fmla="*/ 334731 w 334814"/>
              <a:gd name="connsiteY225" fmla="*/ 292530 h 838993"/>
              <a:gd name="connsiteX226" fmla="*/ 331523 w 334814"/>
              <a:gd name="connsiteY226" fmla="*/ 304337 h 838993"/>
              <a:gd name="connsiteX227" fmla="*/ 324015 w 334814"/>
              <a:gd name="connsiteY227" fmla="*/ 313994 h 838993"/>
              <a:gd name="connsiteX228" fmla="*/ 313366 w 334814"/>
              <a:gd name="connsiteY228" fmla="*/ 320046 h 838993"/>
              <a:gd name="connsiteX229" fmla="*/ 301228 w 334814"/>
              <a:gd name="connsiteY229" fmla="*/ 321568 h 838993"/>
              <a:gd name="connsiteX230" fmla="*/ 289421 w 334814"/>
              <a:gd name="connsiteY230" fmla="*/ 318360 h 838993"/>
              <a:gd name="connsiteX231" fmla="*/ 279764 w 334814"/>
              <a:gd name="connsiteY231" fmla="*/ 310852 h 838993"/>
              <a:gd name="connsiteX232" fmla="*/ 273678 w 334814"/>
              <a:gd name="connsiteY232" fmla="*/ 300203 h 838993"/>
              <a:gd name="connsiteX233" fmla="*/ 272157 w 334814"/>
              <a:gd name="connsiteY233" fmla="*/ 288065 h 838993"/>
              <a:gd name="connsiteX234" fmla="*/ 275398 w 334814"/>
              <a:gd name="connsiteY234" fmla="*/ 276258 h 838993"/>
              <a:gd name="connsiteX235" fmla="*/ 282905 w 334814"/>
              <a:gd name="connsiteY235" fmla="*/ 266601 h 838993"/>
              <a:gd name="connsiteX236" fmla="*/ 293522 w 334814"/>
              <a:gd name="connsiteY236" fmla="*/ 260515 h 838993"/>
              <a:gd name="connsiteX237" fmla="*/ 305660 w 334814"/>
              <a:gd name="connsiteY237" fmla="*/ 258994 h 838993"/>
              <a:gd name="connsiteX238" fmla="*/ 33602 w 334814"/>
              <a:gd name="connsiteY238" fmla="*/ 258994 h 838993"/>
              <a:gd name="connsiteX239" fmla="*/ 45409 w 334814"/>
              <a:gd name="connsiteY239" fmla="*/ 262235 h 838993"/>
              <a:gd name="connsiteX240" fmla="*/ 55100 w 334814"/>
              <a:gd name="connsiteY240" fmla="*/ 269742 h 838993"/>
              <a:gd name="connsiteX241" fmla="*/ 61152 w 334814"/>
              <a:gd name="connsiteY241" fmla="*/ 280359 h 838993"/>
              <a:gd name="connsiteX242" fmla="*/ 62673 w 334814"/>
              <a:gd name="connsiteY242" fmla="*/ 292530 h 838993"/>
              <a:gd name="connsiteX243" fmla="*/ 59432 w 334814"/>
              <a:gd name="connsiteY243" fmla="*/ 304337 h 838993"/>
              <a:gd name="connsiteX244" fmla="*/ 51925 w 334814"/>
              <a:gd name="connsiteY244" fmla="*/ 313994 h 838993"/>
              <a:gd name="connsiteX245" fmla="*/ 41308 w 334814"/>
              <a:gd name="connsiteY245" fmla="*/ 320046 h 838993"/>
              <a:gd name="connsiteX246" fmla="*/ 29171 w 334814"/>
              <a:gd name="connsiteY246" fmla="*/ 321601 h 838993"/>
              <a:gd name="connsiteX247" fmla="*/ 17364 w 334814"/>
              <a:gd name="connsiteY247" fmla="*/ 318359 h 838993"/>
              <a:gd name="connsiteX248" fmla="*/ 7673 w 334814"/>
              <a:gd name="connsiteY248" fmla="*/ 310852 h 838993"/>
              <a:gd name="connsiteX249" fmla="*/ 1621 w 334814"/>
              <a:gd name="connsiteY249" fmla="*/ 300202 h 838993"/>
              <a:gd name="connsiteX250" fmla="*/ 99 w 334814"/>
              <a:gd name="connsiteY250" fmla="*/ 288065 h 838993"/>
              <a:gd name="connsiteX251" fmla="*/ 3341 w 334814"/>
              <a:gd name="connsiteY251" fmla="*/ 276258 h 838993"/>
              <a:gd name="connsiteX252" fmla="*/ 10815 w 334814"/>
              <a:gd name="connsiteY252" fmla="*/ 266600 h 838993"/>
              <a:gd name="connsiteX253" fmla="*/ 21465 w 334814"/>
              <a:gd name="connsiteY253" fmla="*/ 260548 h 838993"/>
              <a:gd name="connsiteX254" fmla="*/ 33602 w 334814"/>
              <a:gd name="connsiteY254" fmla="*/ 258994 h 838993"/>
              <a:gd name="connsiteX255" fmla="*/ 303444 w 334814"/>
              <a:gd name="connsiteY255" fmla="*/ 129447 h 838993"/>
              <a:gd name="connsiteX256" fmla="*/ 334797 w 334814"/>
              <a:gd name="connsiteY256" fmla="*/ 160833 h 838993"/>
              <a:gd name="connsiteX257" fmla="*/ 303444 w 334814"/>
              <a:gd name="connsiteY257" fmla="*/ 192186 h 838993"/>
              <a:gd name="connsiteX258" fmla="*/ 272058 w 334814"/>
              <a:gd name="connsiteY258" fmla="*/ 160833 h 838993"/>
              <a:gd name="connsiteX259" fmla="*/ 303444 w 334814"/>
              <a:gd name="connsiteY259" fmla="*/ 129447 h 838993"/>
              <a:gd name="connsiteX260" fmla="*/ 167680 w 334814"/>
              <a:gd name="connsiteY260" fmla="*/ 129447 h 838993"/>
              <a:gd name="connsiteX261" fmla="*/ 199066 w 334814"/>
              <a:gd name="connsiteY261" fmla="*/ 160833 h 838993"/>
              <a:gd name="connsiteX262" fmla="*/ 167680 w 334814"/>
              <a:gd name="connsiteY262" fmla="*/ 192186 h 838993"/>
              <a:gd name="connsiteX263" fmla="*/ 136327 w 334814"/>
              <a:gd name="connsiteY263" fmla="*/ 160833 h 838993"/>
              <a:gd name="connsiteX264" fmla="*/ 167680 w 334814"/>
              <a:gd name="connsiteY264" fmla="*/ 129447 h 838993"/>
              <a:gd name="connsiteX265" fmla="*/ 31386 w 334814"/>
              <a:gd name="connsiteY265" fmla="*/ 129447 h 838993"/>
              <a:gd name="connsiteX266" fmla="*/ 62739 w 334814"/>
              <a:gd name="connsiteY266" fmla="*/ 160833 h 838993"/>
              <a:gd name="connsiteX267" fmla="*/ 31386 w 334814"/>
              <a:gd name="connsiteY267" fmla="*/ 192186 h 838993"/>
              <a:gd name="connsiteX268" fmla="*/ 0 w 334814"/>
              <a:gd name="connsiteY268" fmla="*/ 160833 h 838993"/>
              <a:gd name="connsiteX269" fmla="*/ 31386 w 334814"/>
              <a:gd name="connsiteY269" fmla="*/ 129447 h 838993"/>
              <a:gd name="connsiteX270" fmla="*/ 303444 w 334814"/>
              <a:gd name="connsiteY270" fmla="*/ 0 h 838993"/>
              <a:gd name="connsiteX271" fmla="*/ 334797 w 334814"/>
              <a:gd name="connsiteY271" fmla="*/ 31353 h 838993"/>
              <a:gd name="connsiteX272" fmla="*/ 303444 w 334814"/>
              <a:gd name="connsiteY272" fmla="*/ 62739 h 838993"/>
              <a:gd name="connsiteX273" fmla="*/ 272058 w 334814"/>
              <a:gd name="connsiteY273" fmla="*/ 31353 h 838993"/>
              <a:gd name="connsiteX274" fmla="*/ 303444 w 334814"/>
              <a:gd name="connsiteY274" fmla="*/ 0 h 838993"/>
              <a:gd name="connsiteX275" fmla="*/ 167680 w 334814"/>
              <a:gd name="connsiteY275" fmla="*/ 0 h 838993"/>
              <a:gd name="connsiteX276" fmla="*/ 199066 w 334814"/>
              <a:gd name="connsiteY276" fmla="*/ 31353 h 838993"/>
              <a:gd name="connsiteX277" fmla="*/ 167680 w 334814"/>
              <a:gd name="connsiteY277" fmla="*/ 62739 h 838993"/>
              <a:gd name="connsiteX278" fmla="*/ 136327 w 334814"/>
              <a:gd name="connsiteY278" fmla="*/ 31353 h 838993"/>
              <a:gd name="connsiteX279" fmla="*/ 167680 w 334814"/>
              <a:gd name="connsiteY279" fmla="*/ 0 h 838993"/>
              <a:gd name="connsiteX280" fmla="*/ 31386 w 334814"/>
              <a:gd name="connsiteY280" fmla="*/ 0 h 838993"/>
              <a:gd name="connsiteX281" fmla="*/ 62739 w 334814"/>
              <a:gd name="connsiteY281" fmla="*/ 31353 h 838993"/>
              <a:gd name="connsiteX282" fmla="*/ 31386 w 334814"/>
              <a:gd name="connsiteY282" fmla="*/ 62739 h 838993"/>
              <a:gd name="connsiteX283" fmla="*/ 0 w 334814"/>
              <a:gd name="connsiteY283" fmla="*/ 31353 h 838993"/>
              <a:gd name="connsiteX284" fmla="*/ 31386 w 334814"/>
              <a:gd name="connsiteY284" fmla="*/ 0 h 838993"/>
            </a:gdLst>
            <a:rect l="l" t="t" r="r" b="b"/>
            <a:pathLst>
              <a:path w="334814" h="838993">
                <a:moveTo>
                  <a:pt x="303444" y="776254"/>
                </a:moveTo>
                <a:cubicBezTo>
                  <a:pt x="307578" y="776254"/>
                  <a:pt x="311580" y="777048"/>
                  <a:pt x="315450" y="778635"/>
                </a:cubicBezTo>
                <a:cubicBezTo>
                  <a:pt x="319286" y="780223"/>
                  <a:pt x="322660" y="782505"/>
                  <a:pt x="325603" y="785448"/>
                </a:cubicBezTo>
                <a:cubicBezTo>
                  <a:pt x="328547" y="788392"/>
                  <a:pt x="330829" y="791765"/>
                  <a:pt x="332416" y="795602"/>
                </a:cubicBezTo>
                <a:cubicBezTo>
                  <a:pt x="334004" y="799471"/>
                  <a:pt x="334797" y="803473"/>
                  <a:pt x="334797" y="807607"/>
                </a:cubicBezTo>
                <a:cubicBezTo>
                  <a:pt x="334797" y="811774"/>
                  <a:pt x="334004" y="815776"/>
                  <a:pt x="332416" y="819613"/>
                </a:cubicBezTo>
                <a:cubicBezTo>
                  <a:pt x="330829" y="823449"/>
                  <a:pt x="328547" y="826856"/>
                  <a:pt x="325603" y="829799"/>
                </a:cubicBezTo>
                <a:cubicBezTo>
                  <a:pt x="322660" y="832743"/>
                  <a:pt x="319286" y="834992"/>
                  <a:pt x="315450" y="836612"/>
                </a:cubicBezTo>
                <a:cubicBezTo>
                  <a:pt x="311580" y="838200"/>
                  <a:pt x="307578" y="838993"/>
                  <a:pt x="303444" y="838993"/>
                </a:cubicBezTo>
                <a:cubicBezTo>
                  <a:pt x="299277" y="838993"/>
                  <a:pt x="295275" y="838200"/>
                  <a:pt x="291439" y="836612"/>
                </a:cubicBezTo>
                <a:cubicBezTo>
                  <a:pt x="287569" y="834992"/>
                  <a:pt x="284196" y="832743"/>
                  <a:pt x="281252" y="829799"/>
                </a:cubicBezTo>
                <a:cubicBezTo>
                  <a:pt x="278309" y="826856"/>
                  <a:pt x="276027" y="823449"/>
                  <a:pt x="274439" y="819613"/>
                </a:cubicBezTo>
                <a:cubicBezTo>
                  <a:pt x="272852" y="815776"/>
                  <a:pt x="272058" y="811774"/>
                  <a:pt x="272058" y="807607"/>
                </a:cubicBezTo>
                <a:cubicBezTo>
                  <a:pt x="272058" y="803473"/>
                  <a:pt x="272852" y="799471"/>
                  <a:pt x="274439" y="795602"/>
                </a:cubicBezTo>
                <a:cubicBezTo>
                  <a:pt x="276027" y="791765"/>
                  <a:pt x="278309" y="788392"/>
                  <a:pt x="281252" y="785448"/>
                </a:cubicBezTo>
                <a:cubicBezTo>
                  <a:pt x="284196" y="782505"/>
                  <a:pt x="287569" y="780223"/>
                  <a:pt x="291439" y="778635"/>
                </a:cubicBezTo>
                <a:cubicBezTo>
                  <a:pt x="295275" y="777048"/>
                  <a:pt x="299277" y="776254"/>
                  <a:pt x="303444" y="776254"/>
                </a:cubicBezTo>
                <a:close/>
                <a:moveTo>
                  <a:pt x="167680" y="776254"/>
                </a:moveTo>
                <a:cubicBezTo>
                  <a:pt x="171847" y="776254"/>
                  <a:pt x="175849" y="777048"/>
                  <a:pt x="179686" y="778635"/>
                </a:cubicBezTo>
                <a:cubicBezTo>
                  <a:pt x="183522" y="780223"/>
                  <a:pt x="186929" y="782505"/>
                  <a:pt x="189872" y="785448"/>
                </a:cubicBezTo>
                <a:cubicBezTo>
                  <a:pt x="192816" y="788392"/>
                  <a:pt x="195065" y="791765"/>
                  <a:pt x="196652" y="795602"/>
                </a:cubicBezTo>
                <a:cubicBezTo>
                  <a:pt x="198273" y="799471"/>
                  <a:pt x="199066" y="803473"/>
                  <a:pt x="199066" y="807607"/>
                </a:cubicBezTo>
                <a:cubicBezTo>
                  <a:pt x="199066" y="811774"/>
                  <a:pt x="198273" y="815776"/>
                  <a:pt x="196652" y="819613"/>
                </a:cubicBezTo>
                <a:cubicBezTo>
                  <a:pt x="195065" y="823449"/>
                  <a:pt x="192816" y="826856"/>
                  <a:pt x="189872" y="829799"/>
                </a:cubicBezTo>
                <a:cubicBezTo>
                  <a:pt x="186929" y="832743"/>
                  <a:pt x="183522" y="834992"/>
                  <a:pt x="179686" y="836612"/>
                </a:cubicBezTo>
                <a:cubicBezTo>
                  <a:pt x="175849" y="838200"/>
                  <a:pt x="171847" y="838993"/>
                  <a:pt x="167680" y="838993"/>
                </a:cubicBezTo>
                <a:cubicBezTo>
                  <a:pt x="163513" y="838993"/>
                  <a:pt x="159511" y="838200"/>
                  <a:pt x="155675" y="836612"/>
                </a:cubicBezTo>
                <a:cubicBezTo>
                  <a:pt x="151838" y="834992"/>
                  <a:pt x="148432" y="832743"/>
                  <a:pt x="145521" y="829799"/>
                </a:cubicBezTo>
                <a:cubicBezTo>
                  <a:pt x="142578" y="826856"/>
                  <a:pt x="140296" y="823449"/>
                  <a:pt x="138708" y="819613"/>
                </a:cubicBezTo>
                <a:cubicBezTo>
                  <a:pt x="137121" y="815776"/>
                  <a:pt x="136327" y="811774"/>
                  <a:pt x="136327" y="807607"/>
                </a:cubicBezTo>
                <a:cubicBezTo>
                  <a:pt x="136327" y="803473"/>
                  <a:pt x="137121" y="799471"/>
                  <a:pt x="138708" y="795602"/>
                </a:cubicBezTo>
                <a:cubicBezTo>
                  <a:pt x="140296" y="791765"/>
                  <a:pt x="142578" y="788392"/>
                  <a:pt x="145521" y="785448"/>
                </a:cubicBezTo>
                <a:cubicBezTo>
                  <a:pt x="148432" y="782505"/>
                  <a:pt x="151838" y="780223"/>
                  <a:pt x="155675" y="778635"/>
                </a:cubicBezTo>
                <a:cubicBezTo>
                  <a:pt x="159511" y="777048"/>
                  <a:pt x="163513" y="776254"/>
                  <a:pt x="167680" y="776254"/>
                </a:cubicBezTo>
                <a:close/>
                <a:moveTo>
                  <a:pt x="31386" y="776254"/>
                </a:moveTo>
                <a:cubicBezTo>
                  <a:pt x="35520" y="776254"/>
                  <a:pt x="39522" y="777048"/>
                  <a:pt x="43392" y="778635"/>
                </a:cubicBezTo>
                <a:cubicBezTo>
                  <a:pt x="47228" y="780223"/>
                  <a:pt x="50602" y="782505"/>
                  <a:pt x="53545" y="785448"/>
                </a:cubicBezTo>
                <a:cubicBezTo>
                  <a:pt x="56489" y="788392"/>
                  <a:pt x="58771" y="791765"/>
                  <a:pt x="60358" y="795602"/>
                </a:cubicBezTo>
                <a:cubicBezTo>
                  <a:pt x="61946" y="799471"/>
                  <a:pt x="62739" y="803473"/>
                  <a:pt x="62739" y="807607"/>
                </a:cubicBezTo>
                <a:cubicBezTo>
                  <a:pt x="62739" y="811774"/>
                  <a:pt x="61946" y="815776"/>
                  <a:pt x="60358" y="819613"/>
                </a:cubicBezTo>
                <a:cubicBezTo>
                  <a:pt x="58771" y="823449"/>
                  <a:pt x="56489" y="826856"/>
                  <a:pt x="53545" y="829799"/>
                </a:cubicBezTo>
                <a:cubicBezTo>
                  <a:pt x="50602" y="832743"/>
                  <a:pt x="47228" y="834992"/>
                  <a:pt x="43392" y="836612"/>
                </a:cubicBezTo>
                <a:cubicBezTo>
                  <a:pt x="39522" y="838200"/>
                  <a:pt x="35520" y="838993"/>
                  <a:pt x="31386" y="838993"/>
                </a:cubicBezTo>
                <a:cubicBezTo>
                  <a:pt x="27219" y="838993"/>
                  <a:pt x="23217" y="838200"/>
                  <a:pt x="19381" y="836612"/>
                </a:cubicBezTo>
                <a:cubicBezTo>
                  <a:pt x="15511" y="834992"/>
                  <a:pt x="12138" y="832743"/>
                  <a:pt x="9194" y="829799"/>
                </a:cubicBezTo>
                <a:cubicBezTo>
                  <a:pt x="6251" y="826856"/>
                  <a:pt x="3969" y="823449"/>
                  <a:pt x="2381" y="819613"/>
                </a:cubicBezTo>
                <a:cubicBezTo>
                  <a:pt x="794" y="815776"/>
                  <a:pt x="0" y="811774"/>
                  <a:pt x="0" y="807607"/>
                </a:cubicBezTo>
                <a:cubicBezTo>
                  <a:pt x="0" y="803473"/>
                  <a:pt x="794" y="799471"/>
                  <a:pt x="2381" y="795602"/>
                </a:cubicBezTo>
                <a:cubicBezTo>
                  <a:pt x="3969" y="791765"/>
                  <a:pt x="6251" y="788392"/>
                  <a:pt x="9194" y="785448"/>
                </a:cubicBezTo>
                <a:cubicBezTo>
                  <a:pt x="12138" y="782505"/>
                  <a:pt x="15511" y="780223"/>
                  <a:pt x="19381" y="778635"/>
                </a:cubicBezTo>
                <a:cubicBezTo>
                  <a:pt x="23217" y="777048"/>
                  <a:pt x="27219" y="776254"/>
                  <a:pt x="31386" y="776254"/>
                </a:cubicBezTo>
                <a:close/>
                <a:moveTo>
                  <a:pt x="303444" y="646774"/>
                </a:moveTo>
                <a:cubicBezTo>
                  <a:pt x="307578" y="646774"/>
                  <a:pt x="311580" y="647568"/>
                  <a:pt x="315450" y="649155"/>
                </a:cubicBezTo>
                <a:cubicBezTo>
                  <a:pt x="319286" y="650743"/>
                  <a:pt x="322660" y="653025"/>
                  <a:pt x="325603" y="655968"/>
                </a:cubicBezTo>
                <a:cubicBezTo>
                  <a:pt x="328547" y="658912"/>
                  <a:pt x="330829" y="662285"/>
                  <a:pt x="332416" y="666155"/>
                </a:cubicBezTo>
                <a:cubicBezTo>
                  <a:pt x="334004" y="669991"/>
                  <a:pt x="334797" y="673993"/>
                  <a:pt x="334797" y="678160"/>
                </a:cubicBezTo>
                <a:cubicBezTo>
                  <a:pt x="334797" y="682294"/>
                  <a:pt x="334004" y="686296"/>
                  <a:pt x="332416" y="690166"/>
                </a:cubicBezTo>
                <a:cubicBezTo>
                  <a:pt x="330829" y="694002"/>
                  <a:pt x="328547" y="697376"/>
                  <a:pt x="325603" y="700319"/>
                </a:cubicBezTo>
                <a:cubicBezTo>
                  <a:pt x="322660" y="703263"/>
                  <a:pt x="319286" y="705545"/>
                  <a:pt x="315450" y="707132"/>
                </a:cubicBezTo>
                <a:cubicBezTo>
                  <a:pt x="311580" y="708720"/>
                  <a:pt x="307578" y="709513"/>
                  <a:pt x="303444" y="709513"/>
                </a:cubicBezTo>
                <a:cubicBezTo>
                  <a:pt x="299277" y="709513"/>
                  <a:pt x="295275" y="708720"/>
                  <a:pt x="291439" y="707132"/>
                </a:cubicBezTo>
                <a:cubicBezTo>
                  <a:pt x="287569" y="705545"/>
                  <a:pt x="284196" y="703263"/>
                  <a:pt x="281252" y="700319"/>
                </a:cubicBezTo>
                <a:cubicBezTo>
                  <a:pt x="278309" y="697376"/>
                  <a:pt x="276027" y="694002"/>
                  <a:pt x="274439" y="690166"/>
                </a:cubicBezTo>
                <a:cubicBezTo>
                  <a:pt x="272852" y="686296"/>
                  <a:pt x="272058" y="682294"/>
                  <a:pt x="272058" y="678160"/>
                </a:cubicBezTo>
                <a:cubicBezTo>
                  <a:pt x="272058" y="673993"/>
                  <a:pt x="272852" y="669991"/>
                  <a:pt x="274439" y="666155"/>
                </a:cubicBezTo>
                <a:cubicBezTo>
                  <a:pt x="276027" y="662285"/>
                  <a:pt x="278309" y="658912"/>
                  <a:pt x="281252" y="655968"/>
                </a:cubicBezTo>
                <a:cubicBezTo>
                  <a:pt x="284196" y="653025"/>
                  <a:pt x="287569" y="650743"/>
                  <a:pt x="291439" y="649155"/>
                </a:cubicBezTo>
                <a:cubicBezTo>
                  <a:pt x="295275" y="647568"/>
                  <a:pt x="299277" y="646774"/>
                  <a:pt x="303444" y="646774"/>
                </a:cubicBezTo>
                <a:close/>
                <a:moveTo>
                  <a:pt x="167680" y="646774"/>
                </a:moveTo>
                <a:cubicBezTo>
                  <a:pt x="171847" y="646774"/>
                  <a:pt x="175849" y="647568"/>
                  <a:pt x="179686" y="649155"/>
                </a:cubicBezTo>
                <a:cubicBezTo>
                  <a:pt x="183522" y="650743"/>
                  <a:pt x="186929" y="653025"/>
                  <a:pt x="189872" y="655968"/>
                </a:cubicBezTo>
                <a:cubicBezTo>
                  <a:pt x="192816" y="658912"/>
                  <a:pt x="195065" y="662285"/>
                  <a:pt x="196652" y="666155"/>
                </a:cubicBezTo>
                <a:cubicBezTo>
                  <a:pt x="198273" y="669991"/>
                  <a:pt x="199066" y="673993"/>
                  <a:pt x="199066" y="678160"/>
                </a:cubicBezTo>
                <a:cubicBezTo>
                  <a:pt x="199066" y="682294"/>
                  <a:pt x="198273" y="686296"/>
                  <a:pt x="196652" y="690166"/>
                </a:cubicBezTo>
                <a:cubicBezTo>
                  <a:pt x="195065" y="694002"/>
                  <a:pt x="192816" y="697376"/>
                  <a:pt x="189872" y="700319"/>
                </a:cubicBezTo>
                <a:cubicBezTo>
                  <a:pt x="186929" y="703263"/>
                  <a:pt x="183522" y="705545"/>
                  <a:pt x="179686" y="707132"/>
                </a:cubicBezTo>
                <a:cubicBezTo>
                  <a:pt x="175849" y="708720"/>
                  <a:pt x="171847" y="709513"/>
                  <a:pt x="167680" y="709513"/>
                </a:cubicBezTo>
                <a:cubicBezTo>
                  <a:pt x="163513" y="709513"/>
                  <a:pt x="159511" y="708720"/>
                  <a:pt x="155675" y="707132"/>
                </a:cubicBezTo>
                <a:cubicBezTo>
                  <a:pt x="151838" y="705545"/>
                  <a:pt x="148432" y="703263"/>
                  <a:pt x="145521" y="700319"/>
                </a:cubicBezTo>
                <a:cubicBezTo>
                  <a:pt x="142578" y="697376"/>
                  <a:pt x="140296" y="694002"/>
                  <a:pt x="138708" y="690166"/>
                </a:cubicBezTo>
                <a:cubicBezTo>
                  <a:pt x="137121" y="686296"/>
                  <a:pt x="136327" y="682294"/>
                  <a:pt x="136327" y="678160"/>
                </a:cubicBezTo>
                <a:cubicBezTo>
                  <a:pt x="136327" y="673993"/>
                  <a:pt x="137121" y="669991"/>
                  <a:pt x="138708" y="666155"/>
                </a:cubicBezTo>
                <a:cubicBezTo>
                  <a:pt x="140296" y="662285"/>
                  <a:pt x="142578" y="658912"/>
                  <a:pt x="145521" y="655968"/>
                </a:cubicBezTo>
                <a:cubicBezTo>
                  <a:pt x="148432" y="653025"/>
                  <a:pt x="151838" y="650743"/>
                  <a:pt x="155675" y="649155"/>
                </a:cubicBezTo>
                <a:cubicBezTo>
                  <a:pt x="159511" y="647568"/>
                  <a:pt x="163513" y="646774"/>
                  <a:pt x="167680" y="646774"/>
                </a:cubicBezTo>
                <a:close/>
                <a:moveTo>
                  <a:pt x="31386" y="646774"/>
                </a:moveTo>
                <a:cubicBezTo>
                  <a:pt x="35520" y="646774"/>
                  <a:pt x="39522" y="647568"/>
                  <a:pt x="43392" y="649155"/>
                </a:cubicBezTo>
                <a:cubicBezTo>
                  <a:pt x="47228" y="650743"/>
                  <a:pt x="50602" y="653025"/>
                  <a:pt x="53545" y="655968"/>
                </a:cubicBezTo>
                <a:cubicBezTo>
                  <a:pt x="56489" y="658912"/>
                  <a:pt x="58771" y="662285"/>
                  <a:pt x="60358" y="666155"/>
                </a:cubicBezTo>
                <a:cubicBezTo>
                  <a:pt x="61946" y="669991"/>
                  <a:pt x="62739" y="673993"/>
                  <a:pt x="62739" y="678160"/>
                </a:cubicBezTo>
                <a:cubicBezTo>
                  <a:pt x="62739" y="682294"/>
                  <a:pt x="61946" y="686296"/>
                  <a:pt x="60358" y="690166"/>
                </a:cubicBezTo>
                <a:cubicBezTo>
                  <a:pt x="58771" y="694002"/>
                  <a:pt x="56489" y="697376"/>
                  <a:pt x="53545" y="700319"/>
                </a:cubicBezTo>
                <a:cubicBezTo>
                  <a:pt x="50602" y="703263"/>
                  <a:pt x="47228" y="705545"/>
                  <a:pt x="43392" y="707132"/>
                </a:cubicBezTo>
                <a:cubicBezTo>
                  <a:pt x="39522" y="708720"/>
                  <a:pt x="35520" y="709513"/>
                  <a:pt x="31386" y="709513"/>
                </a:cubicBezTo>
                <a:cubicBezTo>
                  <a:pt x="27219" y="709513"/>
                  <a:pt x="23217" y="708720"/>
                  <a:pt x="19381" y="707132"/>
                </a:cubicBezTo>
                <a:cubicBezTo>
                  <a:pt x="15511" y="705545"/>
                  <a:pt x="12138" y="703263"/>
                  <a:pt x="9194" y="700319"/>
                </a:cubicBezTo>
                <a:cubicBezTo>
                  <a:pt x="6251" y="697376"/>
                  <a:pt x="3969" y="694002"/>
                  <a:pt x="2381" y="690166"/>
                </a:cubicBezTo>
                <a:cubicBezTo>
                  <a:pt x="794" y="686296"/>
                  <a:pt x="0" y="682294"/>
                  <a:pt x="0" y="678160"/>
                </a:cubicBezTo>
                <a:cubicBezTo>
                  <a:pt x="0" y="673993"/>
                  <a:pt x="794" y="669991"/>
                  <a:pt x="2381" y="666155"/>
                </a:cubicBezTo>
                <a:cubicBezTo>
                  <a:pt x="3969" y="662285"/>
                  <a:pt x="6251" y="658912"/>
                  <a:pt x="9194" y="655968"/>
                </a:cubicBezTo>
                <a:cubicBezTo>
                  <a:pt x="12138" y="653025"/>
                  <a:pt x="15511" y="650743"/>
                  <a:pt x="19381" y="649155"/>
                </a:cubicBezTo>
                <a:cubicBezTo>
                  <a:pt x="23217" y="647568"/>
                  <a:pt x="27219" y="646774"/>
                  <a:pt x="31386" y="646774"/>
                </a:cubicBezTo>
                <a:close/>
                <a:moveTo>
                  <a:pt x="303444" y="517888"/>
                </a:moveTo>
                <a:cubicBezTo>
                  <a:pt x="307578" y="517888"/>
                  <a:pt x="311580" y="518682"/>
                  <a:pt x="315450" y="520269"/>
                </a:cubicBezTo>
                <a:cubicBezTo>
                  <a:pt x="319286" y="521857"/>
                  <a:pt x="322660" y="524106"/>
                  <a:pt x="325603" y="527049"/>
                </a:cubicBezTo>
                <a:cubicBezTo>
                  <a:pt x="328547" y="529993"/>
                  <a:pt x="330829" y="533399"/>
                  <a:pt x="332416" y="537236"/>
                </a:cubicBezTo>
                <a:cubicBezTo>
                  <a:pt x="334004" y="541072"/>
                  <a:pt x="334797" y="545074"/>
                  <a:pt x="334797" y="549241"/>
                </a:cubicBezTo>
                <a:cubicBezTo>
                  <a:pt x="334797" y="553408"/>
                  <a:pt x="334004" y="557410"/>
                  <a:pt x="332416" y="561247"/>
                </a:cubicBezTo>
                <a:cubicBezTo>
                  <a:pt x="330829" y="565083"/>
                  <a:pt x="328547" y="568490"/>
                  <a:pt x="325603" y="571433"/>
                </a:cubicBezTo>
                <a:cubicBezTo>
                  <a:pt x="322660" y="574377"/>
                  <a:pt x="319286" y="576626"/>
                  <a:pt x="315450" y="578213"/>
                </a:cubicBezTo>
                <a:cubicBezTo>
                  <a:pt x="311580" y="579834"/>
                  <a:pt x="307578" y="580627"/>
                  <a:pt x="303444" y="580627"/>
                </a:cubicBezTo>
                <a:cubicBezTo>
                  <a:pt x="299277" y="580627"/>
                  <a:pt x="295275" y="579834"/>
                  <a:pt x="291439" y="578213"/>
                </a:cubicBezTo>
                <a:cubicBezTo>
                  <a:pt x="287569" y="576626"/>
                  <a:pt x="284196" y="574377"/>
                  <a:pt x="281252" y="571433"/>
                </a:cubicBezTo>
                <a:cubicBezTo>
                  <a:pt x="278309" y="568490"/>
                  <a:pt x="276027" y="565083"/>
                  <a:pt x="274439" y="561247"/>
                </a:cubicBezTo>
                <a:cubicBezTo>
                  <a:pt x="272852" y="557410"/>
                  <a:pt x="272058" y="553408"/>
                  <a:pt x="272058" y="549241"/>
                </a:cubicBezTo>
                <a:cubicBezTo>
                  <a:pt x="272058" y="545074"/>
                  <a:pt x="272852" y="541072"/>
                  <a:pt x="274439" y="537236"/>
                </a:cubicBezTo>
                <a:cubicBezTo>
                  <a:pt x="276027" y="533399"/>
                  <a:pt x="278309" y="529993"/>
                  <a:pt x="281252" y="527049"/>
                </a:cubicBezTo>
                <a:cubicBezTo>
                  <a:pt x="284196" y="524106"/>
                  <a:pt x="287569" y="521857"/>
                  <a:pt x="291439" y="520269"/>
                </a:cubicBezTo>
                <a:cubicBezTo>
                  <a:pt x="295275" y="518682"/>
                  <a:pt x="299277" y="517888"/>
                  <a:pt x="303444" y="517888"/>
                </a:cubicBezTo>
                <a:close/>
                <a:moveTo>
                  <a:pt x="167680" y="517888"/>
                </a:moveTo>
                <a:cubicBezTo>
                  <a:pt x="171847" y="517888"/>
                  <a:pt x="175849" y="518682"/>
                  <a:pt x="179686" y="520269"/>
                </a:cubicBezTo>
                <a:cubicBezTo>
                  <a:pt x="183522" y="521857"/>
                  <a:pt x="186929" y="524106"/>
                  <a:pt x="189872" y="527049"/>
                </a:cubicBezTo>
                <a:cubicBezTo>
                  <a:pt x="192816" y="529993"/>
                  <a:pt x="195065" y="533399"/>
                  <a:pt x="196652" y="537236"/>
                </a:cubicBezTo>
                <a:cubicBezTo>
                  <a:pt x="198273" y="541072"/>
                  <a:pt x="199066" y="545074"/>
                  <a:pt x="199066" y="549241"/>
                </a:cubicBezTo>
                <a:cubicBezTo>
                  <a:pt x="199066" y="553408"/>
                  <a:pt x="198273" y="557410"/>
                  <a:pt x="196652" y="561247"/>
                </a:cubicBezTo>
                <a:cubicBezTo>
                  <a:pt x="195065" y="565083"/>
                  <a:pt x="192816" y="568490"/>
                  <a:pt x="189872" y="571433"/>
                </a:cubicBezTo>
                <a:cubicBezTo>
                  <a:pt x="186929" y="574377"/>
                  <a:pt x="183522" y="576626"/>
                  <a:pt x="179686" y="578213"/>
                </a:cubicBezTo>
                <a:cubicBezTo>
                  <a:pt x="175849" y="579834"/>
                  <a:pt x="171847" y="580627"/>
                  <a:pt x="167680" y="580627"/>
                </a:cubicBezTo>
                <a:cubicBezTo>
                  <a:pt x="163513" y="580627"/>
                  <a:pt x="159511" y="579834"/>
                  <a:pt x="155675" y="578213"/>
                </a:cubicBezTo>
                <a:cubicBezTo>
                  <a:pt x="151838" y="576626"/>
                  <a:pt x="148432" y="574377"/>
                  <a:pt x="145521" y="571433"/>
                </a:cubicBezTo>
                <a:cubicBezTo>
                  <a:pt x="142578" y="568490"/>
                  <a:pt x="140296" y="565083"/>
                  <a:pt x="138708" y="561247"/>
                </a:cubicBezTo>
                <a:cubicBezTo>
                  <a:pt x="137121" y="557410"/>
                  <a:pt x="136327" y="553408"/>
                  <a:pt x="136327" y="549241"/>
                </a:cubicBezTo>
                <a:cubicBezTo>
                  <a:pt x="136327" y="545074"/>
                  <a:pt x="137121" y="541072"/>
                  <a:pt x="138708" y="537236"/>
                </a:cubicBezTo>
                <a:cubicBezTo>
                  <a:pt x="140296" y="533399"/>
                  <a:pt x="142578" y="529993"/>
                  <a:pt x="145521" y="527049"/>
                </a:cubicBezTo>
                <a:cubicBezTo>
                  <a:pt x="148432" y="524106"/>
                  <a:pt x="151838" y="521857"/>
                  <a:pt x="155675" y="520269"/>
                </a:cubicBezTo>
                <a:cubicBezTo>
                  <a:pt x="159511" y="518682"/>
                  <a:pt x="163513" y="517888"/>
                  <a:pt x="167680" y="517888"/>
                </a:cubicBezTo>
                <a:close/>
                <a:moveTo>
                  <a:pt x="31386" y="517888"/>
                </a:moveTo>
                <a:cubicBezTo>
                  <a:pt x="35520" y="517888"/>
                  <a:pt x="39522" y="518682"/>
                  <a:pt x="43392" y="520269"/>
                </a:cubicBezTo>
                <a:cubicBezTo>
                  <a:pt x="47228" y="521857"/>
                  <a:pt x="50602" y="524106"/>
                  <a:pt x="53545" y="527049"/>
                </a:cubicBezTo>
                <a:cubicBezTo>
                  <a:pt x="56489" y="529993"/>
                  <a:pt x="58771" y="533399"/>
                  <a:pt x="60358" y="537236"/>
                </a:cubicBezTo>
                <a:cubicBezTo>
                  <a:pt x="61946" y="541072"/>
                  <a:pt x="62739" y="545074"/>
                  <a:pt x="62739" y="549241"/>
                </a:cubicBezTo>
                <a:cubicBezTo>
                  <a:pt x="62739" y="553408"/>
                  <a:pt x="61946" y="557410"/>
                  <a:pt x="60358" y="561247"/>
                </a:cubicBezTo>
                <a:cubicBezTo>
                  <a:pt x="58771" y="565083"/>
                  <a:pt x="56489" y="568490"/>
                  <a:pt x="53545" y="571433"/>
                </a:cubicBezTo>
                <a:cubicBezTo>
                  <a:pt x="50602" y="574377"/>
                  <a:pt x="47228" y="576626"/>
                  <a:pt x="43392" y="578213"/>
                </a:cubicBezTo>
                <a:cubicBezTo>
                  <a:pt x="39522" y="579834"/>
                  <a:pt x="35520" y="580627"/>
                  <a:pt x="31386" y="580627"/>
                </a:cubicBezTo>
                <a:cubicBezTo>
                  <a:pt x="27219" y="580627"/>
                  <a:pt x="23217" y="579834"/>
                  <a:pt x="19381" y="578213"/>
                </a:cubicBezTo>
                <a:cubicBezTo>
                  <a:pt x="15511" y="576626"/>
                  <a:pt x="12138" y="574377"/>
                  <a:pt x="9194" y="571433"/>
                </a:cubicBezTo>
                <a:cubicBezTo>
                  <a:pt x="6251" y="568490"/>
                  <a:pt x="3969" y="565083"/>
                  <a:pt x="2381" y="561247"/>
                </a:cubicBezTo>
                <a:cubicBezTo>
                  <a:pt x="794" y="557410"/>
                  <a:pt x="0" y="553408"/>
                  <a:pt x="0" y="549241"/>
                </a:cubicBezTo>
                <a:cubicBezTo>
                  <a:pt x="0" y="545074"/>
                  <a:pt x="794" y="541072"/>
                  <a:pt x="2381" y="537236"/>
                </a:cubicBezTo>
                <a:cubicBezTo>
                  <a:pt x="3969" y="533399"/>
                  <a:pt x="6251" y="529993"/>
                  <a:pt x="9194" y="527049"/>
                </a:cubicBezTo>
                <a:cubicBezTo>
                  <a:pt x="12138" y="524106"/>
                  <a:pt x="15511" y="521857"/>
                  <a:pt x="19381" y="520269"/>
                </a:cubicBezTo>
                <a:cubicBezTo>
                  <a:pt x="23217" y="518682"/>
                  <a:pt x="27219" y="517888"/>
                  <a:pt x="31386" y="517888"/>
                </a:cubicBezTo>
                <a:close/>
                <a:moveTo>
                  <a:pt x="303444" y="388408"/>
                </a:moveTo>
                <a:cubicBezTo>
                  <a:pt x="307578" y="388408"/>
                  <a:pt x="311580" y="389202"/>
                  <a:pt x="315450" y="390789"/>
                </a:cubicBezTo>
                <a:cubicBezTo>
                  <a:pt x="319286" y="392377"/>
                  <a:pt x="322660" y="394659"/>
                  <a:pt x="325603" y="397602"/>
                </a:cubicBezTo>
                <a:cubicBezTo>
                  <a:pt x="328547" y="400546"/>
                  <a:pt x="330829" y="403919"/>
                  <a:pt x="332416" y="407756"/>
                </a:cubicBezTo>
                <a:cubicBezTo>
                  <a:pt x="334004" y="411625"/>
                  <a:pt x="334797" y="415627"/>
                  <a:pt x="334797" y="419761"/>
                </a:cubicBezTo>
                <a:cubicBezTo>
                  <a:pt x="334797" y="423928"/>
                  <a:pt x="334004" y="427930"/>
                  <a:pt x="332416" y="431767"/>
                </a:cubicBezTo>
                <a:cubicBezTo>
                  <a:pt x="330829" y="435636"/>
                  <a:pt x="328547" y="439010"/>
                  <a:pt x="325603" y="441953"/>
                </a:cubicBezTo>
                <a:cubicBezTo>
                  <a:pt x="322660" y="444897"/>
                  <a:pt x="319286" y="447179"/>
                  <a:pt x="315450" y="448766"/>
                </a:cubicBezTo>
                <a:cubicBezTo>
                  <a:pt x="311580" y="450354"/>
                  <a:pt x="307578" y="451147"/>
                  <a:pt x="303444" y="451147"/>
                </a:cubicBezTo>
                <a:cubicBezTo>
                  <a:pt x="299277" y="451147"/>
                  <a:pt x="295275" y="450354"/>
                  <a:pt x="291439" y="448766"/>
                </a:cubicBezTo>
                <a:cubicBezTo>
                  <a:pt x="287569" y="447179"/>
                  <a:pt x="284196" y="444897"/>
                  <a:pt x="281252" y="441953"/>
                </a:cubicBezTo>
                <a:cubicBezTo>
                  <a:pt x="278309" y="439010"/>
                  <a:pt x="276027" y="435636"/>
                  <a:pt x="274439" y="431767"/>
                </a:cubicBezTo>
                <a:cubicBezTo>
                  <a:pt x="272852" y="427930"/>
                  <a:pt x="272058" y="423928"/>
                  <a:pt x="272058" y="419761"/>
                </a:cubicBezTo>
                <a:cubicBezTo>
                  <a:pt x="272058" y="415627"/>
                  <a:pt x="272852" y="411625"/>
                  <a:pt x="274439" y="407756"/>
                </a:cubicBezTo>
                <a:cubicBezTo>
                  <a:pt x="276027" y="403919"/>
                  <a:pt x="278309" y="400546"/>
                  <a:pt x="281252" y="397602"/>
                </a:cubicBezTo>
                <a:cubicBezTo>
                  <a:pt x="284196" y="394659"/>
                  <a:pt x="287569" y="392377"/>
                  <a:pt x="291439" y="390789"/>
                </a:cubicBezTo>
                <a:cubicBezTo>
                  <a:pt x="295275" y="389202"/>
                  <a:pt x="299277" y="388408"/>
                  <a:pt x="303444" y="388408"/>
                </a:cubicBezTo>
                <a:close/>
                <a:moveTo>
                  <a:pt x="167680" y="388408"/>
                </a:moveTo>
                <a:cubicBezTo>
                  <a:pt x="171847" y="388408"/>
                  <a:pt x="175849" y="389202"/>
                  <a:pt x="179686" y="390789"/>
                </a:cubicBezTo>
                <a:cubicBezTo>
                  <a:pt x="183522" y="392377"/>
                  <a:pt x="186929" y="394659"/>
                  <a:pt x="189872" y="397602"/>
                </a:cubicBezTo>
                <a:cubicBezTo>
                  <a:pt x="192816" y="400546"/>
                  <a:pt x="195065" y="403919"/>
                  <a:pt x="196652" y="407756"/>
                </a:cubicBezTo>
                <a:cubicBezTo>
                  <a:pt x="198273" y="411625"/>
                  <a:pt x="199066" y="415627"/>
                  <a:pt x="199066" y="419761"/>
                </a:cubicBezTo>
                <a:cubicBezTo>
                  <a:pt x="199066" y="423928"/>
                  <a:pt x="198273" y="427930"/>
                  <a:pt x="196652" y="431767"/>
                </a:cubicBezTo>
                <a:cubicBezTo>
                  <a:pt x="195065" y="435636"/>
                  <a:pt x="192816" y="439010"/>
                  <a:pt x="189872" y="441953"/>
                </a:cubicBezTo>
                <a:cubicBezTo>
                  <a:pt x="186929" y="444897"/>
                  <a:pt x="183522" y="447179"/>
                  <a:pt x="179686" y="448766"/>
                </a:cubicBezTo>
                <a:cubicBezTo>
                  <a:pt x="175849" y="450354"/>
                  <a:pt x="171847" y="451147"/>
                  <a:pt x="167680" y="451147"/>
                </a:cubicBezTo>
                <a:cubicBezTo>
                  <a:pt x="163513" y="451147"/>
                  <a:pt x="159511" y="450354"/>
                  <a:pt x="155675" y="448766"/>
                </a:cubicBezTo>
                <a:cubicBezTo>
                  <a:pt x="151838" y="447179"/>
                  <a:pt x="148432" y="444897"/>
                  <a:pt x="145521" y="441953"/>
                </a:cubicBezTo>
                <a:cubicBezTo>
                  <a:pt x="142578" y="439010"/>
                  <a:pt x="140296" y="435636"/>
                  <a:pt x="138708" y="431767"/>
                </a:cubicBezTo>
                <a:cubicBezTo>
                  <a:pt x="137121" y="427930"/>
                  <a:pt x="136327" y="423928"/>
                  <a:pt x="136327" y="419761"/>
                </a:cubicBezTo>
                <a:cubicBezTo>
                  <a:pt x="136327" y="415627"/>
                  <a:pt x="137121" y="411625"/>
                  <a:pt x="138708" y="407756"/>
                </a:cubicBezTo>
                <a:cubicBezTo>
                  <a:pt x="140296" y="403919"/>
                  <a:pt x="142578" y="400546"/>
                  <a:pt x="145521" y="397602"/>
                </a:cubicBezTo>
                <a:cubicBezTo>
                  <a:pt x="148432" y="394659"/>
                  <a:pt x="151838" y="392377"/>
                  <a:pt x="155675" y="390789"/>
                </a:cubicBezTo>
                <a:cubicBezTo>
                  <a:pt x="159511" y="389202"/>
                  <a:pt x="163513" y="388408"/>
                  <a:pt x="167680" y="388408"/>
                </a:cubicBezTo>
                <a:close/>
                <a:moveTo>
                  <a:pt x="31386" y="388408"/>
                </a:moveTo>
                <a:cubicBezTo>
                  <a:pt x="35520" y="388408"/>
                  <a:pt x="39522" y="389202"/>
                  <a:pt x="43392" y="390789"/>
                </a:cubicBezTo>
                <a:cubicBezTo>
                  <a:pt x="47228" y="392377"/>
                  <a:pt x="50602" y="394659"/>
                  <a:pt x="53545" y="397602"/>
                </a:cubicBezTo>
                <a:cubicBezTo>
                  <a:pt x="56489" y="400546"/>
                  <a:pt x="58771" y="403919"/>
                  <a:pt x="60358" y="407756"/>
                </a:cubicBezTo>
                <a:cubicBezTo>
                  <a:pt x="61946" y="411625"/>
                  <a:pt x="62739" y="415627"/>
                  <a:pt x="62739" y="419761"/>
                </a:cubicBezTo>
                <a:cubicBezTo>
                  <a:pt x="62739" y="423928"/>
                  <a:pt x="61946" y="427930"/>
                  <a:pt x="60358" y="431767"/>
                </a:cubicBezTo>
                <a:cubicBezTo>
                  <a:pt x="58771" y="435636"/>
                  <a:pt x="56489" y="439010"/>
                  <a:pt x="53545" y="441953"/>
                </a:cubicBezTo>
                <a:cubicBezTo>
                  <a:pt x="50602" y="444897"/>
                  <a:pt x="47228" y="447179"/>
                  <a:pt x="43392" y="448766"/>
                </a:cubicBezTo>
                <a:cubicBezTo>
                  <a:pt x="39522" y="450354"/>
                  <a:pt x="35520" y="451147"/>
                  <a:pt x="31386" y="451147"/>
                </a:cubicBezTo>
                <a:cubicBezTo>
                  <a:pt x="27219" y="451147"/>
                  <a:pt x="23217" y="450354"/>
                  <a:pt x="19381" y="448766"/>
                </a:cubicBezTo>
                <a:cubicBezTo>
                  <a:pt x="15511" y="447179"/>
                  <a:pt x="12138" y="444897"/>
                  <a:pt x="9194" y="441953"/>
                </a:cubicBezTo>
                <a:cubicBezTo>
                  <a:pt x="6251" y="439010"/>
                  <a:pt x="3969" y="435636"/>
                  <a:pt x="2381" y="431767"/>
                </a:cubicBezTo>
                <a:cubicBezTo>
                  <a:pt x="794" y="427930"/>
                  <a:pt x="0" y="423928"/>
                  <a:pt x="0" y="419761"/>
                </a:cubicBezTo>
                <a:cubicBezTo>
                  <a:pt x="0" y="415627"/>
                  <a:pt x="794" y="411625"/>
                  <a:pt x="2381" y="407756"/>
                </a:cubicBezTo>
                <a:cubicBezTo>
                  <a:pt x="3969" y="403919"/>
                  <a:pt x="6251" y="400546"/>
                  <a:pt x="9194" y="397602"/>
                </a:cubicBezTo>
                <a:cubicBezTo>
                  <a:pt x="12138" y="394659"/>
                  <a:pt x="15511" y="392377"/>
                  <a:pt x="19381" y="390789"/>
                </a:cubicBezTo>
                <a:cubicBezTo>
                  <a:pt x="23217" y="389202"/>
                  <a:pt x="27219" y="388408"/>
                  <a:pt x="31386" y="388408"/>
                </a:cubicBezTo>
                <a:close/>
                <a:moveTo>
                  <a:pt x="164406" y="259358"/>
                </a:moveTo>
                <a:cubicBezTo>
                  <a:pt x="168540" y="258928"/>
                  <a:pt x="172608" y="259325"/>
                  <a:pt x="176576" y="260548"/>
                </a:cubicBezTo>
                <a:cubicBezTo>
                  <a:pt x="180578" y="261739"/>
                  <a:pt x="184183" y="263657"/>
                  <a:pt x="187391" y="266303"/>
                </a:cubicBezTo>
                <a:cubicBezTo>
                  <a:pt x="190599" y="268949"/>
                  <a:pt x="193179" y="272091"/>
                  <a:pt x="195163" y="275762"/>
                </a:cubicBezTo>
                <a:cubicBezTo>
                  <a:pt x="197115" y="279433"/>
                  <a:pt x="198305" y="283336"/>
                  <a:pt x="198702" y="287470"/>
                </a:cubicBezTo>
                <a:cubicBezTo>
                  <a:pt x="199132" y="291604"/>
                  <a:pt x="198735" y="295672"/>
                  <a:pt x="197512" y="299640"/>
                </a:cubicBezTo>
                <a:cubicBezTo>
                  <a:pt x="196321" y="303642"/>
                  <a:pt x="194403" y="307214"/>
                  <a:pt x="191757" y="310455"/>
                </a:cubicBezTo>
                <a:cubicBezTo>
                  <a:pt x="189111" y="313663"/>
                  <a:pt x="185969" y="316243"/>
                  <a:pt x="182298" y="318227"/>
                </a:cubicBezTo>
                <a:cubicBezTo>
                  <a:pt x="178627" y="320179"/>
                  <a:pt x="174724" y="321369"/>
                  <a:pt x="170590" y="321766"/>
                </a:cubicBezTo>
                <a:cubicBezTo>
                  <a:pt x="166456" y="322196"/>
                  <a:pt x="162388" y="321799"/>
                  <a:pt x="158419" y="320576"/>
                </a:cubicBezTo>
                <a:cubicBezTo>
                  <a:pt x="154418" y="319385"/>
                  <a:pt x="150846" y="317467"/>
                  <a:pt x="147605" y="314821"/>
                </a:cubicBezTo>
                <a:cubicBezTo>
                  <a:pt x="144397" y="312175"/>
                  <a:pt x="141817" y="309033"/>
                  <a:pt x="139832" y="305362"/>
                </a:cubicBezTo>
                <a:cubicBezTo>
                  <a:pt x="137881" y="301691"/>
                  <a:pt x="136691" y="297788"/>
                  <a:pt x="136294" y="293654"/>
                </a:cubicBezTo>
                <a:cubicBezTo>
                  <a:pt x="135864" y="289520"/>
                  <a:pt x="136261" y="285452"/>
                  <a:pt x="137484" y="281483"/>
                </a:cubicBezTo>
                <a:cubicBezTo>
                  <a:pt x="138675" y="277482"/>
                  <a:pt x="140593" y="273877"/>
                  <a:pt x="143239" y="270669"/>
                </a:cubicBezTo>
                <a:cubicBezTo>
                  <a:pt x="145885" y="267461"/>
                  <a:pt x="149027" y="264881"/>
                  <a:pt x="152698" y="262896"/>
                </a:cubicBezTo>
                <a:cubicBezTo>
                  <a:pt x="156369" y="260945"/>
                  <a:pt x="160272" y="259755"/>
                  <a:pt x="164406" y="259358"/>
                </a:cubicBezTo>
                <a:close/>
                <a:moveTo>
                  <a:pt x="305660" y="258994"/>
                </a:moveTo>
                <a:cubicBezTo>
                  <a:pt x="309827" y="259291"/>
                  <a:pt x="313762" y="260383"/>
                  <a:pt x="317467" y="262235"/>
                </a:cubicBezTo>
                <a:cubicBezTo>
                  <a:pt x="321204" y="264087"/>
                  <a:pt x="324412" y="266601"/>
                  <a:pt x="327157" y="269742"/>
                </a:cubicBezTo>
                <a:cubicBezTo>
                  <a:pt x="329869" y="272884"/>
                  <a:pt x="331886" y="276423"/>
                  <a:pt x="333209" y="280359"/>
                </a:cubicBezTo>
                <a:cubicBezTo>
                  <a:pt x="334532" y="284328"/>
                  <a:pt x="335028" y="288363"/>
                  <a:pt x="334731" y="292530"/>
                </a:cubicBezTo>
                <a:cubicBezTo>
                  <a:pt x="334433" y="296664"/>
                  <a:pt x="333375" y="300599"/>
                  <a:pt x="331523" y="304337"/>
                </a:cubicBezTo>
                <a:cubicBezTo>
                  <a:pt x="329637" y="308041"/>
                  <a:pt x="327157" y="311249"/>
                  <a:pt x="324015" y="313994"/>
                </a:cubicBezTo>
                <a:cubicBezTo>
                  <a:pt x="320873" y="316706"/>
                  <a:pt x="317301" y="318723"/>
                  <a:pt x="313366" y="320046"/>
                </a:cubicBezTo>
                <a:cubicBezTo>
                  <a:pt x="309430" y="321369"/>
                  <a:pt x="305362" y="321865"/>
                  <a:pt x="301228" y="321568"/>
                </a:cubicBezTo>
                <a:cubicBezTo>
                  <a:pt x="297061" y="321303"/>
                  <a:pt x="293125" y="320212"/>
                  <a:pt x="289421" y="318360"/>
                </a:cubicBezTo>
                <a:cubicBezTo>
                  <a:pt x="285684" y="316474"/>
                  <a:pt x="282476" y="313994"/>
                  <a:pt x="279764" y="310852"/>
                </a:cubicBezTo>
                <a:cubicBezTo>
                  <a:pt x="277018" y="307710"/>
                  <a:pt x="275001" y="304171"/>
                  <a:pt x="273678" y="300203"/>
                </a:cubicBezTo>
                <a:cubicBezTo>
                  <a:pt x="272388" y="296267"/>
                  <a:pt x="271859" y="292232"/>
                  <a:pt x="272157" y="288065"/>
                </a:cubicBezTo>
                <a:cubicBezTo>
                  <a:pt x="272454" y="283931"/>
                  <a:pt x="273546" y="279995"/>
                  <a:pt x="275398" y="276258"/>
                </a:cubicBezTo>
                <a:cubicBezTo>
                  <a:pt x="277250" y="272554"/>
                  <a:pt x="279764" y="269313"/>
                  <a:pt x="282905" y="266601"/>
                </a:cubicBezTo>
                <a:cubicBezTo>
                  <a:pt x="286047" y="263855"/>
                  <a:pt x="289586" y="261838"/>
                  <a:pt x="293522" y="260515"/>
                </a:cubicBezTo>
                <a:cubicBezTo>
                  <a:pt x="297491" y="259225"/>
                  <a:pt x="301526" y="258696"/>
                  <a:pt x="305660" y="258994"/>
                </a:cubicBezTo>
                <a:close/>
                <a:moveTo>
                  <a:pt x="33602" y="258994"/>
                </a:moveTo>
                <a:cubicBezTo>
                  <a:pt x="37770" y="259291"/>
                  <a:pt x="41705" y="260383"/>
                  <a:pt x="45409" y="262235"/>
                </a:cubicBezTo>
                <a:cubicBezTo>
                  <a:pt x="49147" y="264087"/>
                  <a:pt x="52355" y="266600"/>
                  <a:pt x="55100" y="269742"/>
                </a:cubicBezTo>
                <a:cubicBezTo>
                  <a:pt x="57812" y="272884"/>
                  <a:pt x="59829" y="276423"/>
                  <a:pt x="61152" y="280359"/>
                </a:cubicBezTo>
                <a:cubicBezTo>
                  <a:pt x="62475" y="284327"/>
                  <a:pt x="62971" y="288362"/>
                  <a:pt x="62673" y="292530"/>
                </a:cubicBezTo>
                <a:cubicBezTo>
                  <a:pt x="62376" y="296664"/>
                  <a:pt x="61317" y="300599"/>
                  <a:pt x="59432" y="304337"/>
                </a:cubicBezTo>
                <a:cubicBezTo>
                  <a:pt x="57580" y="308041"/>
                  <a:pt x="55067" y="311282"/>
                  <a:pt x="51925" y="313994"/>
                </a:cubicBezTo>
                <a:cubicBezTo>
                  <a:pt x="48783" y="316706"/>
                  <a:pt x="45244" y="318723"/>
                  <a:pt x="41308" y="320046"/>
                </a:cubicBezTo>
                <a:cubicBezTo>
                  <a:pt x="37373" y="321369"/>
                  <a:pt x="33305" y="321865"/>
                  <a:pt x="29171" y="321601"/>
                </a:cubicBezTo>
                <a:cubicBezTo>
                  <a:pt x="25003" y="321303"/>
                  <a:pt x="21068" y="320212"/>
                  <a:pt x="17364" y="318359"/>
                </a:cubicBezTo>
                <a:cubicBezTo>
                  <a:pt x="13626" y="316507"/>
                  <a:pt x="10418" y="313994"/>
                  <a:pt x="7673" y="310852"/>
                </a:cubicBezTo>
                <a:cubicBezTo>
                  <a:pt x="4961" y="307710"/>
                  <a:pt x="2944" y="304171"/>
                  <a:pt x="1621" y="300202"/>
                </a:cubicBezTo>
                <a:cubicBezTo>
                  <a:pt x="298" y="296267"/>
                  <a:pt x="-198" y="292232"/>
                  <a:pt x="99" y="288065"/>
                </a:cubicBezTo>
                <a:cubicBezTo>
                  <a:pt x="397" y="283931"/>
                  <a:pt x="1455" y="279995"/>
                  <a:pt x="3341" y="276258"/>
                </a:cubicBezTo>
                <a:cubicBezTo>
                  <a:pt x="5193" y="272553"/>
                  <a:pt x="7673" y="269312"/>
                  <a:pt x="10815" y="266600"/>
                </a:cubicBezTo>
                <a:cubicBezTo>
                  <a:pt x="13990" y="263855"/>
                  <a:pt x="17529" y="261838"/>
                  <a:pt x="21465" y="260548"/>
                </a:cubicBezTo>
                <a:cubicBezTo>
                  <a:pt x="25400" y="259225"/>
                  <a:pt x="29468" y="258696"/>
                  <a:pt x="33602" y="258994"/>
                </a:cubicBezTo>
                <a:close/>
                <a:moveTo>
                  <a:pt x="303444" y="129447"/>
                </a:moveTo>
                <a:cubicBezTo>
                  <a:pt x="320543" y="129447"/>
                  <a:pt x="334797" y="143735"/>
                  <a:pt x="334797" y="160833"/>
                </a:cubicBezTo>
                <a:cubicBezTo>
                  <a:pt x="334797" y="178527"/>
                  <a:pt x="320543" y="192186"/>
                  <a:pt x="303444" y="192186"/>
                </a:cubicBezTo>
                <a:cubicBezTo>
                  <a:pt x="286312" y="192186"/>
                  <a:pt x="272058" y="177932"/>
                  <a:pt x="272058" y="160833"/>
                </a:cubicBezTo>
                <a:cubicBezTo>
                  <a:pt x="272058" y="143735"/>
                  <a:pt x="286312" y="129447"/>
                  <a:pt x="303444" y="129447"/>
                </a:cubicBezTo>
                <a:close/>
                <a:moveTo>
                  <a:pt x="167680" y="129447"/>
                </a:moveTo>
                <a:cubicBezTo>
                  <a:pt x="184812" y="129447"/>
                  <a:pt x="199066" y="143735"/>
                  <a:pt x="199066" y="160833"/>
                </a:cubicBezTo>
                <a:cubicBezTo>
                  <a:pt x="198471" y="178527"/>
                  <a:pt x="184812" y="192186"/>
                  <a:pt x="167680" y="192186"/>
                </a:cubicBezTo>
                <a:cubicBezTo>
                  <a:pt x="150581" y="192186"/>
                  <a:pt x="136327" y="177932"/>
                  <a:pt x="136327" y="160833"/>
                </a:cubicBezTo>
                <a:cubicBezTo>
                  <a:pt x="136327" y="143735"/>
                  <a:pt x="150581" y="129447"/>
                  <a:pt x="167680" y="129447"/>
                </a:cubicBezTo>
                <a:close/>
                <a:moveTo>
                  <a:pt x="31386" y="129447"/>
                </a:moveTo>
                <a:cubicBezTo>
                  <a:pt x="48485" y="129447"/>
                  <a:pt x="62739" y="143735"/>
                  <a:pt x="62739" y="160833"/>
                </a:cubicBezTo>
                <a:cubicBezTo>
                  <a:pt x="62739" y="178527"/>
                  <a:pt x="48485" y="192186"/>
                  <a:pt x="31386" y="192186"/>
                </a:cubicBezTo>
                <a:cubicBezTo>
                  <a:pt x="14254" y="192186"/>
                  <a:pt x="0" y="177932"/>
                  <a:pt x="0" y="160833"/>
                </a:cubicBezTo>
                <a:cubicBezTo>
                  <a:pt x="0" y="143735"/>
                  <a:pt x="14254" y="129447"/>
                  <a:pt x="31386" y="129447"/>
                </a:cubicBezTo>
                <a:close/>
                <a:moveTo>
                  <a:pt x="303444" y="0"/>
                </a:moveTo>
                <a:cubicBezTo>
                  <a:pt x="320543" y="0"/>
                  <a:pt x="334797" y="14254"/>
                  <a:pt x="334797" y="31353"/>
                </a:cubicBezTo>
                <a:cubicBezTo>
                  <a:pt x="334797" y="48485"/>
                  <a:pt x="320543" y="62739"/>
                  <a:pt x="303444" y="62739"/>
                </a:cubicBezTo>
                <a:cubicBezTo>
                  <a:pt x="286312" y="62739"/>
                  <a:pt x="272058" y="48485"/>
                  <a:pt x="272058" y="31353"/>
                </a:cubicBezTo>
                <a:cubicBezTo>
                  <a:pt x="272058" y="14254"/>
                  <a:pt x="286312" y="0"/>
                  <a:pt x="303444" y="0"/>
                </a:cubicBezTo>
                <a:close/>
                <a:moveTo>
                  <a:pt x="167680" y="0"/>
                </a:moveTo>
                <a:cubicBezTo>
                  <a:pt x="184812" y="0"/>
                  <a:pt x="199066" y="14254"/>
                  <a:pt x="199066" y="31353"/>
                </a:cubicBezTo>
                <a:cubicBezTo>
                  <a:pt x="199066" y="48485"/>
                  <a:pt x="184812" y="62739"/>
                  <a:pt x="167680" y="62739"/>
                </a:cubicBezTo>
                <a:cubicBezTo>
                  <a:pt x="150581" y="62739"/>
                  <a:pt x="136327" y="48485"/>
                  <a:pt x="136327" y="31353"/>
                </a:cubicBezTo>
                <a:cubicBezTo>
                  <a:pt x="136327" y="14254"/>
                  <a:pt x="150581" y="0"/>
                  <a:pt x="167680" y="0"/>
                </a:cubicBezTo>
                <a:close/>
                <a:moveTo>
                  <a:pt x="31386" y="0"/>
                </a:moveTo>
                <a:cubicBezTo>
                  <a:pt x="48485" y="0"/>
                  <a:pt x="62739" y="14254"/>
                  <a:pt x="62739" y="31353"/>
                </a:cubicBezTo>
                <a:cubicBezTo>
                  <a:pt x="62739" y="48485"/>
                  <a:pt x="48485" y="62739"/>
                  <a:pt x="31386" y="62739"/>
                </a:cubicBezTo>
                <a:cubicBezTo>
                  <a:pt x="14254" y="62739"/>
                  <a:pt x="0" y="48485"/>
                  <a:pt x="0" y="31353"/>
                </a:cubicBezTo>
                <a:cubicBezTo>
                  <a:pt x="0" y="14254"/>
                  <a:pt x="14254" y="0"/>
                  <a:pt x="31386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0"/>
          </a:gradFill>
          <a:ln w="8467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86611" y="4707819"/>
            <a:ext cx="492668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Edited by tedfiles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35777" y="6324666"/>
            <a:ext cx="108000" cy="108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985268" y="6324666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134759" y="6324666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284250" y="6324666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741466" y="1334344"/>
            <a:ext cx="5002027" cy="30925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r>
              <a:rPr kumimoji="1" lang="en-US" altLang="zh-CN" sz="3500">
                <a:ln w="12700">
                  <a:noFill/>
                </a:ln>
                <a:solidFill>
                  <a:srgbClr val="62CD8C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Thanks</a:t>
            </a:r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1998" t="5592" r="60006" b="47829"/>
          <a:stretch>
            <a:fillRect/>
          </a:stretch>
        </p:blipFill>
        <p:spPr>
          <a:xfrm rot="0" flipH="0" flipV="0">
            <a:off x="7680325" y="0"/>
            <a:ext cx="3239029" cy="3596656"/>
          </a:xfrm>
          <a:custGeom>
            <a:avLst/>
            <a:gdLst/>
            <a:rect l="l" t="t" r="r" b="b"/>
            <a:pathLst>
              <a:path w="3239029" h="3596656">
                <a:moveTo>
                  <a:pt x="0" y="0"/>
                </a:moveTo>
                <a:lnTo>
                  <a:pt x="3236473" y="0"/>
                </a:lnTo>
                <a:lnTo>
                  <a:pt x="3236473" y="3595788"/>
                </a:lnTo>
                <a:lnTo>
                  <a:pt x="3239029" y="3595788"/>
                </a:lnTo>
                <a:lnTo>
                  <a:pt x="3239029" y="3596656"/>
                </a:lnTo>
                <a:lnTo>
                  <a:pt x="3236471" y="3596656"/>
                </a:lnTo>
                <a:lnTo>
                  <a:pt x="3236471" y="3595788"/>
                </a:lnTo>
                <a:lnTo>
                  <a:pt x="0" y="359578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11998" t="5592" r="60006" b="47829"/>
          <a:stretch>
            <a:fillRect/>
          </a:stretch>
        </p:blipFill>
        <p:spPr>
          <a:xfrm rot="0" flipH="0" flipV="0">
            <a:off x="10044877" y="3837236"/>
            <a:ext cx="2973446" cy="2030909"/>
          </a:xfrm>
          <a:custGeom>
            <a:avLst/>
            <a:gdLst/>
            <a:rect l="l" t="t" r="r" b="b"/>
            <a:pathLst>
              <a:path w="2973446" h="2030909">
                <a:moveTo>
                  <a:pt x="0" y="0"/>
                </a:moveTo>
                <a:lnTo>
                  <a:pt x="2973446" y="0"/>
                </a:lnTo>
                <a:lnTo>
                  <a:pt x="2973446" y="2030909"/>
                </a:lnTo>
                <a:lnTo>
                  <a:pt x="0" y="203090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30064" t="23786" r="32263" b="37659"/>
          <a:stretch>
            <a:fillRect/>
          </a:stretch>
        </p:blipFill>
        <p:spPr>
          <a:xfrm rot="0" flipH="0" flipV="0">
            <a:off x="7690376" y="5447108"/>
            <a:ext cx="2065682" cy="1410893"/>
          </a:xfrm>
          <a:custGeom>
            <a:avLst/>
            <a:gdLst/>
            <a:rect l="l" t="t" r="r" b="b"/>
            <a:pathLst>
              <a:path w="2065682" h="1410893">
                <a:moveTo>
                  <a:pt x="0" y="0"/>
                </a:moveTo>
                <a:lnTo>
                  <a:pt x="2065682" y="0"/>
                </a:lnTo>
                <a:lnTo>
                  <a:pt x="2065682" y="1410893"/>
                </a:lnTo>
                <a:lnTo>
                  <a:pt x="0" y="14108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0" flipH="0" flipV="0">
            <a:off x="660400" y="1976811"/>
            <a:ext cx="6741157" cy="1326698"/>
          </a:xfrm>
          <a:prstGeom prst="rect">
            <a:avLst/>
          </a:prstGeom>
          <a:solidFill>
            <a:schemeClr val="bg1"/>
          </a:solidFill>
          <a:ln w="3175" cap="sq">
            <a:solidFill>
              <a:schemeClr val="accent1"/>
            </a:solidFill>
          </a:ln>
          <a:effectLst>
            <a:outerShdw dist="0" blurRad="190500" dir="0" sx="102000" sy="102000" kx="0" ky="0" algn="ctr" rotWithShape="0">
              <a:schemeClr val="accent1">
                <a:alpha val="10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60399" y="1130300"/>
            <a:ext cx="6743701" cy="6387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Konsep Dasar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336816" y="1976810"/>
            <a:ext cx="5651418" cy="13266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Literasi furniture mencakup pengetahuan tentang berbagai jenis, fungsi, dan makna furniture dalam konteks sehari- hari dan akademis.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60400" y="1976810"/>
            <a:ext cx="335751" cy="1326699"/>
          </a:xfrm>
          <a:prstGeom prst="rect">
            <a:avLst/>
          </a:prstGeom>
          <a:solidFill>
            <a:schemeClr val="accent1"/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60400" y="4459147"/>
            <a:ext cx="6741157" cy="1326698"/>
          </a:xfrm>
          <a:prstGeom prst="rect">
            <a:avLst/>
          </a:prstGeom>
          <a:solidFill>
            <a:schemeClr val="bg1"/>
          </a:solidFill>
          <a:ln w="3175" cap="sq">
            <a:solidFill>
              <a:schemeClr val="accent1"/>
            </a:solidFill>
          </a:ln>
          <a:effectLst>
            <a:outerShdw dist="0" blurRad="190500" dir="0" sx="102000" sy="102000" kx="0" ky="0" algn="ctr" rotWithShape="0">
              <a:schemeClr val="accent1">
                <a:alpha val="10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60399" y="3612636"/>
            <a:ext cx="6743701" cy="6387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Pentingnya dalam Pendidikan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336816" y="4459146"/>
            <a:ext cx="5651418" cy="13266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Pemahaman literasi furniture membantu siswa mengapresiasi desain dan sejarah, serta meningkatkan kemampuan analisis dan kreativitas.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60400" y="4459146"/>
            <a:ext cx="335751" cy="1326699"/>
          </a:xfrm>
          <a:prstGeom prst="rect">
            <a:avLst/>
          </a:prstGeom>
          <a:solidFill>
            <a:schemeClr val="accent1"/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59048" y="486862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Definisi Literasi Furniture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1">
            <a:off x="338138" y="361215"/>
            <a:ext cx="322262" cy="23167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1">
            <a:off x="490538" y="649448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1">
            <a:off x="490538" y="828120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429418" y="1788359"/>
            <a:ext cx="1989222" cy="1395662"/>
          </a:xfrm>
          <a:prstGeom prst="chevron">
            <a:avLst>
              <a:gd name="adj" fmla="val 27067"/>
            </a:avLst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604712" y="1888049"/>
            <a:ext cx="1638635" cy="1196283"/>
          </a:xfrm>
          <a:prstGeom prst="chevron">
            <a:avLst>
              <a:gd name="adj" fmla="val 2706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41442" y="4011617"/>
            <a:ext cx="3165175" cy="151280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Furniture telah berkembang dari kebutuhan dasar hingga menjadi elemen seni dan budaya di berbagai periode sejarah.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41442" y="3263900"/>
            <a:ext cx="3165175" cy="6477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62CD8C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Perkembangan Zaman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507062" y="4011617"/>
            <a:ext cx="3165175" cy="151280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Setiap budaya memiliki karakteristik unik dalam desain furniture yang dipengaruhi oleh adat istiadat dan sumber daya alam lokal.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507062" y="3272331"/>
            <a:ext cx="3165175" cy="63926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E2C90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Pengaruh Budaya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172683" y="4011617"/>
            <a:ext cx="3165175" cy="151280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Mengetahui tokoh- tokoh desainer terkenal membantu siswa memahami inovasi dan tren yang terjadi dalam dunia furniture.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172683" y="3268652"/>
            <a:ext cx="3165175" cy="64294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62CD8C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Desainer Terkenal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2202449" y="2264611"/>
            <a:ext cx="443162" cy="443160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112077" y="2202035"/>
            <a:ext cx="289526" cy="568310"/>
          </a:xfrm>
          <a:prstGeom prst="chevron">
            <a:avLst>
              <a:gd name="adj" fmla="val 63865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095038" y="1788359"/>
            <a:ext cx="1989222" cy="1395662"/>
          </a:xfrm>
          <a:prstGeom prst="chevron">
            <a:avLst>
              <a:gd name="adj" fmla="val 27067"/>
            </a:avLst>
          </a:prstGeom>
          <a:solidFill>
            <a:schemeClr val="accent2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5270333" y="1888049"/>
            <a:ext cx="1638635" cy="1196283"/>
          </a:xfrm>
          <a:prstGeom prst="chevron">
            <a:avLst>
              <a:gd name="adj" fmla="val 27067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5895626" y="2264610"/>
            <a:ext cx="388046" cy="443162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7777698" y="2202035"/>
            <a:ext cx="289526" cy="568310"/>
          </a:xfrm>
          <a:prstGeom prst="chevron">
            <a:avLst>
              <a:gd name="adj" fmla="val 63865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8760659" y="1788359"/>
            <a:ext cx="1989222" cy="1395662"/>
          </a:xfrm>
          <a:prstGeom prst="chevron">
            <a:avLst>
              <a:gd name="adj" fmla="val 27067"/>
            </a:avLst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8935953" y="1888049"/>
            <a:ext cx="1638635" cy="1196283"/>
          </a:xfrm>
          <a:prstGeom prst="chevron">
            <a:avLst>
              <a:gd name="adj" fmla="val 2706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9533689" y="2271759"/>
            <a:ext cx="443162" cy="428864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759048" y="486862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Sejarah dan Evolusi Furniture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1">
            <a:off x="338138" y="361215"/>
            <a:ext cx="322262" cy="23167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1">
            <a:off x="490538" y="649448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1">
            <a:off x="490538" y="828120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257020" y="1173845"/>
            <a:ext cx="8758989" cy="1347537"/>
          </a:xfrm>
          <a:prstGeom prst="roundRect">
            <a:avLst>
              <a:gd name="adj" fmla="val 9524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3568036" y="1741686"/>
            <a:ext cx="7160922" cy="59712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Pengetahuan tentang furniture dapat diterapkan dalam bidang desain interior, arsitektur, dan pembuatan produk.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2700000" flipH="0" flipV="0">
            <a:off x="1504954" y="1238782"/>
            <a:ext cx="1217664" cy="1217664"/>
          </a:xfrm>
          <a:prstGeom prst="roundRect">
            <a:avLst>
              <a:gd name="adj" fmla="val 865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2700000" flipH="0" flipV="0">
            <a:off x="1597902" y="1331727"/>
            <a:ext cx="1031770" cy="1031772"/>
          </a:xfrm>
          <a:prstGeom prst="roundRect">
            <a:avLst>
              <a:gd name="adj" fmla="val 8650"/>
            </a:avLst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2700000" flipH="0" flipV="0">
            <a:off x="2826675" y="1636498"/>
            <a:ext cx="422230" cy="422231"/>
          </a:xfrm>
          <a:prstGeom prst="roundRect">
            <a:avLst>
              <a:gd name="adj" fmla="val 8650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2886952" y="1715559"/>
            <a:ext cx="301676" cy="264109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accent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663787" y="1487613"/>
            <a:ext cx="900000" cy="720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4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3568037" y="1286431"/>
            <a:ext cx="7160922" cy="42912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62CD8C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Aplikasi Praktis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2257020" y="2958431"/>
            <a:ext cx="8758989" cy="1347537"/>
          </a:xfrm>
          <a:prstGeom prst="roundRect">
            <a:avLst>
              <a:gd name="adj" fmla="val 9524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3568036" y="3526272"/>
            <a:ext cx="7160922" cy="59712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Mempelajari furniture melibatkan analisis material, fungsi, dan estetika, yang mengasah keterampilan analitik siswa.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2700000" flipH="0" flipV="0">
            <a:off x="1504954" y="3023368"/>
            <a:ext cx="1217664" cy="1217664"/>
          </a:xfrm>
          <a:prstGeom prst="roundRect">
            <a:avLst>
              <a:gd name="adj" fmla="val 865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2700000" flipH="0" flipV="0">
            <a:off x="1597902" y="3116313"/>
            <a:ext cx="1031770" cy="1031772"/>
          </a:xfrm>
          <a:prstGeom prst="roundRect">
            <a:avLst>
              <a:gd name="adj" fmla="val 8650"/>
            </a:avLst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2700000" flipH="0" flipV="0">
            <a:off x="2826675" y="3421084"/>
            <a:ext cx="422230" cy="422231"/>
          </a:xfrm>
          <a:prstGeom prst="roundRect">
            <a:avLst>
              <a:gd name="adj" fmla="val 8650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2886952" y="3492664"/>
            <a:ext cx="301676" cy="279071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accent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663787" y="3272199"/>
            <a:ext cx="900000" cy="720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4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3568037" y="3071017"/>
            <a:ext cx="7160922" cy="42912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62CD8C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Keterampilan Analitik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2257020" y="4764751"/>
            <a:ext cx="8758989" cy="1347537"/>
          </a:xfrm>
          <a:prstGeom prst="roundRect">
            <a:avLst>
              <a:gd name="adj" fmla="val 9524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3568036" y="5332592"/>
            <a:ext cx="7160922" cy="59712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Pemahaman furniture mendorong siswa untuk berpikir kreatif dalam merancang dan menyusun ruang dengan efisien dan estetik.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2700000" flipH="0" flipV="0">
            <a:off x="1504954" y="4829688"/>
            <a:ext cx="1217664" cy="1217664"/>
          </a:xfrm>
          <a:prstGeom prst="roundRect">
            <a:avLst>
              <a:gd name="adj" fmla="val 865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2700000" flipH="0" flipV="0">
            <a:off x="1597902" y="4922633"/>
            <a:ext cx="1031770" cy="1031772"/>
          </a:xfrm>
          <a:prstGeom prst="roundRect">
            <a:avLst>
              <a:gd name="adj" fmla="val 8650"/>
            </a:avLst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2700000" flipH="0" flipV="0">
            <a:off x="2826675" y="5227404"/>
            <a:ext cx="422230" cy="422231"/>
          </a:xfrm>
          <a:prstGeom prst="roundRect">
            <a:avLst>
              <a:gd name="adj" fmla="val 8650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2886952" y="5296352"/>
            <a:ext cx="301676" cy="284336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accent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1663787" y="5078519"/>
            <a:ext cx="900000" cy="720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4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03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3568037" y="4877337"/>
            <a:ext cx="7160922" cy="42912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62CD8C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Kreativitas</a:t>
            </a: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759048" y="486862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Manfaat Memahami Furniture</a:t>
            </a: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0" flipV="1">
            <a:off x="338138" y="361215"/>
            <a:ext cx="322262" cy="23167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1">
            <a:off x="490538" y="649448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1">
            <a:off x="490538" y="828120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092" t="0" r="25092" b="0"/>
          <a:stretch>
            <a:fillRect/>
          </a:stretch>
        </p:blipFill>
        <p:spPr>
          <a:xfrm rot="0" flipH="0" flipV="0">
            <a:off x="6138154" y="1124"/>
            <a:ext cx="6096000" cy="6857999"/>
          </a:xfrm>
          <a:custGeom>
            <a:avLst/>
            <a:gdLst/>
            <a:rect l="l" t="t" r="r" b="b"/>
            <a:pathLst>
              <a:path w="6096000" h="6858000">
                <a:moveTo>
                  <a:pt x="3360674" y="0"/>
                </a:moveTo>
                <a:lnTo>
                  <a:pt x="4928489" y="0"/>
                </a:lnTo>
                <a:lnTo>
                  <a:pt x="5873369" y="0"/>
                </a:lnTo>
                <a:lnTo>
                  <a:pt x="6096000" y="0"/>
                </a:lnTo>
                <a:lnTo>
                  <a:pt x="6096000" y="6857999"/>
                </a:lnTo>
                <a:lnTo>
                  <a:pt x="3360674" y="6857999"/>
                </a:lnTo>
                <a:lnTo>
                  <a:pt x="3360674" y="6382702"/>
                </a:lnTo>
                <a:lnTo>
                  <a:pt x="2259584" y="4689475"/>
                </a:lnTo>
                <a:lnTo>
                  <a:pt x="984250" y="4689475"/>
                </a:lnTo>
                <a:lnTo>
                  <a:pt x="0" y="3427984"/>
                </a:lnTo>
                <a:lnTo>
                  <a:pt x="984250" y="2172462"/>
                </a:lnTo>
                <a:lnTo>
                  <a:pt x="2259584" y="2172462"/>
                </a:lnTo>
                <a:lnTo>
                  <a:pt x="3360674" y="47529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6246507" y="1594193"/>
            <a:ext cx="2847785" cy="1152589"/>
          </a:xfrm>
          <a:custGeom>
            <a:avLst/>
            <a:gdLst/>
            <a:rect l="l" t="t" r="r" b="b"/>
            <a:pathLst>
              <a:path w="5695569" h="2305177">
                <a:moveTo>
                  <a:pt x="2503170" y="2305177"/>
                </a:moveTo>
                <a:lnTo>
                  <a:pt x="0" y="1485265"/>
                </a:lnTo>
                <a:lnTo>
                  <a:pt x="3192399" y="0"/>
                </a:lnTo>
                <a:lnTo>
                  <a:pt x="5695569" y="827786"/>
                </a:lnTo>
                <a:lnTo>
                  <a:pt x="2503170" y="230517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498097" y="0"/>
            <a:ext cx="2522982" cy="2746756"/>
          </a:xfrm>
          <a:custGeom>
            <a:avLst/>
            <a:gdLst/>
            <a:rect l="l" t="t" r="r" b="b"/>
            <a:pathLst>
              <a:path w="5045964" h="5493512">
                <a:moveTo>
                  <a:pt x="5045964" y="0"/>
                </a:moveTo>
                <a:lnTo>
                  <a:pt x="3192399" y="4016121"/>
                </a:lnTo>
                <a:lnTo>
                  <a:pt x="0" y="5493512"/>
                </a:lnTo>
                <a:lnTo>
                  <a:pt x="3014091" y="1730883"/>
                </a:lnTo>
                <a:lnTo>
                  <a:pt x="859536" y="0"/>
                </a:lnTo>
                <a:lnTo>
                  <a:pt x="50459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246507" y="4111235"/>
            <a:ext cx="2847785" cy="1152589"/>
          </a:xfrm>
          <a:custGeom>
            <a:avLst/>
            <a:gdLst/>
            <a:rect l="l" t="t" r="r" b="b"/>
            <a:pathLst>
              <a:path w="5695569" h="2305177">
                <a:moveTo>
                  <a:pt x="2503170" y="0"/>
                </a:moveTo>
                <a:lnTo>
                  <a:pt x="0" y="827786"/>
                </a:lnTo>
                <a:lnTo>
                  <a:pt x="3192399" y="2305177"/>
                </a:lnTo>
                <a:lnTo>
                  <a:pt x="5695569" y="1485265"/>
                </a:lnTo>
                <a:lnTo>
                  <a:pt x="250317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498097" y="4134682"/>
            <a:ext cx="2522982" cy="2746756"/>
          </a:xfrm>
          <a:custGeom>
            <a:avLst/>
            <a:gdLst/>
            <a:rect l="l" t="t" r="r" b="b"/>
            <a:pathLst>
              <a:path w="5045964" h="5493512">
                <a:moveTo>
                  <a:pt x="5045964" y="5493512"/>
                </a:moveTo>
                <a:lnTo>
                  <a:pt x="3192399" y="1485265"/>
                </a:lnTo>
                <a:lnTo>
                  <a:pt x="0" y="0"/>
                </a:lnTo>
                <a:lnTo>
                  <a:pt x="3014091" y="3762629"/>
                </a:lnTo>
                <a:lnTo>
                  <a:pt x="859536" y="5493512"/>
                </a:lnTo>
                <a:lnTo>
                  <a:pt x="5045964" y="54935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743494" y="1594194"/>
            <a:ext cx="2099183" cy="3669602"/>
          </a:xfrm>
          <a:custGeom>
            <a:avLst/>
            <a:gdLst/>
            <a:rect l="l" t="t" r="r" b="b"/>
            <a:pathLst>
              <a:path w="4198366" h="7339203">
                <a:moveTo>
                  <a:pt x="1005967" y="1485265"/>
                </a:moveTo>
                <a:lnTo>
                  <a:pt x="4198366" y="0"/>
                </a:lnTo>
                <a:lnTo>
                  <a:pt x="1259459" y="3667633"/>
                </a:lnTo>
                <a:lnTo>
                  <a:pt x="4198366" y="7339203"/>
                </a:lnTo>
                <a:lnTo>
                  <a:pt x="1005967" y="5861939"/>
                </a:lnTo>
                <a:lnTo>
                  <a:pt x="0" y="3667633"/>
                </a:lnTo>
                <a:lnTo>
                  <a:pt x="1005967" y="14852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37103" y="884368"/>
            <a:ext cx="1498167" cy="18604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66986" y="495351"/>
            <a:ext cx="334814" cy="838993"/>
          </a:xfrm>
          <a:custGeom>
            <a:avLst/>
            <a:gdLst>
              <a:gd name="connsiteX0" fmla="*/ 303444 w 334814"/>
              <a:gd name="connsiteY0" fmla="*/ 776254 h 838993"/>
              <a:gd name="connsiteX1" fmla="*/ 315450 w 334814"/>
              <a:gd name="connsiteY1" fmla="*/ 778635 h 838993"/>
              <a:gd name="connsiteX2" fmla="*/ 325603 w 334814"/>
              <a:gd name="connsiteY2" fmla="*/ 785448 h 838993"/>
              <a:gd name="connsiteX3" fmla="*/ 332416 w 334814"/>
              <a:gd name="connsiteY3" fmla="*/ 795602 h 838993"/>
              <a:gd name="connsiteX4" fmla="*/ 334797 w 334814"/>
              <a:gd name="connsiteY4" fmla="*/ 807607 h 838993"/>
              <a:gd name="connsiteX5" fmla="*/ 332416 w 334814"/>
              <a:gd name="connsiteY5" fmla="*/ 819613 h 838993"/>
              <a:gd name="connsiteX6" fmla="*/ 325603 w 334814"/>
              <a:gd name="connsiteY6" fmla="*/ 829799 h 838993"/>
              <a:gd name="connsiteX7" fmla="*/ 315450 w 334814"/>
              <a:gd name="connsiteY7" fmla="*/ 836612 h 838993"/>
              <a:gd name="connsiteX8" fmla="*/ 303444 w 334814"/>
              <a:gd name="connsiteY8" fmla="*/ 838993 h 838993"/>
              <a:gd name="connsiteX9" fmla="*/ 291439 w 334814"/>
              <a:gd name="connsiteY9" fmla="*/ 836612 h 838993"/>
              <a:gd name="connsiteX10" fmla="*/ 281252 w 334814"/>
              <a:gd name="connsiteY10" fmla="*/ 829799 h 838993"/>
              <a:gd name="connsiteX11" fmla="*/ 274439 w 334814"/>
              <a:gd name="connsiteY11" fmla="*/ 819613 h 838993"/>
              <a:gd name="connsiteX12" fmla="*/ 272058 w 334814"/>
              <a:gd name="connsiteY12" fmla="*/ 807607 h 838993"/>
              <a:gd name="connsiteX13" fmla="*/ 274439 w 334814"/>
              <a:gd name="connsiteY13" fmla="*/ 795602 h 838993"/>
              <a:gd name="connsiteX14" fmla="*/ 281252 w 334814"/>
              <a:gd name="connsiteY14" fmla="*/ 785448 h 838993"/>
              <a:gd name="connsiteX15" fmla="*/ 291439 w 334814"/>
              <a:gd name="connsiteY15" fmla="*/ 778635 h 838993"/>
              <a:gd name="connsiteX16" fmla="*/ 303444 w 334814"/>
              <a:gd name="connsiteY16" fmla="*/ 776254 h 838993"/>
              <a:gd name="connsiteX17" fmla="*/ 167680 w 334814"/>
              <a:gd name="connsiteY17" fmla="*/ 776254 h 838993"/>
              <a:gd name="connsiteX18" fmla="*/ 179686 w 334814"/>
              <a:gd name="connsiteY18" fmla="*/ 778635 h 838993"/>
              <a:gd name="connsiteX19" fmla="*/ 189872 w 334814"/>
              <a:gd name="connsiteY19" fmla="*/ 785448 h 838993"/>
              <a:gd name="connsiteX20" fmla="*/ 196652 w 334814"/>
              <a:gd name="connsiteY20" fmla="*/ 795602 h 838993"/>
              <a:gd name="connsiteX21" fmla="*/ 199066 w 334814"/>
              <a:gd name="connsiteY21" fmla="*/ 807607 h 838993"/>
              <a:gd name="connsiteX22" fmla="*/ 196652 w 334814"/>
              <a:gd name="connsiteY22" fmla="*/ 819613 h 838993"/>
              <a:gd name="connsiteX23" fmla="*/ 189872 w 334814"/>
              <a:gd name="connsiteY23" fmla="*/ 829799 h 838993"/>
              <a:gd name="connsiteX24" fmla="*/ 179686 w 334814"/>
              <a:gd name="connsiteY24" fmla="*/ 836612 h 838993"/>
              <a:gd name="connsiteX25" fmla="*/ 167680 w 334814"/>
              <a:gd name="connsiteY25" fmla="*/ 838993 h 838993"/>
              <a:gd name="connsiteX26" fmla="*/ 155675 w 334814"/>
              <a:gd name="connsiteY26" fmla="*/ 836612 h 838993"/>
              <a:gd name="connsiteX27" fmla="*/ 145521 w 334814"/>
              <a:gd name="connsiteY27" fmla="*/ 829799 h 838993"/>
              <a:gd name="connsiteX28" fmla="*/ 138708 w 334814"/>
              <a:gd name="connsiteY28" fmla="*/ 819613 h 838993"/>
              <a:gd name="connsiteX29" fmla="*/ 136327 w 334814"/>
              <a:gd name="connsiteY29" fmla="*/ 807607 h 838993"/>
              <a:gd name="connsiteX30" fmla="*/ 138708 w 334814"/>
              <a:gd name="connsiteY30" fmla="*/ 795602 h 838993"/>
              <a:gd name="connsiteX31" fmla="*/ 145521 w 334814"/>
              <a:gd name="connsiteY31" fmla="*/ 785448 h 838993"/>
              <a:gd name="connsiteX32" fmla="*/ 155675 w 334814"/>
              <a:gd name="connsiteY32" fmla="*/ 778635 h 838993"/>
              <a:gd name="connsiteX33" fmla="*/ 167680 w 334814"/>
              <a:gd name="connsiteY33" fmla="*/ 776254 h 838993"/>
              <a:gd name="connsiteX34" fmla="*/ 31386 w 334814"/>
              <a:gd name="connsiteY34" fmla="*/ 776254 h 838993"/>
              <a:gd name="connsiteX35" fmla="*/ 43392 w 334814"/>
              <a:gd name="connsiteY35" fmla="*/ 778635 h 838993"/>
              <a:gd name="connsiteX36" fmla="*/ 53545 w 334814"/>
              <a:gd name="connsiteY36" fmla="*/ 785448 h 838993"/>
              <a:gd name="connsiteX37" fmla="*/ 60358 w 334814"/>
              <a:gd name="connsiteY37" fmla="*/ 795602 h 838993"/>
              <a:gd name="connsiteX38" fmla="*/ 62739 w 334814"/>
              <a:gd name="connsiteY38" fmla="*/ 807607 h 838993"/>
              <a:gd name="connsiteX39" fmla="*/ 60358 w 334814"/>
              <a:gd name="connsiteY39" fmla="*/ 819613 h 838993"/>
              <a:gd name="connsiteX40" fmla="*/ 53545 w 334814"/>
              <a:gd name="connsiteY40" fmla="*/ 829799 h 838993"/>
              <a:gd name="connsiteX41" fmla="*/ 43392 w 334814"/>
              <a:gd name="connsiteY41" fmla="*/ 836612 h 838993"/>
              <a:gd name="connsiteX42" fmla="*/ 31386 w 334814"/>
              <a:gd name="connsiteY42" fmla="*/ 838993 h 838993"/>
              <a:gd name="connsiteX43" fmla="*/ 19381 w 334814"/>
              <a:gd name="connsiteY43" fmla="*/ 836612 h 838993"/>
              <a:gd name="connsiteX44" fmla="*/ 9194 w 334814"/>
              <a:gd name="connsiteY44" fmla="*/ 829799 h 838993"/>
              <a:gd name="connsiteX45" fmla="*/ 2381 w 334814"/>
              <a:gd name="connsiteY45" fmla="*/ 819613 h 838993"/>
              <a:gd name="connsiteX46" fmla="*/ 0 w 334814"/>
              <a:gd name="connsiteY46" fmla="*/ 807607 h 838993"/>
              <a:gd name="connsiteX47" fmla="*/ 2381 w 334814"/>
              <a:gd name="connsiteY47" fmla="*/ 795602 h 838993"/>
              <a:gd name="connsiteX48" fmla="*/ 9194 w 334814"/>
              <a:gd name="connsiteY48" fmla="*/ 785448 h 838993"/>
              <a:gd name="connsiteX49" fmla="*/ 19381 w 334814"/>
              <a:gd name="connsiteY49" fmla="*/ 778635 h 838993"/>
              <a:gd name="connsiteX50" fmla="*/ 31386 w 334814"/>
              <a:gd name="connsiteY50" fmla="*/ 776254 h 838993"/>
              <a:gd name="connsiteX51" fmla="*/ 303444 w 334814"/>
              <a:gd name="connsiteY51" fmla="*/ 646774 h 838993"/>
              <a:gd name="connsiteX52" fmla="*/ 315450 w 334814"/>
              <a:gd name="connsiteY52" fmla="*/ 649155 h 838993"/>
              <a:gd name="connsiteX53" fmla="*/ 325603 w 334814"/>
              <a:gd name="connsiteY53" fmla="*/ 655968 h 838993"/>
              <a:gd name="connsiteX54" fmla="*/ 332416 w 334814"/>
              <a:gd name="connsiteY54" fmla="*/ 666155 h 838993"/>
              <a:gd name="connsiteX55" fmla="*/ 334797 w 334814"/>
              <a:gd name="connsiteY55" fmla="*/ 678160 h 838993"/>
              <a:gd name="connsiteX56" fmla="*/ 332416 w 334814"/>
              <a:gd name="connsiteY56" fmla="*/ 690166 h 838993"/>
              <a:gd name="connsiteX57" fmla="*/ 325603 w 334814"/>
              <a:gd name="connsiteY57" fmla="*/ 700319 h 838993"/>
              <a:gd name="connsiteX58" fmla="*/ 315450 w 334814"/>
              <a:gd name="connsiteY58" fmla="*/ 707132 h 838993"/>
              <a:gd name="connsiteX59" fmla="*/ 303444 w 334814"/>
              <a:gd name="connsiteY59" fmla="*/ 709513 h 838993"/>
              <a:gd name="connsiteX60" fmla="*/ 291439 w 334814"/>
              <a:gd name="connsiteY60" fmla="*/ 707132 h 838993"/>
              <a:gd name="connsiteX61" fmla="*/ 281252 w 334814"/>
              <a:gd name="connsiteY61" fmla="*/ 700319 h 838993"/>
              <a:gd name="connsiteX62" fmla="*/ 274439 w 334814"/>
              <a:gd name="connsiteY62" fmla="*/ 690166 h 838993"/>
              <a:gd name="connsiteX63" fmla="*/ 272058 w 334814"/>
              <a:gd name="connsiteY63" fmla="*/ 678160 h 838993"/>
              <a:gd name="connsiteX64" fmla="*/ 274439 w 334814"/>
              <a:gd name="connsiteY64" fmla="*/ 666155 h 838993"/>
              <a:gd name="connsiteX65" fmla="*/ 281252 w 334814"/>
              <a:gd name="connsiteY65" fmla="*/ 655968 h 838993"/>
              <a:gd name="connsiteX66" fmla="*/ 291439 w 334814"/>
              <a:gd name="connsiteY66" fmla="*/ 649155 h 838993"/>
              <a:gd name="connsiteX67" fmla="*/ 303444 w 334814"/>
              <a:gd name="connsiteY67" fmla="*/ 646774 h 838993"/>
              <a:gd name="connsiteX68" fmla="*/ 167680 w 334814"/>
              <a:gd name="connsiteY68" fmla="*/ 646774 h 838993"/>
              <a:gd name="connsiteX69" fmla="*/ 179686 w 334814"/>
              <a:gd name="connsiteY69" fmla="*/ 649155 h 838993"/>
              <a:gd name="connsiteX70" fmla="*/ 189872 w 334814"/>
              <a:gd name="connsiteY70" fmla="*/ 655968 h 838993"/>
              <a:gd name="connsiteX71" fmla="*/ 196652 w 334814"/>
              <a:gd name="connsiteY71" fmla="*/ 666155 h 838993"/>
              <a:gd name="connsiteX72" fmla="*/ 199066 w 334814"/>
              <a:gd name="connsiteY72" fmla="*/ 678160 h 838993"/>
              <a:gd name="connsiteX73" fmla="*/ 196652 w 334814"/>
              <a:gd name="connsiteY73" fmla="*/ 690166 h 838993"/>
              <a:gd name="connsiteX74" fmla="*/ 189872 w 334814"/>
              <a:gd name="connsiteY74" fmla="*/ 700319 h 838993"/>
              <a:gd name="connsiteX75" fmla="*/ 179686 w 334814"/>
              <a:gd name="connsiteY75" fmla="*/ 707132 h 838993"/>
              <a:gd name="connsiteX76" fmla="*/ 167680 w 334814"/>
              <a:gd name="connsiteY76" fmla="*/ 709513 h 838993"/>
              <a:gd name="connsiteX77" fmla="*/ 155675 w 334814"/>
              <a:gd name="connsiteY77" fmla="*/ 707132 h 838993"/>
              <a:gd name="connsiteX78" fmla="*/ 145521 w 334814"/>
              <a:gd name="connsiteY78" fmla="*/ 700319 h 838993"/>
              <a:gd name="connsiteX79" fmla="*/ 138708 w 334814"/>
              <a:gd name="connsiteY79" fmla="*/ 690166 h 838993"/>
              <a:gd name="connsiteX80" fmla="*/ 136327 w 334814"/>
              <a:gd name="connsiteY80" fmla="*/ 678160 h 838993"/>
              <a:gd name="connsiteX81" fmla="*/ 138708 w 334814"/>
              <a:gd name="connsiteY81" fmla="*/ 666155 h 838993"/>
              <a:gd name="connsiteX82" fmla="*/ 145521 w 334814"/>
              <a:gd name="connsiteY82" fmla="*/ 655968 h 838993"/>
              <a:gd name="connsiteX83" fmla="*/ 155675 w 334814"/>
              <a:gd name="connsiteY83" fmla="*/ 649155 h 838993"/>
              <a:gd name="connsiteX84" fmla="*/ 167680 w 334814"/>
              <a:gd name="connsiteY84" fmla="*/ 646774 h 838993"/>
              <a:gd name="connsiteX85" fmla="*/ 31386 w 334814"/>
              <a:gd name="connsiteY85" fmla="*/ 646774 h 838993"/>
              <a:gd name="connsiteX86" fmla="*/ 43392 w 334814"/>
              <a:gd name="connsiteY86" fmla="*/ 649155 h 838993"/>
              <a:gd name="connsiteX87" fmla="*/ 53545 w 334814"/>
              <a:gd name="connsiteY87" fmla="*/ 655968 h 838993"/>
              <a:gd name="connsiteX88" fmla="*/ 60358 w 334814"/>
              <a:gd name="connsiteY88" fmla="*/ 666155 h 838993"/>
              <a:gd name="connsiteX89" fmla="*/ 62739 w 334814"/>
              <a:gd name="connsiteY89" fmla="*/ 678160 h 838993"/>
              <a:gd name="connsiteX90" fmla="*/ 60358 w 334814"/>
              <a:gd name="connsiteY90" fmla="*/ 690166 h 838993"/>
              <a:gd name="connsiteX91" fmla="*/ 53545 w 334814"/>
              <a:gd name="connsiteY91" fmla="*/ 700319 h 838993"/>
              <a:gd name="connsiteX92" fmla="*/ 43392 w 334814"/>
              <a:gd name="connsiteY92" fmla="*/ 707132 h 838993"/>
              <a:gd name="connsiteX93" fmla="*/ 31386 w 334814"/>
              <a:gd name="connsiteY93" fmla="*/ 709513 h 838993"/>
              <a:gd name="connsiteX94" fmla="*/ 19381 w 334814"/>
              <a:gd name="connsiteY94" fmla="*/ 707132 h 838993"/>
              <a:gd name="connsiteX95" fmla="*/ 9194 w 334814"/>
              <a:gd name="connsiteY95" fmla="*/ 700319 h 838993"/>
              <a:gd name="connsiteX96" fmla="*/ 2381 w 334814"/>
              <a:gd name="connsiteY96" fmla="*/ 690166 h 838993"/>
              <a:gd name="connsiteX97" fmla="*/ 0 w 334814"/>
              <a:gd name="connsiteY97" fmla="*/ 678160 h 838993"/>
              <a:gd name="connsiteX98" fmla="*/ 2381 w 334814"/>
              <a:gd name="connsiteY98" fmla="*/ 666155 h 838993"/>
              <a:gd name="connsiteX99" fmla="*/ 9194 w 334814"/>
              <a:gd name="connsiteY99" fmla="*/ 655968 h 838993"/>
              <a:gd name="connsiteX100" fmla="*/ 19381 w 334814"/>
              <a:gd name="connsiteY100" fmla="*/ 649155 h 838993"/>
              <a:gd name="connsiteX101" fmla="*/ 31386 w 334814"/>
              <a:gd name="connsiteY101" fmla="*/ 646774 h 838993"/>
              <a:gd name="connsiteX102" fmla="*/ 303444 w 334814"/>
              <a:gd name="connsiteY102" fmla="*/ 517888 h 838993"/>
              <a:gd name="connsiteX103" fmla="*/ 315450 w 334814"/>
              <a:gd name="connsiteY103" fmla="*/ 520269 h 838993"/>
              <a:gd name="connsiteX104" fmla="*/ 325603 w 334814"/>
              <a:gd name="connsiteY104" fmla="*/ 527049 h 838993"/>
              <a:gd name="connsiteX105" fmla="*/ 332416 w 334814"/>
              <a:gd name="connsiteY105" fmla="*/ 537236 h 838993"/>
              <a:gd name="connsiteX106" fmla="*/ 334797 w 334814"/>
              <a:gd name="connsiteY106" fmla="*/ 549241 h 838993"/>
              <a:gd name="connsiteX107" fmla="*/ 332416 w 334814"/>
              <a:gd name="connsiteY107" fmla="*/ 561247 h 838993"/>
              <a:gd name="connsiteX108" fmla="*/ 325603 w 334814"/>
              <a:gd name="connsiteY108" fmla="*/ 571433 h 838993"/>
              <a:gd name="connsiteX109" fmla="*/ 315450 w 334814"/>
              <a:gd name="connsiteY109" fmla="*/ 578213 h 838993"/>
              <a:gd name="connsiteX110" fmla="*/ 303444 w 334814"/>
              <a:gd name="connsiteY110" fmla="*/ 580627 h 838993"/>
              <a:gd name="connsiteX111" fmla="*/ 291439 w 334814"/>
              <a:gd name="connsiteY111" fmla="*/ 578213 h 838993"/>
              <a:gd name="connsiteX112" fmla="*/ 281252 w 334814"/>
              <a:gd name="connsiteY112" fmla="*/ 571433 h 838993"/>
              <a:gd name="connsiteX113" fmla="*/ 274439 w 334814"/>
              <a:gd name="connsiteY113" fmla="*/ 561247 h 838993"/>
              <a:gd name="connsiteX114" fmla="*/ 272058 w 334814"/>
              <a:gd name="connsiteY114" fmla="*/ 549241 h 838993"/>
              <a:gd name="connsiteX115" fmla="*/ 274439 w 334814"/>
              <a:gd name="connsiteY115" fmla="*/ 537236 h 838993"/>
              <a:gd name="connsiteX116" fmla="*/ 281252 w 334814"/>
              <a:gd name="connsiteY116" fmla="*/ 527049 h 838993"/>
              <a:gd name="connsiteX117" fmla="*/ 291439 w 334814"/>
              <a:gd name="connsiteY117" fmla="*/ 520269 h 838993"/>
              <a:gd name="connsiteX118" fmla="*/ 303444 w 334814"/>
              <a:gd name="connsiteY118" fmla="*/ 517888 h 838993"/>
              <a:gd name="connsiteX119" fmla="*/ 167680 w 334814"/>
              <a:gd name="connsiteY119" fmla="*/ 517888 h 838993"/>
              <a:gd name="connsiteX120" fmla="*/ 179686 w 334814"/>
              <a:gd name="connsiteY120" fmla="*/ 520269 h 838993"/>
              <a:gd name="connsiteX121" fmla="*/ 189872 w 334814"/>
              <a:gd name="connsiteY121" fmla="*/ 527049 h 838993"/>
              <a:gd name="connsiteX122" fmla="*/ 196652 w 334814"/>
              <a:gd name="connsiteY122" fmla="*/ 537236 h 838993"/>
              <a:gd name="connsiteX123" fmla="*/ 199066 w 334814"/>
              <a:gd name="connsiteY123" fmla="*/ 549241 h 838993"/>
              <a:gd name="connsiteX124" fmla="*/ 196652 w 334814"/>
              <a:gd name="connsiteY124" fmla="*/ 561247 h 838993"/>
              <a:gd name="connsiteX125" fmla="*/ 189872 w 334814"/>
              <a:gd name="connsiteY125" fmla="*/ 571433 h 838993"/>
              <a:gd name="connsiteX126" fmla="*/ 179686 w 334814"/>
              <a:gd name="connsiteY126" fmla="*/ 578213 h 838993"/>
              <a:gd name="connsiteX127" fmla="*/ 167680 w 334814"/>
              <a:gd name="connsiteY127" fmla="*/ 580627 h 838993"/>
              <a:gd name="connsiteX128" fmla="*/ 155675 w 334814"/>
              <a:gd name="connsiteY128" fmla="*/ 578213 h 838993"/>
              <a:gd name="connsiteX129" fmla="*/ 145521 w 334814"/>
              <a:gd name="connsiteY129" fmla="*/ 571433 h 838993"/>
              <a:gd name="connsiteX130" fmla="*/ 138708 w 334814"/>
              <a:gd name="connsiteY130" fmla="*/ 561247 h 838993"/>
              <a:gd name="connsiteX131" fmla="*/ 136327 w 334814"/>
              <a:gd name="connsiteY131" fmla="*/ 549241 h 838993"/>
              <a:gd name="connsiteX132" fmla="*/ 138708 w 334814"/>
              <a:gd name="connsiteY132" fmla="*/ 537236 h 838993"/>
              <a:gd name="connsiteX133" fmla="*/ 145521 w 334814"/>
              <a:gd name="connsiteY133" fmla="*/ 527049 h 838993"/>
              <a:gd name="connsiteX134" fmla="*/ 155675 w 334814"/>
              <a:gd name="connsiteY134" fmla="*/ 520269 h 838993"/>
              <a:gd name="connsiteX135" fmla="*/ 167680 w 334814"/>
              <a:gd name="connsiteY135" fmla="*/ 517888 h 838993"/>
              <a:gd name="connsiteX136" fmla="*/ 31386 w 334814"/>
              <a:gd name="connsiteY136" fmla="*/ 517888 h 838993"/>
              <a:gd name="connsiteX137" fmla="*/ 43392 w 334814"/>
              <a:gd name="connsiteY137" fmla="*/ 520269 h 838993"/>
              <a:gd name="connsiteX138" fmla="*/ 53545 w 334814"/>
              <a:gd name="connsiteY138" fmla="*/ 527049 h 838993"/>
              <a:gd name="connsiteX139" fmla="*/ 60358 w 334814"/>
              <a:gd name="connsiteY139" fmla="*/ 537236 h 838993"/>
              <a:gd name="connsiteX140" fmla="*/ 62739 w 334814"/>
              <a:gd name="connsiteY140" fmla="*/ 549241 h 838993"/>
              <a:gd name="connsiteX141" fmla="*/ 60358 w 334814"/>
              <a:gd name="connsiteY141" fmla="*/ 561247 h 838993"/>
              <a:gd name="connsiteX142" fmla="*/ 53545 w 334814"/>
              <a:gd name="connsiteY142" fmla="*/ 571433 h 838993"/>
              <a:gd name="connsiteX143" fmla="*/ 43392 w 334814"/>
              <a:gd name="connsiteY143" fmla="*/ 578213 h 838993"/>
              <a:gd name="connsiteX144" fmla="*/ 31386 w 334814"/>
              <a:gd name="connsiteY144" fmla="*/ 580627 h 838993"/>
              <a:gd name="connsiteX145" fmla="*/ 19381 w 334814"/>
              <a:gd name="connsiteY145" fmla="*/ 578213 h 838993"/>
              <a:gd name="connsiteX146" fmla="*/ 9194 w 334814"/>
              <a:gd name="connsiteY146" fmla="*/ 571433 h 838993"/>
              <a:gd name="connsiteX147" fmla="*/ 2381 w 334814"/>
              <a:gd name="connsiteY147" fmla="*/ 561247 h 838993"/>
              <a:gd name="connsiteX148" fmla="*/ 0 w 334814"/>
              <a:gd name="connsiteY148" fmla="*/ 549241 h 838993"/>
              <a:gd name="connsiteX149" fmla="*/ 2381 w 334814"/>
              <a:gd name="connsiteY149" fmla="*/ 537236 h 838993"/>
              <a:gd name="connsiteX150" fmla="*/ 9194 w 334814"/>
              <a:gd name="connsiteY150" fmla="*/ 527049 h 838993"/>
              <a:gd name="connsiteX151" fmla="*/ 19381 w 334814"/>
              <a:gd name="connsiteY151" fmla="*/ 520269 h 838993"/>
              <a:gd name="connsiteX152" fmla="*/ 31386 w 334814"/>
              <a:gd name="connsiteY152" fmla="*/ 517888 h 838993"/>
              <a:gd name="connsiteX153" fmla="*/ 303444 w 334814"/>
              <a:gd name="connsiteY153" fmla="*/ 388408 h 838993"/>
              <a:gd name="connsiteX154" fmla="*/ 315450 w 334814"/>
              <a:gd name="connsiteY154" fmla="*/ 390789 h 838993"/>
              <a:gd name="connsiteX155" fmla="*/ 325603 w 334814"/>
              <a:gd name="connsiteY155" fmla="*/ 397602 h 838993"/>
              <a:gd name="connsiteX156" fmla="*/ 332416 w 334814"/>
              <a:gd name="connsiteY156" fmla="*/ 407756 h 838993"/>
              <a:gd name="connsiteX157" fmla="*/ 334797 w 334814"/>
              <a:gd name="connsiteY157" fmla="*/ 419761 h 838993"/>
              <a:gd name="connsiteX158" fmla="*/ 332416 w 334814"/>
              <a:gd name="connsiteY158" fmla="*/ 431767 h 838993"/>
              <a:gd name="connsiteX159" fmla="*/ 325603 w 334814"/>
              <a:gd name="connsiteY159" fmla="*/ 441953 h 838993"/>
              <a:gd name="connsiteX160" fmla="*/ 315450 w 334814"/>
              <a:gd name="connsiteY160" fmla="*/ 448766 h 838993"/>
              <a:gd name="connsiteX161" fmla="*/ 303444 w 334814"/>
              <a:gd name="connsiteY161" fmla="*/ 451147 h 838993"/>
              <a:gd name="connsiteX162" fmla="*/ 291439 w 334814"/>
              <a:gd name="connsiteY162" fmla="*/ 448766 h 838993"/>
              <a:gd name="connsiteX163" fmla="*/ 281252 w 334814"/>
              <a:gd name="connsiteY163" fmla="*/ 441953 h 838993"/>
              <a:gd name="connsiteX164" fmla="*/ 274439 w 334814"/>
              <a:gd name="connsiteY164" fmla="*/ 431767 h 838993"/>
              <a:gd name="connsiteX165" fmla="*/ 272058 w 334814"/>
              <a:gd name="connsiteY165" fmla="*/ 419761 h 838993"/>
              <a:gd name="connsiteX166" fmla="*/ 274439 w 334814"/>
              <a:gd name="connsiteY166" fmla="*/ 407756 h 838993"/>
              <a:gd name="connsiteX167" fmla="*/ 281252 w 334814"/>
              <a:gd name="connsiteY167" fmla="*/ 397602 h 838993"/>
              <a:gd name="connsiteX168" fmla="*/ 291439 w 334814"/>
              <a:gd name="connsiteY168" fmla="*/ 390789 h 838993"/>
              <a:gd name="connsiteX169" fmla="*/ 303444 w 334814"/>
              <a:gd name="connsiteY169" fmla="*/ 388408 h 838993"/>
              <a:gd name="connsiteX170" fmla="*/ 167680 w 334814"/>
              <a:gd name="connsiteY170" fmla="*/ 388408 h 838993"/>
              <a:gd name="connsiteX171" fmla="*/ 179686 w 334814"/>
              <a:gd name="connsiteY171" fmla="*/ 390789 h 838993"/>
              <a:gd name="connsiteX172" fmla="*/ 189872 w 334814"/>
              <a:gd name="connsiteY172" fmla="*/ 397602 h 838993"/>
              <a:gd name="connsiteX173" fmla="*/ 196652 w 334814"/>
              <a:gd name="connsiteY173" fmla="*/ 407756 h 838993"/>
              <a:gd name="connsiteX174" fmla="*/ 199066 w 334814"/>
              <a:gd name="connsiteY174" fmla="*/ 419761 h 838993"/>
              <a:gd name="connsiteX175" fmla="*/ 196652 w 334814"/>
              <a:gd name="connsiteY175" fmla="*/ 431767 h 838993"/>
              <a:gd name="connsiteX176" fmla="*/ 189872 w 334814"/>
              <a:gd name="connsiteY176" fmla="*/ 441953 h 838993"/>
              <a:gd name="connsiteX177" fmla="*/ 179686 w 334814"/>
              <a:gd name="connsiteY177" fmla="*/ 448766 h 838993"/>
              <a:gd name="connsiteX178" fmla="*/ 167680 w 334814"/>
              <a:gd name="connsiteY178" fmla="*/ 451147 h 838993"/>
              <a:gd name="connsiteX179" fmla="*/ 155675 w 334814"/>
              <a:gd name="connsiteY179" fmla="*/ 448766 h 838993"/>
              <a:gd name="connsiteX180" fmla="*/ 145521 w 334814"/>
              <a:gd name="connsiteY180" fmla="*/ 441953 h 838993"/>
              <a:gd name="connsiteX181" fmla="*/ 138708 w 334814"/>
              <a:gd name="connsiteY181" fmla="*/ 431767 h 838993"/>
              <a:gd name="connsiteX182" fmla="*/ 136327 w 334814"/>
              <a:gd name="connsiteY182" fmla="*/ 419761 h 838993"/>
              <a:gd name="connsiteX183" fmla="*/ 138708 w 334814"/>
              <a:gd name="connsiteY183" fmla="*/ 407756 h 838993"/>
              <a:gd name="connsiteX184" fmla="*/ 145521 w 334814"/>
              <a:gd name="connsiteY184" fmla="*/ 397602 h 838993"/>
              <a:gd name="connsiteX185" fmla="*/ 155675 w 334814"/>
              <a:gd name="connsiteY185" fmla="*/ 390789 h 838993"/>
              <a:gd name="connsiteX186" fmla="*/ 167680 w 334814"/>
              <a:gd name="connsiteY186" fmla="*/ 388408 h 838993"/>
              <a:gd name="connsiteX187" fmla="*/ 31386 w 334814"/>
              <a:gd name="connsiteY187" fmla="*/ 388408 h 838993"/>
              <a:gd name="connsiteX188" fmla="*/ 43392 w 334814"/>
              <a:gd name="connsiteY188" fmla="*/ 390789 h 838993"/>
              <a:gd name="connsiteX189" fmla="*/ 53545 w 334814"/>
              <a:gd name="connsiteY189" fmla="*/ 397602 h 838993"/>
              <a:gd name="connsiteX190" fmla="*/ 60358 w 334814"/>
              <a:gd name="connsiteY190" fmla="*/ 407756 h 838993"/>
              <a:gd name="connsiteX191" fmla="*/ 62739 w 334814"/>
              <a:gd name="connsiteY191" fmla="*/ 419761 h 838993"/>
              <a:gd name="connsiteX192" fmla="*/ 60358 w 334814"/>
              <a:gd name="connsiteY192" fmla="*/ 431767 h 838993"/>
              <a:gd name="connsiteX193" fmla="*/ 53545 w 334814"/>
              <a:gd name="connsiteY193" fmla="*/ 441953 h 838993"/>
              <a:gd name="connsiteX194" fmla="*/ 43392 w 334814"/>
              <a:gd name="connsiteY194" fmla="*/ 448766 h 838993"/>
              <a:gd name="connsiteX195" fmla="*/ 31386 w 334814"/>
              <a:gd name="connsiteY195" fmla="*/ 451147 h 838993"/>
              <a:gd name="connsiteX196" fmla="*/ 19381 w 334814"/>
              <a:gd name="connsiteY196" fmla="*/ 448766 h 838993"/>
              <a:gd name="connsiteX197" fmla="*/ 9194 w 334814"/>
              <a:gd name="connsiteY197" fmla="*/ 441953 h 838993"/>
              <a:gd name="connsiteX198" fmla="*/ 2381 w 334814"/>
              <a:gd name="connsiteY198" fmla="*/ 431767 h 838993"/>
              <a:gd name="connsiteX199" fmla="*/ 0 w 334814"/>
              <a:gd name="connsiteY199" fmla="*/ 419761 h 838993"/>
              <a:gd name="connsiteX200" fmla="*/ 2381 w 334814"/>
              <a:gd name="connsiteY200" fmla="*/ 407756 h 838993"/>
              <a:gd name="connsiteX201" fmla="*/ 9194 w 334814"/>
              <a:gd name="connsiteY201" fmla="*/ 397602 h 838993"/>
              <a:gd name="connsiteX202" fmla="*/ 19381 w 334814"/>
              <a:gd name="connsiteY202" fmla="*/ 390789 h 838993"/>
              <a:gd name="connsiteX203" fmla="*/ 31386 w 334814"/>
              <a:gd name="connsiteY203" fmla="*/ 388408 h 838993"/>
              <a:gd name="connsiteX204" fmla="*/ 164406 w 334814"/>
              <a:gd name="connsiteY204" fmla="*/ 259358 h 838993"/>
              <a:gd name="connsiteX205" fmla="*/ 176576 w 334814"/>
              <a:gd name="connsiteY205" fmla="*/ 260548 h 838993"/>
              <a:gd name="connsiteX206" fmla="*/ 187391 w 334814"/>
              <a:gd name="connsiteY206" fmla="*/ 266303 h 838993"/>
              <a:gd name="connsiteX207" fmla="*/ 195163 w 334814"/>
              <a:gd name="connsiteY207" fmla="*/ 275762 h 838993"/>
              <a:gd name="connsiteX208" fmla="*/ 198702 w 334814"/>
              <a:gd name="connsiteY208" fmla="*/ 287470 h 838993"/>
              <a:gd name="connsiteX209" fmla="*/ 197512 w 334814"/>
              <a:gd name="connsiteY209" fmla="*/ 299640 h 838993"/>
              <a:gd name="connsiteX210" fmla="*/ 191757 w 334814"/>
              <a:gd name="connsiteY210" fmla="*/ 310455 h 838993"/>
              <a:gd name="connsiteX211" fmla="*/ 182298 w 334814"/>
              <a:gd name="connsiteY211" fmla="*/ 318227 h 838993"/>
              <a:gd name="connsiteX212" fmla="*/ 170590 w 334814"/>
              <a:gd name="connsiteY212" fmla="*/ 321766 h 838993"/>
              <a:gd name="connsiteX213" fmla="*/ 158419 w 334814"/>
              <a:gd name="connsiteY213" fmla="*/ 320576 h 838993"/>
              <a:gd name="connsiteX214" fmla="*/ 147605 w 334814"/>
              <a:gd name="connsiteY214" fmla="*/ 314821 h 838993"/>
              <a:gd name="connsiteX215" fmla="*/ 139832 w 334814"/>
              <a:gd name="connsiteY215" fmla="*/ 305362 h 838993"/>
              <a:gd name="connsiteX216" fmla="*/ 136294 w 334814"/>
              <a:gd name="connsiteY216" fmla="*/ 293654 h 838993"/>
              <a:gd name="connsiteX217" fmla="*/ 137484 w 334814"/>
              <a:gd name="connsiteY217" fmla="*/ 281483 h 838993"/>
              <a:gd name="connsiteX218" fmla="*/ 143239 w 334814"/>
              <a:gd name="connsiteY218" fmla="*/ 270669 h 838993"/>
              <a:gd name="connsiteX219" fmla="*/ 152698 w 334814"/>
              <a:gd name="connsiteY219" fmla="*/ 262896 h 838993"/>
              <a:gd name="connsiteX220" fmla="*/ 164406 w 334814"/>
              <a:gd name="connsiteY220" fmla="*/ 259358 h 838993"/>
              <a:gd name="connsiteX221" fmla="*/ 305660 w 334814"/>
              <a:gd name="connsiteY221" fmla="*/ 258994 h 838993"/>
              <a:gd name="connsiteX222" fmla="*/ 317467 w 334814"/>
              <a:gd name="connsiteY222" fmla="*/ 262235 h 838993"/>
              <a:gd name="connsiteX223" fmla="*/ 327157 w 334814"/>
              <a:gd name="connsiteY223" fmla="*/ 269742 h 838993"/>
              <a:gd name="connsiteX224" fmla="*/ 333209 w 334814"/>
              <a:gd name="connsiteY224" fmla="*/ 280359 h 838993"/>
              <a:gd name="connsiteX225" fmla="*/ 334731 w 334814"/>
              <a:gd name="connsiteY225" fmla="*/ 292530 h 838993"/>
              <a:gd name="connsiteX226" fmla="*/ 331523 w 334814"/>
              <a:gd name="connsiteY226" fmla="*/ 304337 h 838993"/>
              <a:gd name="connsiteX227" fmla="*/ 324015 w 334814"/>
              <a:gd name="connsiteY227" fmla="*/ 313994 h 838993"/>
              <a:gd name="connsiteX228" fmla="*/ 313366 w 334814"/>
              <a:gd name="connsiteY228" fmla="*/ 320046 h 838993"/>
              <a:gd name="connsiteX229" fmla="*/ 301228 w 334814"/>
              <a:gd name="connsiteY229" fmla="*/ 321568 h 838993"/>
              <a:gd name="connsiteX230" fmla="*/ 289421 w 334814"/>
              <a:gd name="connsiteY230" fmla="*/ 318360 h 838993"/>
              <a:gd name="connsiteX231" fmla="*/ 279764 w 334814"/>
              <a:gd name="connsiteY231" fmla="*/ 310852 h 838993"/>
              <a:gd name="connsiteX232" fmla="*/ 273678 w 334814"/>
              <a:gd name="connsiteY232" fmla="*/ 300203 h 838993"/>
              <a:gd name="connsiteX233" fmla="*/ 272157 w 334814"/>
              <a:gd name="connsiteY233" fmla="*/ 288065 h 838993"/>
              <a:gd name="connsiteX234" fmla="*/ 275398 w 334814"/>
              <a:gd name="connsiteY234" fmla="*/ 276258 h 838993"/>
              <a:gd name="connsiteX235" fmla="*/ 282905 w 334814"/>
              <a:gd name="connsiteY235" fmla="*/ 266601 h 838993"/>
              <a:gd name="connsiteX236" fmla="*/ 293522 w 334814"/>
              <a:gd name="connsiteY236" fmla="*/ 260515 h 838993"/>
              <a:gd name="connsiteX237" fmla="*/ 305660 w 334814"/>
              <a:gd name="connsiteY237" fmla="*/ 258994 h 838993"/>
              <a:gd name="connsiteX238" fmla="*/ 33602 w 334814"/>
              <a:gd name="connsiteY238" fmla="*/ 258994 h 838993"/>
              <a:gd name="connsiteX239" fmla="*/ 45409 w 334814"/>
              <a:gd name="connsiteY239" fmla="*/ 262235 h 838993"/>
              <a:gd name="connsiteX240" fmla="*/ 55100 w 334814"/>
              <a:gd name="connsiteY240" fmla="*/ 269742 h 838993"/>
              <a:gd name="connsiteX241" fmla="*/ 61152 w 334814"/>
              <a:gd name="connsiteY241" fmla="*/ 280359 h 838993"/>
              <a:gd name="connsiteX242" fmla="*/ 62673 w 334814"/>
              <a:gd name="connsiteY242" fmla="*/ 292530 h 838993"/>
              <a:gd name="connsiteX243" fmla="*/ 59432 w 334814"/>
              <a:gd name="connsiteY243" fmla="*/ 304337 h 838993"/>
              <a:gd name="connsiteX244" fmla="*/ 51925 w 334814"/>
              <a:gd name="connsiteY244" fmla="*/ 313994 h 838993"/>
              <a:gd name="connsiteX245" fmla="*/ 41308 w 334814"/>
              <a:gd name="connsiteY245" fmla="*/ 320046 h 838993"/>
              <a:gd name="connsiteX246" fmla="*/ 29171 w 334814"/>
              <a:gd name="connsiteY246" fmla="*/ 321601 h 838993"/>
              <a:gd name="connsiteX247" fmla="*/ 17364 w 334814"/>
              <a:gd name="connsiteY247" fmla="*/ 318359 h 838993"/>
              <a:gd name="connsiteX248" fmla="*/ 7673 w 334814"/>
              <a:gd name="connsiteY248" fmla="*/ 310852 h 838993"/>
              <a:gd name="connsiteX249" fmla="*/ 1621 w 334814"/>
              <a:gd name="connsiteY249" fmla="*/ 300202 h 838993"/>
              <a:gd name="connsiteX250" fmla="*/ 99 w 334814"/>
              <a:gd name="connsiteY250" fmla="*/ 288065 h 838993"/>
              <a:gd name="connsiteX251" fmla="*/ 3341 w 334814"/>
              <a:gd name="connsiteY251" fmla="*/ 276258 h 838993"/>
              <a:gd name="connsiteX252" fmla="*/ 10815 w 334814"/>
              <a:gd name="connsiteY252" fmla="*/ 266600 h 838993"/>
              <a:gd name="connsiteX253" fmla="*/ 21465 w 334814"/>
              <a:gd name="connsiteY253" fmla="*/ 260548 h 838993"/>
              <a:gd name="connsiteX254" fmla="*/ 33602 w 334814"/>
              <a:gd name="connsiteY254" fmla="*/ 258994 h 838993"/>
              <a:gd name="connsiteX255" fmla="*/ 303444 w 334814"/>
              <a:gd name="connsiteY255" fmla="*/ 129447 h 838993"/>
              <a:gd name="connsiteX256" fmla="*/ 334797 w 334814"/>
              <a:gd name="connsiteY256" fmla="*/ 160833 h 838993"/>
              <a:gd name="connsiteX257" fmla="*/ 303444 w 334814"/>
              <a:gd name="connsiteY257" fmla="*/ 192186 h 838993"/>
              <a:gd name="connsiteX258" fmla="*/ 272058 w 334814"/>
              <a:gd name="connsiteY258" fmla="*/ 160833 h 838993"/>
              <a:gd name="connsiteX259" fmla="*/ 303444 w 334814"/>
              <a:gd name="connsiteY259" fmla="*/ 129447 h 838993"/>
              <a:gd name="connsiteX260" fmla="*/ 167680 w 334814"/>
              <a:gd name="connsiteY260" fmla="*/ 129447 h 838993"/>
              <a:gd name="connsiteX261" fmla="*/ 199066 w 334814"/>
              <a:gd name="connsiteY261" fmla="*/ 160833 h 838993"/>
              <a:gd name="connsiteX262" fmla="*/ 167680 w 334814"/>
              <a:gd name="connsiteY262" fmla="*/ 192186 h 838993"/>
              <a:gd name="connsiteX263" fmla="*/ 136327 w 334814"/>
              <a:gd name="connsiteY263" fmla="*/ 160833 h 838993"/>
              <a:gd name="connsiteX264" fmla="*/ 167680 w 334814"/>
              <a:gd name="connsiteY264" fmla="*/ 129447 h 838993"/>
              <a:gd name="connsiteX265" fmla="*/ 31386 w 334814"/>
              <a:gd name="connsiteY265" fmla="*/ 129447 h 838993"/>
              <a:gd name="connsiteX266" fmla="*/ 62739 w 334814"/>
              <a:gd name="connsiteY266" fmla="*/ 160833 h 838993"/>
              <a:gd name="connsiteX267" fmla="*/ 31386 w 334814"/>
              <a:gd name="connsiteY267" fmla="*/ 192186 h 838993"/>
              <a:gd name="connsiteX268" fmla="*/ 0 w 334814"/>
              <a:gd name="connsiteY268" fmla="*/ 160833 h 838993"/>
              <a:gd name="connsiteX269" fmla="*/ 31386 w 334814"/>
              <a:gd name="connsiteY269" fmla="*/ 129447 h 838993"/>
              <a:gd name="connsiteX270" fmla="*/ 303444 w 334814"/>
              <a:gd name="connsiteY270" fmla="*/ 0 h 838993"/>
              <a:gd name="connsiteX271" fmla="*/ 334797 w 334814"/>
              <a:gd name="connsiteY271" fmla="*/ 31353 h 838993"/>
              <a:gd name="connsiteX272" fmla="*/ 303444 w 334814"/>
              <a:gd name="connsiteY272" fmla="*/ 62739 h 838993"/>
              <a:gd name="connsiteX273" fmla="*/ 272058 w 334814"/>
              <a:gd name="connsiteY273" fmla="*/ 31353 h 838993"/>
              <a:gd name="connsiteX274" fmla="*/ 303444 w 334814"/>
              <a:gd name="connsiteY274" fmla="*/ 0 h 838993"/>
              <a:gd name="connsiteX275" fmla="*/ 167680 w 334814"/>
              <a:gd name="connsiteY275" fmla="*/ 0 h 838993"/>
              <a:gd name="connsiteX276" fmla="*/ 199066 w 334814"/>
              <a:gd name="connsiteY276" fmla="*/ 31353 h 838993"/>
              <a:gd name="connsiteX277" fmla="*/ 167680 w 334814"/>
              <a:gd name="connsiteY277" fmla="*/ 62739 h 838993"/>
              <a:gd name="connsiteX278" fmla="*/ 136327 w 334814"/>
              <a:gd name="connsiteY278" fmla="*/ 31353 h 838993"/>
              <a:gd name="connsiteX279" fmla="*/ 167680 w 334814"/>
              <a:gd name="connsiteY279" fmla="*/ 0 h 838993"/>
              <a:gd name="connsiteX280" fmla="*/ 31386 w 334814"/>
              <a:gd name="connsiteY280" fmla="*/ 0 h 838993"/>
              <a:gd name="connsiteX281" fmla="*/ 62739 w 334814"/>
              <a:gd name="connsiteY281" fmla="*/ 31353 h 838993"/>
              <a:gd name="connsiteX282" fmla="*/ 31386 w 334814"/>
              <a:gd name="connsiteY282" fmla="*/ 62739 h 838993"/>
              <a:gd name="connsiteX283" fmla="*/ 0 w 334814"/>
              <a:gd name="connsiteY283" fmla="*/ 31353 h 838993"/>
              <a:gd name="connsiteX284" fmla="*/ 31386 w 334814"/>
              <a:gd name="connsiteY284" fmla="*/ 0 h 838993"/>
            </a:gdLst>
            <a:rect l="l" t="t" r="r" b="b"/>
            <a:pathLst>
              <a:path w="334814" h="838993">
                <a:moveTo>
                  <a:pt x="303444" y="776254"/>
                </a:moveTo>
                <a:cubicBezTo>
                  <a:pt x="307578" y="776254"/>
                  <a:pt x="311580" y="777048"/>
                  <a:pt x="315450" y="778635"/>
                </a:cubicBezTo>
                <a:cubicBezTo>
                  <a:pt x="319286" y="780223"/>
                  <a:pt x="322660" y="782505"/>
                  <a:pt x="325603" y="785448"/>
                </a:cubicBezTo>
                <a:cubicBezTo>
                  <a:pt x="328547" y="788392"/>
                  <a:pt x="330829" y="791765"/>
                  <a:pt x="332416" y="795602"/>
                </a:cubicBezTo>
                <a:cubicBezTo>
                  <a:pt x="334004" y="799471"/>
                  <a:pt x="334797" y="803473"/>
                  <a:pt x="334797" y="807607"/>
                </a:cubicBezTo>
                <a:cubicBezTo>
                  <a:pt x="334797" y="811774"/>
                  <a:pt x="334004" y="815776"/>
                  <a:pt x="332416" y="819613"/>
                </a:cubicBezTo>
                <a:cubicBezTo>
                  <a:pt x="330829" y="823449"/>
                  <a:pt x="328547" y="826856"/>
                  <a:pt x="325603" y="829799"/>
                </a:cubicBezTo>
                <a:cubicBezTo>
                  <a:pt x="322660" y="832743"/>
                  <a:pt x="319286" y="834992"/>
                  <a:pt x="315450" y="836612"/>
                </a:cubicBezTo>
                <a:cubicBezTo>
                  <a:pt x="311580" y="838200"/>
                  <a:pt x="307578" y="838993"/>
                  <a:pt x="303444" y="838993"/>
                </a:cubicBezTo>
                <a:cubicBezTo>
                  <a:pt x="299277" y="838993"/>
                  <a:pt x="295275" y="838200"/>
                  <a:pt x="291439" y="836612"/>
                </a:cubicBezTo>
                <a:cubicBezTo>
                  <a:pt x="287569" y="834992"/>
                  <a:pt x="284196" y="832743"/>
                  <a:pt x="281252" y="829799"/>
                </a:cubicBezTo>
                <a:cubicBezTo>
                  <a:pt x="278309" y="826856"/>
                  <a:pt x="276027" y="823449"/>
                  <a:pt x="274439" y="819613"/>
                </a:cubicBezTo>
                <a:cubicBezTo>
                  <a:pt x="272852" y="815776"/>
                  <a:pt x="272058" y="811774"/>
                  <a:pt x="272058" y="807607"/>
                </a:cubicBezTo>
                <a:cubicBezTo>
                  <a:pt x="272058" y="803473"/>
                  <a:pt x="272852" y="799471"/>
                  <a:pt x="274439" y="795602"/>
                </a:cubicBezTo>
                <a:cubicBezTo>
                  <a:pt x="276027" y="791765"/>
                  <a:pt x="278309" y="788392"/>
                  <a:pt x="281252" y="785448"/>
                </a:cubicBezTo>
                <a:cubicBezTo>
                  <a:pt x="284196" y="782505"/>
                  <a:pt x="287569" y="780223"/>
                  <a:pt x="291439" y="778635"/>
                </a:cubicBezTo>
                <a:cubicBezTo>
                  <a:pt x="295275" y="777048"/>
                  <a:pt x="299277" y="776254"/>
                  <a:pt x="303444" y="776254"/>
                </a:cubicBezTo>
                <a:close/>
                <a:moveTo>
                  <a:pt x="167680" y="776254"/>
                </a:moveTo>
                <a:cubicBezTo>
                  <a:pt x="171847" y="776254"/>
                  <a:pt x="175849" y="777048"/>
                  <a:pt x="179686" y="778635"/>
                </a:cubicBezTo>
                <a:cubicBezTo>
                  <a:pt x="183522" y="780223"/>
                  <a:pt x="186929" y="782505"/>
                  <a:pt x="189872" y="785448"/>
                </a:cubicBezTo>
                <a:cubicBezTo>
                  <a:pt x="192816" y="788392"/>
                  <a:pt x="195065" y="791765"/>
                  <a:pt x="196652" y="795602"/>
                </a:cubicBezTo>
                <a:cubicBezTo>
                  <a:pt x="198273" y="799471"/>
                  <a:pt x="199066" y="803473"/>
                  <a:pt x="199066" y="807607"/>
                </a:cubicBezTo>
                <a:cubicBezTo>
                  <a:pt x="199066" y="811774"/>
                  <a:pt x="198273" y="815776"/>
                  <a:pt x="196652" y="819613"/>
                </a:cubicBezTo>
                <a:cubicBezTo>
                  <a:pt x="195065" y="823449"/>
                  <a:pt x="192816" y="826856"/>
                  <a:pt x="189872" y="829799"/>
                </a:cubicBezTo>
                <a:cubicBezTo>
                  <a:pt x="186929" y="832743"/>
                  <a:pt x="183522" y="834992"/>
                  <a:pt x="179686" y="836612"/>
                </a:cubicBezTo>
                <a:cubicBezTo>
                  <a:pt x="175849" y="838200"/>
                  <a:pt x="171847" y="838993"/>
                  <a:pt x="167680" y="838993"/>
                </a:cubicBezTo>
                <a:cubicBezTo>
                  <a:pt x="163513" y="838993"/>
                  <a:pt x="159511" y="838200"/>
                  <a:pt x="155675" y="836612"/>
                </a:cubicBezTo>
                <a:cubicBezTo>
                  <a:pt x="151838" y="834992"/>
                  <a:pt x="148432" y="832743"/>
                  <a:pt x="145521" y="829799"/>
                </a:cubicBezTo>
                <a:cubicBezTo>
                  <a:pt x="142578" y="826856"/>
                  <a:pt x="140296" y="823449"/>
                  <a:pt x="138708" y="819613"/>
                </a:cubicBezTo>
                <a:cubicBezTo>
                  <a:pt x="137121" y="815776"/>
                  <a:pt x="136327" y="811774"/>
                  <a:pt x="136327" y="807607"/>
                </a:cubicBezTo>
                <a:cubicBezTo>
                  <a:pt x="136327" y="803473"/>
                  <a:pt x="137121" y="799471"/>
                  <a:pt x="138708" y="795602"/>
                </a:cubicBezTo>
                <a:cubicBezTo>
                  <a:pt x="140296" y="791765"/>
                  <a:pt x="142578" y="788392"/>
                  <a:pt x="145521" y="785448"/>
                </a:cubicBezTo>
                <a:cubicBezTo>
                  <a:pt x="148432" y="782505"/>
                  <a:pt x="151838" y="780223"/>
                  <a:pt x="155675" y="778635"/>
                </a:cubicBezTo>
                <a:cubicBezTo>
                  <a:pt x="159511" y="777048"/>
                  <a:pt x="163513" y="776254"/>
                  <a:pt x="167680" y="776254"/>
                </a:cubicBezTo>
                <a:close/>
                <a:moveTo>
                  <a:pt x="31386" y="776254"/>
                </a:moveTo>
                <a:cubicBezTo>
                  <a:pt x="35520" y="776254"/>
                  <a:pt x="39522" y="777048"/>
                  <a:pt x="43392" y="778635"/>
                </a:cubicBezTo>
                <a:cubicBezTo>
                  <a:pt x="47228" y="780223"/>
                  <a:pt x="50602" y="782505"/>
                  <a:pt x="53545" y="785448"/>
                </a:cubicBezTo>
                <a:cubicBezTo>
                  <a:pt x="56489" y="788392"/>
                  <a:pt x="58771" y="791765"/>
                  <a:pt x="60358" y="795602"/>
                </a:cubicBezTo>
                <a:cubicBezTo>
                  <a:pt x="61946" y="799471"/>
                  <a:pt x="62739" y="803473"/>
                  <a:pt x="62739" y="807607"/>
                </a:cubicBezTo>
                <a:cubicBezTo>
                  <a:pt x="62739" y="811774"/>
                  <a:pt x="61946" y="815776"/>
                  <a:pt x="60358" y="819613"/>
                </a:cubicBezTo>
                <a:cubicBezTo>
                  <a:pt x="58771" y="823449"/>
                  <a:pt x="56489" y="826856"/>
                  <a:pt x="53545" y="829799"/>
                </a:cubicBezTo>
                <a:cubicBezTo>
                  <a:pt x="50602" y="832743"/>
                  <a:pt x="47228" y="834992"/>
                  <a:pt x="43392" y="836612"/>
                </a:cubicBezTo>
                <a:cubicBezTo>
                  <a:pt x="39522" y="838200"/>
                  <a:pt x="35520" y="838993"/>
                  <a:pt x="31386" y="838993"/>
                </a:cubicBezTo>
                <a:cubicBezTo>
                  <a:pt x="27219" y="838993"/>
                  <a:pt x="23217" y="838200"/>
                  <a:pt x="19381" y="836612"/>
                </a:cubicBezTo>
                <a:cubicBezTo>
                  <a:pt x="15511" y="834992"/>
                  <a:pt x="12138" y="832743"/>
                  <a:pt x="9194" y="829799"/>
                </a:cubicBezTo>
                <a:cubicBezTo>
                  <a:pt x="6251" y="826856"/>
                  <a:pt x="3969" y="823449"/>
                  <a:pt x="2381" y="819613"/>
                </a:cubicBezTo>
                <a:cubicBezTo>
                  <a:pt x="794" y="815776"/>
                  <a:pt x="0" y="811774"/>
                  <a:pt x="0" y="807607"/>
                </a:cubicBezTo>
                <a:cubicBezTo>
                  <a:pt x="0" y="803473"/>
                  <a:pt x="794" y="799471"/>
                  <a:pt x="2381" y="795602"/>
                </a:cubicBezTo>
                <a:cubicBezTo>
                  <a:pt x="3969" y="791765"/>
                  <a:pt x="6251" y="788392"/>
                  <a:pt x="9194" y="785448"/>
                </a:cubicBezTo>
                <a:cubicBezTo>
                  <a:pt x="12138" y="782505"/>
                  <a:pt x="15511" y="780223"/>
                  <a:pt x="19381" y="778635"/>
                </a:cubicBezTo>
                <a:cubicBezTo>
                  <a:pt x="23217" y="777048"/>
                  <a:pt x="27219" y="776254"/>
                  <a:pt x="31386" y="776254"/>
                </a:cubicBezTo>
                <a:close/>
                <a:moveTo>
                  <a:pt x="303444" y="646774"/>
                </a:moveTo>
                <a:cubicBezTo>
                  <a:pt x="307578" y="646774"/>
                  <a:pt x="311580" y="647568"/>
                  <a:pt x="315450" y="649155"/>
                </a:cubicBezTo>
                <a:cubicBezTo>
                  <a:pt x="319286" y="650743"/>
                  <a:pt x="322660" y="653025"/>
                  <a:pt x="325603" y="655968"/>
                </a:cubicBezTo>
                <a:cubicBezTo>
                  <a:pt x="328547" y="658912"/>
                  <a:pt x="330829" y="662285"/>
                  <a:pt x="332416" y="666155"/>
                </a:cubicBezTo>
                <a:cubicBezTo>
                  <a:pt x="334004" y="669991"/>
                  <a:pt x="334797" y="673993"/>
                  <a:pt x="334797" y="678160"/>
                </a:cubicBezTo>
                <a:cubicBezTo>
                  <a:pt x="334797" y="682294"/>
                  <a:pt x="334004" y="686296"/>
                  <a:pt x="332416" y="690166"/>
                </a:cubicBezTo>
                <a:cubicBezTo>
                  <a:pt x="330829" y="694002"/>
                  <a:pt x="328547" y="697376"/>
                  <a:pt x="325603" y="700319"/>
                </a:cubicBezTo>
                <a:cubicBezTo>
                  <a:pt x="322660" y="703263"/>
                  <a:pt x="319286" y="705545"/>
                  <a:pt x="315450" y="707132"/>
                </a:cubicBezTo>
                <a:cubicBezTo>
                  <a:pt x="311580" y="708720"/>
                  <a:pt x="307578" y="709513"/>
                  <a:pt x="303444" y="709513"/>
                </a:cubicBezTo>
                <a:cubicBezTo>
                  <a:pt x="299277" y="709513"/>
                  <a:pt x="295275" y="708720"/>
                  <a:pt x="291439" y="707132"/>
                </a:cubicBezTo>
                <a:cubicBezTo>
                  <a:pt x="287569" y="705545"/>
                  <a:pt x="284196" y="703263"/>
                  <a:pt x="281252" y="700319"/>
                </a:cubicBezTo>
                <a:cubicBezTo>
                  <a:pt x="278309" y="697376"/>
                  <a:pt x="276027" y="694002"/>
                  <a:pt x="274439" y="690166"/>
                </a:cubicBezTo>
                <a:cubicBezTo>
                  <a:pt x="272852" y="686296"/>
                  <a:pt x="272058" y="682294"/>
                  <a:pt x="272058" y="678160"/>
                </a:cubicBezTo>
                <a:cubicBezTo>
                  <a:pt x="272058" y="673993"/>
                  <a:pt x="272852" y="669991"/>
                  <a:pt x="274439" y="666155"/>
                </a:cubicBezTo>
                <a:cubicBezTo>
                  <a:pt x="276027" y="662285"/>
                  <a:pt x="278309" y="658912"/>
                  <a:pt x="281252" y="655968"/>
                </a:cubicBezTo>
                <a:cubicBezTo>
                  <a:pt x="284196" y="653025"/>
                  <a:pt x="287569" y="650743"/>
                  <a:pt x="291439" y="649155"/>
                </a:cubicBezTo>
                <a:cubicBezTo>
                  <a:pt x="295275" y="647568"/>
                  <a:pt x="299277" y="646774"/>
                  <a:pt x="303444" y="646774"/>
                </a:cubicBezTo>
                <a:close/>
                <a:moveTo>
                  <a:pt x="167680" y="646774"/>
                </a:moveTo>
                <a:cubicBezTo>
                  <a:pt x="171847" y="646774"/>
                  <a:pt x="175849" y="647568"/>
                  <a:pt x="179686" y="649155"/>
                </a:cubicBezTo>
                <a:cubicBezTo>
                  <a:pt x="183522" y="650743"/>
                  <a:pt x="186929" y="653025"/>
                  <a:pt x="189872" y="655968"/>
                </a:cubicBezTo>
                <a:cubicBezTo>
                  <a:pt x="192816" y="658912"/>
                  <a:pt x="195065" y="662285"/>
                  <a:pt x="196652" y="666155"/>
                </a:cubicBezTo>
                <a:cubicBezTo>
                  <a:pt x="198273" y="669991"/>
                  <a:pt x="199066" y="673993"/>
                  <a:pt x="199066" y="678160"/>
                </a:cubicBezTo>
                <a:cubicBezTo>
                  <a:pt x="199066" y="682294"/>
                  <a:pt x="198273" y="686296"/>
                  <a:pt x="196652" y="690166"/>
                </a:cubicBezTo>
                <a:cubicBezTo>
                  <a:pt x="195065" y="694002"/>
                  <a:pt x="192816" y="697376"/>
                  <a:pt x="189872" y="700319"/>
                </a:cubicBezTo>
                <a:cubicBezTo>
                  <a:pt x="186929" y="703263"/>
                  <a:pt x="183522" y="705545"/>
                  <a:pt x="179686" y="707132"/>
                </a:cubicBezTo>
                <a:cubicBezTo>
                  <a:pt x="175849" y="708720"/>
                  <a:pt x="171847" y="709513"/>
                  <a:pt x="167680" y="709513"/>
                </a:cubicBezTo>
                <a:cubicBezTo>
                  <a:pt x="163513" y="709513"/>
                  <a:pt x="159511" y="708720"/>
                  <a:pt x="155675" y="707132"/>
                </a:cubicBezTo>
                <a:cubicBezTo>
                  <a:pt x="151838" y="705545"/>
                  <a:pt x="148432" y="703263"/>
                  <a:pt x="145521" y="700319"/>
                </a:cubicBezTo>
                <a:cubicBezTo>
                  <a:pt x="142578" y="697376"/>
                  <a:pt x="140296" y="694002"/>
                  <a:pt x="138708" y="690166"/>
                </a:cubicBezTo>
                <a:cubicBezTo>
                  <a:pt x="137121" y="686296"/>
                  <a:pt x="136327" y="682294"/>
                  <a:pt x="136327" y="678160"/>
                </a:cubicBezTo>
                <a:cubicBezTo>
                  <a:pt x="136327" y="673993"/>
                  <a:pt x="137121" y="669991"/>
                  <a:pt x="138708" y="666155"/>
                </a:cubicBezTo>
                <a:cubicBezTo>
                  <a:pt x="140296" y="662285"/>
                  <a:pt x="142578" y="658912"/>
                  <a:pt x="145521" y="655968"/>
                </a:cubicBezTo>
                <a:cubicBezTo>
                  <a:pt x="148432" y="653025"/>
                  <a:pt x="151838" y="650743"/>
                  <a:pt x="155675" y="649155"/>
                </a:cubicBezTo>
                <a:cubicBezTo>
                  <a:pt x="159511" y="647568"/>
                  <a:pt x="163513" y="646774"/>
                  <a:pt x="167680" y="646774"/>
                </a:cubicBezTo>
                <a:close/>
                <a:moveTo>
                  <a:pt x="31386" y="646774"/>
                </a:moveTo>
                <a:cubicBezTo>
                  <a:pt x="35520" y="646774"/>
                  <a:pt x="39522" y="647568"/>
                  <a:pt x="43392" y="649155"/>
                </a:cubicBezTo>
                <a:cubicBezTo>
                  <a:pt x="47228" y="650743"/>
                  <a:pt x="50602" y="653025"/>
                  <a:pt x="53545" y="655968"/>
                </a:cubicBezTo>
                <a:cubicBezTo>
                  <a:pt x="56489" y="658912"/>
                  <a:pt x="58771" y="662285"/>
                  <a:pt x="60358" y="666155"/>
                </a:cubicBezTo>
                <a:cubicBezTo>
                  <a:pt x="61946" y="669991"/>
                  <a:pt x="62739" y="673993"/>
                  <a:pt x="62739" y="678160"/>
                </a:cubicBezTo>
                <a:cubicBezTo>
                  <a:pt x="62739" y="682294"/>
                  <a:pt x="61946" y="686296"/>
                  <a:pt x="60358" y="690166"/>
                </a:cubicBezTo>
                <a:cubicBezTo>
                  <a:pt x="58771" y="694002"/>
                  <a:pt x="56489" y="697376"/>
                  <a:pt x="53545" y="700319"/>
                </a:cubicBezTo>
                <a:cubicBezTo>
                  <a:pt x="50602" y="703263"/>
                  <a:pt x="47228" y="705545"/>
                  <a:pt x="43392" y="707132"/>
                </a:cubicBezTo>
                <a:cubicBezTo>
                  <a:pt x="39522" y="708720"/>
                  <a:pt x="35520" y="709513"/>
                  <a:pt x="31386" y="709513"/>
                </a:cubicBezTo>
                <a:cubicBezTo>
                  <a:pt x="27219" y="709513"/>
                  <a:pt x="23217" y="708720"/>
                  <a:pt x="19381" y="707132"/>
                </a:cubicBezTo>
                <a:cubicBezTo>
                  <a:pt x="15511" y="705545"/>
                  <a:pt x="12138" y="703263"/>
                  <a:pt x="9194" y="700319"/>
                </a:cubicBezTo>
                <a:cubicBezTo>
                  <a:pt x="6251" y="697376"/>
                  <a:pt x="3969" y="694002"/>
                  <a:pt x="2381" y="690166"/>
                </a:cubicBezTo>
                <a:cubicBezTo>
                  <a:pt x="794" y="686296"/>
                  <a:pt x="0" y="682294"/>
                  <a:pt x="0" y="678160"/>
                </a:cubicBezTo>
                <a:cubicBezTo>
                  <a:pt x="0" y="673993"/>
                  <a:pt x="794" y="669991"/>
                  <a:pt x="2381" y="666155"/>
                </a:cubicBezTo>
                <a:cubicBezTo>
                  <a:pt x="3969" y="662285"/>
                  <a:pt x="6251" y="658912"/>
                  <a:pt x="9194" y="655968"/>
                </a:cubicBezTo>
                <a:cubicBezTo>
                  <a:pt x="12138" y="653025"/>
                  <a:pt x="15511" y="650743"/>
                  <a:pt x="19381" y="649155"/>
                </a:cubicBezTo>
                <a:cubicBezTo>
                  <a:pt x="23217" y="647568"/>
                  <a:pt x="27219" y="646774"/>
                  <a:pt x="31386" y="646774"/>
                </a:cubicBezTo>
                <a:close/>
                <a:moveTo>
                  <a:pt x="303444" y="517888"/>
                </a:moveTo>
                <a:cubicBezTo>
                  <a:pt x="307578" y="517888"/>
                  <a:pt x="311580" y="518682"/>
                  <a:pt x="315450" y="520269"/>
                </a:cubicBezTo>
                <a:cubicBezTo>
                  <a:pt x="319286" y="521857"/>
                  <a:pt x="322660" y="524106"/>
                  <a:pt x="325603" y="527049"/>
                </a:cubicBezTo>
                <a:cubicBezTo>
                  <a:pt x="328547" y="529993"/>
                  <a:pt x="330829" y="533399"/>
                  <a:pt x="332416" y="537236"/>
                </a:cubicBezTo>
                <a:cubicBezTo>
                  <a:pt x="334004" y="541072"/>
                  <a:pt x="334797" y="545074"/>
                  <a:pt x="334797" y="549241"/>
                </a:cubicBezTo>
                <a:cubicBezTo>
                  <a:pt x="334797" y="553408"/>
                  <a:pt x="334004" y="557410"/>
                  <a:pt x="332416" y="561247"/>
                </a:cubicBezTo>
                <a:cubicBezTo>
                  <a:pt x="330829" y="565083"/>
                  <a:pt x="328547" y="568490"/>
                  <a:pt x="325603" y="571433"/>
                </a:cubicBezTo>
                <a:cubicBezTo>
                  <a:pt x="322660" y="574377"/>
                  <a:pt x="319286" y="576626"/>
                  <a:pt x="315450" y="578213"/>
                </a:cubicBezTo>
                <a:cubicBezTo>
                  <a:pt x="311580" y="579834"/>
                  <a:pt x="307578" y="580627"/>
                  <a:pt x="303444" y="580627"/>
                </a:cubicBezTo>
                <a:cubicBezTo>
                  <a:pt x="299277" y="580627"/>
                  <a:pt x="295275" y="579834"/>
                  <a:pt x="291439" y="578213"/>
                </a:cubicBezTo>
                <a:cubicBezTo>
                  <a:pt x="287569" y="576626"/>
                  <a:pt x="284196" y="574377"/>
                  <a:pt x="281252" y="571433"/>
                </a:cubicBezTo>
                <a:cubicBezTo>
                  <a:pt x="278309" y="568490"/>
                  <a:pt x="276027" y="565083"/>
                  <a:pt x="274439" y="561247"/>
                </a:cubicBezTo>
                <a:cubicBezTo>
                  <a:pt x="272852" y="557410"/>
                  <a:pt x="272058" y="553408"/>
                  <a:pt x="272058" y="549241"/>
                </a:cubicBezTo>
                <a:cubicBezTo>
                  <a:pt x="272058" y="545074"/>
                  <a:pt x="272852" y="541072"/>
                  <a:pt x="274439" y="537236"/>
                </a:cubicBezTo>
                <a:cubicBezTo>
                  <a:pt x="276027" y="533399"/>
                  <a:pt x="278309" y="529993"/>
                  <a:pt x="281252" y="527049"/>
                </a:cubicBezTo>
                <a:cubicBezTo>
                  <a:pt x="284196" y="524106"/>
                  <a:pt x="287569" y="521857"/>
                  <a:pt x="291439" y="520269"/>
                </a:cubicBezTo>
                <a:cubicBezTo>
                  <a:pt x="295275" y="518682"/>
                  <a:pt x="299277" y="517888"/>
                  <a:pt x="303444" y="517888"/>
                </a:cubicBezTo>
                <a:close/>
                <a:moveTo>
                  <a:pt x="167680" y="517888"/>
                </a:moveTo>
                <a:cubicBezTo>
                  <a:pt x="171847" y="517888"/>
                  <a:pt x="175849" y="518682"/>
                  <a:pt x="179686" y="520269"/>
                </a:cubicBezTo>
                <a:cubicBezTo>
                  <a:pt x="183522" y="521857"/>
                  <a:pt x="186929" y="524106"/>
                  <a:pt x="189872" y="527049"/>
                </a:cubicBezTo>
                <a:cubicBezTo>
                  <a:pt x="192816" y="529993"/>
                  <a:pt x="195065" y="533399"/>
                  <a:pt x="196652" y="537236"/>
                </a:cubicBezTo>
                <a:cubicBezTo>
                  <a:pt x="198273" y="541072"/>
                  <a:pt x="199066" y="545074"/>
                  <a:pt x="199066" y="549241"/>
                </a:cubicBezTo>
                <a:cubicBezTo>
                  <a:pt x="199066" y="553408"/>
                  <a:pt x="198273" y="557410"/>
                  <a:pt x="196652" y="561247"/>
                </a:cubicBezTo>
                <a:cubicBezTo>
                  <a:pt x="195065" y="565083"/>
                  <a:pt x="192816" y="568490"/>
                  <a:pt x="189872" y="571433"/>
                </a:cubicBezTo>
                <a:cubicBezTo>
                  <a:pt x="186929" y="574377"/>
                  <a:pt x="183522" y="576626"/>
                  <a:pt x="179686" y="578213"/>
                </a:cubicBezTo>
                <a:cubicBezTo>
                  <a:pt x="175849" y="579834"/>
                  <a:pt x="171847" y="580627"/>
                  <a:pt x="167680" y="580627"/>
                </a:cubicBezTo>
                <a:cubicBezTo>
                  <a:pt x="163513" y="580627"/>
                  <a:pt x="159511" y="579834"/>
                  <a:pt x="155675" y="578213"/>
                </a:cubicBezTo>
                <a:cubicBezTo>
                  <a:pt x="151838" y="576626"/>
                  <a:pt x="148432" y="574377"/>
                  <a:pt x="145521" y="571433"/>
                </a:cubicBezTo>
                <a:cubicBezTo>
                  <a:pt x="142578" y="568490"/>
                  <a:pt x="140296" y="565083"/>
                  <a:pt x="138708" y="561247"/>
                </a:cubicBezTo>
                <a:cubicBezTo>
                  <a:pt x="137121" y="557410"/>
                  <a:pt x="136327" y="553408"/>
                  <a:pt x="136327" y="549241"/>
                </a:cubicBezTo>
                <a:cubicBezTo>
                  <a:pt x="136327" y="545074"/>
                  <a:pt x="137121" y="541072"/>
                  <a:pt x="138708" y="537236"/>
                </a:cubicBezTo>
                <a:cubicBezTo>
                  <a:pt x="140296" y="533399"/>
                  <a:pt x="142578" y="529993"/>
                  <a:pt x="145521" y="527049"/>
                </a:cubicBezTo>
                <a:cubicBezTo>
                  <a:pt x="148432" y="524106"/>
                  <a:pt x="151838" y="521857"/>
                  <a:pt x="155675" y="520269"/>
                </a:cubicBezTo>
                <a:cubicBezTo>
                  <a:pt x="159511" y="518682"/>
                  <a:pt x="163513" y="517888"/>
                  <a:pt x="167680" y="517888"/>
                </a:cubicBezTo>
                <a:close/>
                <a:moveTo>
                  <a:pt x="31386" y="517888"/>
                </a:moveTo>
                <a:cubicBezTo>
                  <a:pt x="35520" y="517888"/>
                  <a:pt x="39522" y="518682"/>
                  <a:pt x="43392" y="520269"/>
                </a:cubicBezTo>
                <a:cubicBezTo>
                  <a:pt x="47228" y="521857"/>
                  <a:pt x="50602" y="524106"/>
                  <a:pt x="53545" y="527049"/>
                </a:cubicBezTo>
                <a:cubicBezTo>
                  <a:pt x="56489" y="529993"/>
                  <a:pt x="58771" y="533399"/>
                  <a:pt x="60358" y="537236"/>
                </a:cubicBezTo>
                <a:cubicBezTo>
                  <a:pt x="61946" y="541072"/>
                  <a:pt x="62739" y="545074"/>
                  <a:pt x="62739" y="549241"/>
                </a:cubicBezTo>
                <a:cubicBezTo>
                  <a:pt x="62739" y="553408"/>
                  <a:pt x="61946" y="557410"/>
                  <a:pt x="60358" y="561247"/>
                </a:cubicBezTo>
                <a:cubicBezTo>
                  <a:pt x="58771" y="565083"/>
                  <a:pt x="56489" y="568490"/>
                  <a:pt x="53545" y="571433"/>
                </a:cubicBezTo>
                <a:cubicBezTo>
                  <a:pt x="50602" y="574377"/>
                  <a:pt x="47228" y="576626"/>
                  <a:pt x="43392" y="578213"/>
                </a:cubicBezTo>
                <a:cubicBezTo>
                  <a:pt x="39522" y="579834"/>
                  <a:pt x="35520" y="580627"/>
                  <a:pt x="31386" y="580627"/>
                </a:cubicBezTo>
                <a:cubicBezTo>
                  <a:pt x="27219" y="580627"/>
                  <a:pt x="23217" y="579834"/>
                  <a:pt x="19381" y="578213"/>
                </a:cubicBezTo>
                <a:cubicBezTo>
                  <a:pt x="15511" y="576626"/>
                  <a:pt x="12138" y="574377"/>
                  <a:pt x="9194" y="571433"/>
                </a:cubicBezTo>
                <a:cubicBezTo>
                  <a:pt x="6251" y="568490"/>
                  <a:pt x="3969" y="565083"/>
                  <a:pt x="2381" y="561247"/>
                </a:cubicBezTo>
                <a:cubicBezTo>
                  <a:pt x="794" y="557410"/>
                  <a:pt x="0" y="553408"/>
                  <a:pt x="0" y="549241"/>
                </a:cubicBezTo>
                <a:cubicBezTo>
                  <a:pt x="0" y="545074"/>
                  <a:pt x="794" y="541072"/>
                  <a:pt x="2381" y="537236"/>
                </a:cubicBezTo>
                <a:cubicBezTo>
                  <a:pt x="3969" y="533399"/>
                  <a:pt x="6251" y="529993"/>
                  <a:pt x="9194" y="527049"/>
                </a:cubicBezTo>
                <a:cubicBezTo>
                  <a:pt x="12138" y="524106"/>
                  <a:pt x="15511" y="521857"/>
                  <a:pt x="19381" y="520269"/>
                </a:cubicBezTo>
                <a:cubicBezTo>
                  <a:pt x="23217" y="518682"/>
                  <a:pt x="27219" y="517888"/>
                  <a:pt x="31386" y="517888"/>
                </a:cubicBezTo>
                <a:close/>
                <a:moveTo>
                  <a:pt x="303444" y="388408"/>
                </a:moveTo>
                <a:cubicBezTo>
                  <a:pt x="307578" y="388408"/>
                  <a:pt x="311580" y="389202"/>
                  <a:pt x="315450" y="390789"/>
                </a:cubicBezTo>
                <a:cubicBezTo>
                  <a:pt x="319286" y="392377"/>
                  <a:pt x="322660" y="394659"/>
                  <a:pt x="325603" y="397602"/>
                </a:cubicBezTo>
                <a:cubicBezTo>
                  <a:pt x="328547" y="400546"/>
                  <a:pt x="330829" y="403919"/>
                  <a:pt x="332416" y="407756"/>
                </a:cubicBezTo>
                <a:cubicBezTo>
                  <a:pt x="334004" y="411625"/>
                  <a:pt x="334797" y="415627"/>
                  <a:pt x="334797" y="419761"/>
                </a:cubicBezTo>
                <a:cubicBezTo>
                  <a:pt x="334797" y="423928"/>
                  <a:pt x="334004" y="427930"/>
                  <a:pt x="332416" y="431767"/>
                </a:cubicBezTo>
                <a:cubicBezTo>
                  <a:pt x="330829" y="435636"/>
                  <a:pt x="328547" y="439010"/>
                  <a:pt x="325603" y="441953"/>
                </a:cubicBezTo>
                <a:cubicBezTo>
                  <a:pt x="322660" y="444897"/>
                  <a:pt x="319286" y="447179"/>
                  <a:pt x="315450" y="448766"/>
                </a:cubicBezTo>
                <a:cubicBezTo>
                  <a:pt x="311580" y="450354"/>
                  <a:pt x="307578" y="451147"/>
                  <a:pt x="303444" y="451147"/>
                </a:cubicBezTo>
                <a:cubicBezTo>
                  <a:pt x="299277" y="451147"/>
                  <a:pt x="295275" y="450354"/>
                  <a:pt x="291439" y="448766"/>
                </a:cubicBezTo>
                <a:cubicBezTo>
                  <a:pt x="287569" y="447179"/>
                  <a:pt x="284196" y="444897"/>
                  <a:pt x="281252" y="441953"/>
                </a:cubicBezTo>
                <a:cubicBezTo>
                  <a:pt x="278309" y="439010"/>
                  <a:pt x="276027" y="435636"/>
                  <a:pt x="274439" y="431767"/>
                </a:cubicBezTo>
                <a:cubicBezTo>
                  <a:pt x="272852" y="427930"/>
                  <a:pt x="272058" y="423928"/>
                  <a:pt x="272058" y="419761"/>
                </a:cubicBezTo>
                <a:cubicBezTo>
                  <a:pt x="272058" y="415627"/>
                  <a:pt x="272852" y="411625"/>
                  <a:pt x="274439" y="407756"/>
                </a:cubicBezTo>
                <a:cubicBezTo>
                  <a:pt x="276027" y="403919"/>
                  <a:pt x="278309" y="400546"/>
                  <a:pt x="281252" y="397602"/>
                </a:cubicBezTo>
                <a:cubicBezTo>
                  <a:pt x="284196" y="394659"/>
                  <a:pt x="287569" y="392377"/>
                  <a:pt x="291439" y="390789"/>
                </a:cubicBezTo>
                <a:cubicBezTo>
                  <a:pt x="295275" y="389202"/>
                  <a:pt x="299277" y="388408"/>
                  <a:pt x="303444" y="388408"/>
                </a:cubicBezTo>
                <a:close/>
                <a:moveTo>
                  <a:pt x="167680" y="388408"/>
                </a:moveTo>
                <a:cubicBezTo>
                  <a:pt x="171847" y="388408"/>
                  <a:pt x="175849" y="389202"/>
                  <a:pt x="179686" y="390789"/>
                </a:cubicBezTo>
                <a:cubicBezTo>
                  <a:pt x="183522" y="392377"/>
                  <a:pt x="186929" y="394659"/>
                  <a:pt x="189872" y="397602"/>
                </a:cubicBezTo>
                <a:cubicBezTo>
                  <a:pt x="192816" y="400546"/>
                  <a:pt x="195065" y="403919"/>
                  <a:pt x="196652" y="407756"/>
                </a:cubicBezTo>
                <a:cubicBezTo>
                  <a:pt x="198273" y="411625"/>
                  <a:pt x="199066" y="415627"/>
                  <a:pt x="199066" y="419761"/>
                </a:cubicBezTo>
                <a:cubicBezTo>
                  <a:pt x="199066" y="423928"/>
                  <a:pt x="198273" y="427930"/>
                  <a:pt x="196652" y="431767"/>
                </a:cubicBezTo>
                <a:cubicBezTo>
                  <a:pt x="195065" y="435636"/>
                  <a:pt x="192816" y="439010"/>
                  <a:pt x="189872" y="441953"/>
                </a:cubicBezTo>
                <a:cubicBezTo>
                  <a:pt x="186929" y="444897"/>
                  <a:pt x="183522" y="447179"/>
                  <a:pt x="179686" y="448766"/>
                </a:cubicBezTo>
                <a:cubicBezTo>
                  <a:pt x="175849" y="450354"/>
                  <a:pt x="171847" y="451147"/>
                  <a:pt x="167680" y="451147"/>
                </a:cubicBezTo>
                <a:cubicBezTo>
                  <a:pt x="163513" y="451147"/>
                  <a:pt x="159511" y="450354"/>
                  <a:pt x="155675" y="448766"/>
                </a:cubicBezTo>
                <a:cubicBezTo>
                  <a:pt x="151838" y="447179"/>
                  <a:pt x="148432" y="444897"/>
                  <a:pt x="145521" y="441953"/>
                </a:cubicBezTo>
                <a:cubicBezTo>
                  <a:pt x="142578" y="439010"/>
                  <a:pt x="140296" y="435636"/>
                  <a:pt x="138708" y="431767"/>
                </a:cubicBezTo>
                <a:cubicBezTo>
                  <a:pt x="137121" y="427930"/>
                  <a:pt x="136327" y="423928"/>
                  <a:pt x="136327" y="419761"/>
                </a:cubicBezTo>
                <a:cubicBezTo>
                  <a:pt x="136327" y="415627"/>
                  <a:pt x="137121" y="411625"/>
                  <a:pt x="138708" y="407756"/>
                </a:cubicBezTo>
                <a:cubicBezTo>
                  <a:pt x="140296" y="403919"/>
                  <a:pt x="142578" y="400546"/>
                  <a:pt x="145521" y="397602"/>
                </a:cubicBezTo>
                <a:cubicBezTo>
                  <a:pt x="148432" y="394659"/>
                  <a:pt x="151838" y="392377"/>
                  <a:pt x="155675" y="390789"/>
                </a:cubicBezTo>
                <a:cubicBezTo>
                  <a:pt x="159511" y="389202"/>
                  <a:pt x="163513" y="388408"/>
                  <a:pt x="167680" y="388408"/>
                </a:cubicBezTo>
                <a:close/>
                <a:moveTo>
                  <a:pt x="31386" y="388408"/>
                </a:moveTo>
                <a:cubicBezTo>
                  <a:pt x="35520" y="388408"/>
                  <a:pt x="39522" y="389202"/>
                  <a:pt x="43392" y="390789"/>
                </a:cubicBezTo>
                <a:cubicBezTo>
                  <a:pt x="47228" y="392377"/>
                  <a:pt x="50602" y="394659"/>
                  <a:pt x="53545" y="397602"/>
                </a:cubicBezTo>
                <a:cubicBezTo>
                  <a:pt x="56489" y="400546"/>
                  <a:pt x="58771" y="403919"/>
                  <a:pt x="60358" y="407756"/>
                </a:cubicBezTo>
                <a:cubicBezTo>
                  <a:pt x="61946" y="411625"/>
                  <a:pt x="62739" y="415627"/>
                  <a:pt x="62739" y="419761"/>
                </a:cubicBezTo>
                <a:cubicBezTo>
                  <a:pt x="62739" y="423928"/>
                  <a:pt x="61946" y="427930"/>
                  <a:pt x="60358" y="431767"/>
                </a:cubicBezTo>
                <a:cubicBezTo>
                  <a:pt x="58771" y="435636"/>
                  <a:pt x="56489" y="439010"/>
                  <a:pt x="53545" y="441953"/>
                </a:cubicBezTo>
                <a:cubicBezTo>
                  <a:pt x="50602" y="444897"/>
                  <a:pt x="47228" y="447179"/>
                  <a:pt x="43392" y="448766"/>
                </a:cubicBezTo>
                <a:cubicBezTo>
                  <a:pt x="39522" y="450354"/>
                  <a:pt x="35520" y="451147"/>
                  <a:pt x="31386" y="451147"/>
                </a:cubicBezTo>
                <a:cubicBezTo>
                  <a:pt x="27219" y="451147"/>
                  <a:pt x="23217" y="450354"/>
                  <a:pt x="19381" y="448766"/>
                </a:cubicBezTo>
                <a:cubicBezTo>
                  <a:pt x="15511" y="447179"/>
                  <a:pt x="12138" y="444897"/>
                  <a:pt x="9194" y="441953"/>
                </a:cubicBezTo>
                <a:cubicBezTo>
                  <a:pt x="6251" y="439010"/>
                  <a:pt x="3969" y="435636"/>
                  <a:pt x="2381" y="431767"/>
                </a:cubicBezTo>
                <a:cubicBezTo>
                  <a:pt x="794" y="427930"/>
                  <a:pt x="0" y="423928"/>
                  <a:pt x="0" y="419761"/>
                </a:cubicBezTo>
                <a:cubicBezTo>
                  <a:pt x="0" y="415627"/>
                  <a:pt x="794" y="411625"/>
                  <a:pt x="2381" y="407756"/>
                </a:cubicBezTo>
                <a:cubicBezTo>
                  <a:pt x="3969" y="403919"/>
                  <a:pt x="6251" y="400546"/>
                  <a:pt x="9194" y="397602"/>
                </a:cubicBezTo>
                <a:cubicBezTo>
                  <a:pt x="12138" y="394659"/>
                  <a:pt x="15511" y="392377"/>
                  <a:pt x="19381" y="390789"/>
                </a:cubicBezTo>
                <a:cubicBezTo>
                  <a:pt x="23217" y="389202"/>
                  <a:pt x="27219" y="388408"/>
                  <a:pt x="31386" y="388408"/>
                </a:cubicBezTo>
                <a:close/>
                <a:moveTo>
                  <a:pt x="164406" y="259358"/>
                </a:moveTo>
                <a:cubicBezTo>
                  <a:pt x="168540" y="258928"/>
                  <a:pt x="172608" y="259325"/>
                  <a:pt x="176576" y="260548"/>
                </a:cubicBezTo>
                <a:cubicBezTo>
                  <a:pt x="180578" y="261739"/>
                  <a:pt x="184183" y="263657"/>
                  <a:pt x="187391" y="266303"/>
                </a:cubicBezTo>
                <a:cubicBezTo>
                  <a:pt x="190599" y="268949"/>
                  <a:pt x="193179" y="272091"/>
                  <a:pt x="195163" y="275762"/>
                </a:cubicBezTo>
                <a:cubicBezTo>
                  <a:pt x="197115" y="279433"/>
                  <a:pt x="198305" y="283336"/>
                  <a:pt x="198702" y="287470"/>
                </a:cubicBezTo>
                <a:cubicBezTo>
                  <a:pt x="199132" y="291604"/>
                  <a:pt x="198735" y="295672"/>
                  <a:pt x="197512" y="299640"/>
                </a:cubicBezTo>
                <a:cubicBezTo>
                  <a:pt x="196321" y="303642"/>
                  <a:pt x="194403" y="307214"/>
                  <a:pt x="191757" y="310455"/>
                </a:cubicBezTo>
                <a:cubicBezTo>
                  <a:pt x="189111" y="313663"/>
                  <a:pt x="185969" y="316243"/>
                  <a:pt x="182298" y="318227"/>
                </a:cubicBezTo>
                <a:cubicBezTo>
                  <a:pt x="178627" y="320179"/>
                  <a:pt x="174724" y="321369"/>
                  <a:pt x="170590" y="321766"/>
                </a:cubicBezTo>
                <a:cubicBezTo>
                  <a:pt x="166456" y="322196"/>
                  <a:pt x="162388" y="321799"/>
                  <a:pt x="158419" y="320576"/>
                </a:cubicBezTo>
                <a:cubicBezTo>
                  <a:pt x="154418" y="319385"/>
                  <a:pt x="150846" y="317467"/>
                  <a:pt x="147605" y="314821"/>
                </a:cubicBezTo>
                <a:cubicBezTo>
                  <a:pt x="144397" y="312175"/>
                  <a:pt x="141817" y="309033"/>
                  <a:pt x="139832" y="305362"/>
                </a:cubicBezTo>
                <a:cubicBezTo>
                  <a:pt x="137881" y="301691"/>
                  <a:pt x="136691" y="297788"/>
                  <a:pt x="136294" y="293654"/>
                </a:cubicBezTo>
                <a:cubicBezTo>
                  <a:pt x="135864" y="289520"/>
                  <a:pt x="136261" y="285452"/>
                  <a:pt x="137484" y="281483"/>
                </a:cubicBezTo>
                <a:cubicBezTo>
                  <a:pt x="138675" y="277482"/>
                  <a:pt x="140593" y="273877"/>
                  <a:pt x="143239" y="270669"/>
                </a:cubicBezTo>
                <a:cubicBezTo>
                  <a:pt x="145885" y="267461"/>
                  <a:pt x="149027" y="264881"/>
                  <a:pt x="152698" y="262896"/>
                </a:cubicBezTo>
                <a:cubicBezTo>
                  <a:pt x="156369" y="260945"/>
                  <a:pt x="160272" y="259755"/>
                  <a:pt x="164406" y="259358"/>
                </a:cubicBezTo>
                <a:close/>
                <a:moveTo>
                  <a:pt x="305660" y="258994"/>
                </a:moveTo>
                <a:cubicBezTo>
                  <a:pt x="309827" y="259291"/>
                  <a:pt x="313762" y="260383"/>
                  <a:pt x="317467" y="262235"/>
                </a:cubicBezTo>
                <a:cubicBezTo>
                  <a:pt x="321204" y="264087"/>
                  <a:pt x="324412" y="266601"/>
                  <a:pt x="327157" y="269742"/>
                </a:cubicBezTo>
                <a:cubicBezTo>
                  <a:pt x="329869" y="272884"/>
                  <a:pt x="331886" y="276423"/>
                  <a:pt x="333209" y="280359"/>
                </a:cubicBezTo>
                <a:cubicBezTo>
                  <a:pt x="334532" y="284328"/>
                  <a:pt x="335028" y="288363"/>
                  <a:pt x="334731" y="292530"/>
                </a:cubicBezTo>
                <a:cubicBezTo>
                  <a:pt x="334433" y="296664"/>
                  <a:pt x="333375" y="300599"/>
                  <a:pt x="331523" y="304337"/>
                </a:cubicBezTo>
                <a:cubicBezTo>
                  <a:pt x="329637" y="308041"/>
                  <a:pt x="327157" y="311249"/>
                  <a:pt x="324015" y="313994"/>
                </a:cubicBezTo>
                <a:cubicBezTo>
                  <a:pt x="320873" y="316706"/>
                  <a:pt x="317301" y="318723"/>
                  <a:pt x="313366" y="320046"/>
                </a:cubicBezTo>
                <a:cubicBezTo>
                  <a:pt x="309430" y="321369"/>
                  <a:pt x="305362" y="321865"/>
                  <a:pt x="301228" y="321568"/>
                </a:cubicBezTo>
                <a:cubicBezTo>
                  <a:pt x="297061" y="321303"/>
                  <a:pt x="293125" y="320212"/>
                  <a:pt x="289421" y="318360"/>
                </a:cubicBezTo>
                <a:cubicBezTo>
                  <a:pt x="285684" y="316474"/>
                  <a:pt x="282476" y="313994"/>
                  <a:pt x="279764" y="310852"/>
                </a:cubicBezTo>
                <a:cubicBezTo>
                  <a:pt x="277018" y="307710"/>
                  <a:pt x="275001" y="304171"/>
                  <a:pt x="273678" y="300203"/>
                </a:cubicBezTo>
                <a:cubicBezTo>
                  <a:pt x="272388" y="296267"/>
                  <a:pt x="271859" y="292232"/>
                  <a:pt x="272157" y="288065"/>
                </a:cubicBezTo>
                <a:cubicBezTo>
                  <a:pt x="272454" y="283931"/>
                  <a:pt x="273546" y="279995"/>
                  <a:pt x="275398" y="276258"/>
                </a:cubicBezTo>
                <a:cubicBezTo>
                  <a:pt x="277250" y="272554"/>
                  <a:pt x="279764" y="269313"/>
                  <a:pt x="282905" y="266601"/>
                </a:cubicBezTo>
                <a:cubicBezTo>
                  <a:pt x="286047" y="263855"/>
                  <a:pt x="289586" y="261838"/>
                  <a:pt x="293522" y="260515"/>
                </a:cubicBezTo>
                <a:cubicBezTo>
                  <a:pt x="297491" y="259225"/>
                  <a:pt x="301526" y="258696"/>
                  <a:pt x="305660" y="258994"/>
                </a:cubicBezTo>
                <a:close/>
                <a:moveTo>
                  <a:pt x="33602" y="258994"/>
                </a:moveTo>
                <a:cubicBezTo>
                  <a:pt x="37770" y="259291"/>
                  <a:pt x="41705" y="260383"/>
                  <a:pt x="45409" y="262235"/>
                </a:cubicBezTo>
                <a:cubicBezTo>
                  <a:pt x="49147" y="264087"/>
                  <a:pt x="52355" y="266600"/>
                  <a:pt x="55100" y="269742"/>
                </a:cubicBezTo>
                <a:cubicBezTo>
                  <a:pt x="57812" y="272884"/>
                  <a:pt x="59829" y="276423"/>
                  <a:pt x="61152" y="280359"/>
                </a:cubicBezTo>
                <a:cubicBezTo>
                  <a:pt x="62475" y="284327"/>
                  <a:pt x="62971" y="288362"/>
                  <a:pt x="62673" y="292530"/>
                </a:cubicBezTo>
                <a:cubicBezTo>
                  <a:pt x="62376" y="296664"/>
                  <a:pt x="61317" y="300599"/>
                  <a:pt x="59432" y="304337"/>
                </a:cubicBezTo>
                <a:cubicBezTo>
                  <a:pt x="57580" y="308041"/>
                  <a:pt x="55067" y="311282"/>
                  <a:pt x="51925" y="313994"/>
                </a:cubicBezTo>
                <a:cubicBezTo>
                  <a:pt x="48783" y="316706"/>
                  <a:pt x="45244" y="318723"/>
                  <a:pt x="41308" y="320046"/>
                </a:cubicBezTo>
                <a:cubicBezTo>
                  <a:pt x="37373" y="321369"/>
                  <a:pt x="33305" y="321865"/>
                  <a:pt x="29171" y="321601"/>
                </a:cubicBezTo>
                <a:cubicBezTo>
                  <a:pt x="25003" y="321303"/>
                  <a:pt x="21068" y="320212"/>
                  <a:pt x="17364" y="318359"/>
                </a:cubicBezTo>
                <a:cubicBezTo>
                  <a:pt x="13626" y="316507"/>
                  <a:pt x="10418" y="313994"/>
                  <a:pt x="7673" y="310852"/>
                </a:cubicBezTo>
                <a:cubicBezTo>
                  <a:pt x="4961" y="307710"/>
                  <a:pt x="2944" y="304171"/>
                  <a:pt x="1621" y="300202"/>
                </a:cubicBezTo>
                <a:cubicBezTo>
                  <a:pt x="298" y="296267"/>
                  <a:pt x="-198" y="292232"/>
                  <a:pt x="99" y="288065"/>
                </a:cubicBezTo>
                <a:cubicBezTo>
                  <a:pt x="397" y="283931"/>
                  <a:pt x="1455" y="279995"/>
                  <a:pt x="3341" y="276258"/>
                </a:cubicBezTo>
                <a:cubicBezTo>
                  <a:pt x="5193" y="272553"/>
                  <a:pt x="7673" y="269312"/>
                  <a:pt x="10815" y="266600"/>
                </a:cubicBezTo>
                <a:cubicBezTo>
                  <a:pt x="13990" y="263855"/>
                  <a:pt x="17529" y="261838"/>
                  <a:pt x="21465" y="260548"/>
                </a:cubicBezTo>
                <a:cubicBezTo>
                  <a:pt x="25400" y="259225"/>
                  <a:pt x="29468" y="258696"/>
                  <a:pt x="33602" y="258994"/>
                </a:cubicBezTo>
                <a:close/>
                <a:moveTo>
                  <a:pt x="303444" y="129447"/>
                </a:moveTo>
                <a:cubicBezTo>
                  <a:pt x="320543" y="129447"/>
                  <a:pt x="334797" y="143735"/>
                  <a:pt x="334797" y="160833"/>
                </a:cubicBezTo>
                <a:cubicBezTo>
                  <a:pt x="334797" y="178527"/>
                  <a:pt x="320543" y="192186"/>
                  <a:pt x="303444" y="192186"/>
                </a:cubicBezTo>
                <a:cubicBezTo>
                  <a:pt x="286312" y="192186"/>
                  <a:pt x="272058" y="177932"/>
                  <a:pt x="272058" y="160833"/>
                </a:cubicBezTo>
                <a:cubicBezTo>
                  <a:pt x="272058" y="143735"/>
                  <a:pt x="286312" y="129447"/>
                  <a:pt x="303444" y="129447"/>
                </a:cubicBezTo>
                <a:close/>
                <a:moveTo>
                  <a:pt x="167680" y="129447"/>
                </a:moveTo>
                <a:cubicBezTo>
                  <a:pt x="184812" y="129447"/>
                  <a:pt x="199066" y="143735"/>
                  <a:pt x="199066" y="160833"/>
                </a:cubicBezTo>
                <a:cubicBezTo>
                  <a:pt x="198471" y="178527"/>
                  <a:pt x="184812" y="192186"/>
                  <a:pt x="167680" y="192186"/>
                </a:cubicBezTo>
                <a:cubicBezTo>
                  <a:pt x="150581" y="192186"/>
                  <a:pt x="136327" y="177932"/>
                  <a:pt x="136327" y="160833"/>
                </a:cubicBezTo>
                <a:cubicBezTo>
                  <a:pt x="136327" y="143735"/>
                  <a:pt x="150581" y="129447"/>
                  <a:pt x="167680" y="129447"/>
                </a:cubicBezTo>
                <a:close/>
                <a:moveTo>
                  <a:pt x="31386" y="129447"/>
                </a:moveTo>
                <a:cubicBezTo>
                  <a:pt x="48485" y="129447"/>
                  <a:pt x="62739" y="143735"/>
                  <a:pt x="62739" y="160833"/>
                </a:cubicBezTo>
                <a:cubicBezTo>
                  <a:pt x="62739" y="178527"/>
                  <a:pt x="48485" y="192186"/>
                  <a:pt x="31386" y="192186"/>
                </a:cubicBezTo>
                <a:cubicBezTo>
                  <a:pt x="14254" y="192186"/>
                  <a:pt x="0" y="177932"/>
                  <a:pt x="0" y="160833"/>
                </a:cubicBezTo>
                <a:cubicBezTo>
                  <a:pt x="0" y="143735"/>
                  <a:pt x="14254" y="129447"/>
                  <a:pt x="31386" y="129447"/>
                </a:cubicBezTo>
                <a:close/>
                <a:moveTo>
                  <a:pt x="303444" y="0"/>
                </a:moveTo>
                <a:cubicBezTo>
                  <a:pt x="320543" y="0"/>
                  <a:pt x="334797" y="14254"/>
                  <a:pt x="334797" y="31353"/>
                </a:cubicBezTo>
                <a:cubicBezTo>
                  <a:pt x="334797" y="48485"/>
                  <a:pt x="320543" y="62739"/>
                  <a:pt x="303444" y="62739"/>
                </a:cubicBezTo>
                <a:cubicBezTo>
                  <a:pt x="286312" y="62739"/>
                  <a:pt x="272058" y="48485"/>
                  <a:pt x="272058" y="31353"/>
                </a:cubicBezTo>
                <a:cubicBezTo>
                  <a:pt x="272058" y="14254"/>
                  <a:pt x="286312" y="0"/>
                  <a:pt x="303444" y="0"/>
                </a:cubicBezTo>
                <a:close/>
                <a:moveTo>
                  <a:pt x="167680" y="0"/>
                </a:moveTo>
                <a:cubicBezTo>
                  <a:pt x="184812" y="0"/>
                  <a:pt x="199066" y="14254"/>
                  <a:pt x="199066" y="31353"/>
                </a:cubicBezTo>
                <a:cubicBezTo>
                  <a:pt x="199066" y="48485"/>
                  <a:pt x="184812" y="62739"/>
                  <a:pt x="167680" y="62739"/>
                </a:cubicBezTo>
                <a:cubicBezTo>
                  <a:pt x="150581" y="62739"/>
                  <a:pt x="136327" y="48485"/>
                  <a:pt x="136327" y="31353"/>
                </a:cubicBezTo>
                <a:cubicBezTo>
                  <a:pt x="136327" y="14254"/>
                  <a:pt x="150581" y="0"/>
                  <a:pt x="167680" y="0"/>
                </a:cubicBezTo>
                <a:close/>
                <a:moveTo>
                  <a:pt x="31386" y="0"/>
                </a:moveTo>
                <a:cubicBezTo>
                  <a:pt x="48485" y="0"/>
                  <a:pt x="62739" y="14254"/>
                  <a:pt x="62739" y="31353"/>
                </a:cubicBezTo>
                <a:cubicBezTo>
                  <a:pt x="62739" y="48485"/>
                  <a:pt x="48485" y="62739"/>
                  <a:pt x="31386" y="62739"/>
                </a:cubicBezTo>
                <a:cubicBezTo>
                  <a:pt x="14254" y="62739"/>
                  <a:pt x="0" y="48485"/>
                  <a:pt x="0" y="31353"/>
                </a:cubicBezTo>
                <a:cubicBezTo>
                  <a:pt x="0" y="14254"/>
                  <a:pt x="14254" y="0"/>
                  <a:pt x="31386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0"/>
          </a:gradFill>
          <a:ln w="8467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62076" y="2298494"/>
            <a:ext cx="1563746" cy="369332"/>
          </a:xfrm>
          <a:prstGeom prst="roundRect">
            <a:avLst>
              <a:gd name="adj" fmla="val 50000"/>
            </a:avLst>
          </a:prstGeom>
          <a:solidFill>
            <a:schemeClr val="accent1">
              <a:alpha val="32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34127" y="2298494"/>
            <a:ext cx="978894" cy="3693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84259" y="2026544"/>
            <a:ext cx="815874" cy="9132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Part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611554" y="1975808"/>
            <a:ext cx="815874" cy="10147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62CD8C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02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19663" y="6324666"/>
            <a:ext cx="108000" cy="108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69154" y="6324666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018645" y="6324666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168136" y="6324666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631249" y="3047776"/>
            <a:ext cx="5007551" cy="28831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Jenis-Jenis Furniture</a:t>
            </a:r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5400000" flipH="0" flipV="0">
            <a:off x="6623532" y="1754896"/>
            <a:ext cx="1804736" cy="602046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6200000" flipH="1" flipV="0">
            <a:off x="3685486" y="-231565"/>
            <a:ext cx="1804736" cy="602046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2149850" y="2553334"/>
            <a:ext cx="5285124" cy="11158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Furniture klasik sering dibuat dengan detail hiasan rumit, bahan berkualitas seperti kayu keras, dan sering menampilkan ornamen atau ukiran yang halus.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350399" y="2485901"/>
            <a:ext cx="585537" cy="585537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0243365" y="4472362"/>
            <a:ext cx="585537" cy="5855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495276" y="2641859"/>
            <a:ext cx="295783" cy="273620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0388242" y="4622011"/>
            <a:ext cx="295783" cy="286240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149850" y="2049897"/>
            <a:ext cx="5279650" cy="4399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Karakteristik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780380" y="4525701"/>
            <a:ext cx="5183524" cy="11158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Contoh visual furniture klasik termasuk kursi dengan ukiran rumit, meja antik berlapis pernis, dan lemari hias bergaya Eropa abad ke- 18.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780380" y="4022263"/>
            <a:ext cx="5183524" cy="4399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Contoh Visual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59048" y="486862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Furniture Klasik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1">
            <a:off x="338138" y="361215"/>
            <a:ext cx="322262" cy="23167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1">
            <a:off x="490538" y="649448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1">
            <a:off x="490538" y="828120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0400" y="2516227"/>
            <a:ext cx="3419218" cy="345277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46923" y="1548102"/>
            <a:ext cx="3434266" cy="81410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096290" y="2516227"/>
            <a:ext cx="3435270" cy="345277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096290" y="1548102"/>
            <a:ext cx="3435270" cy="81410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385101" y="2516227"/>
            <a:ext cx="3435270" cy="3452773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385101" y="1549000"/>
            <a:ext cx="3435270" cy="813152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75479" y="2715760"/>
            <a:ext cx="2989060" cy="5481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Karakteristik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608206" y="2715760"/>
            <a:ext cx="2989060" cy="5481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Contoh Visual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319395" y="2715760"/>
            <a:ext cx="2989060" cy="5481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Pengaruh Teknologi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2150757" y="1741824"/>
            <a:ext cx="426598" cy="426661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893216" y="1765200"/>
            <a:ext cx="419041" cy="379909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9608768" y="1741824"/>
            <a:ext cx="410315" cy="426661"/>
          </a:xfrm>
          <a:custGeom>
            <a:avLst/>
            <a:gdLst>
              <a:gd name="connsiteX0" fmla="*/ 337768 w 1372282"/>
              <a:gd name="connsiteY0" fmla="*/ 1315328 h 1426949"/>
              <a:gd name="connsiteX1" fmla="*/ 530173 w 1372282"/>
              <a:gd name="connsiteY1" fmla="*/ 1315328 h 1426949"/>
              <a:gd name="connsiteX2" fmla="*/ 842109 w 1372282"/>
              <a:gd name="connsiteY2" fmla="*/ 1315328 h 1426949"/>
              <a:gd name="connsiteX3" fmla="*/ 1034514 w 1372282"/>
              <a:gd name="connsiteY3" fmla="*/ 1315328 h 1426949"/>
              <a:gd name="connsiteX4" fmla="*/ 1090325 w 1372282"/>
              <a:gd name="connsiteY4" fmla="*/ 1371139 h 1426949"/>
              <a:gd name="connsiteX5" fmla="*/ 1034514 w 1372282"/>
              <a:gd name="connsiteY5" fmla="*/ 1426949 h 1426949"/>
              <a:gd name="connsiteX6" fmla="*/ 842109 w 1372282"/>
              <a:gd name="connsiteY6" fmla="*/ 1426949 h 1426949"/>
              <a:gd name="connsiteX7" fmla="*/ 530173 w 1372282"/>
              <a:gd name="connsiteY7" fmla="*/ 1426949 h 1426949"/>
              <a:gd name="connsiteX8" fmla="*/ 337768 w 1372282"/>
              <a:gd name="connsiteY8" fmla="*/ 1426949 h 1426949"/>
              <a:gd name="connsiteX9" fmla="*/ 281957 w 1372282"/>
              <a:gd name="connsiteY9" fmla="*/ 1371139 h 1426949"/>
              <a:gd name="connsiteX10" fmla="*/ 337768 w 1372282"/>
              <a:gd name="connsiteY10" fmla="*/ 1315328 h 1426949"/>
              <a:gd name="connsiteX11" fmla="*/ 686154 w 1372282"/>
              <a:gd name="connsiteY11" fmla="*/ 111621 h 1426949"/>
              <a:gd name="connsiteX12" fmla="*/ 237624 w 1372282"/>
              <a:gd name="connsiteY12" fmla="*/ 560152 h 1426949"/>
              <a:gd name="connsiteX13" fmla="*/ 237624 w 1372282"/>
              <a:gd name="connsiteY13" fmla="*/ 985614 h 1426949"/>
              <a:gd name="connsiteX14" fmla="*/ 229252 w 1372282"/>
              <a:gd name="connsiteY14" fmla="*/ 1014822 h 1426949"/>
              <a:gd name="connsiteX15" fmla="*/ 155768 w 1372282"/>
              <a:gd name="connsiteY15" fmla="*/ 1134814 h 1426949"/>
              <a:gd name="connsiteX16" fmla="*/ 1214680 w 1372282"/>
              <a:gd name="connsiteY16" fmla="*/ 1134814 h 1426949"/>
              <a:gd name="connsiteX17" fmla="*/ 1143429 w 1372282"/>
              <a:gd name="connsiteY17" fmla="*/ 1023565 h 1426949"/>
              <a:gd name="connsiteX18" fmla="*/ 1134685 w 1372282"/>
              <a:gd name="connsiteY18" fmla="*/ 993428 h 1426949"/>
              <a:gd name="connsiteX19" fmla="*/ 1134685 w 1372282"/>
              <a:gd name="connsiteY19" fmla="*/ 560152 h 1426949"/>
              <a:gd name="connsiteX20" fmla="*/ 686154 w 1372282"/>
              <a:gd name="connsiteY20" fmla="*/ 111621 h 1426949"/>
              <a:gd name="connsiteX21" fmla="*/ 686154 w 1372282"/>
              <a:gd name="connsiteY21" fmla="*/ 0 h 1426949"/>
              <a:gd name="connsiteX22" fmla="*/ 903815 w 1372282"/>
              <a:gd name="connsiteY22" fmla="*/ 44276 h 1426949"/>
              <a:gd name="connsiteX23" fmla="*/ 1081851 w 1372282"/>
              <a:gd name="connsiteY23" fmla="*/ 164455 h 1426949"/>
              <a:gd name="connsiteX24" fmla="*/ 1202030 w 1372282"/>
              <a:gd name="connsiteY24" fmla="*/ 342491 h 1426949"/>
              <a:gd name="connsiteX25" fmla="*/ 1246306 w 1372282"/>
              <a:gd name="connsiteY25" fmla="*/ 560152 h 1426949"/>
              <a:gd name="connsiteX26" fmla="*/ 1246306 w 1372282"/>
              <a:gd name="connsiteY26" fmla="*/ 977243 h 1426949"/>
              <a:gd name="connsiteX27" fmla="*/ 1363508 w 1372282"/>
              <a:gd name="connsiteY27" fmla="*/ 1160487 h 1426949"/>
              <a:gd name="connsiteX28" fmla="*/ 1365369 w 1372282"/>
              <a:gd name="connsiteY28" fmla="*/ 1217414 h 1426949"/>
              <a:gd name="connsiteX29" fmla="*/ 1316628 w 1372282"/>
              <a:gd name="connsiteY29" fmla="*/ 1246436 h 1426949"/>
              <a:gd name="connsiteX30" fmla="*/ 55867 w 1372282"/>
              <a:gd name="connsiteY30" fmla="*/ 1246436 h 1426949"/>
              <a:gd name="connsiteX31" fmla="*/ 7126 w 1372282"/>
              <a:gd name="connsiteY31" fmla="*/ 1217786 h 1426949"/>
              <a:gd name="connsiteX32" fmla="*/ 8242 w 1372282"/>
              <a:gd name="connsiteY32" fmla="*/ 1161232 h 1426949"/>
              <a:gd name="connsiteX33" fmla="*/ 126002 w 1372282"/>
              <a:gd name="connsiteY33" fmla="*/ 969801 h 1426949"/>
              <a:gd name="connsiteX34" fmla="*/ 126002 w 1372282"/>
              <a:gd name="connsiteY34" fmla="*/ 560152 h 1426949"/>
              <a:gd name="connsiteX35" fmla="*/ 170279 w 1372282"/>
              <a:gd name="connsiteY35" fmla="*/ 342491 h 1426949"/>
              <a:gd name="connsiteX36" fmla="*/ 290458 w 1372282"/>
              <a:gd name="connsiteY36" fmla="*/ 164455 h 1426949"/>
              <a:gd name="connsiteX37" fmla="*/ 468493 w 1372282"/>
              <a:gd name="connsiteY37" fmla="*/ 44276 h 1426949"/>
              <a:gd name="connsiteX38" fmla="*/ 686154 w 1372282"/>
              <a:gd name="connsiteY38" fmla="*/ 0 h 1426949"/>
            </a:gdLst>
            <a:rect l="l" t="t" r="r" b="b"/>
            <a:pathLst>
              <a:path w="1372282" h="1426949">
                <a:moveTo>
                  <a:pt x="337768" y="1315328"/>
                </a:moveTo>
                <a:lnTo>
                  <a:pt x="530173" y="1315328"/>
                </a:lnTo>
                <a:lnTo>
                  <a:pt x="842109" y="1315328"/>
                </a:lnTo>
                <a:lnTo>
                  <a:pt x="1034514" y="1315328"/>
                </a:lnTo>
                <a:cubicBezTo>
                  <a:pt x="1065396" y="1315328"/>
                  <a:pt x="1090325" y="1340257"/>
                  <a:pt x="1090325" y="1371139"/>
                </a:cubicBezTo>
                <a:cubicBezTo>
                  <a:pt x="1090325" y="1402021"/>
                  <a:pt x="1065210" y="1426949"/>
                  <a:pt x="1034514" y="1426949"/>
                </a:cubicBezTo>
                <a:lnTo>
                  <a:pt x="842109" y="1426949"/>
                </a:lnTo>
                <a:lnTo>
                  <a:pt x="530173" y="1426949"/>
                </a:lnTo>
                <a:lnTo>
                  <a:pt x="337768" y="1426949"/>
                </a:lnTo>
                <a:cubicBezTo>
                  <a:pt x="306886" y="1426949"/>
                  <a:pt x="281957" y="1402021"/>
                  <a:pt x="281957" y="1371139"/>
                </a:cubicBezTo>
                <a:cubicBezTo>
                  <a:pt x="281957" y="1340257"/>
                  <a:pt x="306886" y="1315328"/>
                  <a:pt x="337768" y="1315328"/>
                </a:cubicBezTo>
                <a:close/>
                <a:moveTo>
                  <a:pt x="686154" y="111621"/>
                </a:moveTo>
                <a:cubicBezTo>
                  <a:pt x="438914" y="111621"/>
                  <a:pt x="237624" y="312725"/>
                  <a:pt x="237624" y="560152"/>
                </a:cubicBezTo>
                <a:lnTo>
                  <a:pt x="237624" y="985614"/>
                </a:lnTo>
                <a:cubicBezTo>
                  <a:pt x="237624" y="996032"/>
                  <a:pt x="234833" y="1006078"/>
                  <a:pt x="229252" y="1014822"/>
                </a:cubicBezTo>
                <a:lnTo>
                  <a:pt x="155768" y="1134814"/>
                </a:lnTo>
                <a:lnTo>
                  <a:pt x="1214680" y="1134814"/>
                </a:lnTo>
                <a:lnTo>
                  <a:pt x="1143429" y="1023565"/>
                </a:lnTo>
                <a:cubicBezTo>
                  <a:pt x="1137662" y="1014636"/>
                  <a:pt x="1134685" y="1004218"/>
                  <a:pt x="1134685" y="993428"/>
                </a:cubicBezTo>
                <a:lnTo>
                  <a:pt x="1134685" y="560152"/>
                </a:lnTo>
                <a:cubicBezTo>
                  <a:pt x="1134685" y="312911"/>
                  <a:pt x="933581" y="111621"/>
                  <a:pt x="686154" y="111621"/>
                </a:cubicBezTo>
                <a:close/>
                <a:moveTo>
                  <a:pt x="686154" y="0"/>
                </a:moveTo>
                <a:cubicBezTo>
                  <a:pt x="761499" y="0"/>
                  <a:pt x="834610" y="14883"/>
                  <a:pt x="903815" y="44276"/>
                </a:cubicBezTo>
                <a:cubicBezTo>
                  <a:pt x="970416" y="72554"/>
                  <a:pt x="1030319" y="113109"/>
                  <a:pt x="1081851" y="164455"/>
                </a:cubicBezTo>
                <a:cubicBezTo>
                  <a:pt x="1133383" y="215987"/>
                  <a:pt x="1173753" y="275890"/>
                  <a:pt x="1202030" y="342491"/>
                </a:cubicBezTo>
                <a:cubicBezTo>
                  <a:pt x="1231423" y="411510"/>
                  <a:pt x="1246306" y="484808"/>
                  <a:pt x="1246306" y="560152"/>
                </a:cubicBezTo>
                <a:lnTo>
                  <a:pt x="1246306" y="977243"/>
                </a:lnTo>
                <a:lnTo>
                  <a:pt x="1363508" y="1160487"/>
                </a:lnTo>
                <a:cubicBezTo>
                  <a:pt x="1374484" y="1177603"/>
                  <a:pt x="1375229" y="1199555"/>
                  <a:pt x="1365369" y="1217414"/>
                </a:cubicBezTo>
                <a:cubicBezTo>
                  <a:pt x="1355695" y="1235273"/>
                  <a:pt x="1336905" y="1246436"/>
                  <a:pt x="1316628" y="1246436"/>
                </a:cubicBezTo>
                <a:lnTo>
                  <a:pt x="55867" y="1246436"/>
                </a:lnTo>
                <a:cubicBezTo>
                  <a:pt x="35589" y="1246436"/>
                  <a:pt x="16986" y="1235460"/>
                  <a:pt x="7126" y="1217786"/>
                </a:cubicBezTo>
                <a:cubicBezTo>
                  <a:pt x="-2734" y="1200113"/>
                  <a:pt x="-2362" y="1178533"/>
                  <a:pt x="8242" y="1161232"/>
                </a:cubicBezTo>
                <a:lnTo>
                  <a:pt x="126002" y="969801"/>
                </a:lnTo>
                <a:lnTo>
                  <a:pt x="126002" y="560152"/>
                </a:lnTo>
                <a:cubicBezTo>
                  <a:pt x="126002" y="484808"/>
                  <a:pt x="140885" y="411696"/>
                  <a:pt x="170279" y="342491"/>
                </a:cubicBezTo>
                <a:cubicBezTo>
                  <a:pt x="198556" y="275890"/>
                  <a:pt x="239112" y="215987"/>
                  <a:pt x="290458" y="164455"/>
                </a:cubicBezTo>
                <a:cubicBezTo>
                  <a:pt x="341803" y="112923"/>
                  <a:pt x="401893" y="72554"/>
                  <a:pt x="468493" y="44276"/>
                </a:cubicBezTo>
                <a:cubicBezTo>
                  <a:pt x="537512" y="14883"/>
                  <a:pt x="610810" y="0"/>
                  <a:pt x="68615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75479" y="3330254"/>
            <a:ext cx="2989060" cy="22007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Furniture modern dikenal dengan desain minimalis, penggunaan material seperti logam dan kaca, serta garis- garis yang bersih tanpa banyak hiasan.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319395" y="3330254"/>
            <a:ext cx="2989060" cy="22007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Pengaruh teknologi terlihat dalam furniture modern melalui penggunaan material komposit, teknik produksi yang efisien, dan integrasi fitur- fitur teknologi.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4608206" y="3330254"/>
            <a:ext cx="2989060" cy="22007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Contoh visual furniture modern meliputi kursi dengan desain ergonomis, meja kaca dengan kaki logam, dan rak dinding yang simpel.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674216" y="5613564"/>
            <a:ext cx="857040" cy="207668"/>
          </a:xfrm>
          <a:prstGeom prst="roundRect">
            <a:avLst>
              <a:gd name="adj" fmla="val 50000"/>
            </a:avLst>
          </a:prstGeom>
          <a:noFill/>
          <a:ln w="12700" cap="sq">
            <a:solidFill>
              <a:schemeClr val="bg1">
                <a:alpha val="75000"/>
              </a:schemeClr>
            </a:solidFill>
            <a:miter/>
          </a:ln>
          <a:effectLst/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5935286" y="5685516"/>
            <a:ext cx="63764" cy="637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6070853" y="5685516"/>
            <a:ext cx="63764" cy="637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6206420" y="5685516"/>
            <a:ext cx="63764" cy="637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9385405" y="5613564"/>
            <a:ext cx="857040" cy="207668"/>
          </a:xfrm>
          <a:prstGeom prst="roundRect">
            <a:avLst>
              <a:gd name="adj" fmla="val 50000"/>
            </a:avLst>
          </a:prstGeom>
          <a:noFill/>
          <a:ln w="12700" cap="sq">
            <a:solidFill>
              <a:schemeClr val="accent1">
                <a:lumMod val="20000"/>
                <a:lumOff val="80000"/>
              </a:schemeClr>
            </a:solidFill>
            <a:miter/>
          </a:ln>
          <a:effectLst/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9646475" y="5685516"/>
            <a:ext cx="63764" cy="637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9782042" y="5685516"/>
            <a:ext cx="63764" cy="637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9917609" y="5685516"/>
            <a:ext cx="63764" cy="637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1941489" y="5613564"/>
            <a:ext cx="857040" cy="207668"/>
          </a:xfrm>
          <a:prstGeom prst="roundRect">
            <a:avLst>
              <a:gd name="adj" fmla="val 50000"/>
            </a:avLst>
          </a:prstGeom>
          <a:noFill/>
          <a:ln w="12700" cap="sq">
            <a:solidFill>
              <a:schemeClr val="accent1">
                <a:lumMod val="20000"/>
                <a:lumOff val="80000"/>
              </a:schemeClr>
            </a:solidFill>
            <a:miter/>
          </a:ln>
          <a:effectLst/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2202559" y="5685516"/>
            <a:ext cx="63764" cy="637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0" flipV="0">
            <a:off x="2338126" y="5685516"/>
            <a:ext cx="63764" cy="637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2473693" y="5685516"/>
            <a:ext cx="63764" cy="637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759048" y="486862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Furniture Modern</a:t>
            </a: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0" flipH="0" flipV="1">
            <a:off x="338138" y="361215"/>
            <a:ext cx="322262" cy="23167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 rot="0" flipH="0" flipV="1">
            <a:off x="490538" y="649448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标题 1"/>
          <p:cNvSpPr txBox="1"/>
          <p:nvPr/>
        </p:nvSpPr>
        <p:spPr>
          <a:xfrm rot="0" flipH="0" flipV="1">
            <a:off x="490538" y="828120"/>
            <a:ext cx="169862" cy="12211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2CD8C"/>
      </a:accent1>
      <a:accent2>
        <a:srgbClr val="E2C90B"/>
      </a:accent2>
      <a:accent3>
        <a:srgbClr val="9FCD76"/>
      </a:accent3>
      <a:accent4>
        <a:srgbClr val="F59A00"/>
      </a:accent4>
      <a:accent5>
        <a:srgbClr val="C0B775"/>
      </a:accent5>
      <a:accent6>
        <a:srgbClr val="AFB295"/>
      </a:accent6>
      <a:hlink>
        <a:srgbClr val="62CD8C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