
<file path=[Content_Types].xml><?xml version="1.0" encoding="utf-8"?>
<Types xmlns="http://schemas.openxmlformats.org/package/2006/content-types">
  <Default Extension="png" ContentType="image/png"/>
  <Default Extension="jpeg" ContentType="image/jpe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Poppins"/>
      <p:regular r:id="rId21"/>
    </p:embeddedFont>
    <p:embeddedFont>
      <p:font typeface="poppins-bold"/>
      <p:regular r:id="rId22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font" Target="fonts/font1.fntdata"/>
<Relationship Id="rId22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Relationship Id="rId3" Type="http://schemas.openxmlformats.org/officeDocument/2006/relationships/image" Target="../media/image4.png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Relationship Id="rId3" Type="http://schemas.openxmlformats.org/officeDocument/2006/relationships/image" Target="../media/image3.jpe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Model Skala Furniture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947205" y="1783916"/>
            <a:ext cx="2463724" cy="679648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117117" y="1903513"/>
            <a:ext cx="2123900" cy="3398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STEP. 01 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12851" y="1783916"/>
            <a:ext cx="2463724" cy="679648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782763" y="1903513"/>
            <a:ext cx="2123900" cy="3398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STEP. 02</a:t>
            </a:r>
            <a:endParaRPr kumimoji="1" lang="zh-CN" altLang="en-US"/>
          </a:p>
        </p:txBody>
      </p:sp>
      <p:cxnSp>
        <p:nvCxnSpPr>
          <p:cNvPr id="6" name="标题 1"/>
          <p:cNvCxnSpPr/>
          <p:nvPr/>
        </p:nvCxnSpPr>
        <p:spPr>
          <a:xfrm rot="0" flipH="0" flipV="0">
            <a:off x="973333" y="5473471"/>
            <a:ext cx="5688000" cy="0"/>
          </a:xfrm>
          <a:prstGeom prst="line">
            <a:avLst/>
          </a:prstGeom>
          <a:noFill/>
          <a:ln w="12700" cap="sq">
            <a:solidFill>
              <a:schemeClr val="bg1">
                <a:lumMod val="85000"/>
              </a:schemeClr>
            </a:solidFill>
            <a:round/>
            <a:headEnd type="none"/>
            <a:tailEnd type="none"/>
          </a:ln>
        </p:spPr>
      </p:cxnSp>
      <p:sp>
        <p:nvSpPr>
          <p:cNvPr id="7" name="标题 1"/>
          <p:cNvSpPr txBox="1"/>
          <p:nvPr/>
        </p:nvSpPr>
        <p:spPr>
          <a:xfrm rot="0" flipH="0" flipV="0">
            <a:off x="6612851" y="5419471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47205" y="5419471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47205" y="2583161"/>
            <a:ext cx="4647115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Sketsa Manual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47205" y="3375162"/>
            <a:ext cx="4647115" cy="14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Buat sketsa di atas kertas dengan beberapa sudut pandang yang berbeda agar lebih mudah dipahami.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12851" y="2583161"/>
            <a:ext cx="4647115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Sketsa Digital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12851" y="3375162"/>
            <a:ext cx="4647115" cy="14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perangkat digital untuk membuat sketsa dengan garis kontur yang tebal.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Menggambar Sketsa</a:t>
            </a:r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1473274"/>
            <a:ext cx="5089116" cy="4199313"/>
          </a:xfrm>
          <a:prstGeom prst="roundRect">
            <a:avLst>
              <a:gd name="adj" fmla="val 2269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dist="127000" blurRad="381000" dir="2700000" sx="100000" sy="100000" kx="0" ky="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462039"/>
            <a:ext cx="5089116" cy="1100614"/>
          </a:xfrm>
          <a:custGeom>
            <a:avLst/>
            <a:gdLst>
              <a:gd name="T0" fmla="*/ 2147483646 w 21600"/>
              <a:gd name="T1" fmla="*/ 1893004841 h 21600"/>
              <a:gd name="T2" fmla="*/ 2147483646 w 21600"/>
              <a:gd name="T3" fmla="*/ 1893004841 h 21600"/>
              <a:gd name="T4" fmla="*/ 2147483646 w 21600"/>
              <a:gd name="T5" fmla="*/ 1893004841 h 21600"/>
              <a:gd name="T6" fmla="*/ 2147483646 w 21600"/>
              <a:gd name="T7" fmla="*/ 18930048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rect l="0" t="0" r="r" b="b"/>
            <a:pathLst>
              <a:path w="21600" h="21600" extrusionOk="0">
                <a:moveTo>
                  <a:pt x="749" y="0"/>
                </a:moveTo>
                <a:lnTo>
                  <a:pt x="20851" y="0"/>
                </a:lnTo>
                <a:cubicBezTo>
                  <a:pt x="20959" y="0"/>
                  <a:pt x="21039" y="0"/>
                  <a:pt x="21108" y="21"/>
                </a:cubicBezTo>
                <a:cubicBezTo>
                  <a:pt x="21177" y="42"/>
                  <a:pt x="21233" y="83"/>
                  <a:pt x="21291" y="167"/>
                </a:cubicBezTo>
                <a:cubicBezTo>
                  <a:pt x="21354" y="272"/>
                  <a:pt x="21411" y="438"/>
                  <a:pt x="21457" y="649"/>
                </a:cubicBezTo>
                <a:cubicBezTo>
                  <a:pt x="21504" y="861"/>
                  <a:pt x="21540" y="1118"/>
                  <a:pt x="21563" y="1406"/>
                </a:cubicBezTo>
                <a:cubicBezTo>
                  <a:pt x="21582" y="1670"/>
                  <a:pt x="21591" y="1925"/>
                  <a:pt x="21595" y="2239"/>
                </a:cubicBezTo>
                <a:cubicBezTo>
                  <a:pt x="21600" y="2552"/>
                  <a:pt x="21600" y="2924"/>
                  <a:pt x="21600" y="3420"/>
                </a:cubicBezTo>
                <a:lnTo>
                  <a:pt x="21600" y="21600"/>
                </a:lnTo>
                <a:lnTo>
                  <a:pt x="0" y="21585"/>
                </a:lnTo>
                <a:lnTo>
                  <a:pt x="0" y="3405"/>
                </a:lnTo>
                <a:cubicBezTo>
                  <a:pt x="0" y="2917"/>
                  <a:pt x="0" y="2549"/>
                  <a:pt x="5" y="2237"/>
                </a:cubicBezTo>
                <a:cubicBezTo>
                  <a:pt x="9" y="1925"/>
                  <a:pt x="18" y="1670"/>
                  <a:pt x="37" y="1406"/>
                </a:cubicBezTo>
                <a:cubicBezTo>
                  <a:pt x="60" y="1118"/>
                  <a:pt x="96" y="861"/>
                  <a:pt x="143" y="649"/>
                </a:cubicBezTo>
                <a:cubicBezTo>
                  <a:pt x="189" y="438"/>
                  <a:pt x="246" y="272"/>
                  <a:pt x="309" y="167"/>
                </a:cubicBezTo>
                <a:cubicBezTo>
                  <a:pt x="367" y="83"/>
                  <a:pt x="423" y="42"/>
                  <a:pt x="492" y="21"/>
                </a:cubicBezTo>
                <a:cubicBezTo>
                  <a:pt x="561" y="0"/>
                  <a:pt x="643" y="0"/>
                  <a:pt x="752" y="0"/>
                </a:cubicBezTo>
                <a:lnTo>
                  <a:pt x="749" y="0"/>
                </a:lnTo>
                <a:close/>
              </a:path>
            </a:pathLst>
          </a:custGeom>
          <a:gradFill>
            <a:gsLst>
              <a:gs pos="1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024143" y="2867026"/>
            <a:ext cx="4361628" cy="24622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perangkat komputer untuk model 3D seperti SketchUp atau Blender.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24143" y="1513387"/>
            <a:ext cx="4361628" cy="102520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Penggunaan Perangkat 3D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427826" y="1473274"/>
            <a:ext cx="5091074" cy="4199313"/>
          </a:xfrm>
          <a:prstGeom prst="roundRect">
            <a:avLst>
              <a:gd name="adj" fmla="val 2269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dist="127000" blurRad="381000" dir="2700000" sx="100000" sy="100000" kx="0" ky="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27826" y="1462039"/>
            <a:ext cx="5091074" cy="1100614"/>
          </a:xfrm>
          <a:custGeom>
            <a:avLst/>
            <a:gdLst>
              <a:gd name="T0" fmla="*/ 2147483646 w 21600"/>
              <a:gd name="T1" fmla="*/ 1893004841 h 21600"/>
              <a:gd name="T2" fmla="*/ 2147483646 w 21600"/>
              <a:gd name="T3" fmla="*/ 1893004841 h 21600"/>
              <a:gd name="T4" fmla="*/ 2147483646 w 21600"/>
              <a:gd name="T5" fmla="*/ 1893004841 h 21600"/>
              <a:gd name="T6" fmla="*/ 2147483646 w 21600"/>
              <a:gd name="T7" fmla="*/ 18930048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rect l="0" t="0" r="r" b="b"/>
            <a:pathLst>
              <a:path w="21600" h="21600" extrusionOk="0">
                <a:moveTo>
                  <a:pt x="749" y="0"/>
                </a:moveTo>
                <a:lnTo>
                  <a:pt x="20851" y="0"/>
                </a:lnTo>
                <a:cubicBezTo>
                  <a:pt x="20959" y="0"/>
                  <a:pt x="21039" y="0"/>
                  <a:pt x="21108" y="21"/>
                </a:cubicBezTo>
                <a:cubicBezTo>
                  <a:pt x="21177" y="42"/>
                  <a:pt x="21233" y="83"/>
                  <a:pt x="21291" y="167"/>
                </a:cubicBezTo>
                <a:cubicBezTo>
                  <a:pt x="21354" y="272"/>
                  <a:pt x="21411" y="438"/>
                  <a:pt x="21457" y="649"/>
                </a:cubicBezTo>
                <a:cubicBezTo>
                  <a:pt x="21504" y="861"/>
                  <a:pt x="21540" y="1118"/>
                  <a:pt x="21563" y="1406"/>
                </a:cubicBezTo>
                <a:cubicBezTo>
                  <a:pt x="21582" y="1670"/>
                  <a:pt x="21591" y="1925"/>
                  <a:pt x="21595" y="2239"/>
                </a:cubicBezTo>
                <a:cubicBezTo>
                  <a:pt x="21600" y="2552"/>
                  <a:pt x="21600" y="2924"/>
                  <a:pt x="21600" y="3420"/>
                </a:cubicBezTo>
                <a:lnTo>
                  <a:pt x="21600" y="21600"/>
                </a:lnTo>
                <a:lnTo>
                  <a:pt x="0" y="21585"/>
                </a:lnTo>
                <a:lnTo>
                  <a:pt x="0" y="3405"/>
                </a:lnTo>
                <a:cubicBezTo>
                  <a:pt x="0" y="2917"/>
                  <a:pt x="0" y="2549"/>
                  <a:pt x="5" y="2237"/>
                </a:cubicBezTo>
                <a:cubicBezTo>
                  <a:pt x="9" y="1925"/>
                  <a:pt x="18" y="1670"/>
                  <a:pt x="37" y="1406"/>
                </a:cubicBezTo>
                <a:cubicBezTo>
                  <a:pt x="60" y="1118"/>
                  <a:pt x="96" y="861"/>
                  <a:pt x="143" y="649"/>
                </a:cubicBezTo>
                <a:cubicBezTo>
                  <a:pt x="189" y="438"/>
                  <a:pt x="246" y="272"/>
                  <a:pt x="309" y="167"/>
                </a:cubicBezTo>
                <a:cubicBezTo>
                  <a:pt x="367" y="83"/>
                  <a:pt x="423" y="42"/>
                  <a:pt x="492" y="21"/>
                </a:cubicBezTo>
                <a:cubicBezTo>
                  <a:pt x="561" y="0"/>
                  <a:pt x="643" y="0"/>
                  <a:pt x="752" y="0"/>
                </a:cubicBezTo>
                <a:lnTo>
                  <a:pt x="749" y="0"/>
                </a:ln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792549" y="2867024"/>
            <a:ext cx="4361628" cy="24622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Proses rendering untuk melihat tampilan dalam bentuk tiga dimensi.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792549" y="1513387"/>
            <a:ext cx="4361628" cy="102520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Perenderan Model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Visualisasi 3D</a:t>
            </a: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Membuat Prototipe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941882" y="1956985"/>
            <a:ext cx="2369566" cy="2333564"/>
          </a:xfrm>
          <a:custGeom>
            <a:avLst/>
            <a:gdLst>
              <a:gd name="connsiteX0" fmla="*/ 1184784 w 2369566"/>
              <a:gd name="connsiteY0" fmla="*/ 443836 h 2333564"/>
              <a:gd name="connsiteX1" fmla="*/ 442671 w 2369566"/>
              <a:gd name="connsiteY1" fmla="*/ 1185949 h 2333564"/>
              <a:gd name="connsiteX2" fmla="*/ 1184784 w 2369566"/>
              <a:gd name="connsiteY2" fmla="*/ 1928062 h 2333564"/>
              <a:gd name="connsiteX3" fmla="*/ 1926897 w 2369566"/>
              <a:gd name="connsiteY3" fmla="*/ 1185949 h 2333564"/>
              <a:gd name="connsiteX4" fmla="*/ 1184784 w 2369566"/>
              <a:gd name="connsiteY4" fmla="*/ 443836 h 2333564"/>
              <a:gd name="connsiteX5" fmla="*/ 1087753 w 2369566"/>
              <a:gd name="connsiteY5" fmla="*/ 0 h 2333564"/>
              <a:gd name="connsiteX6" fmla="*/ 1281814 w 2369566"/>
              <a:gd name="connsiteY6" fmla="*/ 0 h 2333564"/>
              <a:gd name="connsiteX7" fmla="*/ 1323988 w 2369566"/>
              <a:gd name="connsiteY7" fmla="*/ 239225 h 2333564"/>
              <a:gd name="connsiteX8" fmla="*/ 1686691 w 2369566"/>
              <a:gd name="connsiteY8" fmla="*/ 371239 h 2333564"/>
              <a:gd name="connsiteX9" fmla="*/ 1686693 w 2369566"/>
              <a:gd name="connsiteY9" fmla="*/ 371239 h 2333564"/>
              <a:gd name="connsiteX10" fmla="*/ 1872773 w 2369566"/>
              <a:gd name="connsiteY10" fmla="*/ 215091 h 2333564"/>
              <a:gd name="connsiteX11" fmla="*/ 2021428 w 2369566"/>
              <a:gd name="connsiteY11" fmla="*/ 339830 h 2333564"/>
              <a:gd name="connsiteX12" fmla="*/ 1899964 w 2369566"/>
              <a:gd name="connsiteY12" fmla="*/ 550198 h 2333564"/>
              <a:gd name="connsiteX13" fmla="*/ 2092954 w 2369566"/>
              <a:gd name="connsiteY13" fmla="*/ 884466 h 2333564"/>
              <a:gd name="connsiteX14" fmla="*/ 2335869 w 2369566"/>
              <a:gd name="connsiteY14" fmla="*/ 884460 h 2333564"/>
              <a:gd name="connsiteX15" fmla="*/ 2369566 w 2369566"/>
              <a:gd name="connsiteY15" fmla="*/ 1075569 h 2333564"/>
              <a:gd name="connsiteX16" fmla="*/ 2141298 w 2369566"/>
              <a:gd name="connsiteY16" fmla="*/ 1158645 h 2333564"/>
              <a:gd name="connsiteX17" fmla="*/ 2074273 w 2369566"/>
              <a:gd name="connsiteY17" fmla="*/ 1538758 h 2333564"/>
              <a:gd name="connsiteX18" fmla="*/ 2260361 w 2369566"/>
              <a:gd name="connsiteY18" fmla="*/ 1694896 h 2333564"/>
              <a:gd name="connsiteX19" fmla="*/ 2163333 w 2369566"/>
              <a:gd name="connsiteY19" fmla="*/ 1862953 h 2333564"/>
              <a:gd name="connsiteX20" fmla="*/ 1935069 w 2369566"/>
              <a:gd name="connsiteY20" fmla="*/ 1779867 h 2333564"/>
              <a:gd name="connsiteX21" fmla="*/ 1639391 w 2369566"/>
              <a:gd name="connsiteY21" fmla="*/ 2027969 h 2333564"/>
              <a:gd name="connsiteX22" fmla="*/ 1681579 w 2369566"/>
              <a:gd name="connsiteY22" fmla="*/ 2267193 h 2333564"/>
              <a:gd name="connsiteX23" fmla="*/ 1499226 w 2369566"/>
              <a:gd name="connsiteY23" fmla="*/ 2333564 h 2333564"/>
              <a:gd name="connsiteX24" fmla="*/ 1377772 w 2369566"/>
              <a:gd name="connsiteY24" fmla="*/ 2123191 h 2333564"/>
              <a:gd name="connsiteX25" fmla="*/ 991793 w 2369566"/>
              <a:gd name="connsiteY25" fmla="*/ 2123191 h 2333564"/>
              <a:gd name="connsiteX26" fmla="*/ 870341 w 2369566"/>
              <a:gd name="connsiteY26" fmla="*/ 2333564 h 2333564"/>
              <a:gd name="connsiteX27" fmla="*/ 687987 w 2369566"/>
              <a:gd name="connsiteY27" fmla="*/ 2267193 h 2333564"/>
              <a:gd name="connsiteX28" fmla="*/ 730176 w 2369566"/>
              <a:gd name="connsiteY28" fmla="*/ 2027969 h 2333564"/>
              <a:gd name="connsiteX29" fmla="*/ 434497 w 2369566"/>
              <a:gd name="connsiteY29" fmla="*/ 1779865 h 2333564"/>
              <a:gd name="connsiteX30" fmla="*/ 206233 w 2369566"/>
              <a:gd name="connsiteY30" fmla="*/ 1862953 h 2333564"/>
              <a:gd name="connsiteX31" fmla="*/ 109205 w 2369566"/>
              <a:gd name="connsiteY31" fmla="*/ 1694896 h 2333564"/>
              <a:gd name="connsiteX32" fmla="*/ 295293 w 2369566"/>
              <a:gd name="connsiteY32" fmla="*/ 1538758 h 2333564"/>
              <a:gd name="connsiteX33" fmla="*/ 228268 w 2369566"/>
              <a:gd name="connsiteY33" fmla="*/ 1158645 h 2333564"/>
              <a:gd name="connsiteX34" fmla="*/ 0 w 2369566"/>
              <a:gd name="connsiteY34" fmla="*/ 1075569 h 2333564"/>
              <a:gd name="connsiteX35" fmla="*/ 33697 w 2369566"/>
              <a:gd name="connsiteY35" fmla="*/ 884460 h 2333564"/>
              <a:gd name="connsiteX36" fmla="*/ 276613 w 2369566"/>
              <a:gd name="connsiteY36" fmla="*/ 884466 h 2333564"/>
              <a:gd name="connsiteX37" fmla="*/ 469602 w 2369566"/>
              <a:gd name="connsiteY37" fmla="*/ 550198 h 2333564"/>
              <a:gd name="connsiteX38" fmla="*/ 348139 w 2369566"/>
              <a:gd name="connsiteY38" fmla="*/ 339830 h 2333564"/>
              <a:gd name="connsiteX39" fmla="*/ 496794 w 2369566"/>
              <a:gd name="connsiteY39" fmla="*/ 215091 h 2333564"/>
              <a:gd name="connsiteX40" fmla="*/ 682874 w 2369566"/>
              <a:gd name="connsiteY40" fmla="*/ 371239 h 2333564"/>
              <a:gd name="connsiteX41" fmla="*/ 1045576 w 2369566"/>
              <a:gd name="connsiteY41" fmla="*/ 239226 h 2333564"/>
            </a:gdLst>
            <a:rect l="l" t="t" r="r" b="b"/>
            <a:pathLst>
              <a:path w="2369566" h="2333564">
                <a:moveTo>
                  <a:pt x="1184784" y="443836"/>
                </a:moveTo>
                <a:cubicBezTo>
                  <a:pt x="774926" y="443836"/>
                  <a:pt x="442671" y="776091"/>
                  <a:pt x="442671" y="1185949"/>
                </a:cubicBezTo>
                <a:cubicBezTo>
                  <a:pt x="442671" y="1595807"/>
                  <a:pt x="774926" y="1928062"/>
                  <a:pt x="1184784" y="1928062"/>
                </a:cubicBezTo>
                <a:cubicBezTo>
                  <a:pt x="1594642" y="1928062"/>
                  <a:pt x="1926897" y="1595807"/>
                  <a:pt x="1926897" y="1185949"/>
                </a:cubicBezTo>
                <a:cubicBezTo>
                  <a:pt x="1926897" y="776091"/>
                  <a:pt x="1594642" y="443836"/>
                  <a:pt x="1184784" y="443836"/>
                </a:cubicBezTo>
                <a:close/>
                <a:moveTo>
                  <a:pt x="1087753" y="0"/>
                </a:moveTo>
                <a:lnTo>
                  <a:pt x="1281814" y="0"/>
                </a:lnTo>
                <a:lnTo>
                  <a:pt x="1323988" y="239225"/>
                </a:lnTo>
                <a:cubicBezTo>
                  <a:pt x="1452602" y="258136"/>
                  <a:pt x="1576013" y="303054"/>
                  <a:pt x="1686691" y="371239"/>
                </a:cubicBezTo>
                <a:lnTo>
                  <a:pt x="1686693" y="371239"/>
                </a:lnTo>
                <a:lnTo>
                  <a:pt x="1872773" y="215091"/>
                </a:lnTo>
                <a:lnTo>
                  <a:pt x="2021428" y="339830"/>
                </a:lnTo>
                <a:lnTo>
                  <a:pt x="1899964" y="550198"/>
                </a:lnTo>
                <a:cubicBezTo>
                  <a:pt x="1986332" y="647356"/>
                  <a:pt x="2051996" y="761091"/>
                  <a:pt x="2092954" y="884466"/>
                </a:cubicBezTo>
                <a:lnTo>
                  <a:pt x="2335869" y="884460"/>
                </a:lnTo>
                <a:lnTo>
                  <a:pt x="2369566" y="1075569"/>
                </a:lnTo>
                <a:lnTo>
                  <a:pt x="2141298" y="1158645"/>
                </a:lnTo>
                <a:cubicBezTo>
                  <a:pt x="2145008" y="1288586"/>
                  <a:pt x="2122202" y="1417921"/>
                  <a:pt x="2074273" y="1538758"/>
                </a:cubicBezTo>
                <a:lnTo>
                  <a:pt x="2260361" y="1694896"/>
                </a:lnTo>
                <a:lnTo>
                  <a:pt x="2163333" y="1862953"/>
                </a:lnTo>
                <a:lnTo>
                  <a:pt x="1935069" y="1779867"/>
                </a:lnTo>
                <a:cubicBezTo>
                  <a:pt x="1854386" y="1881794"/>
                  <a:pt x="1753779" y="1966211"/>
                  <a:pt x="1639391" y="2027969"/>
                </a:cubicBezTo>
                <a:lnTo>
                  <a:pt x="1681579" y="2267193"/>
                </a:lnTo>
                <a:lnTo>
                  <a:pt x="1499226" y="2333564"/>
                </a:lnTo>
                <a:lnTo>
                  <a:pt x="1377772" y="2123191"/>
                </a:lnTo>
                <a:cubicBezTo>
                  <a:pt x="1250447" y="2149409"/>
                  <a:pt x="1119116" y="2149409"/>
                  <a:pt x="991793" y="2123191"/>
                </a:cubicBezTo>
                <a:lnTo>
                  <a:pt x="870341" y="2333564"/>
                </a:lnTo>
                <a:lnTo>
                  <a:pt x="687987" y="2267193"/>
                </a:lnTo>
                <a:lnTo>
                  <a:pt x="730176" y="2027969"/>
                </a:lnTo>
                <a:cubicBezTo>
                  <a:pt x="615788" y="1966211"/>
                  <a:pt x="515181" y="1881792"/>
                  <a:pt x="434497" y="1779865"/>
                </a:cubicBezTo>
                <a:lnTo>
                  <a:pt x="206233" y="1862953"/>
                </a:lnTo>
                <a:lnTo>
                  <a:pt x="109205" y="1694896"/>
                </a:lnTo>
                <a:lnTo>
                  <a:pt x="295293" y="1538758"/>
                </a:lnTo>
                <a:cubicBezTo>
                  <a:pt x="247364" y="1417921"/>
                  <a:pt x="224558" y="1288586"/>
                  <a:pt x="228268" y="1158645"/>
                </a:cubicBezTo>
                <a:lnTo>
                  <a:pt x="0" y="1075569"/>
                </a:lnTo>
                <a:lnTo>
                  <a:pt x="33697" y="884460"/>
                </a:lnTo>
                <a:lnTo>
                  <a:pt x="276613" y="884466"/>
                </a:lnTo>
                <a:cubicBezTo>
                  <a:pt x="317570" y="761091"/>
                  <a:pt x="383236" y="647354"/>
                  <a:pt x="469602" y="550198"/>
                </a:cubicBezTo>
                <a:lnTo>
                  <a:pt x="348139" y="339830"/>
                </a:lnTo>
                <a:lnTo>
                  <a:pt x="496794" y="215091"/>
                </a:lnTo>
                <a:lnTo>
                  <a:pt x="682874" y="371239"/>
                </a:lnTo>
                <a:cubicBezTo>
                  <a:pt x="793553" y="303054"/>
                  <a:pt x="916964" y="258136"/>
                  <a:pt x="1045576" y="23922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356481" tIns="548640" rIns="356481" bIns="436755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814694" y="4447496"/>
            <a:ext cx="1145188" cy="1127786"/>
          </a:xfrm>
          <a:custGeom>
            <a:avLst/>
            <a:gdLst>
              <a:gd name="connsiteX0" fmla="*/ 768414 w 1536829"/>
              <a:gd name="connsiteY0" fmla="*/ 287859 h 1513478"/>
              <a:gd name="connsiteX1" fmla="*/ 287102 w 1536829"/>
              <a:gd name="connsiteY1" fmla="*/ 769171 h 1513478"/>
              <a:gd name="connsiteX2" fmla="*/ 768414 w 1536829"/>
              <a:gd name="connsiteY2" fmla="*/ 1250483 h 1513478"/>
              <a:gd name="connsiteX3" fmla="*/ 1249726 w 1536829"/>
              <a:gd name="connsiteY3" fmla="*/ 769171 h 1513478"/>
              <a:gd name="connsiteX4" fmla="*/ 768414 w 1536829"/>
              <a:gd name="connsiteY4" fmla="*/ 287859 h 1513478"/>
              <a:gd name="connsiteX5" fmla="*/ 705484 w 1536829"/>
              <a:gd name="connsiteY5" fmla="*/ 0 h 1513478"/>
              <a:gd name="connsiteX6" fmla="*/ 831346 w 1536829"/>
              <a:gd name="connsiteY6" fmla="*/ 0 h 1513478"/>
              <a:gd name="connsiteX7" fmla="*/ 858699 w 1536829"/>
              <a:gd name="connsiteY7" fmla="*/ 155154 h 1513478"/>
              <a:gd name="connsiteX8" fmla="*/ 1093937 w 1536829"/>
              <a:gd name="connsiteY8" fmla="*/ 240774 h 1513478"/>
              <a:gd name="connsiteX9" fmla="*/ 1093938 w 1536829"/>
              <a:gd name="connsiteY9" fmla="*/ 240774 h 1513478"/>
              <a:gd name="connsiteX10" fmla="*/ 1214624 w 1536829"/>
              <a:gd name="connsiteY10" fmla="*/ 139501 h 1513478"/>
              <a:gd name="connsiteX11" fmla="*/ 1311037 w 1536829"/>
              <a:gd name="connsiteY11" fmla="*/ 220403 h 1513478"/>
              <a:gd name="connsiteX12" fmla="*/ 1232259 w 1536829"/>
              <a:gd name="connsiteY12" fmla="*/ 356841 h 1513478"/>
              <a:gd name="connsiteX13" fmla="*/ 1357427 w 1536829"/>
              <a:gd name="connsiteY13" fmla="*/ 573637 h 1513478"/>
              <a:gd name="connsiteX14" fmla="*/ 1514974 w 1536829"/>
              <a:gd name="connsiteY14" fmla="*/ 573633 h 1513478"/>
              <a:gd name="connsiteX15" fmla="*/ 1536829 w 1536829"/>
              <a:gd name="connsiteY15" fmla="*/ 697580 h 1513478"/>
              <a:gd name="connsiteX16" fmla="*/ 1388781 w 1536829"/>
              <a:gd name="connsiteY16" fmla="*/ 751461 h 1513478"/>
              <a:gd name="connsiteX17" fmla="*/ 1345311 w 1536829"/>
              <a:gd name="connsiteY17" fmla="*/ 997991 h 1513478"/>
              <a:gd name="connsiteX18" fmla="*/ 1466002 w 1536829"/>
              <a:gd name="connsiteY18" fmla="*/ 1099257 h 1513478"/>
              <a:gd name="connsiteX19" fmla="*/ 1403073 w 1536829"/>
              <a:gd name="connsiteY19" fmla="*/ 1208254 h 1513478"/>
              <a:gd name="connsiteX20" fmla="*/ 1255027 w 1536829"/>
              <a:gd name="connsiteY20" fmla="*/ 1154367 h 1513478"/>
              <a:gd name="connsiteX21" fmla="*/ 1063259 w 1536829"/>
              <a:gd name="connsiteY21" fmla="*/ 1315278 h 1513478"/>
              <a:gd name="connsiteX22" fmla="*/ 1090622 w 1536829"/>
              <a:gd name="connsiteY22" fmla="*/ 1470431 h 1513478"/>
              <a:gd name="connsiteX23" fmla="*/ 972352 w 1536829"/>
              <a:gd name="connsiteY23" fmla="*/ 1513478 h 1513478"/>
              <a:gd name="connsiteX24" fmla="*/ 893582 w 1536829"/>
              <a:gd name="connsiteY24" fmla="*/ 1377036 h 1513478"/>
              <a:gd name="connsiteX25" fmla="*/ 643247 w 1536829"/>
              <a:gd name="connsiteY25" fmla="*/ 1377036 h 1513478"/>
              <a:gd name="connsiteX26" fmla="*/ 564477 w 1536829"/>
              <a:gd name="connsiteY26" fmla="*/ 1513478 h 1513478"/>
              <a:gd name="connsiteX27" fmla="*/ 446208 w 1536829"/>
              <a:gd name="connsiteY27" fmla="*/ 1470431 h 1513478"/>
              <a:gd name="connsiteX28" fmla="*/ 473570 w 1536829"/>
              <a:gd name="connsiteY28" fmla="*/ 1315278 h 1513478"/>
              <a:gd name="connsiteX29" fmla="*/ 281802 w 1536829"/>
              <a:gd name="connsiteY29" fmla="*/ 1154366 h 1513478"/>
              <a:gd name="connsiteX30" fmla="*/ 133757 w 1536829"/>
              <a:gd name="connsiteY30" fmla="*/ 1208254 h 1513478"/>
              <a:gd name="connsiteX31" fmla="*/ 70827 w 1536829"/>
              <a:gd name="connsiteY31" fmla="*/ 1099257 h 1513478"/>
              <a:gd name="connsiteX32" fmla="*/ 191518 w 1536829"/>
              <a:gd name="connsiteY32" fmla="*/ 997991 h 1513478"/>
              <a:gd name="connsiteX33" fmla="*/ 148048 w 1536829"/>
              <a:gd name="connsiteY33" fmla="*/ 751461 h 1513478"/>
              <a:gd name="connsiteX34" fmla="*/ 0 w 1536829"/>
              <a:gd name="connsiteY34" fmla="*/ 697580 h 1513478"/>
              <a:gd name="connsiteX35" fmla="*/ 21855 w 1536829"/>
              <a:gd name="connsiteY35" fmla="*/ 573633 h 1513478"/>
              <a:gd name="connsiteX36" fmla="*/ 179403 w 1536829"/>
              <a:gd name="connsiteY36" fmla="*/ 573637 h 1513478"/>
              <a:gd name="connsiteX37" fmla="*/ 304570 w 1536829"/>
              <a:gd name="connsiteY37" fmla="*/ 356841 h 1513478"/>
              <a:gd name="connsiteX38" fmla="*/ 225792 w 1536829"/>
              <a:gd name="connsiteY38" fmla="*/ 220403 h 1513478"/>
              <a:gd name="connsiteX39" fmla="*/ 322205 w 1536829"/>
              <a:gd name="connsiteY39" fmla="*/ 139501 h 1513478"/>
              <a:gd name="connsiteX40" fmla="*/ 442891 w 1536829"/>
              <a:gd name="connsiteY40" fmla="*/ 240774 h 1513478"/>
              <a:gd name="connsiteX41" fmla="*/ 678129 w 1536829"/>
              <a:gd name="connsiteY41" fmla="*/ 155155 h 1513478"/>
            </a:gdLst>
            <a:rect l="l" t="t" r="r" b="b"/>
            <a:pathLst>
              <a:path w="1536829" h="1513478">
                <a:moveTo>
                  <a:pt x="768414" y="287859"/>
                </a:moveTo>
                <a:cubicBezTo>
                  <a:pt x="502593" y="287859"/>
                  <a:pt x="287102" y="503350"/>
                  <a:pt x="287102" y="769171"/>
                </a:cubicBezTo>
                <a:cubicBezTo>
                  <a:pt x="287102" y="1034992"/>
                  <a:pt x="502593" y="1250483"/>
                  <a:pt x="768414" y="1250483"/>
                </a:cubicBezTo>
                <a:cubicBezTo>
                  <a:pt x="1034235" y="1250483"/>
                  <a:pt x="1249726" y="1034992"/>
                  <a:pt x="1249726" y="769171"/>
                </a:cubicBezTo>
                <a:cubicBezTo>
                  <a:pt x="1249726" y="503350"/>
                  <a:pt x="1034235" y="287859"/>
                  <a:pt x="768414" y="287859"/>
                </a:cubicBezTo>
                <a:close/>
                <a:moveTo>
                  <a:pt x="705484" y="0"/>
                </a:moveTo>
                <a:lnTo>
                  <a:pt x="831346" y="0"/>
                </a:lnTo>
                <a:lnTo>
                  <a:pt x="858699" y="155154"/>
                </a:lnTo>
                <a:cubicBezTo>
                  <a:pt x="942114" y="167419"/>
                  <a:pt x="1022154" y="196551"/>
                  <a:pt x="1093937" y="240774"/>
                </a:cubicBezTo>
                <a:lnTo>
                  <a:pt x="1093938" y="240774"/>
                </a:lnTo>
                <a:lnTo>
                  <a:pt x="1214624" y="139501"/>
                </a:lnTo>
                <a:lnTo>
                  <a:pt x="1311037" y="220403"/>
                </a:lnTo>
                <a:lnTo>
                  <a:pt x="1232259" y="356841"/>
                </a:lnTo>
                <a:cubicBezTo>
                  <a:pt x="1288275" y="419855"/>
                  <a:pt x="1330863" y="493620"/>
                  <a:pt x="1357427" y="573637"/>
                </a:cubicBezTo>
                <a:lnTo>
                  <a:pt x="1514974" y="573633"/>
                </a:lnTo>
                <a:lnTo>
                  <a:pt x="1536829" y="697580"/>
                </a:lnTo>
                <a:lnTo>
                  <a:pt x="1388781" y="751461"/>
                </a:lnTo>
                <a:cubicBezTo>
                  <a:pt x="1391187" y="835737"/>
                  <a:pt x="1376396" y="919620"/>
                  <a:pt x="1345311" y="997991"/>
                </a:cubicBezTo>
                <a:lnTo>
                  <a:pt x="1466002" y="1099257"/>
                </a:lnTo>
                <a:lnTo>
                  <a:pt x="1403073" y="1208254"/>
                </a:lnTo>
                <a:lnTo>
                  <a:pt x="1255027" y="1154367"/>
                </a:lnTo>
                <a:cubicBezTo>
                  <a:pt x="1202699" y="1220473"/>
                  <a:pt x="1137448" y="1275224"/>
                  <a:pt x="1063259" y="1315278"/>
                </a:cubicBezTo>
                <a:lnTo>
                  <a:pt x="1090622" y="1470431"/>
                </a:lnTo>
                <a:lnTo>
                  <a:pt x="972352" y="1513478"/>
                </a:lnTo>
                <a:lnTo>
                  <a:pt x="893582" y="1377036"/>
                </a:lnTo>
                <a:cubicBezTo>
                  <a:pt x="811002" y="1394040"/>
                  <a:pt x="725825" y="1394040"/>
                  <a:pt x="643247" y="1377036"/>
                </a:cubicBezTo>
                <a:lnTo>
                  <a:pt x="564477" y="1513478"/>
                </a:lnTo>
                <a:lnTo>
                  <a:pt x="446208" y="1470431"/>
                </a:lnTo>
                <a:lnTo>
                  <a:pt x="473570" y="1315278"/>
                </a:lnTo>
                <a:cubicBezTo>
                  <a:pt x="399381" y="1275224"/>
                  <a:pt x="334131" y="1220472"/>
                  <a:pt x="281802" y="1154366"/>
                </a:cubicBezTo>
                <a:lnTo>
                  <a:pt x="133757" y="1208254"/>
                </a:lnTo>
                <a:lnTo>
                  <a:pt x="70827" y="1099257"/>
                </a:lnTo>
                <a:lnTo>
                  <a:pt x="191518" y="997991"/>
                </a:lnTo>
                <a:cubicBezTo>
                  <a:pt x="160433" y="919620"/>
                  <a:pt x="145642" y="835737"/>
                  <a:pt x="148048" y="751461"/>
                </a:cubicBezTo>
                <a:lnTo>
                  <a:pt x="0" y="697580"/>
                </a:lnTo>
                <a:lnTo>
                  <a:pt x="21855" y="573633"/>
                </a:lnTo>
                <a:lnTo>
                  <a:pt x="179403" y="573637"/>
                </a:lnTo>
                <a:cubicBezTo>
                  <a:pt x="205966" y="493620"/>
                  <a:pt x="248555" y="419854"/>
                  <a:pt x="304570" y="356841"/>
                </a:cubicBezTo>
                <a:lnTo>
                  <a:pt x="225792" y="220403"/>
                </a:lnTo>
                <a:lnTo>
                  <a:pt x="322205" y="139501"/>
                </a:lnTo>
                <a:lnTo>
                  <a:pt x="442891" y="240774"/>
                </a:lnTo>
                <a:cubicBezTo>
                  <a:pt x="514675" y="196551"/>
                  <a:pt x="594715" y="167419"/>
                  <a:pt x="678129" y="15515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246331" y="1841250"/>
            <a:ext cx="1119976" cy="1102960"/>
          </a:xfrm>
          <a:custGeom>
            <a:avLst/>
            <a:gdLst>
              <a:gd name="connsiteX0" fmla="*/ 751498 w 1502997"/>
              <a:gd name="connsiteY0" fmla="*/ 281522 h 1480161"/>
              <a:gd name="connsiteX1" fmla="*/ 280782 w 1502997"/>
              <a:gd name="connsiteY1" fmla="*/ 752238 h 1480161"/>
              <a:gd name="connsiteX2" fmla="*/ 751498 w 1502997"/>
              <a:gd name="connsiteY2" fmla="*/ 1222954 h 1480161"/>
              <a:gd name="connsiteX3" fmla="*/ 1222214 w 1502997"/>
              <a:gd name="connsiteY3" fmla="*/ 752238 h 1480161"/>
              <a:gd name="connsiteX4" fmla="*/ 751498 w 1502997"/>
              <a:gd name="connsiteY4" fmla="*/ 281522 h 1480161"/>
              <a:gd name="connsiteX5" fmla="*/ 689953 w 1502997"/>
              <a:gd name="connsiteY5" fmla="*/ 0 h 1480161"/>
              <a:gd name="connsiteX6" fmla="*/ 813044 w 1502997"/>
              <a:gd name="connsiteY6" fmla="*/ 0 h 1480161"/>
              <a:gd name="connsiteX7" fmla="*/ 839795 w 1502997"/>
              <a:gd name="connsiteY7" fmla="*/ 151738 h 1480161"/>
              <a:gd name="connsiteX8" fmla="*/ 1069855 w 1502997"/>
              <a:gd name="connsiteY8" fmla="*/ 235474 h 1480161"/>
              <a:gd name="connsiteX9" fmla="*/ 1069856 w 1502997"/>
              <a:gd name="connsiteY9" fmla="*/ 235474 h 1480161"/>
              <a:gd name="connsiteX10" fmla="*/ 1187885 w 1502997"/>
              <a:gd name="connsiteY10" fmla="*/ 136431 h 1480161"/>
              <a:gd name="connsiteX11" fmla="*/ 1282176 w 1502997"/>
              <a:gd name="connsiteY11" fmla="*/ 215552 h 1480161"/>
              <a:gd name="connsiteX12" fmla="*/ 1205132 w 1502997"/>
              <a:gd name="connsiteY12" fmla="*/ 348986 h 1480161"/>
              <a:gd name="connsiteX13" fmla="*/ 1327544 w 1502997"/>
              <a:gd name="connsiteY13" fmla="*/ 561009 h 1480161"/>
              <a:gd name="connsiteX14" fmla="*/ 1481624 w 1502997"/>
              <a:gd name="connsiteY14" fmla="*/ 561006 h 1480161"/>
              <a:gd name="connsiteX15" fmla="*/ 1502997 w 1502997"/>
              <a:gd name="connsiteY15" fmla="*/ 682224 h 1480161"/>
              <a:gd name="connsiteX16" fmla="*/ 1358208 w 1502997"/>
              <a:gd name="connsiteY16" fmla="*/ 734919 h 1480161"/>
              <a:gd name="connsiteX17" fmla="*/ 1315695 w 1502997"/>
              <a:gd name="connsiteY17" fmla="*/ 976022 h 1480161"/>
              <a:gd name="connsiteX18" fmla="*/ 1433729 w 1502997"/>
              <a:gd name="connsiteY18" fmla="*/ 1075059 h 1480161"/>
              <a:gd name="connsiteX19" fmla="*/ 1372185 w 1502997"/>
              <a:gd name="connsiteY19" fmla="*/ 1181656 h 1480161"/>
              <a:gd name="connsiteX20" fmla="*/ 1227399 w 1502997"/>
              <a:gd name="connsiteY20" fmla="*/ 1128955 h 1480161"/>
              <a:gd name="connsiteX21" fmla="*/ 1039853 w 1502997"/>
              <a:gd name="connsiteY21" fmla="*/ 1286324 h 1480161"/>
              <a:gd name="connsiteX22" fmla="*/ 1066612 w 1502997"/>
              <a:gd name="connsiteY22" fmla="*/ 1438062 h 1480161"/>
              <a:gd name="connsiteX23" fmla="*/ 950947 w 1502997"/>
              <a:gd name="connsiteY23" fmla="*/ 1480161 h 1480161"/>
              <a:gd name="connsiteX24" fmla="*/ 873910 w 1502997"/>
              <a:gd name="connsiteY24" fmla="*/ 1346722 h 1480161"/>
              <a:gd name="connsiteX25" fmla="*/ 629086 w 1502997"/>
              <a:gd name="connsiteY25" fmla="*/ 1346722 h 1480161"/>
              <a:gd name="connsiteX26" fmla="*/ 552050 w 1502997"/>
              <a:gd name="connsiteY26" fmla="*/ 1480161 h 1480161"/>
              <a:gd name="connsiteX27" fmla="*/ 436385 w 1502997"/>
              <a:gd name="connsiteY27" fmla="*/ 1438062 h 1480161"/>
              <a:gd name="connsiteX28" fmla="*/ 463145 w 1502997"/>
              <a:gd name="connsiteY28" fmla="*/ 1286324 h 1480161"/>
              <a:gd name="connsiteX29" fmla="*/ 275598 w 1502997"/>
              <a:gd name="connsiteY29" fmla="*/ 1128954 h 1480161"/>
              <a:gd name="connsiteX30" fmla="*/ 130812 w 1502997"/>
              <a:gd name="connsiteY30" fmla="*/ 1181656 h 1480161"/>
              <a:gd name="connsiteX31" fmla="*/ 69268 w 1502997"/>
              <a:gd name="connsiteY31" fmla="*/ 1075059 h 1480161"/>
              <a:gd name="connsiteX32" fmla="*/ 187302 w 1502997"/>
              <a:gd name="connsiteY32" fmla="*/ 976022 h 1480161"/>
              <a:gd name="connsiteX33" fmla="*/ 144789 w 1502997"/>
              <a:gd name="connsiteY33" fmla="*/ 734919 h 1480161"/>
              <a:gd name="connsiteX34" fmla="*/ 0 w 1502997"/>
              <a:gd name="connsiteY34" fmla="*/ 682224 h 1480161"/>
              <a:gd name="connsiteX35" fmla="*/ 21374 w 1502997"/>
              <a:gd name="connsiteY35" fmla="*/ 561006 h 1480161"/>
              <a:gd name="connsiteX36" fmla="*/ 175453 w 1502997"/>
              <a:gd name="connsiteY36" fmla="*/ 561009 h 1480161"/>
              <a:gd name="connsiteX37" fmla="*/ 297865 w 1502997"/>
              <a:gd name="connsiteY37" fmla="*/ 348986 h 1480161"/>
              <a:gd name="connsiteX38" fmla="*/ 220822 w 1502997"/>
              <a:gd name="connsiteY38" fmla="*/ 215552 h 1480161"/>
              <a:gd name="connsiteX39" fmla="*/ 315112 w 1502997"/>
              <a:gd name="connsiteY39" fmla="*/ 136431 h 1480161"/>
              <a:gd name="connsiteX40" fmla="*/ 433142 w 1502997"/>
              <a:gd name="connsiteY40" fmla="*/ 235474 h 1480161"/>
              <a:gd name="connsiteX41" fmla="*/ 663201 w 1502997"/>
              <a:gd name="connsiteY41" fmla="*/ 151739 h 1480161"/>
            </a:gdLst>
            <a:rect l="l" t="t" r="r" b="b"/>
            <a:pathLst>
              <a:path w="1502997" h="1480161">
                <a:moveTo>
                  <a:pt x="751498" y="281522"/>
                </a:moveTo>
                <a:cubicBezTo>
                  <a:pt x="491529" y="281522"/>
                  <a:pt x="280782" y="492269"/>
                  <a:pt x="280782" y="752238"/>
                </a:cubicBezTo>
                <a:cubicBezTo>
                  <a:pt x="280782" y="1012207"/>
                  <a:pt x="491529" y="1222954"/>
                  <a:pt x="751498" y="1222954"/>
                </a:cubicBezTo>
                <a:cubicBezTo>
                  <a:pt x="1011467" y="1222954"/>
                  <a:pt x="1222214" y="1012207"/>
                  <a:pt x="1222214" y="752238"/>
                </a:cubicBezTo>
                <a:cubicBezTo>
                  <a:pt x="1222214" y="492269"/>
                  <a:pt x="1011467" y="281522"/>
                  <a:pt x="751498" y="281522"/>
                </a:cubicBezTo>
                <a:close/>
                <a:moveTo>
                  <a:pt x="689953" y="0"/>
                </a:moveTo>
                <a:lnTo>
                  <a:pt x="813044" y="0"/>
                </a:lnTo>
                <a:lnTo>
                  <a:pt x="839795" y="151738"/>
                </a:lnTo>
                <a:cubicBezTo>
                  <a:pt x="921374" y="163734"/>
                  <a:pt x="999653" y="192225"/>
                  <a:pt x="1069855" y="235474"/>
                </a:cubicBezTo>
                <a:lnTo>
                  <a:pt x="1069856" y="235474"/>
                </a:lnTo>
                <a:lnTo>
                  <a:pt x="1187885" y="136431"/>
                </a:lnTo>
                <a:lnTo>
                  <a:pt x="1282176" y="215552"/>
                </a:lnTo>
                <a:lnTo>
                  <a:pt x="1205132" y="348986"/>
                </a:lnTo>
                <a:cubicBezTo>
                  <a:pt x="1259915" y="410612"/>
                  <a:pt x="1301565" y="482754"/>
                  <a:pt x="1327544" y="561009"/>
                </a:cubicBezTo>
                <a:lnTo>
                  <a:pt x="1481624" y="561006"/>
                </a:lnTo>
                <a:lnTo>
                  <a:pt x="1502997" y="682224"/>
                </a:lnTo>
                <a:lnTo>
                  <a:pt x="1358208" y="734919"/>
                </a:lnTo>
                <a:cubicBezTo>
                  <a:pt x="1360562" y="817339"/>
                  <a:pt x="1346096" y="899376"/>
                  <a:pt x="1315695" y="976022"/>
                </a:cubicBezTo>
                <a:lnTo>
                  <a:pt x="1433729" y="1075059"/>
                </a:lnTo>
                <a:lnTo>
                  <a:pt x="1372185" y="1181656"/>
                </a:lnTo>
                <a:lnTo>
                  <a:pt x="1227399" y="1128955"/>
                </a:lnTo>
                <a:cubicBezTo>
                  <a:pt x="1176222" y="1193606"/>
                  <a:pt x="1112408" y="1247152"/>
                  <a:pt x="1039853" y="1286324"/>
                </a:cubicBezTo>
                <a:lnTo>
                  <a:pt x="1066612" y="1438062"/>
                </a:lnTo>
                <a:lnTo>
                  <a:pt x="950947" y="1480161"/>
                </a:lnTo>
                <a:lnTo>
                  <a:pt x="873910" y="1346722"/>
                </a:lnTo>
                <a:cubicBezTo>
                  <a:pt x="793149" y="1363352"/>
                  <a:pt x="709847" y="1363352"/>
                  <a:pt x="629086" y="1346722"/>
                </a:cubicBezTo>
                <a:lnTo>
                  <a:pt x="552050" y="1480161"/>
                </a:lnTo>
                <a:lnTo>
                  <a:pt x="436385" y="1438062"/>
                </a:lnTo>
                <a:lnTo>
                  <a:pt x="463145" y="1286324"/>
                </a:lnTo>
                <a:cubicBezTo>
                  <a:pt x="390589" y="1247152"/>
                  <a:pt x="326775" y="1193605"/>
                  <a:pt x="275598" y="1128954"/>
                </a:cubicBezTo>
                <a:lnTo>
                  <a:pt x="130812" y="1181656"/>
                </a:lnTo>
                <a:lnTo>
                  <a:pt x="69268" y="1075059"/>
                </a:lnTo>
                <a:lnTo>
                  <a:pt x="187302" y="976022"/>
                </a:lnTo>
                <a:cubicBezTo>
                  <a:pt x="156901" y="899376"/>
                  <a:pt x="142436" y="817339"/>
                  <a:pt x="144789" y="734919"/>
                </a:cubicBezTo>
                <a:lnTo>
                  <a:pt x="0" y="682224"/>
                </a:lnTo>
                <a:lnTo>
                  <a:pt x="21374" y="561006"/>
                </a:lnTo>
                <a:lnTo>
                  <a:pt x="175453" y="561009"/>
                </a:lnTo>
                <a:cubicBezTo>
                  <a:pt x="201432" y="482754"/>
                  <a:pt x="243084" y="410611"/>
                  <a:pt x="297865" y="348986"/>
                </a:cubicBezTo>
                <a:lnTo>
                  <a:pt x="220822" y="215552"/>
                </a:lnTo>
                <a:lnTo>
                  <a:pt x="315112" y="136431"/>
                </a:lnTo>
                <a:lnTo>
                  <a:pt x="433142" y="235474"/>
                </a:lnTo>
                <a:cubicBezTo>
                  <a:pt x="503345" y="192225"/>
                  <a:pt x="581623" y="163734"/>
                  <a:pt x="663201" y="15173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1931966" flipH="0" flipV="0">
            <a:off x="658396" y="2287307"/>
            <a:ext cx="2150785" cy="2150786"/>
          </a:xfrm>
          <a:prstGeom prst="arc">
            <a:avLst/>
          </a:prstGeom>
          <a:noFill/>
          <a:ln w="28575" cap="sq">
            <a:solidFill>
              <a:schemeClr val="bg1">
                <a:lumMod val="65000"/>
              </a:schemeClr>
            </a:solidFill>
            <a:miter/>
            <a:tailEnd type="stealth"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5691386" flipH="0" flipV="0">
            <a:off x="2950435" y="3251077"/>
            <a:ext cx="2150786" cy="2150785"/>
          </a:xfrm>
          <a:prstGeom prst="arc">
            <a:avLst/>
          </a:prstGeom>
          <a:noFill/>
          <a:ln w="28575" cap="sq">
            <a:solidFill>
              <a:schemeClr val="bg1">
                <a:lumMod val="65000"/>
              </a:schemeClr>
            </a:solidFill>
            <a:miter/>
            <a:tailEnd type="stealth"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854903" y="2879940"/>
            <a:ext cx="543524" cy="525988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356481" tIns="548640" rIns="356481" bIns="436755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895577" y="1376572"/>
            <a:ext cx="5623324" cy="776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Pembelian Material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895576" y="2219361"/>
            <a:ext cx="5623324" cy="14559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Membeli bahan sesuai kebutuhan desain dan melakukan pengukuran yang tepat.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502149" y="1910971"/>
            <a:ext cx="176550" cy="17655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895577" y="3792631"/>
            <a:ext cx="5623324" cy="776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Penyediaan Alat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895576" y="4640579"/>
            <a:ext cx="5623324" cy="14559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Menyiapkan alat- alat khusus yang diperlukan untuk merakit furniture.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502149" y="4327030"/>
            <a:ext cx="176550" cy="17655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968083" y="3205346"/>
            <a:ext cx="1960738" cy="1930947"/>
          </a:xfrm>
          <a:custGeom>
            <a:avLst/>
            <a:gdLst>
              <a:gd name="connsiteX0" fmla="*/ 1006670 w 2013338"/>
              <a:gd name="connsiteY0" fmla="*/ 339543 h 1982748"/>
              <a:gd name="connsiteX1" fmla="*/ 338550 w 2013338"/>
              <a:gd name="connsiteY1" fmla="*/ 1007661 h 1982748"/>
              <a:gd name="connsiteX2" fmla="*/ 1006670 w 2013338"/>
              <a:gd name="connsiteY2" fmla="*/ 1675779 h 1982748"/>
              <a:gd name="connsiteX3" fmla="*/ 1674790 w 2013338"/>
              <a:gd name="connsiteY3" fmla="*/ 1007661 h 1982748"/>
              <a:gd name="connsiteX4" fmla="*/ 1006670 w 2013338"/>
              <a:gd name="connsiteY4" fmla="*/ 339543 h 1982748"/>
              <a:gd name="connsiteX5" fmla="*/ 924226 w 2013338"/>
              <a:gd name="connsiteY5" fmla="*/ 0 h 1982748"/>
              <a:gd name="connsiteX6" fmla="*/ 1089113 w 2013338"/>
              <a:gd name="connsiteY6" fmla="*/ 0 h 1982748"/>
              <a:gd name="connsiteX7" fmla="*/ 1124947 w 2013338"/>
              <a:gd name="connsiteY7" fmla="*/ 203261 h 1982748"/>
              <a:gd name="connsiteX8" fmla="*/ 1433123 w 2013338"/>
              <a:gd name="connsiteY8" fmla="*/ 315428 h 1982748"/>
              <a:gd name="connsiteX9" fmla="*/ 1433124 w 2013338"/>
              <a:gd name="connsiteY9" fmla="*/ 315428 h 1982748"/>
              <a:gd name="connsiteX10" fmla="*/ 1591230 w 2013338"/>
              <a:gd name="connsiteY10" fmla="*/ 182755 h 1982748"/>
              <a:gd name="connsiteX11" fmla="*/ 1717537 w 2013338"/>
              <a:gd name="connsiteY11" fmla="*/ 288741 h 1982748"/>
              <a:gd name="connsiteX12" fmla="*/ 1614333 w 2013338"/>
              <a:gd name="connsiteY12" fmla="*/ 467483 h 1982748"/>
              <a:gd name="connsiteX13" fmla="*/ 1778310 w 2013338"/>
              <a:gd name="connsiteY13" fmla="*/ 751499 h 1982748"/>
              <a:gd name="connsiteX14" fmla="*/ 1984707 w 2013338"/>
              <a:gd name="connsiteY14" fmla="*/ 751494 h 1982748"/>
              <a:gd name="connsiteX15" fmla="*/ 2013338 w 2013338"/>
              <a:gd name="connsiteY15" fmla="*/ 913873 h 1982748"/>
              <a:gd name="connsiteX16" fmla="*/ 1819386 w 2013338"/>
              <a:gd name="connsiteY16" fmla="*/ 984460 h 1982748"/>
              <a:gd name="connsiteX17" fmla="*/ 1762438 w 2013338"/>
              <a:gd name="connsiteY17" fmla="*/ 1307429 h 1982748"/>
              <a:gd name="connsiteX18" fmla="*/ 1920551 w 2013338"/>
              <a:gd name="connsiteY18" fmla="*/ 1440094 h 1982748"/>
              <a:gd name="connsiteX19" fmla="*/ 1838109 w 2013338"/>
              <a:gd name="connsiteY19" fmla="*/ 1582886 h 1982748"/>
              <a:gd name="connsiteX20" fmla="*/ 1644161 w 2013338"/>
              <a:gd name="connsiteY20" fmla="*/ 1512290 h 1982748"/>
              <a:gd name="connsiteX21" fmla="*/ 1392933 w 2013338"/>
              <a:gd name="connsiteY21" fmla="*/ 1723094 h 1982748"/>
              <a:gd name="connsiteX22" fmla="*/ 1428779 w 2013338"/>
              <a:gd name="connsiteY22" fmla="*/ 1926354 h 1982748"/>
              <a:gd name="connsiteX23" fmla="*/ 1273840 w 2013338"/>
              <a:gd name="connsiteY23" fmla="*/ 1982748 h 1982748"/>
              <a:gd name="connsiteX24" fmla="*/ 1170645 w 2013338"/>
              <a:gd name="connsiteY24" fmla="*/ 1804001 h 1982748"/>
              <a:gd name="connsiteX25" fmla="*/ 842692 w 2013338"/>
              <a:gd name="connsiteY25" fmla="*/ 1804001 h 1982748"/>
              <a:gd name="connsiteX26" fmla="*/ 739498 w 2013338"/>
              <a:gd name="connsiteY26" fmla="*/ 1982748 h 1982748"/>
              <a:gd name="connsiteX27" fmla="*/ 584559 w 2013338"/>
              <a:gd name="connsiteY27" fmla="*/ 1926354 h 1982748"/>
              <a:gd name="connsiteX28" fmla="*/ 620405 w 2013338"/>
              <a:gd name="connsiteY28" fmla="*/ 1723094 h 1982748"/>
              <a:gd name="connsiteX29" fmla="*/ 369177 w 2013338"/>
              <a:gd name="connsiteY29" fmla="*/ 1512289 h 1982748"/>
              <a:gd name="connsiteX30" fmla="*/ 175229 w 2013338"/>
              <a:gd name="connsiteY30" fmla="*/ 1582886 h 1982748"/>
              <a:gd name="connsiteX31" fmla="*/ 92788 w 2013338"/>
              <a:gd name="connsiteY31" fmla="*/ 1440094 h 1982748"/>
              <a:gd name="connsiteX32" fmla="*/ 250900 w 2013338"/>
              <a:gd name="connsiteY32" fmla="*/ 1307429 h 1982748"/>
              <a:gd name="connsiteX33" fmla="*/ 193952 w 2013338"/>
              <a:gd name="connsiteY33" fmla="*/ 984460 h 1982748"/>
              <a:gd name="connsiteX34" fmla="*/ 0 w 2013338"/>
              <a:gd name="connsiteY34" fmla="*/ 913873 h 1982748"/>
              <a:gd name="connsiteX35" fmla="*/ 28631 w 2013338"/>
              <a:gd name="connsiteY35" fmla="*/ 751494 h 1982748"/>
              <a:gd name="connsiteX36" fmla="*/ 235028 w 2013338"/>
              <a:gd name="connsiteY36" fmla="*/ 751499 h 1982748"/>
              <a:gd name="connsiteX37" fmla="*/ 399005 w 2013338"/>
              <a:gd name="connsiteY37" fmla="*/ 467483 h 1982748"/>
              <a:gd name="connsiteX38" fmla="*/ 295801 w 2013338"/>
              <a:gd name="connsiteY38" fmla="*/ 288741 h 1982748"/>
              <a:gd name="connsiteX39" fmla="*/ 422108 w 2013338"/>
              <a:gd name="connsiteY39" fmla="*/ 182755 h 1982748"/>
              <a:gd name="connsiteX40" fmla="*/ 580214 w 2013338"/>
              <a:gd name="connsiteY40" fmla="*/ 315428 h 1982748"/>
              <a:gd name="connsiteX41" fmla="*/ 888390 w 2013338"/>
              <a:gd name="connsiteY41" fmla="*/ 203262 h 1982748"/>
            </a:gdLst>
            <a:rect l="l" t="t" r="r" b="b"/>
            <a:pathLst>
              <a:path w="2013338" h="1982748">
                <a:moveTo>
                  <a:pt x="1006670" y="339543"/>
                </a:moveTo>
                <a:cubicBezTo>
                  <a:pt x="637678" y="339543"/>
                  <a:pt x="338550" y="638670"/>
                  <a:pt x="338550" y="1007661"/>
                </a:cubicBezTo>
                <a:cubicBezTo>
                  <a:pt x="338550" y="1376652"/>
                  <a:pt x="637678" y="1675779"/>
                  <a:pt x="1006670" y="1675779"/>
                </a:cubicBezTo>
                <a:cubicBezTo>
                  <a:pt x="1375662" y="1675779"/>
                  <a:pt x="1674790" y="1376652"/>
                  <a:pt x="1674790" y="1007661"/>
                </a:cubicBezTo>
                <a:cubicBezTo>
                  <a:pt x="1674790" y="638670"/>
                  <a:pt x="1375662" y="339543"/>
                  <a:pt x="1006670" y="339543"/>
                </a:cubicBezTo>
                <a:close/>
                <a:moveTo>
                  <a:pt x="924226" y="0"/>
                </a:moveTo>
                <a:lnTo>
                  <a:pt x="1089113" y="0"/>
                </a:lnTo>
                <a:lnTo>
                  <a:pt x="1124947" y="203261"/>
                </a:lnTo>
                <a:cubicBezTo>
                  <a:pt x="1234226" y="219329"/>
                  <a:pt x="1339084" y="257494"/>
                  <a:pt x="1433123" y="315428"/>
                </a:cubicBezTo>
                <a:lnTo>
                  <a:pt x="1433124" y="315428"/>
                </a:lnTo>
                <a:lnTo>
                  <a:pt x="1591230" y="182755"/>
                </a:lnTo>
                <a:lnTo>
                  <a:pt x="1717537" y="288741"/>
                </a:lnTo>
                <a:lnTo>
                  <a:pt x="1614333" y="467483"/>
                </a:lnTo>
                <a:cubicBezTo>
                  <a:pt x="1687717" y="550035"/>
                  <a:pt x="1743510" y="646672"/>
                  <a:pt x="1778310" y="751499"/>
                </a:cubicBezTo>
                <a:lnTo>
                  <a:pt x="1984707" y="751494"/>
                </a:lnTo>
                <a:lnTo>
                  <a:pt x="2013338" y="913873"/>
                </a:lnTo>
                <a:lnTo>
                  <a:pt x="1819386" y="984460"/>
                </a:lnTo>
                <a:cubicBezTo>
                  <a:pt x="1822539" y="1094866"/>
                  <a:pt x="1803162" y="1204758"/>
                  <a:pt x="1762438" y="1307429"/>
                </a:cubicBezTo>
                <a:lnTo>
                  <a:pt x="1920551" y="1440094"/>
                </a:lnTo>
                <a:lnTo>
                  <a:pt x="1838109" y="1582886"/>
                </a:lnTo>
                <a:lnTo>
                  <a:pt x="1644161" y="1512290"/>
                </a:lnTo>
                <a:cubicBezTo>
                  <a:pt x="1575607" y="1598894"/>
                  <a:pt x="1490125" y="1670621"/>
                  <a:pt x="1392933" y="1723094"/>
                </a:cubicBezTo>
                <a:lnTo>
                  <a:pt x="1428779" y="1926354"/>
                </a:lnTo>
                <a:lnTo>
                  <a:pt x="1273840" y="1982748"/>
                </a:lnTo>
                <a:lnTo>
                  <a:pt x="1170645" y="1804001"/>
                </a:lnTo>
                <a:cubicBezTo>
                  <a:pt x="1062462" y="1826277"/>
                  <a:pt x="950874" y="1826277"/>
                  <a:pt x="842692" y="1804001"/>
                </a:cubicBezTo>
                <a:lnTo>
                  <a:pt x="739498" y="1982748"/>
                </a:lnTo>
                <a:lnTo>
                  <a:pt x="584559" y="1926354"/>
                </a:lnTo>
                <a:lnTo>
                  <a:pt x="620405" y="1723094"/>
                </a:lnTo>
                <a:cubicBezTo>
                  <a:pt x="523213" y="1670621"/>
                  <a:pt x="437731" y="1598893"/>
                  <a:pt x="369177" y="1512289"/>
                </a:cubicBezTo>
                <a:lnTo>
                  <a:pt x="175229" y="1582886"/>
                </a:lnTo>
                <a:lnTo>
                  <a:pt x="92788" y="1440094"/>
                </a:lnTo>
                <a:lnTo>
                  <a:pt x="250900" y="1307429"/>
                </a:lnTo>
                <a:cubicBezTo>
                  <a:pt x="210177" y="1204758"/>
                  <a:pt x="190800" y="1094866"/>
                  <a:pt x="193952" y="984460"/>
                </a:cubicBezTo>
                <a:lnTo>
                  <a:pt x="0" y="913873"/>
                </a:lnTo>
                <a:lnTo>
                  <a:pt x="28631" y="751494"/>
                </a:lnTo>
                <a:lnTo>
                  <a:pt x="235028" y="751499"/>
                </a:lnTo>
                <a:cubicBezTo>
                  <a:pt x="269828" y="646672"/>
                  <a:pt x="325623" y="550034"/>
                  <a:pt x="399005" y="467483"/>
                </a:cubicBezTo>
                <a:lnTo>
                  <a:pt x="295801" y="288741"/>
                </a:lnTo>
                <a:lnTo>
                  <a:pt x="422108" y="182755"/>
                </a:lnTo>
                <a:lnTo>
                  <a:pt x="580214" y="315428"/>
                </a:lnTo>
                <a:cubicBezTo>
                  <a:pt x="674255" y="257494"/>
                  <a:pt x="779113" y="219329"/>
                  <a:pt x="888390" y="203262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356481" tIns="548640" rIns="356481" bIns="436755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679940" y="3937230"/>
            <a:ext cx="529324" cy="498899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356481" tIns="548640" rIns="356481" bIns="436755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Persiapan Bahan</a:t>
            </a:r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250830" y="1661289"/>
            <a:ext cx="5258520" cy="3776846"/>
          </a:xfrm>
          <a:custGeom>
            <a:avLst/>
            <a:gdLst>
              <a:gd name="connsiteX0" fmla="*/ 350238 w 5258520"/>
              <a:gd name="connsiteY0" fmla="*/ 0 h 3776846"/>
              <a:gd name="connsiteX1" fmla="*/ 1421748 w 5258520"/>
              <a:gd name="connsiteY1" fmla="*/ 0 h 3776846"/>
              <a:gd name="connsiteX2" fmla="*/ 1595841 w 5258520"/>
              <a:gd name="connsiteY2" fmla="*/ 0 h 3776846"/>
              <a:gd name="connsiteX3" fmla="*/ 2506321 w 5258520"/>
              <a:gd name="connsiteY3" fmla="*/ 0 h 3776846"/>
              <a:gd name="connsiteX4" fmla="*/ 2667351 w 5258520"/>
              <a:gd name="connsiteY4" fmla="*/ 0 h 3776846"/>
              <a:gd name="connsiteX5" fmla="*/ 3662679 w 5258520"/>
              <a:gd name="connsiteY5" fmla="*/ 0 h 3776846"/>
              <a:gd name="connsiteX6" fmla="*/ 3751924 w 5258520"/>
              <a:gd name="connsiteY6" fmla="*/ 0 h 3776846"/>
              <a:gd name="connsiteX7" fmla="*/ 4908282 w 5258520"/>
              <a:gd name="connsiteY7" fmla="*/ 0 h 3776846"/>
              <a:gd name="connsiteX8" fmla="*/ 5258520 w 5258520"/>
              <a:gd name="connsiteY8" fmla="*/ 361656 h 3776846"/>
              <a:gd name="connsiteX9" fmla="*/ 5258520 w 5258520"/>
              <a:gd name="connsiteY9" fmla="*/ 972817 h 3776846"/>
              <a:gd name="connsiteX10" fmla="*/ 5258520 w 5258520"/>
              <a:gd name="connsiteY10" fmla="*/ 3165685 h 3776846"/>
              <a:gd name="connsiteX11" fmla="*/ 5258520 w 5258520"/>
              <a:gd name="connsiteY11" fmla="*/ 3776846 h 3776846"/>
              <a:gd name="connsiteX12" fmla="*/ 4102162 w 5258520"/>
              <a:gd name="connsiteY12" fmla="*/ 3776846 h 3776846"/>
              <a:gd name="connsiteX13" fmla="*/ 4013945 w 5258520"/>
              <a:gd name="connsiteY13" fmla="*/ 3776846 h 3776846"/>
              <a:gd name="connsiteX14" fmla="*/ 3017589 w 5258520"/>
              <a:gd name="connsiteY14" fmla="*/ 3776846 h 3776846"/>
              <a:gd name="connsiteX15" fmla="*/ 2857587 w 5258520"/>
              <a:gd name="connsiteY15" fmla="*/ 3776846 h 3776846"/>
              <a:gd name="connsiteX16" fmla="*/ 1946079 w 5258520"/>
              <a:gd name="connsiteY16" fmla="*/ 3776846 h 3776846"/>
              <a:gd name="connsiteX17" fmla="*/ 1773014 w 5258520"/>
              <a:gd name="connsiteY17" fmla="*/ 3776846 h 3776846"/>
              <a:gd name="connsiteX18" fmla="*/ 701504 w 5258520"/>
              <a:gd name="connsiteY18" fmla="*/ 3776846 h 3776846"/>
              <a:gd name="connsiteX19" fmla="*/ 0 w 5258520"/>
              <a:gd name="connsiteY19" fmla="*/ 3052462 h 3776846"/>
              <a:gd name="connsiteX20" fmla="*/ 0 w 5258520"/>
              <a:gd name="connsiteY20" fmla="*/ 2441301 h 3776846"/>
              <a:gd name="connsiteX21" fmla="*/ 0 w 5258520"/>
              <a:gd name="connsiteY21" fmla="*/ 972817 h 3776846"/>
              <a:gd name="connsiteX22" fmla="*/ 0 w 5258520"/>
              <a:gd name="connsiteY22" fmla="*/ 361656 h 3776846"/>
              <a:gd name="connsiteX23" fmla="*/ 350238 w 5258520"/>
              <a:gd name="connsiteY23" fmla="*/ 0 h 3776846"/>
            </a:gdLst>
            <a:rect l="l" t="t" r="r" b="b"/>
            <a:pathLst>
              <a:path w="5258520" h="3776846">
                <a:moveTo>
                  <a:pt x="350238" y="0"/>
                </a:moveTo>
                <a:lnTo>
                  <a:pt x="1421748" y="0"/>
                </a:lnTo>
                <a:lnTo>
                  <a:pt x="1595841" y="0"/>
                </a:lnTo>
                <a:lnTo>
                  <a:pt x="2506321" y="0"/>
                </a:lnTo>
                <a:lnTo>
                  <a:pt x="2667351" y="0"/>
                </a:lnTo>
                <a:lnTo>
                  <a:pt x="3662679" y="0"/>
                </a:lnTo>
                <a:lnTo>
                  <a:pt x="3751924" y="0"/>
                </a:lnTo>
                <a:lnTo>
                  <a:pt x="4908282" y="0"/>
                </a:lnTo>
                <a:cubicBezTo>
                  <a:pt x="5101663" y="0"/>
                  <a:pt x="5258520" y="161928"/>
                  <a:pt x="5258520" y="361656"/>
                </a:cubicBezTo>
                <a:lnTo>
                  <a:pt x="5258520" y="972817"/>
                </a:lnTo>
                <a:lnTo>
                  <a:pt x="5258520" y="3165685"/>
                </a:lnTo>
                <a:lnTo>
                  <a:pt x="5258520" y="3776846"/>
                </a:lnTo>
                <a:lnTo>
                  <a:pt x="4102162" y="3776846"/>
                </a:lnTo>
                <a:lnTo>
                  <a:pt x="4013945" y="3776846"/>
                </a:lnTo>
                <a:lnTo>
                  <a:pt x="3017589" y="3776846"/>
                </a:lnTo>
                <a:lnTo>
                  <a:pt x="2857587" y="3776846"/>
                </a:lnTo>
                <a:lnTo>
                  <a:pt x="1946079" y="3776846"/>
                </a:lnTo>
                <a:lnTo>
                  <a:pt x="1773014" y="3776846"/>
                </a:lnTo>
                <a:lnTo>
                  <a:pt x="701504" y="3776846"/>
                </a:lnTo>
                <a:cubicBezTo>
                  <a:pt x="314056" y="3776846"/>
                  <a:pt x="0" y="3452495"/>
                  <a:pt x="0" y="3052462"/>
                </a:cubicBezTo>
                <a:lnTo>
                  <a:pt x="0" y="2441301"/>
                </a:lnTo>
                <a:lnTo>
                  <a:pt x="0" y="972817"/>
                </a:lnTo>
                <a:lnTo>
                  <a:pt x="0" y="361656"/>
                </a:lnTo>
                <a:cubicBezTo>
                  <a:pt x="0" y="161928"/>
                  <a:pt x="156788" y="0"/>
                  <a:pt x="350238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50" cap="flat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7409" y="1661289"/>
            <a:ext cx="5258520" cy="3776846"/>
          </a:xfrm>
          <a:custGeom>
            <a:avLst/>
            <a:gdLst>
              <a:gd name="connsiteX0" fmla="*/ 350238 w 5258520"/>
              <a:gd name="connsiteY0" fmla="*/ 0 h 3776846"/>
              <a:gd name="connsiteX1" fmla="*/ 1421748 w 5258520"/>
              <a:gd name="connsiteY1" fmla="*/ 0 h 3776846"/>
              <a:gd name="connsiteX2" fmla="*/ 1595841 w 5258520"/>
              <a:gd name="connsiteY2" fmla="*/ 0 h 3776846"/>
              <a:gd name="connsiteX3" fmla="*/ 2506321 w 5258520"/>
              <a:gd name="connsiteY3" fmla="*/ 0 h 3776846"/>
              <a:gd name="connsiteX4" fmla="*/ 2667351 w 5258520"/>
              <a:gd name="connsiteY4" fmla="*/ 0 h 3776846"/>
              <a:gd name="connsiteX5" fmla="*/ 3662679 w 5258520"/>
              <a:gd name="connsiteY5" fmla="*/ 0 h 3776846"/>
              <a:gd name="connsiteX6" fmla="*/ 3751924 w 5258520"/>
              <a:gd name="connsiteY6" fmla="*/ 0 h 3776846"/>
              <a:gd name="connsiteX7" fmla="*/ 4908282 w 5258520"/>
              <a:gd name="connsiteY7" fmla="*/ 0 h 3776846"/>
              <a:gd name="connsiteX8" fmla="*/ 5258520 w 5258520"/>
              <a:gd name="connsiteY8" fmla="*/ 361656 h 3776846"/>
              <a:gd name="connsiteX9" fmla="*/ 5258520 w 5258520"/>
              <a:gd name="connsiteY9" fmla="*/ 972817 h 3776846"/>
              <a:gd name="connsiteX10" fmla="*/ 5258520 w 5258520"/>
              <a:gd name="connsiteY10" fmla="*/ 3165685 h 3776846"/>
              <a:gd name="connsiteX11" fmla="*/ 5258520 w 5258520"/>
              <a:gd name="connsiteY11" fmla="*/ 3776846 h 3776846"/>
              <a:gd name="connsiteX12" fmla="*/ 4102162 w 5258520"/>
              <a:gd name="connsiteY12" fmla="*/ 3776846 h 3776846"/>
              <a:gd name="connsiteX13" fmla="*/ 4013945 w 5258520"/>
              <a:gd name="connsiteY13" fmla="*/ 3776846 h 3776846"/>
              <a:gd name="connsiteX14" fmla="*/ 3017589 w 5258520"/>
              <a:gd name="connsiteY14" fmla="*/ 3776846 h 3776846"/>
              <a:gd name="connsiteX15" fmla="*/ 2857587 w 5258520"/>
              <a:gd name="connsiteY15" fmla="*/ 3776846 h 3776846"/>
              <a:gd name="connsiteX16" fmla="*/ 1946079 w 5258520"/>
              <a:gd name="connsiteY16" fmla="*/ 3776846 h 3776846"/>
              <a:gd name="connsiteX17" fmla="*/ 1773014 w 5258520"/>
              <a:gd name="connsiteY17" fmla="*/ 3776846 h 3776846"/>
              <a:gd name="connsiteX18" fmla="*/ 701504 w 5258520"/>
              <a:gd name="connsiteY18" fmla="*/ 3776846 h 3776846"/>
              <a:gd name="connsiteX19" fmla="*/ 0 w 5258520"/>
              <a:gd name="connsiteY19" fmla="*/ 3052462 h 3776846"/>
              <a:gd name="connsiteX20" fmla="*/ 0 w 5258520"/>
              <a:gd name="connsiteY20" fmla="*/ 2441301 h 3776846"/>
              <a:gd name="connsiteX21" fmla="*/ 0 w 5258520"/>
              <a:gd name="connsiteY21" fmla="*/ 972817 h 3776846"/>
              <a:gd name="connsiteX22" fmla="*/ 0 w 5258520"/>
              <a:gd name="connsiteY22" fmla="*/ 361656 h 3776846"/>
              <a:gd name="connsiteX23" fmla="*/ 350238 w 5258520"/>
              <a:gd name="connsiteY23" fmla="*/ 0 h 3776846"/>
            </a:gdLst>
            <a:rect l="l" t="t" r="r" b="b"/>
            <a:pathLst>
              <a:path w="5258520" h="3776846">
                <a:moveTo>
                  <a:pt x="350238" y="0"/>
                </a:moveTo>
                <a:lnTo>
                  <a:pt x="1421748" y="0"/>
                </a:lnTo>
                <a:lnTo>
                  <a:pt x="1595841" y="0"/>
                </a:lnTo>
                <a:lnTo>
                  <a:pt x="2506321" y="0"/>
                </a:lnTo>
                <a:lnTo>
                  <a:pt x="2667351" y="0"/>
                </a:lnTo>
                <a:lnTo>
                  <a:pt x="3662679" y="0"/>
                </a:lnTo>
                <a:lnTo>
                  <a:pt x="3751924" y="0"/>
                </a:lnTo>
                <a:lnTo>
                  <a:pt x="4908282" y="0"/>
                </a:lnTo>
                <a:cubicBezTo>
                  <a:pt x="5101663" y="0"/>
                  <a:pt x="5258520" y="161928"/>
                  <a:pt x="5258520" y="361656"/>
                </a:cubicBezTo>
                <a:lnTo>
                  <a:pt x="5258520" y="972817"/>
                </a:lnTo>
                <a:lnTo>
                  <a:pt x="5258520" y="3165685"/>
                </a:lnTo>
                <a:lnTo>
                  <a:pt x="5258520" y="3776846"/>
                </a:lnTo>
                <a:lnTo>
                  <a:pt x="4102162" y="3776846"/>
                </a:lnTo>
                <a:lnTo>
                  <a:pt x="4013945" y="3776846"/>
                </a:lnTo>
                <a:lnTo>
                  <a:pt x="3017589" y="3776846"/>
                </a:lnTo>
                <a:lnTo>
                  <a:pt x="2857587" y="3776846"/>
                </a:lnTo>
                <a:lnTo>
                  <a:pt x="1946079" y="3776846"/>
                </a:lnTo>
                <a:lnTo>
                  <a:pt x="1773014" y="3776846"/>
                </a:lnTo>
                <a:lnTo>
                  <a:pt x="701504" y="3776846"/>
                </a:lnTo>
                <a:cubicBezTo>
                  <a:pt x="314056" y="3776846"/>
                  <a:pt x="0" y="3452495"/>
                  <a:pt x="0" y="3052462"/>
                </a:cubicBezTo>
                <a:lnTo>
                  <a:pt x="0" y="2441301"/>
                </a:lnTo>
                <a:lnTo>
                  <a:pt x="0" y="972817"/>
                </a:lnTo>
                <a:lnTo>
                  <a:pt x="0" y="361656"/>
                </a:lnTo>
                <a:cubicBezTo>
                  <a:pt x="0" y="161928"/>
                  <a:pt x="156788" y="0"/>
                  <a:pt x="350238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50" cap="flat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标题 1"/>
          <p:cNvCxnSpPr/>
          <p:nvPr/>
        </p:nvCxnSpPr>
        <p:spPr>
          <a:xfrm rot="0" flipH="0" flipV="0">
            <a:off x="727393" y="5686976"/>
            <a:ext cx="10737215" cy="0"/>
          </a:xfrm>
          <a:prstGeom prst="line">
            <a:avLst/>
          </a:prstGeom>
          <a:noFill/>
          <a:ln w="63500" cap="rnd">
            <a:solidFill>
              <a:schemeClr val="bg1">
                <a:lumMod val="85000"/>
              </a:schemeClr>
            </a:solidFill>
            <a:round/>
          </a:ln>
        </p:spPr>
      </p:cxnSp>
      <p:sp>
        <p:nvSpPr>
          <p:cNvPr id="5" name="标题 1"/>
          <p:cNvSpPr txBox="1"/>
          <p:nvPr/>
        </p:nvSpPr>
        <p:spPr>
          <a:xfrm rot="0" flipH="0" flipV="0">
            <a:off x="6250830" y="1661290"/>
            <a:ext cx="5258521" cy="563305"/>
          </a:xfrm>
          <a:custGeom>
            <a:avLst/>
            <a:gdLst>
              <a:gd name="connsiteX0" fmla="*/ 350238 w 5258521"/>
              <a:gd name="connsiteY0" fmla="*/ 0 h 563305"/>
              <a:gd name="connsiteX1" fmla="*/ 1526690 w 5258521"/>
              <a:gd name="connsiteY1" fmla="*/ 0 h 563305"/>
              <a:gd name="connsiteX2" fmla="*/ 1595841 w 5258521"/>
              <a:gd name="connsiteY2" fmla="*/ 0 h 563305"/>
              <a:gd name="connsiteX3" fmla="*/ 2772293 w 5258521"/>
              <a:gd name="connsiteY3" fmla="*/ 0 h 563305"/>
              <a:gd name="connsiteX4" fmla="*/ 2798192 w 5258521"/>
              <a:gd name="connsiteY4" fmla="*/ 2694 h 563305"/>
              <a:gd name="connsiteX5" fmla="*/ 2824091 w 5258521"/>
              <a:gd name="connsiteY5" fmla="*/ 0 h 563305"/>
              <a:gd name="connsiteX6" fmla="*/ 3662680 w 5258521"/>
              <a:gd name="connsiteY6" fmla="*/ 0 h 563305"/>
              <a:gd name="connsiteX7" fmla="*/ 4069694 w 5258521"/>
              <a:gd name="connsiteY7" fmla="*/ 0 h 563305"/>
              <a:gd name="connsiteX8" fmla="*/ 4908283 w 5258521"/>
              <a:gd name="connsiteY8" fmla="*/ 0 h 563305"/>
              <a:gd name="connsiteX9" fmla="*/ 5258521 w 5258521"/>
              <a:gd name="connsiteY9" fmla="*/ 361406 h 563305"/>
              <a:gd name="connsiteX10" fmla="*/ 5258521 w 5258521"/>
              <a:gd name="connsiteY10" fmla="*/ 563305 h 563305"/>
              <a:gd name="connsiteX11" fmla="*/ 4419932 w 5258521"/>
              <a:gd name="connsiteY11" fmla="*/ 563305 h 563305"/>
              <a:gd name="connsiteX12" fmla="*/ 3312442 w 5258521"/>
              <a:gd name="connsiteY12" fmla="*/ 563305 h 563305"/>
              <a:gd name="connsiteX13" fmla="*/ 3122531 w 5258521"/>
              <a:gd name="connsiteY13" fmla="*/ 563305 h 563305"/>
              <a:gd name="connsiteX14" fmla="*/ 2473853 w 5258521"/>
              <a:gd name="connsiteY14" fmla="*/ 563305 h 563305"/>
              <a:gd name="connsiteX15" fmla="*/ 1946079 w 5258521"/>
              <a:gd name="connsiteY15" fmla="*/ 563305 h 563305"/>
              <a:gd name="connsiteX16" fmla="*/ 1176452 w 5258521"/>
              <a:gd name="connsiteY16" fmla="*/ 563305 h 563305"/>
              <a:gd name="connsiteX17" fmla="*/ 0 w 5258521"/>
              <a:gd name="connsiteY17" fmla="*/ 563305 h 563305"/>
              <a:gd name="connsiteX18" fmla="*/ 0 w 5258521"/>
              <a:gd name="connsiteY18" fmla="*/ 361406 h 563305"/>
              <a:gd name="connsiteX19" fmla="*/ 350238 w 5258521"/>
              <a:gd name="connsiteY19" fmla="*/ 0 h 563305"/>
            </a:gdLst>
            <a:rect l="l" t="t" r="r" b="b"/>
            <a:pathLst>
              <a:path w="5258521" h="563305">
                <a:moveTo>
                  <a:pt x="350238" y="0"/>
                </a:moveTo>
                <a:lnTo>
                  <a:pt x="1526690" y="0"/>
                </a:lnTo>
                <a:lnTo>
                  <a:pt x="1595841" y="0"/>
                </a:lnTo>
                <a:lnTo>
                  <a:pt x="2772293" y="0"/>
                </a:lnTo>
                <a:lnTo>
                  <a:pt x="2798192" y="2694"/>
                </a:lnTo>
                <a:lnTo>
                  <a:pt x="2824091" y="0"/>
                </a:lnTo>
                <a:lnTo>
                  <a:pt x="3662680" y="0"/>
                </a:lnTo>
                <a:lnTo>
                  <a:pt x="4069694" y="0"/>
                </a:lnTo>
                <a:lnTo>
                  <a:pt x="4908283" y="0"/>
                </a:lnTo>
                <a:cubicBezTo>
                  <a:pt x="5101732" y="0"/>
                  <a:pt x="5258521" y="161816"/>
                  <a:pt x="5258521" y="361406"/>
                </a:cubicBezTo>
                <a:lnTo>
                  <a:pt x="5258521" y="563305"/>
                </a:lnTo>
                <a:lnTo>
                  <a:pt x="4419932" y="563305"/>
                </a:lnTo>
                <a:lnTo>
                  <a:pt x="3312442" y="563305"/>
                </a:lnTo>
                <a:lnTo>
                  <a:pt x="3122531" y="563305"/>
                </a:lnTo>
                <a:lnTo>
                  <a:pt x="2473853" y="563305"/>
                </a:lnTo>
                <a:lnTo>
                  <a:pt x="1946079" y="563305"/>
                </a:lnTo>
                <a:lnTo>
                  <a:pt x="1176452" y="563305"/>
                </a:lnTo>
                <a:lnTo>
                  <a:pt x="0" y="563305"/>
                </a:lnTo>
                <a:lnTo>
                  <a:pt x="0" y="361406"/>
                </a:lnTo>
                <a:cubicBezTo>
                  <a:pt x="0" y="161816"/>
                  <a:pt x="156788" y="0"/>
                  <a:pt x="35023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380494" y="1451315"/>
            <a:ext cx="999192" cy="999314"/>
          </a:xfrm>
          <a:custGeom>
            <a:avLst/>
            <a:gdLst>
              <a:gd name="connsiteX0" fmla="*/ 1153668 w 1153668"/>
              <a:gd name="connsiteY0" fmla="*/ 576834 h 1153668"/>
              <a:gd name="connsiteX1" fmla="*/ 576834 w 1153668"/>
              <a:gd name="connsiteY1" fmla="*/ 1153668 h 1153668"/>
              <a:gd name="connsiteX2" fmla="*/ 0 w 1153668"/>
              <a:gd name="connsiteY2" fmla="*/ 576834 h 1153668"/>
              <a:gd name="connsiteX3" fmla="*/ 576834 w 1153668"/>
              <a:gd name="connsiteY3" fmla="*/ 0 h 1153668"/>
              <a:gd name="connsiteX4" fmla="*/ 1153668 w 1153668"/>
              <a:gd name="connsiteY4" fmla="*/ 576834 h 1153668"/>
            </a:gdLst>
            <a:rect l="l" t="t" r="r" b="b"/>
            <a:pathLst>
              <a:path w="1153668" h="1153668">
                <a:moveTo>
                  <a:pt x="1153668" y="576834"/>
                </a:moveTo>
                <a:cubicBezTo>
                  <a:pt x="1153668" y="895411"/>
                  <a:pt x="895411" y="1153668"/>
                  <a:pt x="576834" y="1153668"/>
                </a:cubicBezTo>
                <a:cubicBezTo>
                  <a:pt x="258257" y="1153668"/>
                  <a:pt x="0" y="895411"/>
                  <a:pt x="0" y="576834"/>
                </a:cubicBezTo>
                <a:cubicBezTo>
                  <a:pt x="0" y="258257"/>
                  <a:pt x="258257" y="0"/>
                  <a:pt x="576834" y="0"/>
                </a:cubicBezTo>
                <a:cubicBezTo>
                  <a:pt x="895411" y="0"/>
                  <a:pt x="1153668" y="258257"/>
                  <a:pt x="1153668" y="57683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477093" y="1548024"/>
            <a:ext cx="805995" cy="805896"/>
          </a:xfrm>
          <a:custGeom>
            <a:avLst/>
            <a:gdLst>
              <a:gd name="connsiteX0" fmla="*/ 930558 w 930558"/>
              <a:gd name="connsiteY0" fmla="*/ 465279 h 930558"/>
              <a:gd name="connsiteX1" fmla="*/ 465279 w 930558"/>
              <a:gd name="connsiteY1" fmla="*/ 930558 h 930558"/>
              <a:gd name="connsiteX2" fmla="*/ 0 w 930558"/>
              <a:gd name="connsiteY2" fmla="*/ 465279 h 930558"/>
              <a:gd name="connsiteX3" fmla="*/ 465279 w 930558"/>
              <a:gd name="connsiteY3" fmla="*/ 0 h 930558"/>
              <a:gd name="connsiteX4" fmla="*/ 930558 w 930558"/>
              <a:gd name="connsiteY4" fmla="*/ 465279 h 930558"/>
            </a:gdLst>
            <a:rect l="l" t="t" r="r" b="b"/>
            <a:pathLst>
              <a:path w="930558" h="930558">
                <a:moveTo>
                  <a:pt x="930558" y="465279"/>
                </a:moveTo>
                <a:cubicBezTo>
                  <a:pt x="930558" y="722246"/>
                  <a:pt x="722246" y="930558"/>
                  <a:pt x="465279" y="930558"/>
                </a:cubicBezTo>
                <a:cubicBezTo>
                  <a:pt x="208313" y="930558"/>
                  <a:pt x="0" y="722246"/>
                  <a:pt x="0" y="465279"/>
                </a:cubicBezTo>
                <a:cubicBezTo>
                  <a:pt x="0" y="208313"/>
                  <a:pt x="208313" y="0"/>
                  <a:pt x="465279" y="0"/>
                </a:cubicBezTo>
                <a:cubicBezTo>
                  <a:pt x="722246" y="0"/>
                  <a:pt x="930558" y="208313"/>
                  <a:pt x="930558" y="46527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581640" y="5596976"/>
            <a:ext cx="596900" cy="596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676678" y="1730627"/>
            <a:ext cx="406825" cy="44069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586597" y="2365055"/>
            <a:ext cx="4586986" cy="6074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Pengujian dan Penyesuaian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586597" y="3033637"/>
            <a:ext cx="4586986" cy="22138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Mengujicoba dan membuat catatan penyesuaian untuk desain akhir.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7409" y="1661290"/>
            <a:ext cx="5258521" cy="563305"/>
          </a:xfrm>
          <a:custGeom>
            <a:avLst/>
            <a:gdLst>
              <a:gd name="connsiteX0" fmla="*/ 350238 w 5258521"/>
              <a:gd name="connsiteY0" fmla="*/ 0 h 563305"/>
              <a:gd name="connsiteX1" fmla="*/ 1526690 w 5258521"/>
              <a:gd name="connsiteY1" fmla="*/ 0 h 563305"/>
              <a:gd name="connsiteX2" fmla="*/ 1595841 w 5258521"/>
              <a:gd name="connsiteY2" fmla="*/ 0 h 563305"/>
              <a:gd name="connsiteX3" fmla="*/ 2772293 w 5258521"/>
              <a:gd name="connsiteY3" fmla="*/ 0 h 563305"/>
              <a:gd name="connsiteX4" fmla="*/ 2798192 w 5258521"/>
              <a:gd name="connsiteY4" fmla="*/ 2694 h 563305"/>
              <a:gd name="connsiteX5" fmla="*/ 2824091 w 5258521"/>
              <a:gd name="connsiteY5" fmla="*/ 0 h 563305"/>
              <a:gd name="connsiteX6" fmla="*/ 3662680 w 5258521"/>
              <a:gd name="connsiteY6" fmla="*/ 0 h 563305"/>
              <a:gd name="connsiteX7" fmla="*/ 4069694 w 5258521"/>
              <a:gd name="connsiteY7" fmla="*/ 0 h 563305"/>
              <a:gd name="connsiteX8" fmla="*/ 4908283 w 5258521"/>
              <a:gd name="connsiteY8" fmla="*/ 0 h 563305"/>
              <a:gd name="connsiteX9" fmla="*/ 5258521 w 5258521"/>
              <a:gd name="connsiteY9" fmla="*/ 361406 h 563305"/>
              <a:gd name="connsiteX10" fmla="*/ 5258521 w 5258521"/>
              <a:gd name="connsiteY10" fmla="*/ 563305 h 563305"/>
              <a:gd name="connsiteX11" fmla="*/ 4419932 w 5258521"/>
              <a:gd name="connsiteY11" fmla="*/ 563305 h 563305"/>
              <a:gd name="connsiteX12" fmla="*/ 3312442 w 5258521"/>
              <a:gd name="connsiteY12" fmla="*/ 563305 h 563305"/>
              <a:gd name="connsiteX13" fmla="*/ 3122531 w 5258521"/>
              <a:gd name="connsiteY13" fmla="*/ 563305 h 563305"/>
              <a:gd name="connsiteX14" fmla="*/ 2473853 w 5258521"/>
              <a:gd name="connsiteY14" fmla="*/ 563305 h 563305"/>
              <a:gd name="connsiteX15" fmla="*/ 1946079 w 5258521"/>
              <a:gd name="connsiteY15" fmla="*/ 563305 h 563305"/>
              <a:gd name="connsiteX16" fmla="*/ 1176452 w 5258521"/>
              <a:gd name="connsiteY16" fmla="*/ 563305 h 563305"/>
              <a:gd name="connsiteX17" fmla="*/ 0 w 5258521"/>
              <a:gd name="connsiteY17" fmla="*/ 563305 h 563305"/>
              <a:gd name="connsiteX18" fmla="*/ 0 w 5258521"/>
              <a:gd name="connsiteY18" fmla="*/ 361406 h 563305"/>
              <a:gd name="connsiteX19" fmla="*/ 350238 w 5258521"/>
              <a:gd name="connsiteY19" fmla="*/ 0 h 563305"/>
            </a:gdLst>
            <a:rect l="l" t="t" r="r" b="b"/>
            <a:pathLst>
              <a:path w="5258521" h="563305">
                <a:moveTo>
                  <a:pt x="350238" y="0"/>
                </a:moveTo>
                <a:lnTo>
                  <a:pt x="1526690" y="0"/>
                </a:lnTo>
                <a:lnTo>
                  <a:pt x="1595841" y="0"/>
                </a:lnTo>
                <a:lnTo>
                  <a:pt x="2772293" y="0"/>
                </a:lnTo>
                <a:lnTo>
                  <a:pt x="2798192" y="2694"/>
                </a:lnTo>
                <a:lnTo>
                  <a:pt x="2824091" y="0"/>
                </a:lnTo>
                <a:lnTo>
                  <a:pt x="3662680" y="0"/>
                </a:lnTo>
                <a:lnTo>
                  <a:pt x="4069694" y="0"/>
                </a:lnTo>
                <a:lnTo>
                  <a:pt x="4908283" y="0"/>
                </a:lnTo>
                <a:cubicBezTo>
                  <a:pt x="5101732" y="0"/>
                  <a:pt x="5258521" y="161816"/>
                  <a:pt x="5258521" y="361406"/>
                </a:cubicBezTo>
                <a:lnTo>
                  <a:pt x="5258521" y="563305"/>
                </a:lnTo>
                <a:lnTo>
                  <a:pt x="4419932" y="563305"/>
                </a:lnTo>
                <a:lnTo>
                  <a:pt x="3312442" y="563305"/>
                </a:lnTo>
                <a:lnTo>
                  <a:pt x="3122531" y="563305"/>
                </a:lnTo>
                <a:lnTo>
                  <a:pt x="2473853" y="563305"/>
                </a:lnTo>
                <a:lnTo>
                  <a:pt x="1946079" y="563305"/>
                </a:lnTo>
                <a:lnTo>
                  <a:pt x="1176452" y="563305"/>
                </a:lnTo>
                <a:lnTo>
                  <a:pt x="0" y="563305"/>
                </a:lnTo>
                <a:lnTo>
                  <a:pt x="0" y="361406"/>
                </a:lnTo>
                <a:cubicBezTo>
                  <a:pt x="0" y="161816"/>
                  <a:pt x="156788" y="0"/>
                  <a:pt x="35023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797073" y="1451315"/>
            <a:ext cx="999192" cy="999314"/>
          </a:xfrm>
          <a:custGeom>
            <a:avLst/>
            <a:gdLst>
              <a:gd name="connsiteX0" fmla="*/ 1153668 w 1153668"/>
              <a:gd name="connsiteY0" fmla="*/ 576834 h 1153668"/>
              <a:gd name="connsiteX1" fmla="*/ 576834 w 1153668"/>
              <a:gd name="connsiteY1" fmla="*/ 1153668 h 1153668"/>
              <a:gd name="connsiteX2" fmla="*/ 0 w 1153668"/>
              <a:gd name="connsiteY2" fmla="*/ 576834 h 1153668"/>
              <a:gd name="connsiteX3" fmla="*/ 576834 w 1153668"/>
              <a:gd name="connsiteY3" fmla="*/ 0 h 1153668"/>
              <a:gd name="connsiteX4" fmla="*/ 1153668 w 1153668"/>
              <a:gd name="connsiteY4" fmla="*/ 576834 h 1153668"/>
            </a:gdLst>
            <a:rect l="l" t="t" r="r" b="b"/>
            <a:pathLst>
              <a:path w="1153668" h="1153668">
                <a:moveTo>
                  <a:pt x="1153668" y="576834"/>
                </a:moveTo>
                <a:cubicBezTo>
                  <a:pt x="1153668" y="895411"/>
                  <a:pt x="895411" y="1153668"/>
                  <a:pt x="576834" y="1153668"/>
                </a:cubicBezTo>
                <a:cubicBezTo>
                  <a:pt x="258257" y="1153668"/>
                  <a:pt x="0" y="895411"/>
                  <a:pt x="0" y="576834"/>
                </a:cubicBezTo>
                <a:cubicBezTo>
                  <a:pt x="0" y="258257"/>
                  <a:pt x="258257" y="0"/>
                  <a:pt x="576834" y="0"/>
                </a:cubicBezTo>
                <a:cubicBezTo>
                  <a:pt x="895411" y="0"/>
                  <a:pt x="1153668" y="258257"/>
                  <a:pt x="1153668" y="57683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893672" y="1548024"/>
            <a:ext cx="805995" cy="805896"/>
          </a:xfrm>
          <a:custGeom>
            <a:avLst/>
            <a:gdLst>
              <a:gd name="connsiteX0" fmla="*/ 930558 w 930558"/>
              <a:gd name="connsiteY0" fmla="*/ 465279 h 930558"/>
              <a:gd name="connsiteX1" fmla="*/ 465279 w 930558"/>
              <a:gd name="connsiteY1" fmla="*/ 930558 h 930558"/>
              <a:gd name="connsiteX2" fmla="*/ 0 w 930558"/>
              <a:gd name="connsiteY2" fmla="*/ 465279 h 930558"/>
              <a:gd name="connsiteX3" fmla="*/ 465279 w 930558"/>
              <a:gd name="connsiteY3" fmla="*/ 0 h 930558"/>
              <a:gd name="connsiteX4" fmla="*/ 930558 w 930558"/>
              <a:gd name="connsiteY4" fmla="*/ 465279 h 930558"/>
            </a:gdLst>
            <a:rect l="l" t="t" r="r" b="b"/>
            <a:pathLst>
              <a:path w="930558" h="930558">
                <a:moveTo>
                  <a:pt x="930558" y="465279"/>
                </a:moveTo>
                <a:cubicBezTo>
                  <a:pt x="930558" y="722246"/>
                  <a:pt x="722246" y="930558"/>
                  <a:pt x="465279" y="930558"/>
                </a:cubicBezTo>
                <a:cubicBezTo>
                  <a:pt x="208313" y="930558"/>
                  <a:pt x="0" y="722246"/>
                  <a:pt x="0" y="465279"/>
                </a:cubicBezTo>
                <a:cubicBezTo>
                  <a:pt x="0" y="208313"/>
                  <a:pt x="208313" y="0"/>
                  <a:pt x="465279" y="0"/>
                </a:cubicBezTo>
                <a:cubicBezTo>
                  <a:pt x="722246" y="0"/>
                  <a:pt x="930558" y="208313"/>
                  <a:pt x="930558" y="46527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03176" y="2362200"/>
            <a:ext cx="4586986" cy="6103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Skala 1:1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03176" y="3033637"/>
            <a:ext cx="4586986" cy="22138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Membuat prototipe dengan ukuran skala penuh 1:1.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044986" y="1730627"/>
            <a:ext cx="503367" cy="44069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8365740" y="5686511"/>
            <a:ext cx="1028700" cy="42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998219" y="5596976"/>
            <a:ext cx="596900" cy="596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2782319" y="5686511"/>
            <a:ext cx="1028700" cy="42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Pembuatan Prototype</a:t>
            </a:r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05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Skala dan Proporsi dalam Desain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73511" y="183489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899396" y="2034381"/>
            <a:ext cx="4914884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133814" y="2326735"/>
            <a:ext cx="446048" cy="44604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213996" y="2843330"/>
            <a:ext cx="4285685" cy="7221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Skala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213996" y="3654830"/>
            <a:ext cx="4285685" cy="1377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Skala adalah ukuran objek dibandingkan dengan ruang di mana objek itu berada.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318110" y="1834890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540222" y="2034381"/>
            <a:ext cx="4914884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774640" y="2354504"/>
            <a:ext cx="446048" cy="39050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854822" y="2843330"/>
            <a:ext cx="4285685" cy="7221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Manfaat Skala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854822" y="3654830"/>
            <a:ext cx="4285685" cy="1377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Skala membantu menentukan dominasi atau penyatuan elemen dalam ruangan.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Pentingnya Skala dalam Desain</a:t>
            </a:r>
            <a:endParaRPr kumimoji="1" lang="zh-CN" altLang="en-US"/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4160764" y="2557291"/>
            <a:ext cx="2169682" cy="2169680"/>
          </a:xfrm>
          <a:prstGeom prst="arc">
            <a:avLst>
              <a:gd name="adj1" fmla="val 17861663"/>
              <a:gd name="adj2" fmla="val 3977071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5836154" y="2557291"/>
            <a:ext cx="2169682" cy="2169680"/>
          </a:xfrm>
          <a:prstGeom prst="arc">
            <a:avLst>
              <a:gd name="adj1" fmla="val 17861663"/>
              <a:gd name="adj2" fmla="val 3977071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54986" y="3221672"/>
            <a:ext cx="2979001" cy="13866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Menjangkau keseimbangan antara berbagai elemen dalam desain interior.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1">
            <a:off x="7352631" y="2619160"/>
            <a:ext cx="125492" cy="125492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104672" y="2825808"/>
            <a:ext cx="1632647" cy="1632645"/>
          </a:xfrm>
          <a:prstGeom prst="ellipse">
            <a:avLst/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20" t="0" r="16620" b="0"/>
          <a:stretch>
            <a:fillRect/>
          </a:stretch>
        </p:blipFill>
        <p:spPr>
          <a:xfrm rot="0" flipH="0" flipV="0">
            <a:off x="6149324" y="2870461"/>
            <a:ext cx="1543342" cy="1543339"/>
          </a:xfrm>
          <a:custGeom>
            <a:avLst/>
            <a:gdLst/>
            <a:rect l="l" t="t" r="r" b="b"/>
            <a:pathLst>
              <a:path w="1543342" h="1543339">
                <a:moveTo>
                  <a:pt x="771671" y="0"/>
                </a:moveTo>
                <a:cubicBezTo>
                  <a:pt x="1197853" y="0"/>
                  <a:pt x="1543342" y="345489"/>
                  <a:pt x="1543342" y="771670"/>
                </a:cubicBezTo>
                <a:cubicBezTo>
                  <a:pt x="1543342" y="1197850"/>
                  <a:pt x="1197853" y="1543339"/>
                  <a:pt x="771671" y="1543339"/>
                </a:cubicBezTo>
                <a:cubicBezTo>
                  <a:pt x="345489" y="1543339"/>
                  <a:pt x="0" y="1197850"/>
                  <a:pt x="0" y="771670"/>
                </a:cubicBezTo>
                <a:cubicBezTo>
                  <a:pt x="0" y="345489"/>
                  <a:pt x="345489" y="0"/>
                  <a:pt x="77167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 rot="0" flipH="0" flipV="1">
            <a:off x="4685330" y="2619160"/>
            <a:ext cx="125492" cy="125492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4429282" y="2825808"/>
            <a:ext cx="1632647" cy="1632645"/>
          </a:xfrm>
          <a:prstGeom prst="ellipse">
            <a:avLst/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6667" t="0" r="16667" b="0"/>
          <a:stretch>
            <a:fillRect/>
          </a:stretch>
        </p:blipFill>
        <p:spPr>
          <a:xfrm rot="0" flipH="1" flipV="0">
            <a:off x="4473934" y="2870461"/>
            <a:ext cx="1543342" cy="1543339"/>
          </a:xfrm>
          <a:custGeom>
            <a:avLst/>
            <a:gdLst/>
            <a:rect l="l" t="t" r="r" b="b"/>
            <a:pathLst>
              <a:path w="1543342" h="1543339">
                <a:moveTo>
                  <a:pt x="771671" y="0"/>
                </a:moveTo>
                <a:cubicBezTo>
                  <a:pt x="1197853" y="0"/>
                  <a:pt x="1543342" y="345489"/>
                  <a:pt x="1543342" y="771670"/>
                </a:cubicBezTo>
                <a:cubicBezTo>
                  <a:pt x="1543342" y="1197850"/>
                  <a:pt x="1197853" y="1543339"/>
                  <a:pt x="771671" y="1543339"/>
                </a:cubicBezTo>
                <a:cubicBezTo>
                  <a:pt x="345489" y="1543339"/>
                  <a:pt x="0" y="1197850"/>
                  <a:pt x="0" y="771670"/>
                </a:cubicBezTo>
                <a:cubicBezTo>
                  <a:pt x="0" y="345489"/>
                  <a:pt x="345489" y="0"/>
                  <a:pt x="77167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0" flipH="0" flipV="0">
            <a:off x="854986" y="2744969"/>
            <a:ext cx="2979001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Keseimbangan Elemen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345313" y="3221672"/>
            <a:ext cx="2979001" cy="13866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Mempertimbangkan aspek fisik, fisiologis, dan psikis pengguna dalam proporsi desainer interior.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345313" y="2744969"/>
            <a:ext cx="2979001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50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Proporsi dan Skala Ergonomi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Hubungan Skala dengan Proporsi</a:t>
            </a:r>
            <a:endParaRPr kumimoji="1" lang="zh-CN" altLang="en-US"/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1326515"/>
            <a:ext cx="2639417" cy="14986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77908" y="990600"/>
            <a:ext cx="2832100" cy="4699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3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CONTENTS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160800" y="2451011"/>
            <a:ext cx="432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Membuat Konsep Desain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741196" y="2424066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301063" y="2424066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709439" y="2451011"/>
            <a:ext cx="432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Pengantar Model Skala Furniture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160800" y="3608712"/>
            <a:ext cx="432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Membuat Prototipe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709439" y="3608712"/>
            <a:ext cx="432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Membuat Model Desain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301063" y="3568419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741196" y="3568419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709439" y="4783134"/>
            <a:ext cx="432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Skala dan Proporsi dalam Desain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301063" y="4742840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Pengantar Model Skala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425651" y="1533891"/>
            <a:ext cx="7353672" cy="8229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 flipH="0" flipV="0">
            <a:off x="6564628" y="1974668"/>
            <a:ext cx="3652522" cy="38230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76389" y="3592624"/>
            <a:ext cx="3429000" cy="17972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Dengan model skala, bahan yang digunakan dapat diestimasi secara lebih akurat, serta memberikan gambaran yang lebih jelas tentang desain.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676389" y="3165091"/>
            <a:ext cx="34290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Kelebihan Model Skala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5046" y="2388912"/>
            <a:ext cx="391685" cy="447317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911633" y="3592624"/>
            <a:ext cx="3549367" cy="1792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Model skala penting karena membantu untuk mengukur dan memvisualisasikan bentuk akhir furniture sebelum dibuat dalam ukuran sebenarnya.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911633" y="3165091"/>
            <a:ext cx="35433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Pentingnya Model Skala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471226" y="2388912"/>
            <a:ext cx="430180" cy="447317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Fungsi Model Skala</a:t>
            </a:r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3821700" y="1428499"/>
            <a:ext cx="4577331" cy="4577331"/>
          </a:xfrm>
          <a:prstGeom prst="ellipse">
            <a:avLst/>
          </a:prstGeom>
          <a:noFill/>
          <a:ln w="3175" cap="sq">
            <a:solidFill>
              <a:schemeClr val="accent1">
                <a:alpha val="7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3181976" flipH="0" flipV="0">
            <a:off x="6542373" y="2939019"/>
            <a:ext cx="1995208" cy="1630968"/>
          </a:xfrm>
          <a:custGeom>
            <a:avLst/>
            <a:gdLst>
              <a:gd name="connsiteX0" fmla="*/ 64982 w 1995208"/>
              <a:gd name="connsiteY0" fmla="*/ 0 h 1630968"/>
              <a:gd name="connsiteX1" fmla="*/ 1991391 w 1995208"/>
              <a:gd name="connsiteY1" fmla="*/ 1417271 h 1630968"/>
              <a:gd name="connsiteX2" fmla="*/ 1995208 w 1995208"/>
              <a:gd name="connsiteY2" fmla="*/ 1432116 h 1630968"/>
              <a:gd name="connsiteX3" fmla="*/ 1993063 w 1995208"/>
              <a:gd name="connsiteY3" fmla="*/ 1436131 h 1630968"/>
              <a:gd name="connsiteX4" fmla="*/ 1638809 w 1995208"/>
              <a:gd name="connsiteY4" fmla="*/ 1630878 h 1630968"/>
              <a:gd name="connsiteX5" fmla="*/ 1470759 w 1995208"/>
              <a:gd name="connsiteY5" fmla="*/ 1600921 h 1630968"/>
              <a:gd name="connsiteX6" fmla="*/ 1451238 w 1995208"/>
              <a:gd name="connsiteY6" fmla="*/ 1590992 h 1630968"/>
              <a:gd name="connsiteX7" fmla="*/ 1450137 w 1995208"/>
              <a:gd name="connsiteY7" fmla="*/ 1586711 h 1630968"/>
              <a:gd name="connsiteX8" fmla="*/ 215884 w 1995208"/>
              <a:gd name="connsiteY8" fmla="*/ 577266 h 1630968"/>
              <a:gd name="connsiteX9" fmla="*/ 107108 w 1995208"/>
              <a:gd name="connsiteY9" fmla="*/ 571774 h 1630968"/>
              <a:gd name="connsiteX10" fmla="*/ 114553 w 1995208"/>
              <a:gd name="connsiteY10" fmla="*/ 557136 h 1630968"/>
              <a:gd name="connsiteX11" fmla="*/ 150231 w 1995208"/>
              <a:gd name="connsiteY11" fmla="*/ 356996 h 1630968"/>
              <a:gd name="connsiteX12" fmla="*/ 58089 w 1995208"/>
              <a:gd name="connsiteY12" fmla="*/ 72093 h 1630968"/>
              <a:gd name="connsiteX13" fmla="*/ 0 w 1995208"/>
              <a:gd name="connsiteY13" fmla="*/ 3281 h 1630968"/>
              <a:gd name="connsiteX14" fmla="*/ 64982 w 1995208"/>
              <a:gd name="connsiteY14" fmla="*/ 0 h 1630968"/>
            </a:gdLst>
            <a:rect l="l" t="t" r="r" b="b"/>
            <a:pathLst>
              <a:path w="1995208" h="1630968">
                <a:moveTo>
                  <a:pt x="64982" y="0"/>
                </a:moveTo>
                <a:cubicBezTo>
                  <a:pt x="970115" y="0"/>
                  <a:pt x="1736004" y="596176"/>
                  <a:pt x="1991391" y="1417271"/>
                </a:cubicBezTo>
                <a:lnTo>
                  <a:pt x="1995208" y="1432116"/>
                </a:lnTo>
                <a:lnTo>
                  <a:pt x="1993063" y="1436131"/>
                </a:lnTo>
                <a:cubicBezTo>
                  <a:pt x="1916651" y="1551153"/>
                  <a:pt x="1786986" y="1627886"/>
                  <a:pt x="1638809" y="1630878"/>
                </a:cubicBezTo>
                <a:cubicBezTo>
                  <a:pt x="1579538" y="1632075"/>
                  <a:pt x="1522751" y="1621364"/>
                  <a:pt x="1470759" y="1600921"/>
                </a:cubicBezTo>
                <a:lnTo>
                  <a:pt x="1451238" y="1590992"/>
                </a:lnTo>
                <a:lnTo>
                  <a:pt x="1450137" y="1586711"/>
                </a:lnTo>
                <a:cubicBezTo>
                  <a:pt x="1280989" y="1042880"/>
                  <a:pt x="799731" y="636559"/>
                  <a:pt x="215884" y="577266"/>
                </a:cubicBezTo>
                <a:lnTo>
                  <a:pt x="107108" y="571774"/>
                </a:lnTo>
                <a:lnTo>
                  <a:pt x="114553" y="557136"/>
                </a:lnTo>
                <a:cubicBezTo>
                  <a:pt x="138900" y="495217"/>
                  <a:pt x="151657" y="427585"/>
                  <a:pt x="150231" y="356996"/>
                </a:cubicBezTo>
                <a:cubicBezTo>
                  <a:pt x="148093" y="251113"/>
                  <a:pt x="114339" y="153166"/>
                  <a:pt x="58089" y="72093"/>
                </a:cubicBezTo>
                <a:lnTo>
                  <a:pt x="0" y="3281"/>
                </a:lnTo>
                <a:lnTo>
                  <a:pt x="64982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3181976" flipH="0" flipV="0">
            <a:off x="3643399" y="2433548"/>
            <a:ext cx="2230936" cy="2236868"/>
          </a:xfrm>
          <a:custGeom>
            <a:avLst/>
            <a:gdLst>
              <a:gd name="connsiteX0" fmla="*/ 265454 w 2230936"/>
              <a:gd name="connsiteY0" fmla="*/ 91 h 2236868"/>
              <a:gd name="connsiteX1" fmla="*/ 567748 w 2230936"/>
              <a:gd name="connsiteY1" fmla="*/ 130703 h 2236868"/>
              <a:gd name="connsiteX2" fmla="*/ 576660 w 2230936"/>
              <a:gd name="connsiteY2" fmla="*/ 141704 h 2236868"/>
              <a:gd name="connsiteX3" fmla="*/ 572718 w 2230936"/>
              <a:gd name="connsiteY3" fmla="*/ 219775 h 2236868"/>
              <a:gd name="connsiteX4" fmla="*/ 2020017 w 2230936"/>
              <a:gd name="connsiteY4" fmla="*/ 1667074 h 2236868"/>
              <a:gd name="connsiteX5" fmla="*/ 2155598 w 2230936"/>
              <a:gd name="connsiteY5" fmla="*/ 1660228 h 2236868"/>
              <a:gd name="connsiteX6" fmla="*/ 2146283 w 2230936"/>
              <a:gd name="connsiteY6" fmla="*/ 1676846 h 2236868"/>
              <a:gd name="connsiteX7" fmla="*/ 2102554 w 2230936"/>
              <a:gd name="connsiteY7" fmla="*/ 1875382 h 2236868"/>
              <a:gd name="connsiteX8" fmla="*/ 2183119 w 2230936"/>
              <a:gd name="connsiteY8" fmla="*/ 2163773 h 2236868"/>
              <a:gd name="connsiteX9" fmla="*/ 2230936 w 2230936"/>
              <a:gd name="connsiteY9" fmla="*/ 2225293 h 2236868"/>
              <a:gd name="connsiteX10" fmla="*/ 2223329 w 2230936"/>
              <a:gd name="connsiteY10" fmla="*/ 2226454 h 2236868"/>
              <a:gd name="connsiteX11" fmla="*/ 2017093 w 2230936"/>
              <a:gd name="connsiteY11" fmla="*/ 2236868 h 2236868"/>
              <a:gd name="connsiteX12" fmla="*/ 0 w 2230936"/>
              <a:gd name="connsiteY12" fmla="*/ 219775 h 2236868"/>
              <a:gd name="connsiteX13" fmla="*/ 7039 w 2230936"/>
              <a:gd name="connsiteY13" fmla="*/ 80380 h 2236868"/>
              <a:gd name="connsiteX14" fmla="*/ 23304 w 2230936"/>
              <a:gd name="connsiteY14" fmla="*/ 67738 h 2236868"/>
              <a:gd name="connsiteX15" fmla="*/ 265454 w 2230936"/>
              <a:gd name="connsiteY15" fmla="*/ 91 h 2236868"/>
            </a:gdLst>
            <a:rect l="l" t="t" r="r" b="b"/>
            <a:pathLst>
              <a:path w="2230936" h="2236868">
                <a:moveTo>
                  <a:pt x="265454" y="91"/>
                </a:moveTo>
                <a:cubicBezTo>
                  <a:pt x="383996" y="2485"/>
                  <a:pt x="490690" y="52073"/>
                  <a:pt x="567748" y="130703"/>
                </a:cubicBezTo>
                <a:lnTo>
                  <a:pt x="576660" y="141704"/>
                </a:lnTo>
                <a:lnTo>
                  <a:pt x="572718" y="219775"/>
                </a:lnTo>
                <a:cubicBezTo>
                  <a:pt x="572718" y="1019096"/>
                  <a:pt x="1220696" y="1667074"/>
                  <a:pt x="2020017" y="1667074"/>
                </a:cubicBezTo>
                <a:lnTo>
                  <a:pt x="2155598" y="1660228"/>
                </a:lnTo>
                <a:lnTo>
                  <a:pt x="2146283" y="1676846"/>
                </a:lnTo>
                <a:cubicBezTo>
                  <a:pt x="2119457" y="1737732"/>
                  <a:pt x="2103980" y="1804793"/>
                  <a:pt x="2102554" y="1875382"/>
                </a:cubicBezTo>
                <a:cubicBezTo>
                  <a:pt x="2100416" y="1981266"/>
                  <a:pt x="2130188" y="2080495"/>
                  <a:pt x="2183119" y="2163773"/>
                </a:cubicBezTo>
                <a:lnTo>
                  <a:pt x="2230936" y="2225293"/>
                </a:lnTo>
                <a:lnTo>
                  <a:pt x="2223329" y="2226454"/>
                </a:lnTo>
                <a:cubicBezTo>
                  <a:pt x="2155521" y="2233341"/>
                  <a:pt x="2086719" y="2236868"/>
                  <a:pt x="2017093" y="2236868"/>
                </a:cubicBezTo>
                <a:cubicBezTo>
                  <a:pt x="903083" y="2236868"/>
                  <a:pt x="0" y="1333785"/>
                  <a:pt x="0" y="219775"/>
                </a:cubicBezTo>
                <a:lnTo>
                  <a:pt x="7039" y="80380"/>
                </a:lnTo>
                <a:lnTo>
                  <a:pt x="23304" y="67738"/>
                </a:lnTo>
                <a:cubicBezTo>
                  <a:pt x="93229" y="23294"/>
                  <a:pt x="176548" y="-1704"/>
                  <a:pt x="265454" y="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806537" y="2623444"/>
            <a:ext cx="2674211" cy="2674211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0400" y="2597557"/>
            <a:ext cx="2805823" cy="6912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Menentukan Tujuan Furniture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2700000" flipH="0" flipV="0">
            <a:off x="3941293" y="3485394"/>
            <a:ext cx="677863" cy="677863"/>
          </a:xfrm>
          <a:prstGeom prst="ellipse">
            <a:avLst/>
          </a:prstGeom>
          <a:gradFill>
            <a:gsLst>
              <a:gs pos="28000">
                <a:schemeClr val="accent2">
                  <a:lumMod val="40000"/>
                  <a:lumOff val="60000"/>
                </a:schemeClr>
              </a:gs>
              <a:gs pos="78000">
                <a:schemeClr val="accent2">
                  <a:lumMod val="60000"/>
                  <a:lumOff val="40000"/>
                </a:schemeClr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2700000" flipH="0" flipV="0">
            <a:off x="3941293" y="3485394"/>
            <a:ext cx="677863" cy="677863"/>
          </a:xfrm>
          <a:prstGeom prst="ellipse">
            <a:avLst/>
          </a:prstGeom>
          <a:gradFill>
            <a:gsLst>
              <a:gs pos="57000">
                <a:schemeClr val="accent2">
                  <a:lumMod val="75000"/>
                  <a:alpha val="0"/>
                </a:schemeClr>
              </a:gs>
              <a:gs pos="100000">
                <a:schemeClr val="accent2">
                  <a:lumMod val="75000"/>
                  <a:alpha val="49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2700000" flipH="0" flipV="0">
            <a:off x="3941293" y="3485394"/>
            <a:ext cx="677863" cy="677863"/>
          </a:xfrm>
          <a:prstGeom prst="ellipse">
            <a:avLst/>
          </a:prstGeom>
          <a:gradFill>
            <a:gsLst>
              <a:gs pos="57000">
                <a:schemeClr val="accent2">
                  <a:lumMod val="75000"/>
                  <a:alpha val="0"/>
                </a:schemeClr>
              </a:gs>
              <a:gs pos="100000">
                <a:schemeClr val="accent2">
                  <a:lumMod val="75000"/>
                  <a:alpha val="49000"/>
                </a:schemeClr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2700000" flipH="0" flipV="0">
            <a:off x="3941293" y="3485394"/>
            <a:ext cx="677863" cy="677863"/>
          </a:xfrm>
          <a:prstGeom prst="ellipse">
            <a:avLst/>
          </a:prstGeom>
          <a:gradFill>
            <a:gsLst>
              <a:gs pos="71000">
                <a:schemeClr val="accent2">
                  <a:lumMod val="20000"/>
                  <a:lumOff val="80000"/>
                  <a:alpha val="0"/>
                </a:schemeClr>
              </a:gs>
              <a:gs pos="86000">
                <a:schemeClr val="accent2">
                  <a:lumMod val="20000"/>
                  <a:lumOff val="80000"/>
                </a:schemeClr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2700000" flipH="0" flipV="0">
            <a:off x="3941293" y="3485394"/>
            <a:ext cx="677863" cy="677863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5000">
                <a:schemeClr val="accent1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385975"/>
            <a:ext cx="2805823" cy="14118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dirancang untuk memenuhi kebutuhan spesifik pengguna, seperti kenyamanan, estetika, dan fungsi.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147240" y="3703760"/>
            <a:ext cx="265968" cy="241130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626614" y="2597557"/>
            <a:ext cx="2898636" cy="6919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Menyesuaikan dengan Kebutuhan Pengguna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2700000" flipH="0" flipV="0">
            <a:off x="7468325" y="3488777"/>
            <a:ext cx="677863" cy="677863"/>
          </a:xfrm>
          <a:prstGeom prst="ellipse">
            <a:avLst/>
          </a:prstGeom>
          <a:gradFill>
            <a:gsLst>
              <a:gs pos="28000">
                <a:schemeClr val="accent2">
                  <a:lumMod val="40000"/>
                  <a:lumOff val="60000"/>
                </a:schemeClr>
              </a:gs>
              <a:gs pos="78000">
                <a:schemeClr val="accent2">
                  <a:lumMod val="60000"/>
                  <a:lumOff val="40000"/>
                </a:schemeClr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2700000" flipH="0" flipV="0">
            <a:off x="7468325" y="3488777"/>
            <a:ext cx="677863" cy="677863"/>
          </a:xfrm>
          <a:prstGeom prst="ellipse">
            <a:avLst/>
          </a:prstGeom>
          <a:gradFill>
            <a:gsLst>
              <a:gs pos="57000">
                <a:schemeClr val="accent2">
                  <a:lumMod val="75000"/>
                  <a:alpha val="0"/>
                </a:schemeClr>
              </a:gs>
              <a:gs pos="100000">
                <a:schemeClr val="accent2">
                  <a:lumMod val="75000"/>
                  <a:alpha val="49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2700000" flipH="0" flipV="0">
            <a:off x="7468325" y="3488777"/>
            <a:ext cx="677863" cy="677863"/>
          </a:xfrm>
          <a:prstGeom prst="ellipse">
            <a:avLst/>
          </a:prstGeom>
          <a:gradFill>
            <a:gsLst>
              <a:gs pos="57000">
                <a:schemeClr val="accent2">
                  <a:lumMod val="75000"/>
                  <a:alpha val="0"/>
                </a:schemeClr>
              </a:gs>
              <a:gs pos="100000">
                <a:schemeClr val="accent2">
                  <a:lumMod val="75000"/>
                  <a:alpha val="49000"/>
                </a:schemeClr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2700000" flipH="0" flipV="0">
            <a:off x="7468325" y="3488777"/>
            <a:ext cx="677863" cy="677863"/>
          </a:xfrm>
          <a:prstGeom prst="ellipse">
            <a:avLst/>
          </a:prstGeom>
          <a:gradFill>
            <a:gsLst>
              <a:gs pos="71000">
                <a:schemeClr val="accent2">
                  <a:lumMod val="20000"/>
                  <a:lumOff val="80000"/>
                  <a:alpha val="0"/>
                </a:schemeClr>
              </a:gs>
              <a:gs pos="86000">
                <a:schemeClr val="accent2">
                  <a:lumMod val="20000"/>
                  <a:lumOff val="80000"/>
                </a:schemeClr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2700000" flipH="0" flipV="0">
            <a:off x="7468325" y="3488777"/>
            <a:ext cx="677863" cy="677863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5000">
                <a:schemeClr val="accent1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8626614" y="3476465"/>
            <a:ext cx="2898636" cy="13213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perlu menyesuaikan dengan kebutuhan dan keinginan pengguna agar efisien dan nyaman digunakan.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7674712" y="3662929"/>
            <a:ext cx="265087" cy="265087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3181976" flipH="0" flipV="0">
            <a:off x="5291148" y="1362170"/>
            <a:ext cx="2003539" cy="1825187"/>
          </a:xfrm>
          <a:custGeom>
            <a:avLst/>
            <a:gdLst>
              <a:gd name="connsiteX0" fmla="*/ 1814868 w 2003539"/>
              <a:gd name="connsiteY0" fmla="*/ 0 h 1825187"/>
              <a:gd name="connsiteX1" fmla="*/ 1872837 w 2003539"/>
              <a:gd name="connsiteY1" fmla="*/ 46965 h 1825187"/>
              <a:gd name="connsiteX2" fmla="*/ 2003449 w 2003539"/>
              <a:gd name="connsiteY2" fmla="*/ 349259 h 1825187"/>
              <a:gd name="connsiteX3" fmla="*/ 1973492 w 2003539"/>
              <a:gd name="connsiteY3" fmla="*/ 517309 h 1825187"/>
              <a:gd name="connsiteX4" fmla="*/ 1950197 w 2003539"/>
              <a:gd name="connsiteY4" fmla="*/ 563108 h 1825187"/>
              <a:gd name="connsiteX5" fmla="*/ 1856305 w 2003539"/>
              <a:gd name="connsiteY5" fmla="*/ 567849 h 1825187"/>
              <a:gd name="connsiteX6" fmla="*/ 586388 w 2003539"/>
              <a:gd name="connsiteY6" fmla="*/ 1715995 h 1825187"/>
              <a:gd name="connsiteX7" fmla="*/ 569723 w 2003539"/>
              <a:gd name="connsiteY7" fmla="*/ 1825187 h 1825187"/>
              <a:gd name="connsiteX8" fmla="*/ 536303 w 2003539"/>
              <a:gd name="connsiteY8" fmla="*/ 1796975 h 1825187"/>
              <a:gd name="connsiteX9" fmla="*/ 251400 w 2003539"/>
              <a:gd name="connsiteY9" fmla="*/ 1704833 h 1825187"/>
              <a:gd name="connsiteX10" fmla="*/ 51260 w 2003539"/>
              <a:gd name="connsiteY10" fmla="*/ 1740511 h 1825187"/>
              <a:gd name="connsiteX11" fmla="*/ 0 w 2003539"/>
              <a:gd name="connsiteY11" fmla="*/ 1766584 h 1825187"/>
              <a:gd name="connsiteX12" fmla="*/ 25246 w 2003539"/>
              <a:gd name="connsiteY12" fmla="*/ 1601161 h 1825187"/>
              <a:gd name="connsiteX13" fmla="*/ 1795123 w 2003539"/>
              <a:gd name="connsiteY13" fmla="*/ 997 h 1825187"/>
              <a:gd name="connsiteX14" fmla="*/ 1814868 w 2003539"/>
              <a:gd name="connsiteY14" fmla="*/ 0 h 1825187"/>
            </a:gdLst>
            <a:rect l="l" t="t" r="r" b="b"/>
            <a:pathLst>
              <a:path w="2003539" h="1825187">
                <a:moveTo>
                  <a:pt x="1814868" y="0"/>
                </a:moveTo>
                <a:lnTo>
                  <a:pt x="1872837" y="46965"/>
                </a:lnTo>
                <a:cubicBezTo>
                  <a:pt x="1951468" y="124024"/>
                  <a:pt x="2001055" y="230718"/>
                  <a:pt x="2003449" y="349259"/>
                </a:cubicBezTo>
                <a:cubicBezTo>
                  <a:pt x="2004646" y="408530"/>
                  <a:pt x="1993935" y="465318"/>
                  <a:pt x="1973492" y="517309"/>
                </a:cubicBezTo>
                <a:lnTo>
                  <a:pt x="1950197" y="563108"/>
                </a:lnTo>
                <a:lnTo>
                  <a:pt x="1856305" y="567849"/>
                </a:lnTo>
                <a:cubicBezTo>
                  <a:pt x="1223804" y="632083"/>
                  <a:pt x="711704" y="1103593"/>
                  <a:pt x="586388" y="1715995"/>
                </a:cubicBezTo>
                <a:lnTo>
                  <a:pt x="569723" y="1825187"/>
                </a:lnTo>
                <a:lnTo>
                  <a:pt x="536303" y="1796975"/>
                </a:lnTo>
                <a:cubicBezTo>
                  <a:pt x="455230" y="1740725"/>
                  <a:pt x="357284" y="1706971"/>
                  <a:pt x="251400" y="1704833"/>
                </a:cubicBezTo>
                <a:cubicBezTo>
                  <a:pt x="180811" y="1703408"/>
                  <a:pt x="113179" y="1716165"/>
                  <a:pt x="51260" y="1740511"/>
                </a:cubicBezTo>
                <a:lnTo>
                  <a:pt x="0" y="1766584"/>
                </a:lnTo>
                <a:lnTo>
                  <a:pt x="25246" y="1601161"/>
                </a:lnTo>
                <a:cubicBezTo>
                  <a:pt x="199898" y="747660"/>
                  <a:pt x="913609" y="90520"/>
                  <a:pt x="1795123" y="997"/>
                </a:cubicBezTo>
                <a:lnTo>
                  <a:pt x="181486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3181976" flipH="0" flipV="0">
            <a:off x="5150378" y="3820844"/>
            <a:ext cx="1848564" cy="2474052"/>
          </a:xfrm>
          <a:custGeom>
            <a:avLst/>
            <a:gdLst>
              <a:gd name="connsiteX0" fmla="*/ 1787639 w 1848564"/>
              <a:gd name="connsiteY0" fmla="*/ 0 h 2474052"/>
              <a:gd name="connsiteX1" fmla="*/ 1807584 w 1848564"/>
              <a:gd name="connsiteY1" fmla="*/ 77572 h 2474052"/>
              <a:gd name="connsiteX2" fmla="*/ 1848564 w 1848564"/>
              <a:gd name="connsiteY2" fmla="*/ 484087 h 2474052"/>
              <a:gd name="connsiteX3" fmla="*/ 237986 w 1848564"/>
              <a:gd name="connsiteY3" fmla="*/ 2460200 h 2474052"/>
              <a:gd name="connsiteX4" fmla="*/ 147227 w 1848564"/>
              <a:gd name="connsiteY4" fmla="*/ 2474052 h 2474052"/>
              <a:gd name="connsiteX5" fmla="*/ 118392 w 1848564"/>
              <a:gd name="connsiteY5" fmla="*/ 2448695 h 2474052"/>
              <a:gd name="connsiteX6" fmla="*/ 91 w 1848564"/>
              <a:gd name="connsiteY6" fmla="*/ 2141374 h 2474052"/>
              <a:gd name="connsiteX7" fmla="*/ 36808 w 1848564"/>
              <a:gd name="connsiteY7" fmla="*/ 1974671 h 2474052"/>
              <a:gd name="connsiteX8" fmla="*/ 73016 w 1848564"/>
              <a:gd name="connsiteY8" fmla="*/ 1910080 h 2474052"/>
              <a:gd name="connsiteX9" fmla="*/ 126076 w 1848564"/>
              <a:gd name="connsiteY9" fmla="*/ 1901982 h 2474052"/>
              <a:gd name="connsiteX10" fmla="*/ 1281694 w 1848564"/>
              <a:gd name="connsiteY10" fmla="*/ 484087 h 2474052"/>
              <a:gd name="connsiteX11" fmla="*/ 1252290 w 1848564"/>
              <a:gd name="connsiteY11" fmla="*/ 192406 h 2474052"/>
              <a:gd name="connsiteX12" fmla="*/ 1242820 w 1848564"/>
              <a:gd name="connsiteY12" fmla="*/ 155575 h 2474052"/>
              <a:gd name="connsiteX13" fmla="*/ 1303657 w 1848564"/>
              <a:gd name="connsiteY13" fmla="*/ 172857 h 2474052"/>
              <a:gd name="connsiteX14" fmla="*/ 1406978 w 1848564"/>
              <a:gd name="connsiteY14" fmla="*/ 181031 h 2474052"/>
              <a:gd name="connsiteX15" fmla="*/ 1766997 w 1848564"/>
              <a:gd name="connsiteY15" fmla="*/ 25478 h 2474052"/>
              <a:gd name="connsiteX16" fmla="*/ 1787639 w 1848564"/>
              <a:gd name="connsiteY16" fmla="*/ 0 h 2474052"/>
            </a:gdLst>
            <a:rect l="l" t="t" r="r" b="b"/>
            <a:pathLst>
              <a:path w="1848564" h="2474052">
                <a:moveTo>
                  <a:pt x="1787639" y="0"/>
                </a:moveTo>
                <a:lnTo>
                  <a:pt x="1807584" y="77572"/>
                </a:lnTo>
                <a:cubicBezTo>
                  <a:pt x="1834454" y="208880"/>
                  <a:pt x="1848564" y="344836"/>
                  <a:pt x="1848564" y="484087"/>
                </a:cubicBezTo>
                <a:cubicBezTo>
                  <a:pt x="1848564" y="1458846"/>
                  <a:pt x="1157141" y="2272114"/>
                  <a:pt x="237986" y="2460200"/>
                </a:cubicBezTo>
                <a:lnTo>
                  <a:pt x="147227" y="2474052"/>
                </a:lnTo>
                <a:lnTo>
                  <a:pt x="118392" y="2448695"/>
                </a:lnTo>
                <a:cubicBezTo>
                  <a:pt x="42937" y="2368525"/>
                  <a:pt x="-2303" y="2259916"/>
                  <a:pt x="91" y="2141374"/>
                </a:cubicBezTo>
                <a:cubicBezTo>
                  <a:pt x="1288" y="2082103"/>
                  <a:pt x="14284" y="2025795"/>
                  <a:pt x="36808" y="1974671"/>
                </a:cubicBezTo>
                <a:lnTo>
                  <a:pt x="73016" y="1910080"/>
                </a:lnTo>
                <a:lnTo>
                  <a:pt x="126076" y="1901982"/>
                </a:lnTo>
                <a:cubicBezTo>
                  <a:pt x="785586" y="1767027"/>
                  <a:pt x="1281694" y="1183493"/>
                  <a:pt x="1281694" y="484087"/>
                </a:cubicBezTo>
                <a:cubicBezTo>
                  <a:pt x="1281694" y="384172"/>
                  <a:pt x="1271570" y="286622"/>
                  <a:pt x="1252290" y="192406"/>
                </a:cubicBezTo>
                <a:lnTo>
                  <a:pt x="1242820" y="155575"/>
                </a:lnTo>
                <a:lnTo>
                  <a:pt x="1303657" y="172857"/>
                </a:lnTo>
                <a:cubicBezTo>
                  <a:pt x="1337129" y="178911"/>
                  <a:pt x="1371684" y="181744"/>
                  <a:pt x="1406978" y="181031"/>
                </a:cubicBezTo>
                <a:cubicBezTo>
                  <a:pt x="1548156" y="178180"/>
                  <a:pt x="1675224" y="119124"/>
                  <a:pt x="1766997" y="25478"/>
                </a:cubicBezTo>
                <a:lnTo>
                  <a:pt x="178763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2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4787900" y="2451100"/>
            <a:ext cx="2603500" cy="2603500"/>
          </a:xfrm>
          <a:prstGeom prst="rect">
            <a:avLst/>
          </a:prstGeom>
        </p:spPr>
      </p:pic>
      <p:sp>
        <p:nvSpPr>
          <p:cNvPr id="25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Tujuan dan Fungsi Furniture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Membuat Konsep Desain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889250" y="1130300"/>
            <a:ext cx="7924800" cy="238225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65250" y="1130300"/>
            <a:ext cx="2526631" cy="2382252"/>
          </a:xfrm>
          <a:prstGeom prst="rightArrowCallout">
            <a:avLst>
              <a:gd name="adj1" fmla="val 33080"/>
              <a:gd name="adj2" fmla="val 32744"/>
              <a:gd name="adj3" fmla="val 32407"/>
              <a:gd name="adj4" fmla="val 64342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620727" y="1934295"/>
            <a:ext cx="1081605" cy="74217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6600">
                <a:ln w="15875">
                  <a:solidFill>
                    <a:srgbClr val="FFFFFF">
                      <a:alpha val="100000"/>
                    </a:srgbClr>
                  </a:solidFill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188553" y="2150215"/>
            <a:ext cx="391130" cy="342422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940949" y="1266657"/>
            <a:ext cx="441158" cy="45719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940949" y="3298391"/>
            <a:ext cx="441158" cy="45719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021884" y="1934295"/>
            <a:ext cx="4674608" cy="141783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Mencari inspirasi dari berbagai sumber desain yang ada untuk menghindari ide yang sama dengan desainer lain.</a:t>
            </a:r>
            <a:endParaRPr kumimoji="1" lang="zh-CN" altLang="en-US"/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32585" t="1311" r="15336" b="1312"/>
          <a:stretch>
            <a:fillRect/>
          </a:stretch>
        </p:blipFill>
        <p:spPr>
          <a:xfrm rot="0" flipH="0" flipV="0">
            <a:off x="8947579" y="1198477"/>
            <a:ext cx="1799743" cy="2245895"/>
          </a:xfrm>
          <a:custGeom>
            <a:avLst/>
            <a:gdLst/>
            <a:rect l="l" t="t" r="r" b="b"/>
            <a:pathLst>
              <a:path w="1799743" h="2245895">
                <a:moveTo>
                  <a:pt x="0" y="0"/>
                </a:moveTo>
                <a:lnTo>
                  <a:pt x="1799743" y="0"/>
                </a:lnTo>
                <a:lnTo>
                  <a:pt x="1799743" y="2245895"/>
                </a:lnTo>
                <a:lnTo>
                  <a:pt x="0" y="224589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 rot="0" flipH="0" flipV="0">
            <a:off x="4021883" y="1525905"/>
            <a:ext cx="4674607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Menginspirasi dari Referensi Desain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889250" y="3853448"/>
            <a:ext cx="7924800" cy="238225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365250" y="3853448"/>
            <a:ext cx="2526631" cy="2382252"/>
          </a:xfrm>
          <a:prstGeom prst="rightArrowCallout">
            <a:avLst>
              <a:gd name="adj1" fmla="val 33080"/>
              <a:gd name="adj2" fmla="val 32744"/>
              <a:gd name="adj3" fmla="val 32407"/>
              <a:gd name="adj4" fmla="val 64342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20727" y="4657443"/>
            <a:ext cx="1081605" cy="74217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6600">
                <a:ln w="15875">
                  <a:solidFill>
                    <a:srgbClr val="FFFFFF">
                      <a:alpha val="100000"/>
                    </a:srgbClr>
                  </a:solidFill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188553" y="4849009"/>
            <a:ext cx="391130" cy="39113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940949" y="3989805"/>
            <a:ext cx="441158" cy="45719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940949" y="6021539"/>
            <a:ext cx="441158" cy="45719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021884" y="4657443"/>
            <a:ext cx="4674608" cy="141783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Kumpulkan dan simpan inspirasi dalam bentuk dokumentasi digital atau manual.</a:t>
            </a:r>
            <a:endParaRPr kumimoji="1" lang="zh-CN" altLang="en-US"/>
          </a:p>
        </p:txBody>
      </p:sp>
      <p:pic>
        <p:nvPicPr>
          <p:cNvPr id="1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25266" t="0" r="25266" b="0"/>
          <a:stretch>
            <a:fillRect/>
          </a:stretch>
        </p:blipFill>
        <p:spPr>
          <a:xfrm rot="0" flipH="0" flipV="0">
            <a:off x="8947579" y="3921625"/>
            <a:ext cx="1799743" cy="2245895"/>
          </a:xfrm>
          <a:custGeom>
            <a:avLst/>
            <a:gdLst/>
            <a:rect l="l" t="t" r="r" b="b"/>
            <a:pathLst>
              <a:path w="1799743" h="2245895">
                <a:moveTo>
                  <a:pt x="0" y="0"/>
                </a:moveTo>
                <a:lnTo>
                  <a:pt x="1799743" y="0"/>
                </a:lnTo>
                <a:lnTo>
                  <a:pt x="1799743" y="2245895"/>
                </a:lnTo>
                <a:lnTo>
                  <a:pt x="0" y="224589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" name="标题 1"/>
          <p:cNvSpPr txBox="1"/>
          <p:nvPr/>
        </p:nvSpPr>
        <p:spPr>
          <a:xfrm rot="0" flipH="0" flipV="0">
            <a:off x="4021883" y="4249053"/>
            <a:ext cx="4674607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Menyimpan Inspirasi Desain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Mengembangkan Ide Desain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312071" y="1776663"/>
            <a:ext cx="1780674" cy="902369"/>
          </a:xfrm>
          <a:custGeom>
            <a:avLst/>
            <a:gdLst>
              <a:gd name="connsiteX0" fmla="*/ 890337 w 1780674"/>
              <a:gd name="connsiteY0" fmla="*/ 0 h 902369"/>
              <a:gd name="connsiteX1" fmla="*/ 1780674 w 1780674"/>
              <a:gd name="connsiteY1" fmla="*/ 890337 h 902369"/>
              <a:gd name="connsiteX2" fmla="*/ 1780067 w 1780674"/>
              <a:gd name="connsiteY2" fmla="*/ 902369 h 902369"/>
              <a:gd name="connsiteX3" fmla="*/ 608 w 1780674"/>
              <a:gd name="connsiteY3" fmla="*/ 902369 h 902369"/>
              <a:gd name="connsiteX4" fmla="*/ 0 w 1780674"/>
              <a:gd name="connsiteY4" fmla="*/ 890337 h 902369"/>
              <a:gd name="connsiteX5" fmla="*/ 890337 w 1780674"/>
              <a:gd name="connsiteY5" fmla="*/ 0 h 902369"/>
            </a:gdLst>
            <a:rect l="l" t="t" r="r" b="b"/>
            <a:pathLst>
              <a:path w="1780674" h="902369">
                <a:moveTo>
                  <a:pt x="890337" y="0"/>
                </a:moveTo>
                <a:cubicBezTo>
                  <a:pt x="1382057" y="0"/>
                  <a:pt x="1780674" y="398617"/>
                  <a:pt x="1780674" y="890337"/>
                </a:cubicBezTo>
                <a:lnTo>
                  <a:pt x="1780067" y="902369"/>
                </a:lnTo>
                <a:lnTo>
                  <a:pt x="608" y="902369"/>
                </a:lnTo>
                <a:lnTo>
                  <a:pt x="0" y="890337"/>
                </a:lnTo>
                <a:cubicBezTo>
                  <a:pt x="0" y="398617"/>
                  <a:pt x="398617" y="0"/>
                  <a:pt x="890337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2679032"/>
            <a:ext cx="5084016" cy="264694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93016" y="3448778"/>
            <a:ext cx="4618784" cy="1364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Fokus pada fungsi, material yang digunakan, serta ukuran yang sesuai untuk desain yang diinginkan.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989851" y="2063417"/>
            <a:ext cx="425114" cy="425114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086555" y="1776663"/>
            <a:ext cx="1780674" cy="902369"/>
          </a:xfrm>
          <a:custGeom>
            <a:avLst/>
            <a:gdLst>
              <a:gd name="connsiteX0" fmla="*/ 890337 w 1780674"/>
              <a:gd name="connsiteY0" fmla="*/ 0 h 902369"/>
              <a:gd name="connsiteX1" fmla="*/ 1780674 w 1780674"/>
              <a:gd name="connsiteY1" fmla="*/ 890337 h 902369"/>
              <a:gd name="connsiteX2" fmla="*/ 1780067 w 1780674"/>
              <a:gd name="connsiteY2" fmla="*/ 902369 h 902369"/>
              <a:gd name="connsiteX3" fmla="*/ 608 w 1780674"/>
              <a:gd name="connsiteY3" fmla="*/ 902369 h 902369"/>
              <a:gd name="connsiteX4" fmla="*/ 0 w 1780674"/>
              <a:gd name="connsiteY4" fmla="*/ 890337 h 902369"/>
              <a:gd name="connsiteX5" fmla="*/ 890337 w 1780674"/>
              <a:gd name="connsiteY5" fmla="*/ 0 h 902369"/>
            </a:gdLst>
            <a:rect l="l" t="t" r="r" b="b"/>
            <a:pathLst>
              <a:path w="1780674" h="902369">
                <a:moveTo>
                  <a:pt x="890337" y="0"/>
                </a:moveTo>
                <a:cubicBezTo>
                  <a:pt x="1382057" y="0"/>
                  <a:pt x="1780674" y="398617"/>
                  <a:pt x="1780674" y="890337"/>
                </a:cubicBezTo>
                <a:lnTo>
                  <a:pt x="1780067" y="902369"/>
                </a:lnTo>
                <a:lnTo>
                  <a:pt x="608" y="902369"/>
                </a:lnTo>
                <a:lnTo>
                  <a:pt x="0" y="890337"/>
                </a:lnTo>
                <a:cubicBezTo>
                  <a:pt x="0" y="398617"/>
                  <a:pt x="398617" y="0"/>
                  <a:pt x="890337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34884" y="2679032"/>
            <a:ext cx="5084016" cy="264694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764335" y="2075635"/>
            <a:ext cx="425114" cy="400679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5219339"/>
            <a:ext cx="5084016" cy="106639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434884" y="5219339"/>
            <a:ext cx="5084016" cy="106639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93016" y="2900614"/>
            <a:ext cx="4618784" cy="4021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Menentukan Fungsi dan Material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67500" y="3448778"/>
            <a:ext cx="4618784" cy="13645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Catat tantangan yang mungkin dihadapi serta ide- ide untuk mengatasinya.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667500" y="2895600"/>
            <a:ext cx="4618784" cy="4071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Mencatat Tantangan dan Masalah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Menyusun Daftar Kriteria Desain</a:t>
            </a:r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Membuat Model Desain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