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Poppins"/>
      <p:regular r:id="rId21"/>
    </p:embeddedFont>
    <p:embeddedFont>
      <p:font typeface="poppins-bold"/>
      <p:regular r:id="rId22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font" Target="fonts/font1.fntdata"/>
<Relationship Id="rId22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2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Konsep Desain Tekstur Warna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4325258"/>
            <a:ext cx="12192000" cy="2532743"/>
          </a:xfrm>
          <a:custGeom>
            <a:avLst/>
            <a:gdLst>
              <a:gd name="connsiteX0" fmla="*/ 0 w 12192000"/>
              <a:gd name="connsiteY0" fmla="*/ 0 h 2532743"/>
              <a:gd name="connsiteX1" fmla="*/ 12192000 w 12192000"/>
              <a:gd name="connsiteY1" fmla="*/ 0 h 2532743"/>
              <a:gd name="connsiteX2" fmla="*/ 12192000 w 12192000"/>
              <a:gd name="connsiteY2" fmla="*/ 2532743 h 2532743"/>
              <a:gd name="connsiteX3" fmla="*/ 0 w 12192000"/>
              <a:gd name="connsiteY3" fmla="*/ 2532743 h 2532743"/>
            </a:gdLst>
            <a:rect l="l" t="t" r="r" b="b"/>
            <a:pathLst>
              <a:path w="12192000" h="2532743">
                <a:moveTo>
                  <a:pt x="0" y="0"/>
                </a:moveTo>
                <a:lnTo>
                  <a:pt x="12192000" y="0"/>
                </a:lnTo>
                <a:lnTo>
                  <a:pt x="12192000" y="2532743"/>
                </a:lnTo>
                <a:lnTo>
                  <a:pt x="0" y="2532743"/>
                </a:lnTo>
                <a:close/>
              </a:path>
            </a:pathLst>
          </a:custGeom>
          <a:blipFill>
            <a:blip r:embed="rId2"/>
            <a:srcRect l="0" t="0" r="0" b="0"/>
            <a:stretch>
              <a:fillRect l="0" t="-220918" r="0" b="0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" y="4325256"/>
            <a:ext cx="12191999" cy="2532744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516743" y="1371602"/>
            <a:ext cx="9158514" cy="4114798"/>
          </a:xfrm>
          <a:prstGeom prst="roundRect">
            <a:avLst>
              <a:gd name="adj" fmla="val 790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215900" blurRad="596900" dir="5400000" sx="95000" sy="95000" kx="0" ky="0" algn="t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516743" y="1371601"/>
            <a:ext cx="4579257" cy="4114798"/>
          </a:xfrm>
          <a:custGeom>
            <a:avLst/>
            <a:gdLst>
              <a:gd name="connsiteX0" fmla="*/ 0 w 4579257"/>
              <a:gd name="connsiteY0" fmla="*/ 0 h 4114798"/>
              <a:gd name="connsiteX1" fmla="*/ 4579257 w 4579257"/>
              <a:gd name="connsiteY1" fmla="*/ 0 h 4114798"/>
              <a:gd name="connsiteX2" fmla="*/ 4579257 w 4579257"/>
              <a:gd name="connsiteY2" fmla="*/ 4114798 h 4114798"/>
              <a:gd name="connsiteX3" fmla="*/ 0 w 4579257"/>
              <a:gd name="connsiteY3" fmla="*/ 4114798 h 4114798"/>
            </a:gdLst>
            <a:rect l="l" t="t" r="r" b="b"/>
            <a:pathLst>
              <a:path w="4579257" h="4114798">
                <a:moveTo>
                  <a:pt x="0" y="0"/>
                </a:moveTo>
                <a:lnTo>
                  <a:pt x="4579257" y="0"/>
                </a:lnTo>
                <a:lnTo>
                  <a:pt x="4579257" y="4114798"/>
                </a:lnTo>
                <a:lnTo>
                  <a:pt x="0" y="4114798"/>
                </a:lnTo>
                <a:close/>
              </a:path>
            </a:pathLst>
          </a:custGeom>
          <a:blipFill>
            <a:blip r:embed="rId3"/>
            <a:srcRect l="0" t="0" r="0" b="0"/>
            <a:stretch>
              <a:fillRect l="-29913" t="0" r="-29913" b="0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66840" y="1698362"/>
            <a:ext cx="936523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66840" y="2301509"/>
            <a:ext cx="3921760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Menuntun Pandangan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66840" y="2678002"/>
            <a:ext cx="3921760" cy="879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Garis dapat menuntun pandangan dan menciptakan fokus di dalam ruang.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466840" y="3572276"/>
            <a:ext cx="1170604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466840" y="4210136"/>
            <a:ext cx="3921760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Menyatu Harmoni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66840" y="4584106"/>
            <a:ext cx="3926840" cy="879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Kombinasi garis dapat menghasilkan harmoni dan keselarasan dalam desain.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 Garis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 flipH="0" flipV="0">
            <a:off x="316455" y="1209634"/>
            <a:ext cx="1080000" cy="18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cap="flat">
            <a:noFill/>
          </a:ln>
        </p:spPr>
        <p:txBody>
          <a:bodyPr vert="horz" wrap="none" lIns="45000" tIns="22500" rIns="45000" bIns="2250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0" flipV="0">
            <a:off x="677545" y="2363939"/>
            <a:ext cx="1080000" cy="25221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cap="flat">
            <a:noFill/>
          </a:ln>
        </p:spPr>
        <p:txBody>
          <a:bodyPr vert="horz" wrap="none" lIns="45000" tIns="22500" rIns="45000" bIns="2250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1030968" y="3522429"/>
            <a:ext cx="1080000" cy="3229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cap="flat">
            <a:noFill/>
          </a:ln>
        </p:spPr>
        <p:txBody>
          <a:bodyPr vert="horz" wrap="none" lIns="45000" tIns="22500" rIns="45000" bIns="2250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57051" y="1824941"/>
            <a:ext cx="1028429" cy="569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3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79230" y="3340337"/>
            <a:ext cx="1028429" cy="569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3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86076" y="4852249"/>
            <a:ext cx="1028429" cy="569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3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987232" y="2004095"/>
            <a:ext cx="75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Memberikan kesan luas dan stabilitas pada interior.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987232" y="1582177"/>
            <a:ext cx="7560000" cy="39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Garis Horizontal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709411" y="3506947"/>
            <a:ext cx="75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Menciptakan ilusi tinggi dan kestabilan di ruang yang lebih kecil.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709411" y="3085029"/>
            <a:ext cx="7560000" cy="39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Garis Vertikal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416257" y="5017075"/>
            <a:ext cx="756000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Garis dinamis untuk menambah variasi dan gerak pada desain ruangan.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416257" y="4596941"/>
            <a:ext cx="7560000" cy="39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Garis Dinamis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Garis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Ruang dalam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 flipH="0" flipV="0">
            <a:off x="8711865" y="1527012"/>
            <a:ext cx="1796718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0" flipV="0">
            <a:off x="5249782" y="-1911014"/>
            <a:ext cx="1620251" cy="8763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1670717" y="1527015"/>
            <a:ext cx="1475880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893119" y="2067988"/>
            <a:ext cx="925463" cy="80500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565358" y="2374231"/>
            <a:ext cx="6501062" cy="79007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Pentingnya proporsi yang seimbang untuk menghindari kesan sesak atau kosong.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565361" y="1945103"/>
            <a:ext cx="6501060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Proporsi Ruang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5400000" flipH="0" flipV="0">
            <a:off x="8711865" y="3680656"/>
            <a:ext cx="1796718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5400000" flipH="0" flipV="0">
            <a:off x="5249782" y="242630"/>
            <a:ext cx="1620251" cy="8763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670717" y="3680659"/>
            <a:ext cx="1475880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893119" y="4221633"/>
            <a:ext cx="925463" cy="80500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565358" y="4527875"/>
            <a:ext cx="6501062" cy="79007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Perabot dan elemen penataan ruang untuk memastikan sirkulasi yang baik dan efisien.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565361" y="4098747"/>
            <a:ext cx="6501060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Tata Letak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Pengertian Ruang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6200000" flipH="0" flipV="0">
            <a:off x="937525" y="2366616"/>
            <a:ext cx="4465748" cy="2186153"/>
          </a:xfrm>
          <a:prstGeom prst="trapezoid">
            <a:avLst>
              <a:gd name="adj" fmla="val 55369"/>
            </a:avLst>
          </a:pr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H="0" flipV="0">
            <a:off x="1732003" y="1766448"/>
            <a:ext cx="4077126" cy="3386490"/>
          </a:xfrm>
          <a:prstGeom prst="trapezoid">
            <a:avLst>
              <a:gd name="adj" fmla="val 39243"/>
            </a:avLst>
          </a:pr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104865" y="2362200"/>
            <a:ext cx="2133600" cy="2133600"/>
          </a:xfrm>
          <a:prstGeom prst="ellipse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dist="0" blurRad="254000" dir="0" sx="109000" sy="109000" kx="0" ky="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352515" y="2609850"/>
            <a:ext cx="1638300" cy="1638300"/>
          </a:xfrm>
          <a:prstGeom prst="ellipse">
            <a:avLst/>
          </a:pr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637874" y="670007"/>
            <a:ext cx="2133600" cy="5517986"/>
          </a:xfrm>
          <a:prstGeom prst="arc">
            <a:avLst>
              <a:gd name="adj1" fmla="val 16965043"/>
              <a:gd name="adj2" fmla="val 4741455"/>
            </a:avLst>
          </a:prstGeom>
          <a:noFill/>
          <a:ln w="19050" cap="sq">
            <a:gradFill>
              <a:gsLst>
                <a:gs pos="0">
                  <a:schemeClr val="accent1">
                    <a:alpha val="0"/>
                  </a:schemeClr>
                </a:gs>
                <a:gs pos="40000">
                  <a:schemeClr val="accent1"/>
                </a:gs>
                <a:gs pos="6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67375" y="1842807"/>
            <a:ext cx="683598" cy="68359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</a:ln>
          <a:effectLst>
            <a:outerShdw dist="0" blurRad="254000" dir="0" sx="109000" sy="109000" kx="0" ky="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341041" y="3995062"/>
            <a:ext cx="683598" cy="68359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</a:ln>
          <a:effectLst>
            <a:outerShdw dist="0" blurRad="254000" dir="0" sx="109000" sy="109000" kx="0" ky="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510754" y="1986186"/>
            <a:ext cx="396840" cy="39684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w="9525"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484420" y="4149846"/>
            <a:ext cx="396840" cy="374030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w="9525"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246861" y="1712572"/>
            <a:ext cx="5623324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 Ruang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246860" y="2095889"/>
            <a:ext cx="5624340" cy="1425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Setiap zona ruang memiliki fungsi yang harus diakomodasi dengan baik.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246860" y="3944180"/>
            <a:ext cx="5623324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Pembagian Ruang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246860" y="4332656"/>
            <a:ext cx="5623324" cy="10951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Pemisahan ruang untuk berbagai aktivitas tanpa kehilangan harmoni keseluruhan.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700924" y="2959100"/>
            <a:ext cx="943525" cy="937709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Zona Ruang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Warna dalam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8100000" flipH="0" flipV="0">
            <a:off x="921401" y="1868199"/>
            <a:ext cx="882223" cy="882000"/>
          </a:xfrm>
          <a:prstGeom prst="teardrop">
            <a:avLst/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8100000" flipH="0" flipV="0">
            <a:off x="1024791" y="1713064"/>
            <a:ext cx="675445" cy="675205"/>
          </a:xfrm>
          <a:custGeom>
            <a:avLst/>
            <a:gdLst>
              <a:gd name="connsiteX0" fmla="*/ 142119 w 675445"/>
              <a:gd name="connsiteY0" fmla="*/ 533122 h 675205"/>
              <a:gd name="connsiteX1" fmla="*/ 0 w 675445"/>
              <a:gd name="connsiteY1" fmla="*/ 190105 h 675205"/>
              <a:gd name="connsiteX2" fmla="*/ 1 w 675445"/>
              <a:gd name="connsiteY2" fmla="*/ 190105 h 675205"/>
              <a:gd name="connsiteX3" fmla="*/ 38132 w 675445"/>
              <a:gd name="connsiteY3" fmla="*/ 1282 h 675205"/>
              <a:gd name="connsiteX4" fmla="*/ 38828 w 675445"/>
              <a:gd name="connsiteY4" fmla="*/ 0 h 675205"/>
              <a:gd name="connsiteX5" fmla="*/ 28173 w 675445"/>
              <a:gd name="connsiteY5" fmla="*/ 34318 h 675205"/>
              <a:gd name="connsiteX6" fmla="*/ 17632 w 675445"/>
              <a:gd name="connsiteY6" fmla="*/ 138856 h 675205"/>
              <a:gd name="connsiteX7" fmla="*/ 536473 w 675445"/>
              <a:gd name="connsiteY7" fmla="*/ 657566 h 675205"/>
              <a:gd name="connsiteX8" fmla="*/ 641037 w 675445"/>
              <a:gd name="connsiteY8" fmla="*/ 647028 h 675205"/>
              <a:gd name="connsiteX9" fmla="*/ 675445 w 675445"/>
              <a:gd name="connsiteY9" fmla="*/ 636350 h 675205"/>
              <a:gd name="connsiteX10" fmla="*/ 674094 w 675445"/>
              <a:gd name="connsiteY10" fmla="*/ 637083 h 675205"/>
              <a:gd name="connsiteX11" fmla="*/ 485223 w 675445"/>
              <a:gd name="connsiteY11" fmla="*/ 675205 h 675205"/>
              <a:gd name="connsiteX12" fmla="*/ 142119 w 675445"/>
              <a:gd name="connsiteY12" fmla="*/ 533122 h 675205"/>
            </a:gdLst>
            <a:rect l="l" t="t" r="r" b="b"/>
            <a:pathLst>
              <a:path w="675445" h="675205">
                <a:moveTo>
                  <a:pt x="142119" y="533122"/>
                </a:moveTo>
                <a:cubicBezTo>
                  <a:pt x="54310" y="445336"/>
                  <a:pt x="0" y="324061"/>
                  <a:pt x="0" y="190105"/>
                </a:cubicBezTo>
                <a:lnTo>
                  <a:pt x="1" y="190105"/>
                </a:lnTo>
                <a:cubicBezTo>
                  <a:pt x="1" y="123127"/>
                  <a:pt x="13579" y="59319"/>
                  <a:pt x="38132" y="1282"/>
                </a:cubicBezTo>
                <a:lnTo>
                  <a:pt x="38828" y="0"/>
                </a:lnTo>
                <a:lnTo>
                  <a:pt x="28173" y="34318"/>
                </a:lnTo>
                <a:cubicBezTo>
                  <a:pt x="21261" y="68085"/>
                  <a:pt x="17632" y="103047"/>
                  <a:pt x="17632" y="138856"/>
                </a:cubicBezTo>
                <a:cubicBezTo>
                  <a:pt x="17632" y="425332"/>
                  <a:pt x="249925" y="657566"/>
                  <a:pt x="536473" y="657566"/>
                </a:cubicBezTo>
                <a:cubicBezTo>
                  <a:pt x="572291" y="657566"/>
                  <a:pt x="607262" y="653938"/>
                  <a:pt x="641037" y="647028"/>
                </a:cubicBezTo>
                <a:lnTo>
                  <a:pt x="675445" y="636350"/>
                </a:lnTo>
                <a:lnTo>
                  <a:pt x="674094" y="637083"/>
                </a:lnTo>
                <a:cubicBezTo>
                  <a:pt x="616042" y="661631"/>
                  <a:pt x="552218" y="675205"/>
                  <a:pt x="485223" y="675205"/>
                </a:cubicBezTo>
                <a:cubicBezTo>
                  <a:pt x="351232" y="675205"/>
                  <a:pt x="229927" y="620908"/>
                  <a:pt x="142119" y="53312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82634" y="3167856"/>
            <a:ext cx="62685" cy="23834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96722" y="2983807"/>
            <a:ext cx="4733088" cy="74987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Mempengaruhi Suasana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96720" y="3843913"/>
            <a:ext cx="4733088" cy="14573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Warna dapat mempengaruhi suasana hati dan persepsi ruang.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91935" y="2053434"/>
            <a:ext cx="341155" cy="389611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8100000" flipH="0" flipV="0">
            <a:off x="6626942" y="1868199"/>
            <a:ext cx="882223" cy="882000"/>
          </a:xfrm>
          <a:prstGeom prst="teardrop">
            <a:avLst/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8100000" flipH="0" flipV="0">
            <a:off x="6730331" y="1713064"/>
            <a:ext cx="675445" cy="675205"/>
          </a:xfrm>
          <a:custGeom>
            <a:avLst/>
            <a:gdLst>
              <a:gd name="connsiteX0" fmla="*/ 142119 w 675445"/>
              <a:gd name="connsiteY0" fmla="*/ 533122 h 675205"/>
              <a:gd name="connsiteX1" fmla="*/ 0 w 675445"/>
              <a:gd name="connsiteY1" fmla="*/ 190105 h 675205"/>
              <a:gd name="connsiteX2" fmla="*/ 1 w 675445"/>
              <a:gd name="connsiteY2" fmla="*/ 190105 h 675205"/>
              <a:gd name="connsiteX3" fmla="*/ 38132 w 675445"/>
              <a:gd name="connsiteY3" fmla="*/ 1282 h 675205"/>
              <a:gd name="connsiteX4" fmla="*/ 38828 w 675445"/>
              <a:gd name="connsiteY4" fmla="*/ 0 h 675205"/>
              <a:gd name="connsiteX5" fmla="*/ 28173 w 675445"/>
              <a:gd name="connsiteY5" fmla="*/ 34318 h 675205"/>
              <a:gd name="connsiteX6" fmla="*/ 17632 w 675445"/>
              <a:gd name="connsiteY6" fmla="*/ 138856 h 675205"/>
              <a:gd name="connsiteX7" fmla="*/ 536473 w 675445"/>
              <a:gd name="connsiteY7" fmla="*/ 657566 h 675205"/>
              <a:gd name="connsiteX8" fmla="*/ 641037 w 675445"/>
              <a:gd name="connsiteY8" fmla="*/ 647028 h 675205"/>
              <a:gd name="connsiteX9" fmla="*/ 675445 w 675445"/>
              <a:gd name="connsiteY9" fmla="*/ 636350 h 675205"/>
              <a:gd name="connsiteX10" fmla="*/ 674094 w 675445"/>
              <a:gd name="connsiteY10" fmla="*/ 637083 h 675205"/>
              <a:gd name="connsiteX11" fmla="*/ 485223 w 675445"/>
              <a:gd name="connsiteY11" fmla="*/ 675205 h 675205"/>
              <a:gd name="connsiteX12" fmla="*/ 142119 w 675445"/>
              <a:gd name="connsiteY12" fmla="*/ 533122 h 675205"/>
            </a:gdLst>
            <a:rect l="l" t="t" r="r" b="b"/>
            <a:pathLst>
              <a:path w="675445" h="675205">
                <a:moveTo>
                  <a:pt x="142119" y="533122"/>
                </a:moveTo>
                <a:cubicBezTo>
                  <a:pt x="54310" y="445336"/>
                  <a:pt x="0" y="324061"/>
                  <a:pt x="0" y="190105"/>
                </a:cubicBezTo>
                <a:lnTo>
                  <a:pt x="1" y="190105"/>
                </a:lnTo>
                <a:cubicBezTo>
                  <a:pt x="1" y="123127"/>
                  <a:pt x="13579" y="59319"/>
                  <a:pt x="38132" y="1282"/>
                </a:cubicBezTo>
                <a:lnTo>
                  <a:pt x="38828" y="0"/>
                </a:lnTo>
                <a:lnTo>
                  <a:pt x="28173" y="34318"/>
                </a:lnTo>
                <a:cubicBezTo>
                  <a:pt x="21261" y="68085"/>
                  <a:pt x="17632" y="103047"/>
                  <a:pt x="17632" y="138856"/>
                </a:cubicBezTo>
                <a:cubicBezTo>
                  <a:pt x="17632" y="425332"/>
                  <a:pt x="249925" y="657566"/>
                  <a:pt x="536473" y="657566"/>
                </a:cubicBezTo>
                <a:cubicBezTo>
                  <a:pt x="572291" y="657566"/>
                  <a:pt x="607262" y="653938"/>
                  <a:pt x="641037" y="647028"/>
                </a:cubicBezTo>
                <a:lnTo>
                  <a:pt x="675445" y="636350"/>
                </a:lnTo>
                <a:lnTo>
                  <a:pt x="674094" y="637083"/>
                </a:lnTo>
                <a:cubicBezTo>
                  <a:pt x="616042" y="661631"/>
                  <a:pt x="552218" y="675205"/>
                  <a:pt x="485223" y="675205"/>
                </a:cubicBezTo>
                <a:cubicBezTo>
                  <a:pt x="351232" y="675205"/>
                  <a:pt x="229927" y="620908"/>
                  <a:pt x="142119" y="53312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464653" y="3167856"/>
            <a:ext cx="62685" cy="23834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63578" y="2983807"/>
            <a:ext cx="4733088" cy="74987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Membawa Energi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63577" y="3843913"/>
            <a:ext cx="4733088" cy="14573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Warna tertentu dapat membawa energi dan vitalitas ke dalam ruang.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854561" y="2122291"/>
            <a:ext cx="426983" cy="373817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Psikologi Warna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3500000" flipH="0" flipV="0">
            <a:off x="5350241" y="2911643"/>
            <a:ext cx="1478818" cy="1478818"/>
          </a:xfrm>
          <a:custGeom>
            <a:avLst/>
            <a:gdLst>
              <a:gd name="connsiteX0" fmla="*/ 0 w 1323474"/>
              <a:gd name="connsiteY0" fmla="*/ 1323474 h 1323474"/>
              <a:gd name="connsiteX1" fmla="*/ 0 w 1323474"/>
              <a:gd name="connsiteY1" fmla="*/ 0 h 1323474"/>
              <a:gd name="connsiteX2" fmla="*/ 1323474 w 1323474"/>
              <a:gd name="connsiteY2" fmla="*/ 0 h 1323474"/>
              <a:gd name="connsiteX3" fmla="*/ 0 w 1323474"/>
              <a:gd name="connsiteY3" fmla="*/ 1323474 h 1323474"/>
            </a:gdLst>
            <a:rect l="l" t="t" r="r" b="b"/>
            <a:pathLst>
              <a:path w="1323474" h="1323474">
                <a:moveTo>
                  <a:pt x="0" y="1323474"/>
                </a:moveTo>
                <a:lnTo>
                  <a:pt x="0" y="0"/>
                </a:lnTo>
                <a:lnTo>
                  <a:pt x="1323474" y="0"/>
                </a:lnTo>
                <a:cubicBezTo>
                  <a:pt x="1323474" y="730935"/>
                  <a:pt x="730935" y="1323474"/>
                  <a:pt x="0" y="1323474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2700000" flipH="0" flipV="0">
            <a:off x="6461595" y="4029026"/>
            <a:ext cx="1478818" cy="1478818"/>
          </a:xfrm>
          <a:custGeom>
            <a:avLst/>
            <a:gdLst>
              <a:gd name="connsiteX0" fmla="*/ 0 w 1323474"/>
              <a:gd name="connsiteY0" fmla="*/ 1323474 h 1323474"/>
              <a:gd name="connsiteX1" fmla="*/ 0 w 1323474"/>
              <a:gd name="connsiteY1" fmla="*/ 0 h 1323474"/>
              <a:gd name="connsiteX2" fmla="*/ 1323474 w 1323474"/>
              <a:gd name="connsiteY2" fmla="*/ 0 h 1323474"/>
              <a:gd name="connsiteX3" fmla="*/ 0 w 1323474"/>
              <a:gd name="connsiteY3" fmla="*/ 1323474 h 1323474"/>
            </a:gdLst>
            <a:rect l="l" t="t" r="r" b="b"/>
            <a:pathLst>
              <a:path w="1323474" h="1323474">
                <a:moveTo>
                  <a:pt x="0" y="1323474"/>
                </a:moveTo>
                <a:lnTo>
                  <a:pt x="0" y="0"/>
                </a:lnTo>
                <a:lnTo>
                  <a:pt x="1323474" y="0"/>
                </a:lnTo>
                <a:cubicBezTo>
                  <a:pt x="1323474" y="730935"/>
                  <a:pt x="730935" y="1323474"/>
                  <a:pt x="0" y="1323474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 flipH="0" flipV="0">
            <a:off x="4238887" y="4029027"/>
            <a:ext cx="1478818" cy="1478818"/>
          </a:xfrm>
          <a:custGeom>
            <a:avLst/>
            <a:gdLst>
              <a:gd name="connsiteX0" fmla="*/ 0 w 1323474"/>
              <a:gd name="connsiteY0" fmla="*/ 1323474 h 1323474"/>
              <a:gd name="connsiteX1" fmla="*/ 0 w 1323474"/>
              <a:gd name="connsiteY1" fmla="*/ 0 h 1323474"/>
              <a:gd name="connsiteX2" fmla="*/ 1323474 w 1323474"/>
              <a:gd name="connsiteY2" fmla="*/ 0 h 1323474"/>
              <a:gd name="connsiteX3" fmla="*/ 0 w 1323474"/>
              <a:gd name="connsiteY3" fmla="*/ 1323474 h 1323474"/>
            </a:gdLst>
            <a:rect l="l" t="t" r="r" b="b"/>
            <a:pathLst>
              <a:path w="1323474" h="1323474">
                <a:moveTo>
                  <a:pt x="0" y="1323474"/>
                </a:moveTo>
                <a:lnTo>
                  <a:pt x="0" y="0"/>
                </a:lnTo>
                <a:lnTo>
                  <a:pt x="1323474" y="0"/>
                </a:lnTo>
                <a:cubicBezTo>
                  <a:pt x="1323474" y="730935"/>
                  <a:pt x="730935" y="1323474"/>
                  <a:pt x="0" y="1323474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54879" y="3933105"/>
            <a:ext cx="2865298" cy="103704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Warna netral untuk memberikan latar belakang tenang dan fleksibel.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54879" y="3187470"/>
            <a:ext cx="2865298" cy="665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Warna Netral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650651" y="2073728"/>
            <a:ext cx="2865298" cy="103704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0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warna aksen untuk menambahkan karakter dan fokus visual di dalam ruang.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50651" y="1328093"/>
            <a:ext cx="2865298" cy="665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Warna Aksen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459123" y="3933105"/>
            <a:ext cx="2865298" cy="103704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103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Memadukan warna- warna yang harmonis untuk menciptakan keseimbangan estetis dan fungsional.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459123" y="3187471"/>
            <a:ext cx="2865298" cy="66529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Kombinasi Warna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862662" y="3625774"/>
            <a:ext cx="453977" cy="453977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751307" y="4341642"/>
            <a:ext cx="453978" cy="411583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974016" y="4348708"/>
            <a:ext cx="453977" cy="397451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Penerapan Warna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669096" y="2242703"/>
            <a:ext cx="1080000" cy="648000"/>
          </a:xfrm>
          <a:prstGeom prst="rect">
            <a:avLst/>
          </a:prstGeom>
          <a:solidFill>
            <a:schemeClr val="accent1"/>
          </a:solidFill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476500" y="3066902"/>
            <a:ext cx="3465192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Tekstur dalam Desain Interior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430205" y="2242703"/>
            <a:ext cx="1080000" cy="648000"/>
          </a:xfrm>
          <a:prstGeom prst="rect">
            <a:avLst/>
          </a:prstGeom>
          <a:solidFill>
            <a:schemeClr val="accent1"/>
          </a:solidFill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37608" y="3066902"/>
            <a:ext cx="3465192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Pola dan Motif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76400" y="4331501"/>
            <a:ext cx="1080000" cy="648000"/>
          </a:xfrm>
          <a:prstGeom prst="rect">
            <a:avLst/>
          </a:prstGeom>
          <a:solidFill>
            <a:schemeClr val="accent1"/>
          </a:solidFill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83804" y="5155700"/>
            <a:ext cx="3465192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Garis dalam Desain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549650" y="4331501"/>
            <a:ext cx="1080000" cy="648000"/>
          </a:xfrm>
          <a:prstGeom prst="rect">
            <a:avLst/>
          </a:prstGeom>
          <a:solidFill>
            <a:schemeClr val="accent1"/>
          </a:solidFill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04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357054" y="5155700"/>
            <a:ext cx="3465192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Ruang dalam Desain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322900" y="4331501"/>
            <a:ext cx="1080000" cy="648000"/>
          </a:xfrm>
          <a:prstGeom prst="rect">
            <a:avLst/>
          </a:prstGeom>
          <a:solidFill>
            <a:schemeClr val="accent1"/>
          </a:solidFill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130304" y="5155700"/>
            <a:ext cx="3465192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Warna dalam Desain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381795" y="631009"/>
            <a:ext cx="7428411" cy="10387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6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- CONTENTS</a:t>
            </a:r>
            <a:r>
              <a:rPr kumimoji="1" lang="en-US" altLang="zh-CN" sz="6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-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Tekstur dalam Desain Interior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0829" t="20515" r="10109" b="7143"/>
          <a:stretch>
            <a:fillRect/>
          </a:stretch>
        </p:blipFill>
        <p:spPr>
          <a:xfrm rot="0" flipH="0" flipV="0">
            <a:off x="695325" y="1506167"/>
            <a:ext cx="5400675" cy="4090267"/>
          </a:xfrm>
          <a:custGeom>
            <a:avLst/>
            <a:gdLst/>
            <a:rect l="l" t="t" r="r" b="b"/>
            <a:pathLst>
              <a:path w="5400675" h="4090267">
                <a:moveTo>
                  <a:pt x="0" y="0"/>
                </a:moveTo>
                <a:lnTo>
                  <a:pt x="5400675" y="0"/>
                </a:lnTo>
                <a:lnTo>
                  <a:pt x="5400675" y="4090267"/>
                </a:lnTo>
                <a:lnTo>
                  <a:pt x="0" y="409026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6269827" y="1506166"/>
            <a:ext cx="2440415" cy="4145185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38100" blurRad="241300" dir="0" sx="100000" sy="100000" kx="0" ky="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426200" y="2864678"/>
            <a:ext cx="2133600" cy="58972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/>
            <a:r>
              <a:rPr kumimoji="1" lang="en-US" altLang="zh-CN" sz="115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Memberikan Kedalaman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426200" y="3506162"/>
            <a:ext cx="2133600" cy="189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Tekstur memberikan kedalaman dan dimensi pada ruang, meningkatkan visual dan taktilitas.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020324" y="1789144"/>
            <a:ext cx="939420" cy="939418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259055" y="2027874"/>
            <a:ext cx="461958" cy="461958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082336" y="1506166"/>
            <a:ext cx="2440415" cy="4145185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38100" blurRad="241300" dir="0" sx="100000" sy="100000" kx="0" ky="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232900" y="2864678"/>
            <a:ext cx="2133600" cy="58972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/>
            <a:r>
              <a:rPr kumimoji="1" lang="en-US" altLang="zh-CN" sz="1289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Menghidupkan Ruang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232900" y="3506162"/>
            <a:ext cx="2133600" cy="18874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Dengan tekstur, ruang yang datar menjadi lebih hidup dan menarik perhatian.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832833" y="1789144"/>
            <a:ext cx="939420" cy="939418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071563" y="2027874"/>
            <a:ext cx="461960" cy="461958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Fungsi Tekstur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439587" y="1504004"/>
            <a:ext cx="6840000" cy="3960000"/>
          </a:xfrm>
          <a:prstGeom prst="rect">
            <a:avLst/>
          </a:prstGeom>
          <a:solidFill>
            <a:schemeClr val="bg1"/>
          </a:solidFill>
          <a:ln w="25400" cap="sq">
            <a:noFill/>
            <a:miter/>
          </a:ln>
          <a:effectLst>
            <a:outerShdw dist="127000" blurRad="317500" dir="2700000" sx="104000" sy="104000" kx="0" ky="0" algn="ctr" rotWithShape="0">
              <a:schemeClr val="accent1">
                <a:lumMod val="75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660400" y="2486391"/>
            <a:ext cx="4404581" cy="3388139"/>
          </a:xfrm>
          <a:prstGeom prst="roundRect">
            <a:avLst>
              <a:gd name="adj" fmla="val 5758"/>
            </a:avLst>
          </a:prstGeom>
          <a:blipFill>
            <a:blip r:embed="rId2"/>
            <a:srcRect l="0" t="0" r="0" b="0"/>
            <a:stretch>
              <a:fillRect l="-11539" t="-10000" r="-26923" b="-10000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4787152" y="1876291"/>
            <a:ext cx="506594" cy="402033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618900" y="1162104"/>
            <a:ext cx="900000" cy="900000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003505" y="1793654"/>
            <a:ext cx="130944" cy="28808"/>
          </a:xfrm>
          <a:custGeom>
            <a:avLst/>
            <a:gdLst>
              <a:gd name="T0" fmla="*/ 319 w 359"/>
              <a:gd name="T1" fmla="*/ 0 h 79"/>
              <a:gd name="T2" fmla="*/ 39 w 359"/>
              <a:gd name="T3" fmla="*/ 0 h 79"/>
              <a:gd name="T4" fmla="*/ 0 w 359"/>
              <a:gd name="T5" fmla="*/ 40 h 79"/>
              <a:gd name="T6" fmla="*/ 39 w 359"/>
              <a:gd name="T7" fmla="*/ 79 h 79"/>
              <a:gd name="T8" fmla="*/ 319 w 359"/>
              <a:gd name="T9" fmla="*/ 79 h 79"/>
              <a:gd name="T10" fmla="*/ 359 w 359"/>
              <a:gd name="T11" fmla="*/ 40 h 79"/>
              <a:gd name="T12" fmla="*/ 319 w 359"/>
              <a:gd name="T13" fmla="*/ 0 h 79"/>
              <a:gd name="T14" fmla="*/ 319 w 359"/>
              <a:gd name="T15" fmla="*/ 0 h 79"/>
              <a:gd name="T16" fmla="*/ 319 w 359"/>
              <a:gd name="T17" fmla="*/ 0 h 79"/>
            </a:gdLst>
            <a:rect l="0" t="0" r="r" b="b"/>
            <a:pathLst>
              <a:path w="359" h="79">
                <a:moveTo>
                  <a:pt x="319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61"/>
                  <a:pt x="17" y="79"/>
                  <a:pt x="39" y="79"/>
                </a:cubicBezTo>
                <a:cubicBezTo>
                  <a:pt x="319" y="79"/>
                  <a:pt x="319" y="79"/>
                  <a:pt x="319" y="79"/>
                </a:cubicBezTo>
                <a:cubicBezTo>
                  <a:pt x="341" y="79"/>
                  <a:pt x="359" y="61"/>
                  <a:pt x="359" y="40"/>
                </a:cubicBezTo>
                <a:cubicBezTo>
                  <a:pt x="359" y="18"/>
                  <a:pt x="341" y="0"/>
                  <a:pt x="319" y="0"/>
                </a:cubicBezTo>
                <a:close/>
                <a:moveTo>
                  <a:pt x="319" y="0"/>
                </a:moveTo>
                <a:cubicBezTo>
                  <a:pt x="319" y="0"/>
                  <a:pt x="319" y="0"/>
                  <a:pt x="319" y="0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011054" y="1843875"/>
            <a:ext cx="115693" cy="56229"/>
          </a:xfrm>
          <a:custGeom>
            <a:avLst/>
            <a:gdLst>
              <a:gd name="T0" fmla="*/ 86 w 317"/>
              <a:gd name="T1" fmla="*/ 92 h 154"/>
              <a:gd name="T2" fmla="*/ 158 w 317"/>
              <a:gd name="T3" fmla="*/ 154 h 154"/>
              <a:gd name="T4" fmla="*/ 231 w 317"/>
              <a:gd name="T5" fmla="*/ 92 h 154"/>
              <a:gd name="T6" fmla="*/ 317 w 317"/>
              <a:gd name="T7" fmla="*/ 0 h 154"/>
              <a:gd name="T8" fmla="*/ 0 w 317"/>
              <a:gd name="T9" fmla="*/ 0 h 154"/>
              <a:gd name="T10" fmla="*/ 86 w 317"/>
              <a:gd name="T11" fmla="*/ 92 h 154"/>
              <a:gd name="T12" fmla="*/ 86 w 317"/>
              <a:gd name="T13" fmla="*/ 92 h 154"/>
              <a:gd name="T14" fmla="*/ 86 w 317"/>
              <a:gd name="T15" fmla="*/ 92 h 154"/>
            </a:gdLst>
            <a:rect l="0" t="0" r="r" b="b"/>
            <a:pathLst>
              <a:path w="317" h="154">
                <a:moveTo>
                  <a:pt x="86" y="92"/>
                </a:moveTo>
                <a:cubicBezTo>
                  <a:pt x="91" y="127"/>
                  <a:pt x="122" y="154"/>
                  <a:pt x="158" y="154"/>
                </a:cubicBezTo>
                <a:cubicBezTo>
                  <a:pt x="195" y="154"/>
                  <a:pt x="225" y="127"/>
                  <a:pt x="231" y="92"/>
                </a:cubicBezTo>
                <a:cubicBezTo>
                  <a:pt x="279" y="89"/>
                  <a:pt x="317" y="49"/>
                  <a:pt x="3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38" y="89"/>
                  <a:pt x="86" y="92"/>
                </a:cubicBezTo>
                <a:close/>
                <a:moveTo>
                  <a:pt x="86" y="92"/>
                </a:moveTo>
                <a:cubicBezTo>
                  <a:pt x="86" y="92"/>
                  <a:pt x="86" y="92"/>
                  <a:pt x="86" y="92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1049721" y="1324104"/>
            <a:ext cx="38359" cy="82726"/>
          </a:xfrm>
          <a:custGeom>
            <a:avLst/>
            <a:gdLst>
              <a:gd name="T0" fmla="*/ 52 w 105"/>
              <a:gd name="T1" fmla="*/ 227 h 227"/>
              <a:gd name="T2" fmla="*/ 105 w 105"/>
              <a:gd name="T3" fmla="*/ 174 h 227"/>
              <a:gd name="T4" fmla="*/ 105 w 105"/>
              <a:gd name="T5" fmla="*/ 52 h 227"/>
              <a:gd name="T6" fmla="*/ 52 w 105"/>
              <a:gd name="T7" fmla="*/ 0 h 227"/>
              <a:gd name="T8" fmla="*/ 0 w 105"/>
              <a:gd name="T9" fmla="*/ 52 h 227"/>
              <a:gd name="T10" fmla="*/ 0 w 105"/>
              <a:gd name="T11" fmla="*/ 174 h 227"/>
              <a:gd name="T12" fmla="*/ 52 w 105"/>
              <a:gd name="T13" fmla="*/ 227 h 227"/>
              <a:gd name="T14" fmla="*/ 52 w 105"/>
              <a:gd name="T15" fmla="*/ 227 h 227"/>
              <a:gd name="T16" fmla="*/ 52 w 105"/>
              <a:gd name="T17" fmla="*/ 227 h 227"/>
            </a:gdLst>
            <a:rect l="0" t="0" r="r" b="b"/>
            <a:pathLst>
              <a:path w="105" h="227">
                <a:moveTo>
                  <a:pt x="52" y="227"/>
                </a:moveTo>
                <a:cubicBezTo>
                  <a:pt x="81" y="227"/>
                  <a:pt x="105" y="203"/>
                  <a:pt x="105" y="174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05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203"/>
                  <a:pt x="23" y="227"/>
                  <a:pt x="52" y="227"/>
                </a:cubicBezTo>
                <a:close/>
                <a:moveTo>
                  <a:pt x="52" y="227"/>
                </a:moveTo>
                <a:cubicBezTo>
                  <a:pt x="52" y="227"/>
                  <a:pt x="52" y="227"/>
                  <a:pt x="52" y="22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911228" y="1365698"/>
            <a:ext cx="69323" cy="76872"/>
          </a:xfrm>
          <a:custGeom>
            <a:avLst/>
            <a:gdLst>
              <a:gd name="T0" fmla="*/ 88 w 190"/>
              <a:gd name="T1" fmla="*/ 189 h 211"/>
              <a:gd name="T2" fmla="*/ 131 w 190"/>
              <a:gd name="T3" fmla="*/ 211 h 211"/>
              <a:gd name="T4" fmla="*/ 162 w 190"/>
              <a:gd name="T5" fmla="*/ 201 h 211"/>
              <a:gd name="T6" fmla="*/ 173 w 190"/>
              <a:gd name="T7" fmla="*/ 128 h 211"/>
              <a:gd name="T8" fmla="*/ 102 w 190"/>
              <a:gd name="T9" fmla="*/ 29 h 211"/>
              <a:gd name="T10" fmla="*/ 28 w 190"/>
              <a:gd name="T11" fmla="*/ 17 h 211"/>
              <a:gd name="T12" fmla="*/ 17 w 190"/>
              <a:gd name="T13" fmla="*/ 90 h 211"/>
              <a:gd name="T14" fmla="*/ 88 w 190"/>
              <a:gd name="T15" fmla="*/ 189 h 211"/>
              <a:gd name="T16" fmla="*/ 88 w 190"/>
              <a:gd name="T17" fmla="*/ 189 h 211"/>
              <a:gd name="T18" fmla="*/ 88 w 190"/>
              <a:gd name="T19" fmla="*/ 189 h 211"/>
            </a:gdLst>
            <a:rect l="0" t="0" r="r" b="b"/>
            <a:pathLst>
              <a:path w="190" h="211">
                <a:moveTo>
                  <a:pt x="88" y="189"/>
                </a:moveTo>
                <a:cubicBezTo>
                  <a:pt x="99" y="203"/>
                  <a:pt x="115" y="211"/>
                  <a:pt x="131" y="211"/>
                </a:cubicBezTo>
                <a:cubicBezTo>
                  <a:pt x="142" y="211"/>
                  <a:pt x="152" y="208"/>
                  <a:pt x="162" y="201"/>
                </a:cubicBezTo>
                <a:cubicBezTo>
                  <a:pt x="185" y="184"/>
                  <a:pt x="190" y="151"/>
                  <a:pt x="173" y="128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85" y="5"/>
                  <a:pt x="52" y="0"/>
                  <a:pt x="28" y="17"/>
                </a:cubicBezTo>
                <a:cubicBezTo>
                  <a:pt x="5" y="34"/>
                  <a:pt x="0" y="67"/>
                  <a:pt x="17" y="90"/>
                </a:cubicBezTo>
                <a:lnTo>
                  <a:pt x="88" y="189"/>
                </a:lnTo>
                <a:close/>
                <a:moveTo>
                  <a:pt x="88" y="189"/>
                </a:moveTo>
                <a:cubicBezTo>
                  <a:pt x="88" y="189"/>
                  <a:pt x="88" y="189"/>
                  <a:pt x="88" y="18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156941" y="1704304"/>
            <a:ext cx="69786" cy="76564"/>
          </a:xfrm>
          <a:custGeom>
            <a:avLst/>
            <a:gdLst>
              <a:gd name="T0" fmla="*/ 102 w 191"/>
              <a:gd name="T1" fmla="*/ 29 h 210"/>
              <a:gd name="T2" fmla="*/ 29 w 191"/>
              <a:gd name="T3" fmla="*/ 17 h 210"/>
              <a:gd name="T4" fmla="*/ 17 w 191"/>
              <a:gd name="T5" fmla="*/ 90 h 210"/>
              <a:gd name="T6" fmla="*/ 89 w 191"/>
              <a:gd name="T7" fmla="*/ 189 h 210"/>
              <a:gd name="T8" fmla="*/ 132 w 191"/>
              <a:gd name="T9" fmla="*/ 210 h 210"/>
              <a:gd name="T10" fmla="*/ 162 w 191"/>
              <a:gd name="T11" fmla="*/ 200 h 210"/>
              <a:gd name="T12" fmla="*/ 174 w 191"/>
              <a:gd name="T13" fmla="*/ 127 h 210"/>
              <a:gd name="T14" fmla="*/ 102 w 191"/>
              <a:gd name="T15" fmla="*/ 29 h 210"/>
              <a:gd name="T16" fmla="*/ 102 w 191"/>
              <a:gd name="T17" fmla="*/ 29 h 210"/>
              <a:gd name="T18" fmla="*/ 102 w 191"/>
              <a:gd name="T19" fmla="*/ 29 h 210"/>
            </a:gdLst>
            <a:rect l="0" t="0" r="r" b="b"/>
            <a:pathLst>
              <a:path w="191" h="210">
                <a:moveTo>
                  <a:pt x="102" y="29"/>
                </a:moveTo>
                <a:cubicBezTo>
                  <a:pt x="85" y="5"/>
                  <a:pt x="52" y="0"/>
                  <a:pt x="29" y="17"/>
                </a:cubicBezTo>
                <a:cubicBezTo>
                  <a:pt x="6" y="34"/>
                  <a:pt x="0" y="67"/>
                  <a:pt x="17" y="90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99" y="203"/>
                  <a:pt x="115" y="210"/>
                  <a:pt x="132" y="210"/>
                </a:cubicBezTo>
                <a:cubicBezTo>
                  <a:pt x="142" y="210"/>
                  <a:pt x="153" y="207"/>
                  <a:pt x="162" y="200"/>
                </a:cubicBezTo>
                <a:cubicBezTo>
                  <a:pt x="186" y="183"/>
                  <a:pt x="191" y="151"/>
                  <a:pt x="174" y="127"/>
                </a:cubicBezTo>
                <a:lnTo>
                  <a:pt x="102" y="29"/>
                </a:lnTo>
                <a:close/>
                <a:moveTo>
                  <a:pt x="102" y="29"/>
                </a:moveTo>
                <a:cubicBezTo>
                  <a:pt x="102" y="29"/>
                  <a:pt x="102" y="29"/>
                  <a:pt x="102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827270" y="1481545"/>
            <a:ext cx="85037" cy="54380"/>
          </a:xfrm>
          <a:custGeom>
            <a:avLst/>
            <a:gdLst>
              <a:gd name="T0" fmla="*/ 191 w 233"/>
              <a:gd name="T1" fmla="*/ 47 h 149"/>
              <a:gd name="T2" fmla="*/ 75 w 233"/>
              <a:gd name="T3" fmla="*/ 9 h 149"/>
              <a:gd name="T4" fmla="*/ 9 w 233"/>
              <a:gd name="T5" fmla="*/ 43 h 149"/>
              <a:gd name="T6" fmla="*/ 42 w 233"/>
              <a:gd name="T7" fmla="*/ 109 h 149"/>
              <a:gd name="T8" fmla="*/ 158 w 233"/>
              <a:gd name="T9" fmla="*/ 147 h 149"/>
              <a:gd name="T10" fmla="*/ 174 w 233"/>
              <a:gd name="T11" fmla="*/ 149 h 149"/>
              <a:gd name="T12" fmla="*/ 224 w 233"/>
              <a:gd name="T13" fmla="*/ 113 h 149"/>
              <a:gd name="T14" fmla="*/ 191 w 233"/>
              <a:gd name="T15" fmla="*/ 47 h 149"/>
              <a:gd name="T16" fmla="*/ 191 w 233"/>
              <a:gd name="T17" fmla="*/ 47 h 149"/>
              <a:gd name="T18" fmla="*/ 191 w 233"/>
              <a:gd name="T19" fmla="*/ 47 h 149"/>
            </a:gdLst>
            <a:rect l="0" t="0" r="r" b="b"/>
            <a:pathLst>
              <a:path w="233" h="149">
                <a:moveTo>
                  <a:pt x="191" y="47"/>
                </a:moveTo>
                <a:cubicBezTo>
                  <a:pt x="75" y="9"/>
                  <a:pt x="75" y="9"/>
                  <a:pt x="75" y="9"/>
                </a:cubicBezTo>
                <a:cubicBezTo>
                  <a:pt x="47" y="0"/>
                  <a:pt x="18" y="15"/>
                  <a:pt x="9" y="43"/>
                </a:cubicBezTo>
                <a:cubicBezTo>
                  <a:pt x="0" y="70"/>
                  <a:pt x="15" y="100"/>
                  <a:pt x="42" y="109"/>
                </a:cubicBezTo>
                <a:cubicBezTo>
                  <a:pt x="158" y="147"/>
                  <a:pt x="158" y="147"/>
                  <a:pt x="158" y="147"/>
                </a:cubicBezTo>
                <a:cubicBezTo>
                  <a:pt x="164" y="148"/>
                  <a:pt x="169" y="149"/>
                  <a:pt x="174" y="149"/>
                </a:cubicBezTo>
                <a:cubicBezTo>
                  <a:pt x="197" y="149"/>
                  <a:pt x="217" y="135"/>
                  <a:pt x="224" y="113"/>
                </a:cubicBezTo>
                <a:cubicBezTo>
                  <a:pt x="233" y="86"/>
                  <a:pt x="218" y="56"/>
                  <a:pt x="191" y="47"/>
                </a:cubicBezTo>
                <a:close/>
                <a:moveTo>
                  <a:pt x="191" y="47"/>
                </a:moveTo>
                <a:cubicBezTo>
                  <a:pt x="191" y="47"/>
                  <a:pt x="191" y="47"/>
                  <a:pt x="191" y="4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225186" y="1610949"/>
            <a:ext cx="85345" cy="54380"/>
          </a:xfrm>
          <a:custGeom>
            <a:avLst/>
            <a:gdLst>
              <a:gd name="T0" fmla="*/ 191 w 234"/>
              <a:gd name="T1" fmla="*/ 47 h 149"/>
              <a:gd name="T2" fmla="*/ 75 w 234"/>
              <a:gd name="T3" fmla="*/ 9 h 149"/>
              <a:gd name="T4" fmla="*/ 9 w 234"/>
              <a:gd name="T5" fmla="*/ 43 h 149"/>
              <a:gd name="T6" fmla="*/ 43 w 234"/>
              <a:gd name="T7" fmla="*/ 109 h 149"/>
              <a:gd name="T8" fmla="*/ 159 w 234"/>
              <a:gd name="T9" fmla="*/ 146 h 149"/>
              <a:gd name="T10" fmla="*/ 175 w 234"/>
              <a:gd name="T11" fmla="*/ 149 h 149"/>
              <a:gd name="T12" fmla="*/ 225 w 234"/>
              <a:gd name="T13" fmla="*/ 113 h 149"/>
              <a:gd name="T14" fmla="*/ 191 w 234"/>
              <a:gd name="T15" fmla="*/ 47 h 149"/>
              <a:gd name="T16" fmla="*/ 191 w 234"/>
              <a:gd name="T17" fmla="*/ 47 h 149"/>
              <a:gd name="T18" fmla="*/ 191 w 234"/>
              <a:gd name="T19" fmla="*/ 47 h 149"/>
            </a:gdLst>
            <a:rect l="0" t="0" r="r" b="b"/>
            <a:pathLst>
              <a:path w="234" h="149">
                <a:moveTo>
                  <a:pt x="191" y="47"/>
                </a:moveTo>
                <a:cubicBezTo>
                  <a:pt x="75" y="9"/>
                  <a:pt x="75" y="9"/>
                  <a:pt x="75" y="9"/>
                </a:cubicBezTo>
                <a:cubicBezTo>
                  <a:pt x="48" y="0"/>
                  <a:pt x="18" y="15"/>
                  <a:pt x="9" y="43"/>
                </a:cubicBezTo>
                <a:cubicBezTo>
                  <a:pt x="0" y="70"/>
                  <a:pt x="16" y="100"/>
                  <a:pt x="43" y="109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64" y="148"/>
                  <a:pt x="170" y="149"/>
                  <a:pt x="175" y="149"/>
                </a:cubicBezTo>
                <a:cubicBezTo>
                  <a:pt x="197" y="149"/>
                  <a:pt x="218" y="135"/>
                  <a:pt x="225" y="113"/>
                </a:cubicBezTo>
                <a:cubicBezTo>
                  <a:pt x="234" y="85"/>
                  <a:pt x="219" y="56"/>
                  <a:pt x="191" y="47"/>
                </a:cubicBezTo>
                <a:close/>
                <a:moveTo>
                  <a:pt x="191" y="47"/>
                </a:moveTo>
                <a:cubicBezTo>
                  <a:pt x="191" y="47"/>
                  <a:pt x="191" y="47"/>
                  <a:pt x="191" y="4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827270" y="1610949"/>
            <a:ext cx="85037" cy="54380"/>
          </a:xfrm>
          <a:custGeom>
            <a:avLst/>
            <a:gdLst>
              <a:gd name="T0" fmla="*/ 158 w 233"/>
              <a:gd name="T1" fmla="*/ 9 h 149"/>
              <a:gd name="T2" fmla="*/ 42 w 233"/>
              <a:gd name="T3" fmla="*/ 47 h 149"/>
              <a:gd name="T4" fmla="*/ 9 w 233"/>
              <a:gd name="T5" fmla="*/ 113 h 149"/>
              <a:gd name="T6" fmla="*/ 58 w 233"/>
              <a:gd name="T7" fmla="*/ 149 h 149"/>
              <a:gd name="T8" fmla="*/ 75 w 233"/>
              <a:gd name="T9" fmla="*/ 146 h 149"/>
              <a:gd name="T10" fmla="*/ 191 w 233"/>
              <a:gd name="T11" fmla="*/ 109 h 149"/>
              <a:gd name="T12" fmla="*/ 224 w 233"/>
              <a:gd name="T13" fmla="*/ 43 h 149"/>
              <a:gd name="T14" fmla="*/ 158 w 233"/>
              <a:gd name="T15" fmla="*/ 9 h 149"/>
              <a:gd name="T16" fmla="*/ 158 w 233"/>
              <a:gd name="T17" fmla="*/ 9 h 149"/>
              <a:gd name="T18" fmla="*/ 158 w 233"/>
              <a:gd name="T19" fmla="*/ 9 h 149"/>
            </a:gdLst>
            <a:rect l="0" t="0" r="r" b="b"/>
            <a:pathLst>
              <a:path w="233" h="149">
                <a:moveTo>
                  <a:pt x="158" y="9"/>
                </a:moveTo>
                <a:cubicBezTo>
                  <a:pt x="42" y="47"/>
                  <a:pt x="42" y="47"/>
                  <a:pt x="42" y="47"/>
                </a:cubicBezTo>
                <a:cubicBezTo>
                  <a:pt x="15" y="56"/>
                  <a:pt x="0" y="85"/>
                  <a:pt x="9" y="113"/>
                </a:cubicBezTo>
                <a:cubicBezTo>
                  <a:pt x="16" y="135"/>
                  <a:pt x="36" y="149"/>
                  <a:pt x="58" y="149"/>
                </a:cubicBezTo>
                <a:cubicBezTo>
                  <a:pt x="64" y="149"/>
                  <a:pt x="69" y="148"/>
                  <a:pt x="75" y="146"/>
                </a:cubicBezTo>
                <a:cubicBezTo>
                  <a:pt x="191" y="109"/>
                  <a:pt x="191" y="109"/>
                  <a:pt x="191" y="109"/>
                </a:cubicBezTo>
                <a:cubicBezTo>
                  <a:pt x="218" y="100"/>
                  <a:pt x="233" y="70"/>
                  <a:pt x="224" y="43"/>
                </a:cubicBezTo>
                <a:cubicBezTo>
                  <a:pt x="215" y="15"/>
                  <a:pt x="186" y="0"/>
                  <a:pt x="158" y="9"/>
                </a:cubicBezTo>
                <a:close/>
                <a:moveTo>
                  <a:pt x="158" y="9"/>
                </a:moveTo>
                <a:cubicBezTo>
                  <a:pt x="158" y="9"/>
                  <a:pt x="158" y="9"/>
                  <a:pt x="158" y="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1225186" y="1481545"/>
            <a:ext cx="85345" cy="54380"/>
          </a:xfrm>
          <a:custGeom>
            <a:avLst/>
            <a:gdLst>
              <a:gd name="T0" fmla="*/ 59 w 234"/>
              <a:gd name="T1" fmla="*/ 149 h 149"/>
              <a:gd name="T2" fmla="*/ 75 w 234"/>
              <a:gd name="T3" fmla="*/ 147 h 149"/>
              <a:gd name="T4" fmla="*/ 191 w 234"/>
              <a:gd name="T5" fmla="*/ 109 h 149"/>
              <a:gd name="T6" fmla="*/ 225 w 234"/>
              <a:gd name="T7" fmla="*/ 43 h 149"/>
              <a:gd name="T8" fmla="*/ 159 w 234"/>
              <a:gd name="T9" fmla="*/ 9 h 149"/>
              <a:gd name="T10" fmla="*/ 43 w 234"/>
              <a:gd name="T11" fmla="*/ 47 h 149"/>
              <a:gd name="T12" fmla="*/ 9 w 234"/>
              <a:gd name="T13" fmla="*/ 113 h 149"/>
              <a:gd name="T14" fmla="*/ 59 w 234"/>
              <a:gd name="T15" fmla="*/ 149 h 149"/>
              <a:gd name="T16" fmla="*/ 59 w 234"/>
              <a:gd name="T17" fmla="*/ 149 h 149"/>
              <a:gd name="T18" fmla="*/ 59 w 234"/>
              <a:gd name="T19" fmla="*/ 149 h 149"/>
            </a:gdLst>
            <a:rect l="0" t="0" r="r" b="b"/>
            <a:pathLst>
              <a:path w="234" h="149">
                <a:moveTo>
                  <a:pt x="59" y="149"/>
                </a:moveTo>
                <a:cubicBezTo>
                  <a:pt x="65" y="149"/>
                  <a:pt x="70" y="148"/>
                  <a:pt x="75" y="147"/>
                </a:cubicBezTo>
                <a:cubicBezTo>
                  <a:pt x="191" y="109"/>
                  <a:pt x="191" y="109"/>
                  <a:pt x="191" y="109"/>
                </a:cubicBezTo>
                <a:cubicBezTo>
                  <a:pt x="219" y="100"/>
                  <a:pt x="234" y="70"/>
                  <a:pt x="225" y="43"/>
                </a:cubicBezTo>
                <a:cubicBezTo>
                  <a:pt x="216" y="15"/>
                  <a:pt x="186" y="0"/>
                  <a:pt x="159" y="9"/>
                </a:cubicBezTo>
                <a:cubicBezTo>
                  <a:pt x="43" y="47"/>
                  <a:pt x="43" y="47"/>
                  <a:pt x="43" y="47"/>
                </a:cubicBezTo>
                <a:cubicBezTo>
                  <a:pt x="16" y="56"/>
                  <a:pt x="0" y="86"/>
                  <a:pt x="9" y="113"/>
                </a:cubicBezTo>
                <a:cubicBezTo>
                  <a:pt x="17" y="135"/>
                  <a:pt x="37" y="149"/>
                  <a:pt x="59" y="149"/>
                </a:cubicBezTo>
                <a:close/>
                <a:moveTo>
                  <a:pt x="59" y="149"/>
                </a:moveTo>
                <a:cubicBezTo>
                  <a:pt x="59" y="149"/>
                  <a:pt x="59" y="149"/>
                  <a:pt x="59" y="14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911228" y="1704304"/>
            <a:ext cx="69323" cy="76564"/>
          </a:xfrm>
          <a:custGeom>
            <a:avLst/>
            <a:gdLst>
              <a:gd name="T0" fmla="*/ 88 w 190"/>
              <a:gd name="T1" fmla="*/ 29 h 210"/>
              <a:gd name="T2" fmla="*/ 17 w 190"/>
              <a:gd name="T3" fmla="*/ 127 h 210"/>
              <a:gd name="T4" fmla="*/ 28 w 190"/>
              <a:gd name="T5" fmla="*/ 200 h 210"/>
              <a:gd name="T6" fmla="*/ 59 w 190"/>
              <a:gd name="T7" fmla="*/ 210 h 210"/>
              <a:gd name="T8" fmla="*/ 101 w 190"/>
              <a:gd name="T9" fmla="*/ 189 h 210"/>
              <a:gd name="T10" fmla="*/ 173 w 190"/>
              <a:gd name="T11" fmla="*/ 90 h 210"/>
              <a:gd name="T12" fmla="*/ 162 w 190"/>
              <a:gd name="T13" fmla="*/ 17 h 210"/>
              <a:gd name="T14" fmla="*/ 88 w 190"/>
              <a:gd name="T15" fmla="*/ 29 h 210"/>
              <a:gd name="T16" fmla="*/ 88 w 190"/>
              <a:gd name="T17" fmla="*/ 29 h 210"/>
              <a:gd name="T18" fmla="*/ 88 w 190"/>
              <a:gd name="T19" fmla="*/ 29 h 210"/>
            </a:gdLst>
            <a:rect l="0" t="0" r="r" b="b"/>
            <a:pathLst>
              <a:path w="190" h="210">
                <a:moveTo>
                  <a:pt x="88" y="29"/>
                </a:moveTo>
                <a:cubicBezTo>
                  <a:pt x="17" y="127"/>
                  <a:pt x="17" y="127"/>
                  <a:pt x="17" y="127"/>
                </a:cubicBezTo>
                <a:cubicBezTo>
                  <a:pt x="0" y="151"/>
                  <a:pt x="5" y="183"/>
                  <a:pt x="28" y="200"/>
                </a:cubicBezTo>
                <a:cubicBezTo>
                  <a:pt x="37" y="207"/>
                  <a:pt x="48" y="210"/>
                  <a:pt x="59" y="210"/>
                </a:cubicBezTo>
                <a:cubicBezTo>
                  <a:pt x="75" y="210"/>
                  <a:pt x="91" y="203"/>
                  <a:pt x="101" y="189"/>
                </a:cubicBezTo>
                <a:cubicBezTo>
                  <a:pt x="173" y="90"/>
                  <a:pt x="173" y="90"/>
                  <a:pt x="173" y="90"/>
                </a:cubicBezTo>
                <a:cubicBezTo>
                  <a:pt x="190" y="67"/>
                  <a:pt x="185" y="34"/>
                  <a:pt x="162" y="17"/>
                </a:cubicBezTo>
                <a:cubicBezTo>
                  <a:pt x="138" y="0"/>
                  <a:pt x="105" y="5"/>
                  <a:pt x="88" y="29"/>
                </a:cubicBezTo>
                <a:close/>
                <a:moveTo>
                  <a:pt x="88" y="29"/>
                </a:moveTo>
                <a:cubicBezTo>
                  <a:pt x="88" y="29"/>
                  <a:pt x="88" y="29"/>
                  <a:pt x="88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156941" y="1365698"/>
            <a:ext cx="69786" cy="76872"/>
          </a:xfrm>
          <a:custGeom>
            <a:avLst/>
            <a:gdLst>
              <a:gd name="T0" fmla="*/ 89 w 191"/>
              <a:gd name="T1" fmla="*/ 29 h 211"/>
              <a:gd name="T2" fmla="*/ 17 w 191"/>
              <a:gd name="T3" fmla="*/ 128 h 211"/>
              <a:gd name="T4" fmla="*/ 29 w 191"/>
              <a:gd name="T5" fmla="*/ 201 h 211"/>
              <a:gd name="T6" fmla="*/ 60 w 191"/>
              <a:gd name="T7" fmla="*/ 211 h 211"/>
              <a:gd name="T8" fmla="*/ 102 w 191"/>
              <a:gd name="T9" fmla="*/ 189 h 211"/>
              <a:gd name="T10" fmla="*/ 174 w 191"/>
              <a:gd name="T11" fmla="*/ 90 h 211"/>
              <a:gd name="T12" fmla="*/ 162 w 191"/>
              <a:gd name="T13" fmla="*/ 17 h 211"/>
              <a:gd name="T14" fmla="*/ 89 w 191"/>
              <a:gd name="T15" fmla="*/ 29 h 211"/>
              <a:gd name="T16" fmla="*/ 89 w 191"/>
              <a:gd name="T17" fmla="*/ 29 h 211"/>
              <a:gd name="T18" fmla="*/ 89 w 191"/>
              <a:gd name="T19" fmla="*/ 29 h 211"/>
            </a:gdLst>
            <a:rect l="0" t="0" r="r" b="b"/>
            <a:pathLst>
              <a:path w="191" h="211">
                <a:moveTo>
                  <a:pt x="89" y="29"/>
                </a:moveTo>
                <a:cubicBezTo>
                  <a:pt x="17" y="128"/>
                  <a:pt x="17" y="128"/>
                  <a:pt x="17" y="128"/>
                </a:cubicBezTo>
                <a:cubicBezTo>
                  <a:pt x="0" y="151"/>
                  <a:pt x="6" y="184"/>
                  <a:pt x="29" y="201"/>
                </a:cubicBezTo>
                <a:cubicBezTo>
                  <a:pt x="38" y="208"/>
                  <a:pt x="49" y="211"/>
                  <a:pt x="60" y="211"/>
                </a:cubicBezTo>
                <a:cubicBezTo>
                  <a:pt x="76" y="211"/>
                  <a:pt x="92" y="203"/>
                  <a:pt x="102" y="189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91" y="67"/>
                  <a:pt x="186" y="34"/>
                  <a:pt x="162" y="17"/>
                </a:cubicBezTo>
                <a:cubicBezTo>
                  <a:pt x="139" y="0"/>
                  <a:pt x="106" y="5"/>
                  <a:pt x="89" y="29"/>
                </a:cubicBezTo>
                <a:close/>
                <a:moveTo>
                  <a:pt x="89" y="29"/>
                </a:moveTo>
                <a:cubicBezTo>
                  <a:pt x="89" y="29"/>
                  <a:pt x="89" y="29"/>
                  <a:pt x="89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930947" y="1437486"/>
            <a:ext cx="276061" cy="334293"/>
          </a:xfrm>
          <a:custGeom>
            <a:avLst/>
            <a:gdLst>
              <a:gd name="T0" fmla="*/ 757 w 757"/>
              <a:gd name="T1" fmla="*/ 378 h 917"/>
              <a:gd name="T2" fmla="*/ 378 w 757"/>
              <a:gd name="T3" fmla="*/ 0 h 917"/>
              <a:gd name="T4" fmla="*/ 0 w 757"/>
              <a:gd name="T5" fmla="*/ 378 h 917"/>
              <a:gd name="T6" fmla="*/ 81 w 757"/>
              <a:gd name="T7" fmla="*/ 612 h 917"/>
              <a:gd name="T8" fmla="*/ 204 w 757"/>
              <a:gd name="T9" fmla="*/ 792 h 917"/>
              <a:gd name="T10" fmla="*/ 204 w 757"/>
              <a:gd name="T11" fmla="*/ 917 h 917"/>
              <a:gd name="T12" fmla="*/ 551 w 757"/>
              <a:gd name="T13" fmla="*/ 917 h 917"/>
              <a:gd name="T14" fmla="*/ 551 w 757"/>
              <a:gd name="T15" fmla="*/ 795 h 917"/>
              <a:gd name="T16" fmla="*/ 676 w 757"/>
              <a:gd name="T17" fmla="*/ 612 h 917"/>
              <a:gd name="T18" fmla="*/ 757 w 757"/>
              <a:gd name="T19" fmla="*/ 378 h 917"/>
              <a:gd name="T20" fmla="*/ 757 w 757"/>
              <a:gd name="T21" fmla="*/ 378 h 917"/>
              <a:gd name="T22" fmla="*/ 757 w 757"/>
              <a:gd name="T23" fmla="*/ 378 h 917"/>
            </a:gdLst>
            <a:rect l="0" t="0" r="r" b="b"/>
            <a:pathLst>
              <a:path w="757" h="917">
                <a:moveTo>
                  <a:pt x="757" y="378"/>
                </a:moveTo>
                <a:cubicBezTo>
                  <a:pt x="757" y="169"/>
                  <a:pt x="587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467"/>
                  <a:pt x="30" y="548"/>
                  <a:pt x="81" y="612"/>
                </a:cubicBezTo>
                <a:cubicBezTo>
                  <a:pt x="125" y="668"/>
                  <a:pt x="167" y="730"/>
                  <a:pt x="204" y="792"/>
                </a:cubicBezTo>
                <a:cubicBezTo>
                  <a:pt x="204" y="917"/>
                  <a:pt x="204" y="917"/>
                  <a:pt x="204" y="917"/>
                </a:cubicBezTo>
                <a:cubicBezTo>
                  <a:pt x="551" y="917"/>
                  <a:pt x="551" y="917"/>
                  <a:pt x="551" y="917"/>
                </a:cubicBezTo>
                <a:cubicBezTo>
                  <a:pt x="551" y="795"/>
                  <a:pt x="551" y="795"/>
                  <a:pt x="551" y="795"/>
                </a:cubicBezTo>
                <a:cubicBezTo>
                  <a:pt x="587" y="735"/>
                  <a:pt x="634" y="665"/>
                  <a:pt x="676" y="612"/>
                </a:cubicBezTo>
                <a:cubicBezTo>
                  <a:pt x="727" y="548"/>
                  <a:pt x="757" y="467"/>
                  <a:pt x="757" y="378"/>
                </a:cubicBezTo>
                <a:close/>
                <a:moveTo>
                  <a:pt x="757" y="378"/>
                </a:moveTo>
                <a:cubicBezTo>
                  <a:pt x="757" y="378"/>
                  <a:pt x="757" y="378"/>
                  <a:pt x="757" y="378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472281" y="2535972"/>
            <a:ext cx="5400000" cy="884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tekstur di dinding dan lantai untuk menambah kekayaan visual.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472283" y="2069373"/>
            <a:ext cx="5400000" cy="447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Dinding dan Lantai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472281" y="4096416"/>
            <a:ext cx="5400000" cy="884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Pemilihan furnitur dan aksesori yang memiliki berbagai tekstur untuk variasi dan harmoni.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5472283" y="3629817"/>
            <a:ext cx="5400000" cy="447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 dan Aksesori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Penerapan Tekstur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Pola dan Motif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680679" y="2665728"/>
            <a:ext cx="8817942" cy="10761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Pola sebagai elemen dekoratif yang memperindah interior serta menambah karakter.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693380" y="1321142"/>
            <a:ext cx="1598878" cy="804726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340890" y="1262107"/>
            <a:ext cx="947028" cy="98656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2700000" flipH="0" flipV="0">
            <a:off x="3052804" y="1665085"/>
            <a:ext cx="116841" cy="11684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058660" y="1516384"/>
            <a:ext cx="447796" cy="414243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680678" y="2248675"/>
            <a:ext cx="8817942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Elemen Dekoratif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680679" y="5057995"/>
            <a:ext cx="8817942" cy="10761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pola untuk membentuk dan mempertahankan tema desain yang diinginkan.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93380" y="3713409"/>
            <a:ext cx="1598878" cy="804726"/>
          </a:xfrm>
          <a:prstGeom prst="homePlat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340890" y="3654374"/>
            <a:ext cx="947028" cy="98656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5400">
                <a:ln w="15875">
                  <a:solidFill>
                    <a:srgbClr val="3860F4">
                      <a:alpha val="100000"/>
                    </a:srgbClr>
                  </a:solidFill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 flipH="0" flipV="0">
            <a:off x="3052804" y="4057352"/>
            <a:ext cx="116841" cy="116841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058660" y="3891874"/>
            <a:ext cx="447796" cy="447796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680678" y="4640942"/>
            <a:ext cx="8817942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Membentuk Tema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Pengertian Pola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590676" y="1493589"/>
            <a:ext cx="1713162" cy="171316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753497" y="1649331"/>
            <a:ext cx="1550341" cy="1550339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275744" y="2203073"/>
            <a:ext cx="505847" cy="442855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537282" y="2076880"/>
            <a:ext cx="7051339" cy="9832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Pilihan pola pada wallpaper dan karpet yang sesuai dengan gaya keseluruhan ruang.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675725" y="1792566"/>
            <a:ext cx="139501" cy="13950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537283" y="1647752"/>
            <a:ext cx="7051338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Wallpaper dan Karpet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590676" y="3760491"/>
            <a:ext cx="1713162" cy="171316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753497" y="3916233"/>
            <a:ext cx="1550341" cy="1550339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275745" y="4462098"/>
            <a:ext cx="505846" cy="45860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537282" y="4343782"/>
            <a:ext cx="7051339" cy="9832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furnitur dan kain berpola untuk menambah daya tarik visual interior.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675725" y="4059468"/>
            <a:ext cx="139501" cy="13950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537283" y="3914654"/>
            <a:ext cx="7051338" cy="42912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Furnitur dan Kain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44659" y="527337"/>
            <a:ext cx="1047424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Penerapan Pola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0">
            <a:off x="451793" y="527337"/>
            <a:ext cx="432000" cy="432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541487" y="617337"/>
            <a:ext cx="252613" cy="252000"/>
          </a:xfrm>
          <a:custGeom>
            <a:avLst/>
            <a:gdLst>
              <a:gd name="connsiteX0" fmla="*/ 339916 w 993944"/>
              <a:gd name="connsiteY0" fmla="*/ 447401 h 991544"/>
              <a:gd name="connsiteX1" fmla="*/ 664749 w 993944"/>
              <a:gd name="connsiteY1" fmla="*/ 447401 h 991544"/>
              <a:gd name="connsiteX2" fmla="*/ 670199 w 993944"/>
              <a:gd name="connsiteY2" fmla="*/ 447401 h 991544"/>
              <a:gd name="connsiteX3" fmla="*/ 676249 w 993944"/>
              <a:gd name="connsiteY3" fmla="*/ 446632 h 991544"/>
              <a:gd name="connsiteX4" fmla="*/ 671447 w 993944"/>
              <a:gd name="connsiteY4" fmla="*/ 442551 h 991544"/>
              <a:gd name="connsiteX5" fmla="*/ 646071 w 993944"/>
              <a:gd name="connsiteY5" fmla="*/ 422864 h 991544"/>
              <a:gd name="connsiteX6" fmla="*/ 620838 w 993944"/>
              <a:gd name="connsiteY6" fmla="*/ 400680 h 991544"/>
              <a:gd name="connsiteX7" fmla="*/ 598198 w 993944"/>
              <a:gd name="connsiteY7" fmla="*/ 378545 h 991544"/>
              <a:gd name="connsiteX8" fmla="*/ 584321 w 993944"/>
              <a:gd name="connsiteY8" fmla="*/ 363107 h 991544"/>
              <a:gd name="connsiteX9" fmla="*/ 576494 w 993944"/>
              <a:gd name="connsiteY9" fmla="*/ 354200 h 991544"/>
              <a:gd name="connsiteX10" fmla="*/ 549365 w 993944"/>
              <a:gd name="connsiteY10" fmla="*/ 319580 h 991544"/>
              <a:gd name="connsiteX11" fmla="*/ 523628 w 993944"/>
              <a:gd name="connsiteY11" fmla="*/ 280303 h 991544"/>
              <a:gd name="connsiteX12" fmla="*/ 512920 w 993944"/>
              <a:gd name="connsiteY12" fmla="*/ 261360 h 991544"/>
              <a:gd name="connsiteX13" fmla="*/ 505718 w 993944"/>
              <a:gd name="connsiteY13" fmla="*/ 247819 h 991544"/>
              <a:gd name="connsiteX14" fmla="*/ 495130 w 993944"/>
              <a:gd name="connsiteY14" fmla="*/ 225468 h 991544"/>
              <a:gd name="connsiteX15" fmla="*/ 487928 w 993944"/>
              <a:gd name="connsiteY15" fmla="*/ 208662 h 991544"/>
              <a:gd name="connsiteX16" fmla="*/ 480533 w 993944"/>
              <a:gd name="connsiteY16" fmla="*/ 189791 h 991544"/>
              <a:gd name="connsiteX17" fmla="*/ 471050 w 993944"/>
              <a:gd name="connsiteY17" fmla="*/ 161677 h 991544"/>
              <a:gd name="connsiteX18" fmla="*/ 461230 w 993944"/>
              <a:gd name="connsiteY18" fmla="*/ 124921 h 991544"/>
              <a:gd name="connsiteX19" fmla="*/ 455108 w 993944"/>
              <a:gd name="connsiteY19" fmla="*/ 93446 h 991544"/>
              <a:gd name="connsiteX20" fmla="*/ 451555 w 993944"/>
              <a:gd name="connsiteY20" fmla="*/ 70542 h 991544"/>
              <a:gd name="connsiteX21" fmla="*/ 450115 w 993944"/>
              <a:gd name="connsiteY21" fmla="*/ 57793 h 991544"/>
              <a:gd name="connsiteX22" fmla="*/ 448554 w 993944"/>
              <a:gd name="connsiteY22" fmla="*/ 41108 h 991544"/>
              <a:gd name="connsiteX23" fmla="*/ 448554 w 993944"/>
              <a:gd name="connsiteY23" fmla="*/ 40123 h 991544"/>
              <a:gd name="connsiteX24" fmla="*/ 447450 w 993944"/>
              <a:gd name="connsiteY24" fmla="*/ 5527 h 991544"/>
              <a:gd name="connsiteX25" fmla="*/ 447450 w 993944"/>
              <a:gd name="connsiteY25" fmla="*/ 4063 h 991544"/>
              <a:gd name="connsiteX26" fmla="*/ 449610 w 993944"/>
              <a:gd name="connsiteY26" fmla="*/ 1854 h 991544"/>
              <a:gd name="connsiteX27" fmla="*/ 453572 w 993944"/>
              <a:gd name="connsiteY27" fmla="*/ 1854 h 991544"/>
              <a:gd name="connsiteX28" fmla="*/ 540242 w 993944"/>
              <a:gd name="connsiteY28" fmla="*/ 1854 h 991544"/>
              <a:gd name="connsiteX29" fmla="*/ 546460 w 993944"/>
              <a:gd name="connsiteY29" fmla="*/ 8144 h 991544"/>
              <a:gd name="connsiteX30" fmla="*/ 547180 w 993944"/>
              <a:gd name="connsiteY30" fmla="*/ 20460 h 991544"/>
              <a:gd name="connsiteX31" fmla="*/ 547372 w 993944"/>
              <a:gd name="connsiteY31" fmla="*/ 26390 h 991544"/>
              <a:gd name="connsiteX32" fmla="*/ 548213 w 993944"/>
              <a:gd name="connsiteY32" fmla="*/ 38203 h 991544"/>
              <a:gd name="connsiteX33" fmla="*/ 548357 w 993944"/>
              <a:gd name="connsiteY33" fmla="*/ 40603 h 991544"/>
              <a:gd name="connsiteX34" fmla="*/ 550109 w 993944"/>
              <a:gd name="connsiteY34" fmla="*/ 58250 h 991544"/>
              <a:gd name="connsiteX35" fmla="*/ 553182 w 993944"/>
              <a:gd name="connsiteY35" fmla="*/ 78753 h 991544"/>
              <a:gd name="connsiteX36" fmla="*/ 559617 w 993944"/>
              <a:gd name="connsiteY36" fmla="*/ 110180 h 991544"/>
              <a:gd name="connsiteX37" fmla="*/ 573157 w 993944"/>
              <a:gd name="connsiteY37" fmla="*/ 154619 h 991544"/>
              <a:gd name="connsiteX38" fmla="*/ 586746 w 993944"/>
              <a:gd name="connsiteY38" fmla="*/ 187510 h 991544"/>
              <a:gd name="connsiteX39" fmla="*/ 593732 w 993944"/>
              <a:gd name="connsiteY39" fmla="*/ 202276 h 991544"/>
              <a:gd name="connsiteX40" fmla="*/ 623551 w 993944"/>
              <a:gd name="connsiteY40" fmla="*/ 252405 h 991544"/>
              <a:gd name="connsiteX41" fmla="*/ 645638 w 993944"/>
              <a:gd name="connsiteY41" fmla="*/ 282175 h 991544"/>
              <a:gd name="connsiteX42" fmla="*/ 660451 w 993944"/>
              <a:gd name="connsiteY42" fmla="*/ 299437 h 991544"/>
              <a:gd name="connsiteX43" fmla="*/ 688829 w 993944"/>
              <a:gd name="connsiteY43" fmla="*/ 328439 h 991544"/>
              <a:gd name="connsiteX44" fmla="*/ 702178 w 993944"/>
              <a:gd name="connsiteY44" fmla="*/ 340179 h 991544"/>
              <a:gd name="connsiteX45" fmla="*/ 719752 w 993944"/>
              <a:gd name="connsiteY45" fmla="*/ 354584 h 991544"/>
              <a:gd name="connsiteX46" fmla="*/ 730316 w 993944"/>
              <a:gd name="connsiteY46" fmla="*/ 362723 h 991544"/>
              <a:gd name="connsiteX47" fmla="*/ 770002 w 993944"/>
              <a:gd name="connsiteY47" fmla="*/ 388580 h 991544"/>
              <a:gd name="connsiteX48" fmla="*/ 817418 w 993944"/>
              <a:gd name="connsiteY48" fmla="*/ 412228 h 991544"/>
              <a:gd name="connsiteX49" fmla="*/ 857728 w 993944"/>
              <a:gd name="connsiteY49" fmla="*/ 427186 h 991544"/>
              <a:gd name="connsiteX50" fmla="*/ 902215 w 993944"/>
              <a:gd name="connsiteY50" fmla="*/ 438590 h 991544"/>
              <a:gd name="connsiteX51" fmla="*/ 920630 w 993944"/>
              <a:gd name="connsiteY51" fmla="*/ 442119 h 991544"/>
              <a:gd name="connsiteX52" fmla="*/ 938708 w 993944"/>
              <a:gd name="connsiteY52" fmla="*/ 444520 h 991544"/>
              <a:gd name="connsiteX53" fmla="*/ 952921 w 993944"/>
              <a:gd name="connsiteY53" fmla="*/ 446152 h 991544"/>
              <a:gd name="connsiteX54" fmla="*/ 956378 w 993944"/>
              <a:gd name="connsiteY54" fmla="*/ 446368 h 991544"/>
              <a:gd name="connsiteX55" fmla="*/ 967206 w 993944"/>
              <a:gd name="connsiteY55" fmla="*/ 447160 h 991544"/>
              <a:gd name="connsiteX56" fmla="*/ 973616 w 993944"/>
              <a:gd name="connsiteY56" fmla="*/ 447377 h 991544"/>
              <a:gd name="connsiteX57" fmla="*/ 989462 w 993944"/>
              <a:gd name="connsiteY57" fmla="*/ 447377 h 991544"/>
              <a:gd name="connsiteX58" fmla="*/ 992175 w 993944"/>
              <a:gd name="connsiteY58" fmla="*/ 450114 h 991544"/>
              <a:gd name="connsiteX59" fmla="*/ 992175 w 993944"/>
              <a:gd name="connsiteY59" fmla="*/ 453595 h 991544"/>
              <a:gd name="connsiteX60" fmla="*/ 992175 w 993944"/>
              <a:gd name="connsiteY60" fmla="*/ 540241 h 991544"/>
              <a:gd name="connsiteX61" fmla="*/ 985500 w 993944"/>
              <a:gd name="connsiteY61" fmla="*/ 547107 h 991544"/>
              <a:gd name="connsiteX62" fmla="*/ 969175 w 993944"/>
              <a:gd name="connsiteY62" fmla="*/ 547323 h 991544"/>
              <a:gd name="connsiteX63" fmla="*/ 960340 w 993944"/>
              <a:gd name="connsiteY63" fmla="*/ 548044 h 991544"/>
              <a:gd name="connsiteX64" fmla="*/ 958371 w 993944"/>
              <a:gd name="connsiteY64" fmla="*/ 548236 h 991544"/>
              <a:gd name="connsiteX65" fmla="*/ 942141 w 993944"/>
              <a:gd name="connsiteY65" fmla="*/ 549484 h 991544"/>
              <a:gd name="connsiteX66" fmla="*/ 917725 w 993944"/>
              <a:gd name="connsiteY66" fmla="*/ 552989 h 991544"/>
              <a:gd name="connsiteX67" fmla="*/ 875758 w 993944"/>
              <a:gd name="connsiteY67" fmla="*/ 562088 h 991544"/>
              <a:gd name="connsiteX68" fmla="*/ 788272 w 993944"/>
              <a:gd name="connsiteY68" fmla="*/ 595868 h 991544"/>
              <a:gd name="connsiteX69" fmla="*/ 754396 w 993944"/>
              <a:gd name="connsiteY69" fmla="*/ 615315 h 991544"/>
              <a:gd name="connsiteX70" fmla="*/ 723930 w 993944"/>
              <a:gd name="connsiteY70" fmla="*/ 636418 h 991544"/>
              <a:gd name="connsiteX71" fmla="*/ 705035 w 993944"/>
              <a:gd name="connsiteY71" fmla="*/ 651567 h 991544"/>
              <a:gd name="connsiteX72" fmla="*/ 663284 w 993944"/>
              <a:gd name="connsiteY72" fmla="*/ 691637 h 991544"/>
              <a:gd name="connsiteX73" fmla="*/ 648135 w 993944"/>
              <a:gd name="connsiteY73" fmla="*/ 709235 h 991544"/>
              <a:gd name="connsiteX74" fmla="*/ 632578 w 993944"/>
              <a:gd name="connsiteY74" fmla="*/ 729066 h 991544"/>
              <a:gd name="connsiteX75" fmla="*/ 614524 w 993944"/>
              <a:gd name="connsiteY75" fmla="*/ 755644 h 991544"/>
              <a:gd name="connsiteX76" fmla="*/ 589723 w 993944"/>
              <a:gd name="connsiteY76" fmla="*/ 800683 h 991544"/>
              <a:gd name="connsiteX77" fmla="*/ 575030 w 993944"/>
              <a:gd name="connsiteY77" fmla="*/ 835279 h 991544"/>
              <a:gd name="connsiteX78" fmla="*/ 566867 w 993944"/>
              <a:gd name="connsiteY78" fmla="*/ 859119 h 991544"/>
              <a:gd name="connsiteX79" fmla="*/ 555343 w 993944"/>
              <a:gd name="connsiteY79" fmla="*/ 904591 h 991544"/>
              <a:gd name="connsiteX80" fmla="*/ 550685 w 993944"/>
              <a:gd name="connsiteY80" fmla="*/ 930832 h 991544"/>
              <a:gd name="connsiteX81" fmla="*/ 549341 w 993944"/>
              <a:gd name="connsiteY81" fmla="*/ 943077 h 991544"/>
              <a:gd name="connsiteX82" fmla="*/ 547684 w 993944"/>
              <a:gd name="connsiteY82" fmla="*/ 959762 h 991544"/>
              <a:gd name="connsiteX83" fmla="*/ 547468 w 993944"/>
              <a:gd name="connsiteY83" fmla="*/ 964204 h 991544"/>
              <a:gd name="connsiteX84" fmla="*/ 546700 w 993944"/>
              <a:gd name="connsiteY84" fmla="*/ 977024 h 991544"/>
              <a:gd name="connsiteX85" fmla="*/ 546508 w 993944"/>
              <a:gd name="connsiteY85" fmla="*/ 985427 h 991544"/>
              <a:gd name="connsiteX86" fmla="*/ 546508 w 993944"/>
              <a:gd name="connsiteY86" fmla="*/ 989893 h 991544"/>
              <a:gd name="connsiteX87" fmla="*/ 544251 w 993944"/>
              <a:gd name="connsiteY87" fmla="*/ 992006 h 991544"/>
              <a:gd name="connsiteX88" fmla="*/ 540794 w 993944"/>
              <a:gd name="connsiteY88" fmla="*/ 992006 h 991544"/>
              <a:gd name="connsiteX89" fmla="*/ 453572 w 993944"/>
              <a:gd name="connsiteY89" fmla="*/ 992006 h 991544"/>
              <a:gd name="connsiteX90" fmla="*/ 447450 w 993944"/>
              <a:gd name="connsiteY90" fmla="*/ 985643 h 991544"/>
              <a:gd name="connsiteX91" fmla="*/ 447450 w 993944"/>
              <a:gd name="connsiteY91" fmla="*/ 975248 h 991544"/>
              <a:gd name="connsiteX92" fmla="*/ 447954 w 993944"/>
              <a:gd name="connsiteY92" fmla="*/ 969846 h 991544"/>
              <a:gd name="connsiteX93" fmla="*/ 448386 w 993944"/>
              <a:gd name="connsiteY93" fmla="*/ 960963 h 991544"/>
              <a:gd name="connsiteX94" fmla="*/ 449154 w 993944"/>
              <a:gd name="connsiteY94" fmla="*/ 951119 h 991544"/>
              <a:gd name="connsiteX95" fmla="*/ 449298 w 993944"/>
              <a:gd name="connsiteY95" fmla="*/ 949655 h 991544"/>
              <a:gd name="connsiteX96" fmla="*/ 450499 w 993944"/>
              <a:gd name="connsiteY96" fmla="*/ 933401 h 991544"/>
              <a:gd name="connsiteX97" fmla="*/ 452059 w 993944"/>
              <a:gd name="connsiteY97" fmla="*/ 921685 h 991544"/>
              <a:gd name="connsiteX98" fmla="*/ 454244 w 993944"/>
              <a:gd name="connsiteY98" fmla="*/ 906560 h 991544"/>
              <a:gd name="connsiteX99" fmla="*/ 457533 w 993944"/>
              <a:gd name="connsiteY99" fmla="*/ 887089 h 991544"/>
              <a:gd name="connsiteX100" fmla="*/ 465120 w 993944"/>
              <a:gd name="connsiteY100" fmla="*/ 853886 h 991544"/>
              <a:gd name="connsiteX101" fmla="*/ 482430 w 993944"/>
              <a:gd name="connsiteY101" fmla="*/ 799771 h 991544"/>
              <a:gd name="connsiteX102" fmla="*/ 499019 w 993944"/>
              <a:gd name="connsiteY102" fmla="*/ 760613 h 991544"/>
              <a:gd name="connsiteX103" fmla="*/ 517602 w 993944"/>
              <a:gd name="connsiteY103" fmla="*/ 724601 h 991544"/>
              <a:gd name="connsiteX104" fmla="*/ 539353 w 993944"/>
              <a:gd name="connsiteY104" fmla="*/ 689212 h 991544"/>
              <a:gd name="connsiteX105" fmla="*/ 566219 w 993944"/>
              <a:gd name="connsiteY105" fmla="*/ 652528 h 991544"/>
              <a:gd name="connsiteX106" fmla="*/ 584657 w 993944"/>
              <a:gd name="connsiteY106" fmla="*/ 630584 h 991544"/>
              <a:gd name="connsiteX107" fmla="*/ 602543 w 993944"/>
              <a:gd name="connsiteY107" fmla="*/ 611377 h 991544"/>
              <a:gd name="connsiteX108" fmla="*/ 615892 w 993944"/>
              <a:gd name="connsiteY108" fmla="*/ 598125 h 991544"/>
              <a:gd name="connsiteX109" fmla="*/ 633874 w 993944"/>
              <a:gd name="connsiteY109" fmla="*/ 581919 h 991544"/>
              <a:gd name="connsiteX110" fmla="*/ 649288 w 993944"/>
              <a:gd name="connsiteY110" fmla="*/ 568763 h 991544"/>
              <a:gd name="connsiteX111" fmla="*/ 668494 w 993944"/>
              <a:gd name="connsiteY111" fmla="*/ 553998 h 991544"/>
              <a:gd name="connsiteX112" fmla="*/ 675913 w 993944"/>
              <a:gd name="connsiteY112" fmla="*/ 548260 h 991544"/>
              <a:gd name="connsiteX113" fmla="*/ 676321 w 993944"/>
              <a:gd name="connsiteY113" fmla="*/ 547011 h 991544"/>
              <a:gd name="connsiteX114" fmla="*/ 675121 w 993944"/>
              <a:gd name="connsiteY114" fmla="*/ 546411 h 991544"/>
              <a:gd name="connsiteX115" fmla="*/ 673152 w 993944"/>
              <a:gd name="connsiteY115" fmla="*/ 546411 h 991544"/>
              <a:gd name="connsiteX116" fmla="*/ 665301 w 993944"/>
              <a:gd name="connsiteY116" fmla="*/ 547011 h 991544"/>
              <a:gd name="connsiteX117" fmla="*/ 12683 w 993944"/>
              <a:gd name="connsiteY117" fmla="*/ 547011 h 991544"/>
              <a:gd name="connsiteX118" fmla="*/ 3848 w 993944"/>
              <a:gd name="connsiteY118" fmla="*/ 546195 h 991544"/>
              <a:gd name="connsiteX119" fmla="*/ 1807 w 993944"/>
              <a:gd name="connsiteY119" fmla="*/ 543794 h 991544"/>
              <a:gd name="connsiteX120" fmla="*/ 1807 w 993944"/>
              <a:gd name="connsiteY120" fmla="*/ 539352 h 991544"/>
              <a:gd name="connsiteX121" fmla="*/ 1807 w 993944"/>
              <a:gd name="connsiteY121" fmla="*/ 454459 h 991544"/>
              <a:gd name="connsiteX122" fmla="*/ 8721 w 993944"/>
              <a:gd name="connsiteY122" fmla="*/ 447401 h 991544"/>
            </a:gdLst>
            <a:rect l="l" t="t" r="r" b="b"/>
            <a:pathLst>
              <a:path w="993944" h="991544">
                <a:moveTo>
                  <a:pt x="339916" y="447401"/>
                </a:moveTo>
                <a:lnTo>
                  <a:pt x="664749" y="447401"/>
                </a:lnTo>
                <a:cubicBezTo>
                  <a:pt x="666574" y="447401"/>
                  <a:pt x="668398" y="447401"/>
                  <a:pt x="670199" y="447401"/>
                </a:cubicBezTo>
                <a:cubicBezTo>
                  <a:pt x="671999" y="447401"/>
                  <a:pt x="674400" y="448217"/>
                  <a:pt x="676249" y="446632"/>
                </a:cubicBezTo>
                <a:cubicBezTo>
                  <a:pt x="674893" y="445007"/>
                  <a:pt x="673270" y="443626"/>
                  <a:pt x="671447" y="442551"/>
                </a:cubicBezTo>
                <a:cubicBezTo>
                  <a:pt x="662924" y="436069"/>
                  <a:pt x="654281" y="429754"/>
                  <a:pt x="646071" y="422864"/>
                </a:cubicBezTo>
                <a:cubicBezTo>
                  <a:pt x="637860" y="415974"/>
                  <a:pt x="629145" y="408171"/>
                  <a:pt x="620838" y="400680"/>
                </a:cubicBezTo>
                <a:cubicBezTo>
                  <a:pt x="612987" y="393478"/>
                  <a:pt x="605592" y="386059"/>
                  <a:pt x="598198" y="378545"/>
                </a:cubicBezTo>
                <a:cubicBezTo>
                  <a:pt x="593396" y="373623"/>
                  <a:pt x="588955" y="368245"/>
                  <a:pt x="584321" y="363107"/>
                </a:cubicBezTo>
                <a:cubicBezTo>
                  <a:pt x="581680" y="360178"/>
                  <a:pt x="579039" y="357225"/>
                  <a:pt x="576494" y="354200"/>
                </a:cubicBezTo>
                <a:cubicBezTo>
                  <a:pt x="566987" y="342996"/>
                  <a:pt x="557943" y="331457"/>
                  <a:pt x="549365" y="319580"/>
                </a:cubicBezTo>
                <a:cubicBezTo>
                  <a:pt x="540218" y="306880"/>
                  <a:pt x="531695" y="293723"/>
                  <a:pt x="523628" y="280303"/>
                </a:cubicBezTo>
                <a:cubicBezTo>
                  <a:pt x="519907" y="274084"/>
                  <a:pt x="516426" y="267722"/>
                  <a:pt x="512920" y="261360"/>
                </a:cubicBezTo>
                <a:cubicBezTo>
                  <a:pt x="510519" y="256894"/>
                  <a:pt x="507999" y="252405"/>
                  <a:pt x="505718" y="247819"/>
                </a:cubicBezTo>
                <a:cubicBezTo>
                  <a:pt x="502093" y="240401"/>
                  <a:pt x="498515" y="232958"/>
                  <a:pt x="495130" y="225468"/>
                </a:cubicBezTo>
                <a:cubicBezTo>
                  <a:pt x="492609" y="219898"/>
                  <a:pt x="490328" y="214256"/>
                  <a:pt x="487928" y="208662"/>
                </a:cubicBezTo>
                <a:cubicBezTo>
                  <a:pt x="485383" y="202396"/>
                  <a:pt x="482838" y="196129"/>
                  <a:pt x="480533" y="189791"/>
                </a:cubicBezTo>
                <a:cubicBezTo>
                  <a:pt x="477148" y="180500"/>
                  <a:pt x="473883" y="171161"/>
                  <a:pt x="471050" y="161677"/>
                </a:cubicBezTo>
                <a:cubicBezTo>
                  <a:pt x="467449" y="149505"/>
                  <a:pt x="464063" y="137309"/>
                  <a:pt x="461230" y="124921"/>
                </a:cubicBezTo>
                <a:cubicBezTo>
                  <a:pt x="458830" y="114501"/>
                  <a:pt x="456621" y="104033"/>
                  <a:pt x="455108" y="93446"/>
                </a:cubicBezTo>
                <a:cubicBezTo>
                  <a:pt x="454004" y="85811"/>
                  <a:pt x="452395" y="78224"/>
                  <a:pt x="451555" y="70542"/>
                </a:cubicBezTo>
                <a:cubicBezTo>
                  <a:pt x="451099" y="66316"/>
                  <a:pt x="450667" y="62019"/>
                  <a:pt x="450115" y="57793"/>
                </a:cubicBezTo>
                <a:cubicBezTo>
                  <a:pt x="449394" y="52247"/>
                  <a:pt x="449874" y="46581"/>
                  <a:pt x="448554" y="41108"/>
                </a:cubicBezTo>
                <a:cubicBezTo>
                  <a:pt x="448518" y="40781"/>
                  <a:pt x="448518" y="40450"/>
                  <a:pt x="448554" y="40123"/>
                </a:cubicBezTo>
                <a:cubicBezTo>
                  <a:pt x="448818" y="28575"/>
                  <a:pt x="446897" y="17099"/>
                  <a:pt x="447450" y="5527"/>
                </a:cubicBezTo>
                <a:cubicBezTo>
                  <a:pt x="447450" y="5047"/>
                  <a:pt x="447450" y="4543"/>
                  <a:pt x="447450" y="4063"/>
                </a:cubicBezTo>
                <a:cubicBezTo>
                  <a:pt x="447618" y="2622"/>
                  <a:pt x="448170" y="1974"/>
                  <a:pt x="449610" y="1854"/>
                </a:cubicBezTo>
                <a:cubicBezTo>
                  <a:pt x="451051" y="1734"/>
                  <a:pt x="452251" y="1854"/>
                  <a:pt x="453572" y="1854"/>
                </a:cubicBezTo>
                <a:lnTo>
                  <a:pt x="540242" y="1854"/>
                </a:lnTo>
                <a:cubicBezTo>
                  <a:pt x="546676" y="1854"/>
                  <a:pt x="546436" y="1854"/>
                  <a:pt x="546460" y="8144"/>
                </a:cubicBezTo>
                <a:cubicBezTo>
                  <a:pt x="546256" y="12264"/>
                  <a:pt x="546496" y="16393"/>
                  <a:pt x="547180" y="20460"/>
                </a:cubicBezTo>
                <a:cubicBezTo>
                  <a:pt x="547425" y="22427"/>
                  <a:pt x="547490" y="24412"/>
                  <a:pt x="547372" y="26390"/>
                </a:cubicBezTo>
                <a:cubicBezTo>
                  <a:pt x="547147" y="30348"/>
                  <a:pt x="547430" y="34317"/>
                  <a:pt x="548213" y="38203"/>
                </a:cubicBezTo>
                <a:cubicBezTo>
                  <a:pt x="548352" y="38995"/>
                  <a:pt x="548402" y="39800"/>
                  <a:pt x="548357" y="40603"/>
                </a:cubicBezTo>
                <a:cubicBezTo>
                  <a:pt x="548604" y="46514"/>
                  <a:pt x="549190" y="52406"/>
                  <a:pt x="550109" y="58250"/>
                </a:cubicBezTo>
                <a:cubicBezTo>
                  <a:pt x="550974" y="65116"/>
                  <a:pt x="552030" y="71934"/>
                  <a:pt x="553182" y="78753"/>
                </a:cubicBezTo>
                <a:cubicBezTo>
                  <a:pt x="554959" y="89292"/>
                  <a:pt x="557072" y="99784"/>
                  <a:pt x="559617" y="110180"/>
                </a:cubicBezTo>
                <a:cubicBezTo>
                  <a:pt x="563345" y="125220"/>
                  <a:pt x="567866" y="140054"/>
                  <a:pt x="573157" y="154619"/>
                </a:cubicBezTo>
                <a:cubicBezTo>
                  <a:pt x="577215" y="165759"/>
                  <a:pt x="581680" y="176779"/>
                  <a:pt x="586746" y="187510"/>
                </a:cubicBezTo>
                <a:cubicBezTo>
                  <a:pt x="589147" y="192312"/>
                  <a:pt x="591308" y="197402"/>
                  <a:pt x="593732" y="202276"/>
                </a:cubicBezTo>
                <a:cubicBezTo>
                  <a:pt x="602575" y="219614"/>
                  <a:pt x="612536" y="236359"/>
                  <a:pt x="623551" y="252405"/>
                </a:cubicBezTo>
                <a:cubicBezTo>
                  <a:pt x="630496" y="262664"/>
                  <a:pt x="637860" y="272589"/>
                  <a:pt x="645638" y="282175"/>
                </a:cubicBezTo>
                <a:cubicBezTo>
                  <a:pt x="650440" y="288033"/>
                  <a:pt x="655434" y="293747"/>
                  <a:pt x="660451" y="299437"/>
                </a:cubicBezTo>
                <a:cubicBezTo>
                  <a:pt x="669407" y="309617"/>
                  <a:pt x="679202" y="318932"/>
                  <a:pt x="688829" y="328439"/>
                </a:cubicBezTo>
                <a:cubicBezTo>
                  <a:pt x="693031" y="332593"/>
                  <a:pt x="697808" y="336170"/>
                  <a:pt x="702178" y="340179"/>
                </a:cubicBezTo>
                <a:cubicBezTo>
                  <a:pt x="707772" y="345317"/>
                  <a:pt x="713774" y="349927"/>
                  <a:pt x="719752" y="354584"/>
                </a:cubicBezTo>
                <a:cubicBezTo>
                  <a:pt x="723233" y="357321"/>
                  <a:pt x="726690" y="360130"/>
                  <a:pt x="730316" y="362723"/>
                </a:cubicBezTo>
                <a:cubicBezTo>
                  <a:pt x="743067" y="372055"/>
                  <a:pt x="756314" y="380689"/>
                  <a:pt x="770002" y="388580"/>
                </a:cubicBezTo>
                <a:cubicBezTo>
                  <a:pt x="785340" y="397367"/>
                  <a:pt x="801172" y="405261"/>
                  <a:pt x="817418" y="412228"/>
                </a:cubicBezTo>
                <a:cubicBezTo>
                  <a:pt x="830647" y="417822"/>
                  <a:pt x="844043" y="422864"/>
                  <a:pt x="857728" y="427186"/>
                </a:cubicBezTo>
                <a:cubicBezTo>
                  <a:pt x="872323" y="431846"/>
                  <a:pt x="887177" y="435653"/>
                  <a:pt x="902215" y="438590"/>
                </a:cubicBezTo>
                <a:cubicBezTo>
                  <a:pt x="908362" y="439766"/>
                  <a:pt x="914460" y="441134"/>
                  <a:pt x="920630" y="442119"/>
                </a:cubicBezTo>
                <a:cubicBezTo>
                  <a:pt x="926800" y="443103"/>
                  <a:pt x="932634" y="443463"/>
                  <a:pt x="938708" y="444520"/>
                </a:cubicBezTo>
                <a:cubicBezTo>
                  <a:pt x="943510" y="445408"/>
                  <a:pt x="948311" y="444952"/>
                  <a:pt x="952921" y="446152"/>
                </a:cubicBezTo>
                <a:cubicBezTo>
                  <a:pt x="954061" y="446356"/>
                  <a:pt x="955221" y="446431"/>
                  <a:pt x="956378" y="446368"/>
                </a:cubicBezTo>
                <a:cubicBezTo>
                  <a:pt x="960003" y="446296"/>
                  <a:pt x="963629" y="446563"/>
                  <a:pt x="967206" y="447160"/>
                </a:cubicBezTo>
                <a:cubicBezTo>
                  <a:pt x="969331" y="447437"/>
                  <a:pt x="971477" y="447509"/>
                  <a:pt x="973616" y="447377"/>
                </a:cubicBezTo>
                <a:cubicBezTo>
                  <a:pt x="978898" y="447377"/>
                  <a:pt x="984180" y="447377"/>
                  <a:pt x="989462" y="447377"/>
                </a:cubicBezTo>
                <a:cubicBezTo>
                  <a:pt x="991502" y="447377"/>
                  <a:pt x="992031" y="448073"/>
                  <a:pt x="992175" y="450114"/>
                </a:cubicBezTo>
                <a:cubicBezTo>
                  <a:pt x="992175" y="451266"/>
                  <a:pt x="992175" y="452514"/>
                  <a:pt x="992175" y="453595"/>
                </a:cubicBezTo>
                <a:cubicBezTo>
                  <a:pt x="992175" y="482405"/>
                  <a:pt x="992175" y="511287"/>
                  <a:pt x="992175" y="540241"/>
                </a:cubicBezTo>
                <a:cubicBezTo>
                  <a:pt x="992175" y="546411"/>
                  <a:pt x="993063" y="546387"/>
                  <a:pt x="985500" y="547107"/>
                </a:cubicBezTo>
                <a:cubicBezTo>
                  <a:pt x="980122" y="547635"/>
                  <a:pt x="974625" y="547275"/>
                  <a:pt x="969175" y="547323"/>
                </a:cubicBezTo>
                <a:cubicBezTo>
                  <a:pt x="966210" y="547141"/>
                  <a:pt x="963235" y="547383"/>
                  <a:pt x="960340" y="548044"/>
                </a:cubicBezTo>
                <a:cubicBezTo>
                  <a:pt x="959701" y="548226"/>
                  <a:pt x="959033" y="548293"/>
                  <a:pt x="958371" y="548236"/>
                </a:cubicBezTo>
                <a:cubicBezTo>
                  <a:pt x="952933" y="548132"/>
                  <a:pt x="947500" y="548550"/>
                  <a:pt x="942141" y="549484"/>
                </a:cubicBezTo>
                <a:cubicBezTo>
                  <a:pt x="933978" y="550428"/>
                  <a:pt x="925840" y="551597"/>
                  <a:pt x="917725" y="552989"/>
                </a:cubicBezTo>
                <a:cubicBezTo>
                  <a:pt x="903608" y="555407"/>
                  <a:pt x="889618" y="558439"/>
                  <a:pt x="875758" y="562088"/>
                </a:cubicBezTo>
                <a:cubicBezTo>
                  <a:pt x="845474" y="570191"/>
                  <a:pt x="816143" y="581516"/>
                  <a:pt x="788272" y="595868"/>
                </a:cubicBezTo>
                <a:cubicBezTo>
                  <a:pt x="776700" y="601846"/>
                  <a:pt x="765464" y="608424"/>
                  <a:pt x="754396" y="615315"/>
                </a:cubicBezTo>
                <a:cubicBezTo>
                  <a:pt x="743880" y="621845"/>
                  <a:pt x="733821" y="629024"/>
                  <a:pt x="723930" y="636418"/>
                </a:cubicBezTo>
                <a:cubicBezTo>
                  <a:pt x="717471" y="641220"/>
                  <a:pt x="711277" y="646454"/>
                  <a:pt x="705035" y="651567"/>
                </a:cubicBezTo>
                <a:cubicBezTo>
                  <a:pt x="690383" y="664136"/>
                  <a:pt x="676443" y="677513"/>
                  <a:pt x="663284" y="691637"/>
                </a:cubicBezTo>
                <a:cubicBezTo>
                  <a:pt x="657907" y="697183"/>
                  <a:pt x="653225" y="703377"/>
                  <a:pt x="648135" y="709235"/>
                </a:cubicBezTo>
                <a:cubicBezTo>
                  <a:pt x="642637" y="715598"/>
                  <a:pt x="637572" y="722272"/>
                  <a:pt x="632578" y="729066"/>
                </a:cubicBezTo>
                <a:cubicBezTo>
                  <a:pt x="626240" y="737709"/>
                  <a:pt x="620262" y="746568"/>
                  <a:pt x="614524" y="755644"/>
                </a:cubicBezTo>
                <a:cubicBezTo>
                  <a:pt x="605364" y="770149"/>
                  <a:pt x="597084" y="785188"/>
                  <a:pt x="589723" y="800683"/>
                </a:cubicBezTo>
                <a:cubicBezTo>
                  <a:pt x="584328" y="811984"/>
                  <a:pt x="579431" y="823515"/>
                  <a:pt x="575030" y="835279"/>
                </a:cubicBezTo>
                <a:cubicBezTo>
                  <a:pt x="572101" y="843154"/>
                  <a:pt x="569381" y="851101"/>
                  <a:pt x="566867" y="859119"/>
                </a:cubicBezTo>
                <a:cubicBezTo>
                  <a:pt x="562082" y="874021"/>
                  <a:pt x="558231" y="889209"/>
                  <a:pt x="555343" y="904591"/>
                </a:cubicBezTo>
                <a:cubicBezTo>
                  <a:pt x="553783" y="913330"/>
                  <a:pt x="552126" y="922069"/>
                  <a:pt x="550685" y="930832"/>
                </a:cubicBezTo>
                <a:cubicBezTo>
                  <a:pt x="550037" y="934866"/>
                  <a:pt x="550181" y="939067"/>
                  <a:pt x="549341" y="943077"/>
                </a:cubicBezTo>
                <a:cubicBezTo>
                  <a:pt x="548189" y="948598"/>
                  <a:pt x="548981" y="954288"/>
                  <a:pt x="547684" y="959762"/>
                </a:cubicBezTo>
                <a:cubicBezTo>
                  <a:pt x="547456" y="961232"/>
                  <a:pt x="547384" y="962720"/>
                  <a:pt x="547468" y="964204"/>
                </a:cubicBezTo>
                <a:cubicBezTo>
                  <a:pt x="547548" y="968492"/>
                  <a:pt x="547291" y="972777"/>
                  <a:pt x="546700" y="977024"/>
                </a:cubicBezTo>
                <a:cubicBezTo>
                  <a:pt x="546407" y="979816"/>
                  <a:pt x="546342" y="982625"/>
                  <a:pt x="546508" y="985427"/>
                </a:cubicBezTo>
                <a:cubicBezTo>
                  <a:pt x="546508" y="986916"/>
                  <a:pt x="546508" y="988404"/>
                  <a:pt x="546508" y="989893"/>
                </a:cubicBezTo>
                <a:cubicBezTo>
                  <a:pt x="546508" y="991381"/>
                  <a:pt x="545740" y="991885"/>
                  <a:pt x="544251" y="992006"/>
                </a:cubicBezTo>
                <a:cubicBezTo>
                  <a:pt x="542763" y="992126"/>
                  <a:pt x="541850" y="992006"/>
                  <a:pt x="540794" y="992006"/>
                </a:cubicBezTo>
                <a:lnTo>
                  <a:pt x="453572" y="992006"/>
                </a:lnTo>
                <a:cubicBezTo>
                  <a:pt x="447161" y="992006"/>
                  <a:pt x="447426" y="992006"/>
                  <a:pt x="447450" y="985643"/>
                </a:cubicBezTo>
                <a:cubicBezTo>
                  <a:pt x="447450" y="982186"/>
                  <a:pt x="447450" y="978705"/>
                  <a:pt x="447450" y="975248"/>
                </a:cubicBezTo>
                <a:cubicBezTo>
                  <a:pt x="447402" y="973433"/>
                  <a:pt x="447572" y="971620"/>
                  <a:pt x="447954" y="969846"/>
                </a:cubicBezTo>
                <a:cubicBezTo>
                  <a:pt x="448398" y="966907"/>
                  <a:pt x="448542" y="963930"/>
                  <a:pt x="448386" y="960963"/>
                </a:cubicBezTo>
                <a:cubicBezTo>
                  <a:pt x="448199" y="957662"/>
                  <a:pt x="448456" y="954351"/>
                  <a:pt x="449154" y="951119"/>
                </a:cubicBezTo>
                <a:cubicBezTo>
                  <a:pt x="449286" y="950644"/>
                  <a:pt x="449334" y="950147"/>
                  <a:pt x="449298" y="949655"/>
                </a:cubicBezTo>
                <a:cubicBezTo>
                  <a:pt x="448890" y="944181"/>
                  <a:pt x="450307" y="938851"/>
                  <a:pt x="450499" y="933401"/>
                </a:cubicBezTo>
                <a:cubicBezTo>
                  <a:pt x="450643" y="929488"/>
                  <a:pt x="451675" y="925598"/>
                  <a:pt x="452059" y="921685"/>
                </a:cubicBezTo>
                <a:cubicBezTo>
                  <a:pt x="452539" y="916595"/>
                  <a:pt x="453332" y="911578"/>
                  <a:pt x="454244" y="906560"/>
                </a:cubicBezTo>
                <a:cubicBezTo>
                  <a:pt x="455396" y="900078"/>
                  <a:pt x="456237" y="893547"/>
                  <a:pt x="457533" y="887089"/>
                </a:cubicBezTo>
                <a:cubicBezTo>
                  <a:pt x="459766" y="875973"/>
                  <a:pt x="462143" y="864857"/>
                  <a:pt x="465120" y="853886"/>
                </a:cubicBezTo>
                <a:cubicBezTo>
                  <a:pt x="469972" y="835567"/>
                  <a:pt x="475748" y="817506"/>
                  <a:pt x="482430" y="799771"/>
                </a:cubicBezTo>
                <a:cubicBezTo>
                  <a:pt x="487544" y="786518"/>
                  <a:pt x="493089" y="773506"/>
                  <a:pt x="499019" y="760613"/>
                </a:cubicBezTo>
                <a:cubicBezTo>
                  <a:pt x="504685" y="748297"/>
                  <a:pt x="511024" y="736389"/>
                  <a:pt x="517602" y="724601"/>
                </a:cubicBezTo>
                <a:cubicBezTo>
                  <a:pt x="524180" y="712813"/>
                  <a:pt x="531623" y="700592"/>
                  <a:pt x="539353" y="689212"/>
                </a:cubicBezTo>
                <a:cubicBezTo>
                  <a:pt x="547804" y="676608"/>
                  <a:pt x="556712" y="664364"/>
                  <a:pt x="566219" y="652528"/>
                </a:cubicBezTo>
                <a:cubicBezTo>
                  <a:pt x="572197" y="645061"/>
                  <a:pt x="578223" y="637715"/>
                  <a:pt x="584657" y="630584"/>
                </a:cubicBezTo>
                <a:cubicBezTo>
                  <a:pt x="590491" y="624078"/>
                  <a:pt x="596205" y="617476"/>
                  <a:pt x="602543" y="611377"/>
                </a:cubicBezTo>
                <a:cubicBezTo>
                  <a:pt x="607081" y="607056"/>
                  <a:pt x="611426" y="602518"/>
                  <a:pt x="615892" y="598125"/>
                </a:cubicBezTo>
                <a:cubicBezTo>
                  <a:pt x="621654" y="592459"/>
                  <a:pt x="627704" y="587129"/>
                  <a:pt x="633874" y="581919"/>
                </a:cubicBezTo>
                <a:cubicBezTo>
                  <a:pt x="639036" y="577550"/>
                  <a:pt x="644030" y="572988"/>
                  <a:pt x="649288" y="568763"/>
                </a:cubicBezTo>
                <a:cubicBezTo>
                  <a:pt x="655578" y="563697"/>
                  <a:pt x="662084" y="558895"/>
                  <a:pt x="668494" y="553998"/>
                </a:cubicBezTo>
                <a:lnTo>
                  <a:pt x="675913" y="548260"/>
                </a:lnTo>
                <a:cubicBezTo>
                  <a:pt x="676321" y="547947"/>
                  <a:pt x="676681" y="547467"/>
                  <a:pt x="676321" y="547011"/>
                </a:cubicBezTo>
                <a:cubicBezTo>
                  <a:pt x="676006" y="546673"/>
                  <a:pt x="675579" y="546459"/>
                  <a:pt x="675121" y="546411"/>
                </a:cubicBezTo>
                <a:cubicBezTo>
                  <a:pt x="674470" y="546291"/>
                  <a:pt x="673803" y="546291"/>
                  <a:pt x="673152" y="546411"/>
                </a:cubicBezTo>
                <a:cubicBezTo>
                  <a:pt x="670578" y="546994"/>
                  <a:pt x="667932" y="547196"/>
                  <a:pt x="665301" y="547011"/>
                </a:cubicBezTo>
                <a:lnTo>
                  <a:pt x="12683" y="547011"/>
                </a:lnTo>
                <a:cubicBezTo>
                  <a:pt x="9714" y="547158"/>
                  <a:pt x="6739" y="546884"/>
                  <a:pt x="3848" y="546195"/>
                </a:cubicBezTo>
                <a:cubicBezTo>
                  <a:pt x="2664" y="546015"/>
                  <a:pt x="1793" y="544992"/>
                  <a:pt x="1807" y="543794"/>
                </a:cubicBezTo>
                <a:cubicBezTo>
                  <a:pt x="1807" y="542305"/>
                  <a:pt x="1807" y="540817"/>
                  <a:pt x="1807" y="539352"/>
                </a:cubicBezTo>
                <a:lnTo>
                  <a:pt x="1807" y="454459"/>
                </a:lnTo>
                <a:cubicBezTo>
                  <a:pt x="1807" y="446944"/>
                  <a:pt x="1327" y="447401"/>
                  <a:pt x="8721" y="447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Garis dalam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