
<file path=[Content_Types].xml><?xml version="1.0" encoding="utf-8"?>
<Types xmlns="http://schemas.openxmlformats.org/package/2006/content-types">
  <Default Extension="jpeg" ContentType="image/jpeg"/>
  <Default Extension="png" ContentType="image/png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embeddedFontLst>
    <p:embeddedFont>
      <p:font typeface="Poppins"/>
      <p:regular r:id="rId22"/>
    </p:embeddedFont>
    <p:embeddedFont>
      <p:font typeface="poppins-bold"/>
      <p:regular r:id="rId23"/>
    </p:embeddedFont>
  </p:embeddedFontLst>
</p:presentation>
</file>

<file path=ppt/_rels/presentation.xml.rels><?xml version="1.0" encoding="UTF-8" standalone="yes"?>
<Relationships xmlns="http://schemas.openxmlformats.org/package/2006/relationships">
<Relationship Id="rId1" Type="http://schemas.openxmlformats.org/officeDocument/2006/relationships/theme" Target="theme/theme1.xml"/>
<Relationship Id="rId2" Type="http://schemas.openxmlformats.org/officeDocument/2006/relationships/slideMaster" Target="slideMasters/slideMaster1.xml"/>
<Relationship Id="rId3" Type="http://schemas.openxmlformats.org/officeDocument/2006/relationships/slide" Target="slides/slide1.xml"/>
<Relationship Id="rId4" Type="http://schemas.openxmlformats.org/officeDocument/2006/relationships/slide" Target="slides/slide2.xml"/>
<Relationship Id="rId5" Type="http://schemas.openxmlformats.org/officeDocument/2006/relationships/slide" Target="slides/slide3.xml"/>
<Relationship Id="rId6" Type="http://schemas.openxmlformats.org/officeDocument/2006/relationships/slide" Target="slides/slide4.xml"/>
<Relationship Id="rId7" Type="http://schemas.openxmlformats.org/officeDocument/2006/relationships/slide" Target="slides/slide5.xml"/>
<Relationship Id="rId8" Type="http://schemas.openxmlformats.org/officeDocument/2006/relationships/slide" Target="slides/slide6.xml"/>
<Relationship Id="rId9" Type="http://schemas.openxmlformats.org/officeDocument/2006/relationships/slide" Target="slides/slide7.xml"/>
<Relationship Id="rId10" Type="http://schemas.openxmlformats.org/officeDocument/2006/relationships/slide" Target="slides/slide8.xml"/>
<Relationship Id="rId11" Type="http://schemas.openxmlformats.org/officeDocument/2006/relationships/slide" Target="slides/slide9.xml"/>
<Relationship Id="rId12" Type="http://schemas.openxmlformats.org/officeDocument/2006/relationships/slide" Target="slides/slide10.xml"/>
<Relationship Id="rId13" Type="http://schemas.openxmlformats.org/officeDocument/2006/relationships/slide" Target="slides/slide11.xml"/>
<Relationship Id="rId14" Type="http://schemas.openxmlformats.org/officeDocument/2006/relationships/slide" Target="slides/slide12.xml"/>
<Relationship Id="rId15" Type="http://schemas.openxmlformats.org/officeDocument/2006/relationships/slide" Target="slides/slide13.xml"/>
<Relationship Id="rId16" Type="http://schemas.openxmlformats.org/officeDocument/2006/relationships/slide" Target="slides/slide14.xml"/>
<Relationship Id="rId17" Type="http://schemas.openxmlformats.org/officeDocument/2006/relationships/slide" Target="slides/slide15.xml"/>
<Relationship Id="rId18" Type="http://schemas.openxmlformats.org/officeDocument/2006/relationships/slide" Target="slides/slide16.xml"/>
<Relationship Id="rId19" Type="http://schemas.openxmlformats.org/officeDocument/2006/relationships/slide" Target="slides/slide17.xml"/>
<Relationship Id="rId20" Type="http://schemas.openxmlformats.org/officeDocument/2006/relationships/slide" Target="slides/slide18.xml"/>
<Relationship Id="rId21" Type="http://schemas.openxmlformats.org/officeDocument/2006/relationships/slide" Target="slides/slide19.xml"/>
<Relationship Id="rId22" Type="http://schemas.openxmlformats.org/officeDocument/2006/relationships/font" Target="fonts/font1.fntdata"/>
<Relationship Id="rId23" Type="http://schemas.openxmlformats.org/officeDocument/2006/relationships/font" Target="fonts/font2.fntdata"/>
</Relationships>
</file>

<file path=ppt/slideLayouts/_rels/slideLayout1.xml.rels><?xml version="1.0" encoding="UTF-8" standalone="yes"?>
<Relationships xmlns="http://schemas.openxmlformats.org/package/2006/relationships">
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<Relationship Id="rId1" Type="http://schemas.openxmlformats.org/officeDocument/2006/relationships/theme" Target="../theme/theme1.xml"/>
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4.png"/>
</Relationships>
</file>

<file path=ppt/slides/_rels/slide10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2.png"/>
<Relationship Id="rId3" Type="http://schemas.openxmlformats.org/officeDocument/2006/relationships/image" Target="../media/image6.png"/>
</Relationships>
</file>

<file path=ppt/slides/_rels/slide1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4.png"/>
</Relationships>
</file>

<file path=ppt/slides/_rels/slide1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5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4.png"/>
</Relationships>
</file>

<file path=ppt/slides/_rels/slide16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5.png"/>
</Relationships>
</file>

<file path=ppt/slides/_rels/slide17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8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9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4.png"/>
</Relationships>
</file>

<file path=ppt/slides/_rels/slide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4.png"/>
</Relationships>
</file>

<file path=ppt/slides/_rels/slide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5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6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7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4.png"/>
</Relationships>
</file>

<file path=ppt/slides/_rels/slide8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jpeg"/>
</Relationships>
</file>

<file path=ppt/slides/_rels/slide9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3.png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-1"/>
            <a:ext cx="12192000" cy="426484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318919" y="5726372"/>
            <a:ext cx="1841500" cy="22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Reporter：AIPPT</a:t>
            </a:r>
            <a:endParaRPr kumimoji="1" lang="zh-CN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669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标题 1"/>
          <p:cNvSpPr txBox="1"/>
          <p:nvPr/>
        </p:nvSpPr>
        <p:spPr>
          <a:xfrm rot="0" flipH="0" flipV="0">
            <a:off x="737601" y="5666871"/>
            <a:ext cx="396000" cy="396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dist="76200" blurRad="254000" dir="2700000" sx="100000" sy="100000" kx="0" ky="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19284" y="5738871"/>
            <a:ext cx="232635" cy="252000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759049" y="4969473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0" y="0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36600" y="787307"/>
            <a:ext cx="1432553" cy="177893"/>
          </a:xfrm>
          <a:custGeom>
            <a:avLst/>
            <a:gdLst>
              <a:gd name="connsiteX0" fmla="*/ 300742 w 1046688"/>
              <a:gd name="connsiteY0" fmla="*/ 125157 h 129977"/>
              <a:gd name="connsiteX1" fmla="*/ 300905 w 1046688"/>
              <a:gd name="connsiteY1" fmla="*/ 125190 h 129977"/>
              <a:gd name="connsiteX2" fmla="*/ 300580 w 1046688"/>
              <a:gd name="connsiteY2" fmla="*/ 125190 h 129977"/>
              <a:gd name="connsiteX3" fmla="*/ 394939 w 1046688"/>
              <a:gd name="connsiteY3" fmla="*/ 24503 h 129977"/>
              <a:gd name="connsiteX4" fmla="*/ 389584 w 1046688"/>
              <a:gd name="connsiteY4" fmla="*/ 29857 h 129977"/>
              <a:gd name="connsiteX5" fmla="*/ 389584 w 1046688"/>
              <a:gd name="connsiteY5" fmla="*/ 56956 h 129977"/>
              <a:gd name="connsiteX6" fmla="*/ 394777 w 1046688"/>
              <a:gd name="connsiteY6" fmla="*/ 62311 h 129977"/>
              <a:gd name="connsiteX7" fmla="*/ 394939 w 1046688"/>
              <a:gd name="connsiteY7" fmla="*/ 62311 h 129977"/>
              <a:gd name="connsiteX8" fmla="*/ 428123 w 1046688"/>
              <a:gd name="connsiteY8" fmla="*/ 62311 h 129977"/>
              <a:gd name="connsiteX9" fmla="*/ 447433 w 1046688"/>
              <a:gd name="connsiteY9" fmla="*/ 44218 h 129977"/>
              <a:gd name="connsiteX10" fmla="*/ 429689 w 1046688"/>
              <a:gd name="connsiteY10" fmla="*/ 24528 h 129977"/>
              <a:gd name="connsiteX11" fmla="*/ 428610 w 1046688"/>
              <a:gd name="connsiteY11" fmla="*/ 24503 h 129977"/>
              <a:gd name="connsiteX12" fmla="*/ 983160 w 1046688"/>
              <a:gd name="connsiteY12" fmla="*/ 24016 h 129977"/>
              <a:gd name="connsiteX13" fmla="*/ 983160 w 1046688"/>
              <a:gd name="connsiteY13" fmla="*/ 24503 h 129977"/>
              <a:gd name="connsiteX14" fmla="*/ 941133 w 1046688"/>
              <a:gd name="connsiteY14" fmla="*/ 66368 h 129977"/>
              <a:gd name="connsiteX15" fmla="*/ 982998 w 1046688"/>
              <a:gd name="connsiteY15" fmla="*/ 108395 h 129977"/>
              <a:gd name="connsiteX16" fmla="*/ 1025025 w 1046688"/>
              <a:gd name="connsiteY16" fmla="*/ 66530 h 129977"/>
              <a:gd name="connsiteX17" fmla="*/ 1025025 w 1046688"/>
              <a:gd name="connsiteY17" fmla="*/ 66449 h 129977"/>
              <a:gd name="connsiteX18" fmla="*/ 983404 w 1046688"/>
              <a:gd name="connsiteY18" fmla="*/ 24018 h 129977"/>
              <a:gd name="connsiteX19" fmla="*/ 983160 w 1046688"/>
              <a:gd name="connsiteY19" fmla="*/ 24016 h 129977"/>
              <a:gd name="connsiteX20" fmla="*/ 712578 w 1046688"/>
              <a:gd name="connsiteY20" fmla="*/ 21906 h 129977"/>
              <a:gd name="connsiteX21" fmla="*/ 670632 w 1046688"/>
              <a:gd name="connsiteY21" fmla="*/ 63852 h 129977"/>
              <a:gd name="connsiteX22" fmla="*/ 712578 w 1046688"/>
              <a:gd name="connsiteY22" fmla="*/ 105798 h 129977"/>
              <a:gd name="connsiteX23" fmla="*/ 754524 w 1046688"/>
              <a:gd name="connsiteY23" fmla="*/ 63852 h 129977"/>
              <a:gd name="connsiteX24" fmla="*/ 754524 w 1046688"/>
              <a:gd name="connsiteY24" fmla="*/ 63771 h 129977"/>
              <a:gd name="connsiteX25" fmla="*/ 712578 w 1046688"/>
              <a:gd name="connsiteY25" fmla="*/ 21906 h 129977"/>
              <a:gd name="connsiteX26" fmla="*/ 171172 w 1046688"/>
              <a:gd name="connsiteY26" fmla="*/ 21744 h 129977"/>
              <a:gd name="connsiteX27" fmla="*/ 171172 w 1046688"/>
              <a:gd name="connsiteY27" fmla="*/ 22068 h 129977"/>
              <a:gd name="connsiteX28" fmla="*/ 128983 w 1046688"/>
              <a:gd name="connsiteY28" fmla="*/ 64096 h 129977"/>
              <a:gd name="connsiteX29" fmla="*/ 171010 w 1046688"/>
              <a:gd name="connsiteY29" fmla="*/ 106285 h 129977"/>
              <a:gd name="connsiteX30" fmla="*/ 213200 w 1046688"/>
              <a:gd name="connsiteY30" fmla="*/ 64258 h 129977"/>
              <a:gd name="connsiteX31" fmla="*/ 213200 w 1046688"/>
              <a:gd name="connsiteY31" fmla="*/ 64096 h 129977"/>
              <a:gd name="connsiteX32" fmla="*/ 171335 w 1046688"/>
              <a:gd name="connsiteY32" fmla="*/ 21745 h 129977"/>
              <a:gd name="connsiteX33" fmla="*/ 171172 w 1046688"/>
              <a:gd name="connsiteY33" fmla="*/ 21744 h 129977"/>
              <a:gd name="connsiteX34" fmla="*/ 372952 w 1046688"/>
              <a:gd name="connsiteY34" fmla="*/ 2921 h 129977"/>
              <a:gd name="connsiteX35" fmla="*/ 427636 w 1046688"/>
              <a:gd name="connsiteY35" fmla="*/ 2921 h 129977"/>
              <a:gd name="connsiteX36" fmla="*/ 456520 w 1046688"/>
              <a:gd name="connsiteY36" fmla="*/ 14280 h 129977"/>
              <a:gd name="connsiteX37" fmla="*/ 469177 w 1046688"/>
              <a:gd name="connsiteY37" fmla="*/ 42028 h 129977"/>
              <a:gd name="connsiteX38" fmla="*/ 450272 w 1046688"/>
              <a:gd name="connsiteY38" fmla="*/ 77808 h 129977"/>
              <a:gd name="connsiteX39" fmla="*/ 448244 w 1046688"/>
              <a:gd name="connsiteY39" fmla="*/ 84542 h 129977"/>
              <a:gd name="connsiteX40" fmla="*/ 463984 w 1046688"/>
              <a:gd name="connsiteY40" fmla="*/ 117563 h 129977"/>
              <a:gd name="connsiteX41" fmla="*/ 461404 w 1046688"/>
              <a:gd name="connsiteY41" fmla="*/ 124684 h 129977"/>
              <a:gd name="connsiteX42" fmla="*/ 459116 w 1046688"/>
              <a:gd name="connsiteY42" fmla="*/ 125190 h 129977"/>
              <a:gd name="connsiteX43" fmla="*/ 447676 w 1046688"/>
              <a:gd name="connsiteY43" fmla="*/ 125190 h 129977"/>
              <a:gd name="connsiteX44" fmla="*/ 442889 w 1046688"/>
              <a:gd name="connsiteY44" fmla="*/ 122188 h 129977"/>
              <a:gd name="connsiteX45" fmla="*/ 426095 w 1046688"/>
              <a:gd name="connsiteY45" fmla="*/ 87057 h 129977"/>
              <a:gd name="connsiteX46" fmla="*/ 421308 w 1046688"/>
              <a:gd name="connsiteY46" fmla="*/ 84055 h 129977"/>
              <a:gd name="connsiteX47" fmla="*/ 394939 w 1046688"/>
              <a:gd name="connsiteY47" fmla="*/ 84055 h 129977"/>
              <a:gd name="connsiteX48" fmla="*/ 389584 w 1046688"/>
              <a:gd name="connsiteY48" fmla="*/ 89246 h 129977"/>
              <a:gd name="connsiteX49" fmla="*/ 389584 w 1046688"/>
              <a:gd name="connsiteY49" fmla="*/ 89410 h 129977"/>
              <a:gd name="connsiteX50" fmla="*/ 389584 w 1046688"/>
              <a:gd name="connsiteY50" fmla="*/ 119835 h 129977"/>
              <a:gd name="connsiteX51" fmla="*/ 384229 w 1046688"/>
              <a:gd name="connsiteY51" fmla="*/ 125190 h 129977"/>
              <a:gd name="connsiteX52" fmla="*/ 372952 w 1046688"/>
              <a:gd name="connsiteY52" fmla="*/ 125190 h 129977"/>
              <a:gd name="connsiteX53" fmla="*/ 367597 w 1046688"/>
              <a:gd name="connsiteY53" fmla="*/ 119835 h 129977"/>
              <a:gd name="connsiteX54" fmla="*/ 367597 w 1046688"/>
              <a:gd name="connsiteY54" fmla="*/ 8276 h 129977"/>
              <a:gd name="connsiteX55" fmla="*/ 372952 w 1046688"/>
              <a:gd name="connsiteY55" fmla="*/ 2921 h 129977"/>
              <a:gd name="connsiteX56" fmla="*/ 250115 w 1046688"/>
              <a:gd name="connsiteY56" fmla="*/ 2921 h 129977"/>
              <a:gd name="connsiteX57" fmla="*/ 261311 w 1046688"/>
              <a:gd name="connsiteY57" fmla="*/ 2921 h 129977"/>
              <a:gd name="connsiteX58" fmla="*/ 266342 w 1046688"/>
              <a:gd name="connsiteY58" fmla="*/ 8276 h 129977"/>
              <a:gd name="connsiteX59" fmla="*/ 266342 w 1046688"/>
              <a:gd name="connsiteY59" fmla="*/ 68721 h 129977"/>
              <a:gd name="connsiteX60" fmla="*/ 298633 w 1046688"/>
              <a:gd name="connsiteY60" fmla="*/ 104798 h 129977"/>
              <a:gd name="connsiteX61" fmla="*/ 334713 w 1046688"/>
              <a:gd name="connsiteY61" fmla="*/ 72504 h 129977"/>
              <a:gd name="connsiteX62" fmla="*/ 334738 w 1046688"/>
              <a:gd name="connsiteY62" fmla="*/ 69207 h 129977"/>
              <a:gd name="connsiteX63" fmla="*/ 334738 w 1046688"/>
              <a:gd name="connsiteY63" fmla="*/ 8276 h 129977"/>
              <a:gd name="connsiteX64" fmla="*/ 340092 w 1046688"/>
              <a:gd name="connsiteY64" fmla="*/ 2921 h 129977"/>
              <a:gd name="connsiteX65" fmla="*/ 351370 w 1046688"/>
              <a:gd name="connsiteY65" fmla="*/ 2921 h 129977"/>
              <a:gd name="connsiteX66" fmla="*/ 356644 w 1046688"/>
              <a:gd name="connsiteY66" fmla="*/ 8276 h 129977"/>
              <a:gd name="connsiteX67" fmla="*/ 356644 w 1046688"/>
              <a:gd name="connsiteY67" fmla="*/ 69126 h 129977"/>
              <a:gd name="connsiteX68" fmla="*/ 322402 w 1046688"/>
              <a:gd name="connsiteY68" fmla="*/ 120784 h 129977"/>
              <a:gd name="connsiteX69" fmla="*/ 300742 w 1046688"/>
              <a:gd name="connsiteY69" fmla="*/ 125157 h 129977"/>
              <a:gd name="connsiteX70" fmla="*/ 279078 w 1046688"/>
              <a:gd name="connsiteY70" fmla="*/ 120816 h 129977"/>
              <a:gd name="connsiteX71" fmla="*/ 244760 w 1046688"/>
              <a:gd name="connsiteY71" fmla="*/ 69207 h 129977"/>
              <a:gd name="connsiteX72" fmla="*/ 244760 w 1046688"/>
              <a:gd name="connsiteY72" fmla="*/ 69126 h 129977"/>
              <a:gd name="connsiteX73" fmla="*/ 244760 w 1046688"/>
              <a:gd name="connsiteY73" fmla="*/ 8276 h 129977"/>
              <a:gd name="connsiteX74" fmla="*/ 250115 w 1046688"/>
              <a:gd name="connsiteY74" fmla="*/ 2921 h 129977"/>
              <a:gd name="connsiteX75" fmla="*/ 5334 w 1046688"/>
              <a:gd name="connsiteY75" fmla="*/ 2840 h 129977"/>
              <a:gd name="connsiteX76" fmla="*/ 15882 w 1046688"/>
              <a:gd name="connsiteY76" fmla="*/ 2840 h 129977"/>
              <a:gd name="connsiteX77" fmla="*/ 20263 w 1046688"/>
              <a:gd name="connsiteY77" fmla="*/ 5112 h 129977"/>
              <a:gd name="connsiteX78" fmla="*/ 52717 w 1046688"/>
              <a:gd name="connsiteY78" fmla="*/ 50953 h 129977"/>
              <a:gd name="connsiteX79" fmla="*/ 57098 w 1046688"/>
              <a:gd name="connsiteY79" fmla="*/ 53143 h 129977"/>
              <a:gd name="connsiteX80" fmla="*/ 61398 w 1046688"/>
              <a:gd name="connsiteY80" fmla="*/ 50953 h 129977"/>
              <a:gd name="connsiteX81" fmla="*/ 93851 w 1046688"/>
              <a:gd name="connsiteY81" fmla="*/ 5112 h 129977"/>
              <a:gd name="connsiteX82" fmla="*/ 98233 w 1046688"/>
              <a:gd name="connsiteY82" fmla="*/ 2840 h 129977"/>
              <a:gd name="connsiteX83" fmla="*/ 108780 w 1046688"/>
              <a:gd name="connsiteY83" fmla="*/ 2840 h 129977"/>
              <a:gd name="connsiteX84" fmla="*/ 114196 w 1046688"/>
              <a:gd name="connsiteY84" fmla="*/ 8134 h 129977"/>
              <a:gd name="connsiteX85" fmla="*/ 113161 w 1046688"/>
              <a:gd name="connsiteY85" fmla="*/ 11359 h 129977"/>
              <a:gd name="connsiteX86" fmla="*/ 69592 w 1046688"/>
              <a:gd name="connsiteY86" fmla="*/ 71317 h 129977"/>
              <a:gd name="connsiteX87" fmla="*/ 68132 w 1046688"/>
              <a:gd name="connsiteY87" fmla="*/ 75942 h 129977"/>
              <a:gd name="connsiteX88" fmla="*/ 68132 w 1046688"/>
              <a:gd name="connsiteY88" fmla="*/ 119835 h 129977"/>
              <a:gd name="connsiteX89" fmla="*/ 62777 w 1046688"/>
              <a:gd name="connsiteY89" fmla="*/ 125190 h 129977"/>
              <a:gd name="connsiteX90" fmla="*/ 51337 w 1046688"/>
              <a:gd name="connsiteY90" fmla="*/ 125190 h 129977"/>
              <a:gd name="connsiteX91" fmla="*/ 45982 w 1046688"/>
              <a:gd name="connsiteY91" fmla="*/ 119835 h 129977"/>
              <a:gd name="connsiteX92" fmla="*/ 45982 w 1046688"/>
              <a:gd name="connsiteY92" fmla="*/ 75942 h 129977"/>
              <a:gd name="connsiteX93" fmla="*/ 44522 w 1046688"/>
              <a:gd name="connsiteY93" fmla="*/ 71317 h 129977"/>
              <a:gd name="connsiteX94" fmla="*/ 1034 w 1046688"/>
              <a:gd name="connsiteY94" fmla="*/ 11359 h 129977"/>
              <a:gd name="connsiteX95" fmla="*/ 2190 w 1046688"/>
              <a:gd name="connsiteY95" fmla="*/ 3876 h 129977"/>
              <a:gd name="connsiteX96" fmla="*/ 5334 w 1046688"/>
              <a:gd name="connsiteY96" fmla="*/ 2840 h 129977"/>
              <a:gd name="connsiteX97" fmla="*/ 982998 w 1046688"/>
              <a:gd name="connsiteY97" fmla="*/ 2759 h 129977"/>
              <a:gd name="connsiteX98" fmla="*/ 1046688 w 1046688"/>
              <a:gd name="connsiteY98" fmla="*/ 66287 h 129977"/>
              <a:gd name="connsiteX99" fmla="*/ 1046688 w 1046688"/>
              <a:gd name="connsiteY99" fmla="*/ 66368 h 129977"/>
              <a:gd name="connsiteX100" fmla="*/ 983160 w 1046688"/>
              <a:gd name="connsiteY100" fmla="*/ 129977 h 129977"/>
              <a:gd name="connsiteX101" fmla="*/ 919470 w 1046688"/>
              <a:gd name="connsiteY101" fmla="*/ 66449 h 129977"/>
              <a:gd name="connsiteX102" fmla="*/ 982998 w 1046688"/>
              <a:gd name="connsiteY102" fmla="*/ 2759 h 129977"/>
              <a:gd name="connsiteX103" fmla="*/ 550311 w 1046688"/>
              <a:gd name="connsiteY103" fmla="*/ 1785 h 129977"/>
              <a:gd name="connsiteX104" fmla="*/ 561994 w 1046688"/>
              <a:gd name="connsiteY104" fmla="*/ 1785 h 129977"/>
              <a:gd name="connsiteX105" fmla="*/ 567349 w 1046688"/>
              <a:gd name="connsiteY105" fmla="*/ 7140 h 129977"/>
              <a:gd name="connsiteX106" fmla="*/ 567349 w 1046688"/>
              <a:gd name="connsiteY106" fmla="*/ 99227 h 129977"/>
              <a:gd name="connsiteX107" fmla="*/ 572704 w 1046688"/>
              <a:gd name="connsiteY107" fmla="*/ 104582 h 129977"/>
              <a:gd name="connsiteX108" fmla="*/ 638990 w 1046688"/>
              <a:gd name="connsiteY108" fmla="*/ 104582 h 129977"/>
              <a:gd name="connsiteX109" fmla="*/ 644345 w 1046688"/>
              <a:gd name="connsiteY109" fmla="*/ 109936 h 129977"/>
              <a:gd name="connsiteX110" fmla="*/ 644345 w 1046688"/>
              <a:gd name="connsiteY110" fmla="*/ 120727 h 129977"/>
              <a:gd name="connsiteX111" fmla="*/ 639152 w 1046688"/>
              <a:gd name="connsiteY111" fmla="*/ 126082 h 129977"/>
              <a:gd name="connsiteX112" fmla="*/ 638990 w 1046688"/>
              <a:gd name="connsiteY112" fmla="*/ 126082 h 129977"/>
              <a:gd name="connsiteX113" fmla="*/ 550311 w 1046688"/>
              <a:gd name="connsiteY113" fmla="*/ 126082 h 129977"/>
              <a:gd name="connsiteX114" fmla="*/ 544956 w 1046688"/>
              <a:gd name="connsiteY114" fmla="*/ 120727 h 129977"/>
              <a:gd name="connsiteX115" fmla="*/ 544956 w 1046688"/>
              <a:gd name="connsiteY115" fmla="*/ 7140 h 129977"/>
              <a:gd name="connsiteX116" fmla="*/ 550311 w 1046688"/>
              <a:gd name="connsiteY116" fmla="*/ 1785 h 129977"/>
              <a:gd name="connsiteX117" fmla="*/ 848153 w 1046688"/>
              <a:gd name="connsiteY117" fmla="*/ 162 h 129977"/>
              <a:gd name="connsiteX118" fmla="*/ 886286 w 1046688"/>
              <a:gd name="connsiteY118" fmla="*/ 13306 h 129977"/>
              <a:gd name="connsiteX119" fmla="*/ 895292 w 1046688"/>
              <a:gd name="connsiteY119" fmla="*/ 21419 h 129977"/>
              <a:gd name="connsiteX120" fmla="*/ 895454 w 1046688"/>
              <a:gd name="connsiteY120" fmla="*/ 21651 h 129977"/>
              <a:gd name="connsiteX121" fmla="*/ 893993 w 1046688"/>
              <a:gd name="connsiteY121" fmla="*/ 28965 h 129977"/>
              <a:gd name="connsiteX122" fmla="*/ 884988 w 1046688"/>
              <a:gd name="connsiteY122" fmla="*/ 35293 h 129977"/>
              <a:gd name="connsiteX123" fmla="*/ 878091 w 1046688"/>
              <a:gd name="connsiteY123" fmla="*/ 34725 h 129977"/>
              <a:gd name="connsiteX124" fmla="*/ 875657 w 1046688"/>
              <a:gd name="connsiteY124" fmla="*/ 32454 h 129977"/>
              <a:gd name="connsiteX125" fmla="*/ 875089 w 1046688"/>
              <a:gd name="connsiteY125" fmla="*/ 32048 h 129977"/>
              <a:gd name="connsiteX126" fmla="*/ 848315 w 1046688"/>
              <a:gd name="connsiteY126" fmla="*/ 22312 h 129977"/>
              <a:gd name="connsiteX127" fmla="*/ 846530 w 1046688"/>
              <a:gd name="connsiteY127" fmla="*/ 22312 h 129977"/>
              <a:gd name="connsiteX128" fmla="*/ 843609 w 1046688"/>
              <a:gd name="connsiteY128" fmla="*/ 22312 h 129977"/>
              <a:gd name="connsiteX129" fmla="*/ 836145 w 1046688"/>
              <a:gd name="connsiteY129" fmla="*/ 23853 h 129977"/>
              <a:gd name="connsiteX130" fmla="*/ 807196 w 1046688"/>
              <a:gd name="connsiteY130" fmla="*/ 54903 h 129977"/>
              <a:gd name="connsiteX131" fmla="*/ 838985 w 1046688"/>
              <a:gd name="connsiteY131" fmla="*/ 104987 h 129977"/>
              <a:gd name="connsiteX132" fmla="*/ 842392 w 1046688"/>
              <a:gd name="connsiteY132" fmla="*/ 105636 h 129977"/>
              <a:gd name="connsiteX133" fmla="*/ 845232 w 1046688"/>
              <a:gd name="connsiteY133" fmla="*/ 104744 h 129977"/>
              <a:gd name="connsiteX134" fmla="*/ 853345 w 1046688"/>
              <a:gd name="connsiteY134" fmla="*/ 104744 h 129977"/>
              <a:gd name="connsiteX135" fmla="*/ 859593 w 1046688"/>
              <a:gd name="connsiteY135" fmla="*/ 103851 h 129977"/>
              <a:gd name="connsiteX136" fmla="*/ 860728 w 1046688"/>
              <a:gd name="connsiteY136" fmla="*/ 103851 h 129977"/>
              <a:gd name="connsiteX137" fmla="*/ 861864 w 1046688"/>
              <a:gd name="connsiteY137" fmla="*/ 103851 h 129977"/>
              <a:gd name="connsiteX138" fmla="*/ 866651 w 1046688"/>
              <a:gd name="connsiteY138" fmla="*/ 102148 h 129977"/>
              <a:gd name="connsiteX139" fmla="*/ 867625 w 1046688"/>
              <a:gd name="connsiteY139" fmla="*/ 101742 h 129977"/>
              <a:gd name="connsiteX140" fmla="*/ 868598 w 1046688"/>
              <a:gd name="connsiteY140" fmla="*/ 101336 h 129977"/>
              <a:gd name="connsiteX141" fmla="*/ 869572 w 1046688"/>
              <a:gd name="connsiteY141" fmla="*/ 100849 h 129977"/>
              <a:gd name="connsiteX142" fmla="*/ 871763 w 1046688"/>
              <a:gd name="connsiteY142" fmla="*/ 99714 h 129977"/>
              <a:gd name="connsiteX143" fmla="*/ 872412 w 1046688"/>
              <a:gd name="connsiteY143" fmla="*/ 99227 h 129977"/>
              <a:gd name="connsiteX144" fmla="*/ 886854 w 1046688"/>
              <a:gd name="connsiteY144" fmla="*/ 81215 h 129977"/>
              <a:gd name="connsiteX145" fmla="*/ 886042 w 1046688"/>
              <a:gd name="connsiteY145" fmla="*/ 76915 h 129977"/>
              <a:gd name="connsiteX146" fmla="*/ 882553 w 1046688"/>
              <a:gd name="connsiteY146" fmla="*/ 75455 h 129977"/>
              <a:gd name="connsiteX147" fmla="*/ 859106 w 1046688"/>
              <a:gd name="connsiteY147" fmla="*/ 75455 h 129977"/>
              <a:gd name="connsiteX148" fmla="*/ 853751 w 1046688"/>
              <a:gd name="connsiteY148" fmla="*/ 70100 h 129977"/>
              <a:gd name="connsiteX149" fmla="*/ 853751 w 1046688"/>
              <a:gd name="connsiteY149" fmla="*/ 59147 h 129977"/>
              <a:gd name="connsiteX150" fmla="*/ 853751 w 1046688"/>
              <a:gd name="connsiteY150" fmla="*/ 58983 h 129977"/>
              <a:gd name="connsiteX151" fmla="*/ 859106 w 1046688"/>
              <a:gd name="connsiteY151" fmla="*/ 53792 h 129977"/>
              <a:gd name="connsiteX152" fmla="*/ 907786 w 1046688"/>
              <a:gd name="connsiteY152" fmla="*/ 53792 h 129977"/>
              <a:gd name="connsiteX153" fmla="*/ 908192 w 1046688"/>
              <a:gd name="connsiteY153" fmla="*/ 53792 h 129977"/>
              <a:gd name="connsiteX154" fmla="*/ 908679 w 1046688"/>
              <a:gd name="connsiteY154" fmla="*/ 53792 h 129977"/>
              <a:gd name="connsiteX155" fmla="*/ 909896 w 1046688"/>
              <a:gd name="connsiteY155" fmla="*/ 58579 h 129977"/>
              <a:gd name="connsiteX156" fmla="*/ 909896 w 1046688"/>
              <a:gd name="connsiteY156" fmla="*/ 68477 h 129977"/>
              <a:gd name="connsiteX157" fmla="*/ 888557 w 1046688"/>
              <a:gd name="connsiteY157" fmla="*/ 115940 h 129977"/>
              <a:gd name="connsiteX158" fmla="*/ 886610 w 1046688"/>
              <a:gd name="connsiteY158" fmla="*/ 117644 h 129977"/>
              <a:gd name="connsiteX159" fmla="*/ 885556 w 1046688"/>
              <a:gd name="connsiteY159" fmla="*/ 118456 h 129977"/>
              <a:gd name="connsiteX160" fmla="*/ 883527 w 1046688"/>
              <a:gd name="connsiteY160" fmla="*/ 119916 h 129977"/>
              <a:gd name="connsiteX161" fmla="*/ 882472 w 1046688"/>
              <a:gd name="connsiteY161" fmla="*/ 120646 h 129977"/>
              <a:gd name="connsiteX162" fmla="*/ 880444 w 1046688"/>
              <a:gd name="connsiteY162" fmla="*/ 121944 h 129977"/>
              <a:gd name="connsiteX163" fmla="*/ 879389 w 1046688"/>
              <a:gd name="connsiteY163" fmla="*/ 122593 h 129977"/>
              <a:gd name="connsiteX164" fmla="*/ 877280 w 1046688"/>
              <a:gd name="connsiteY164" fmla="*/ 123810 h 129977"/>
              <a:gd name="connsiteX165" fmla="*/ 876793 w 1046688"/>
              <a:gd name="connsiteY165" fmla="*/ 123810 h 129977"/>
              <a:gd name="connsiteX166" fmla="*/ 873385 w 1046688"/>
              <a:gd name="connsiteY166" fmla="*/ 125433 h 129977"/>
              <a:gd name="connsiteX167" fmla="*/ 872817 w 1046688"/>
              <a:gd name="connsiteY167" fmla="*/ 125433 h 129977"/>
              <a:gd name="connsiteX168" fmla="*/ 870627 w 1046688"/>
              <a:gd name="connsiteY168" fmla="*/ 126244 h 129977"/>
              <a:gd name="connsiteX169" fmla="*/ 869572 w 1046688"/>
              <a:gd name="connsiteY169" fmla="*/ 126244 h 129977"/>
              <a:gd name="connsiteX170" fmla="*/ 868923 w 1046688"/>
              <a:gd name="connsiteY170" fmla="*/ 126244 h 129977"/>
              <a:gd name="connsiteX171" fmla="*/ 867138 w 1046688"/>
              <a:gd name="connsiteY171" fmla="*/ 126893 h 129977"/>
              <a:gd name="connsiteX172" fmla="*/ 866408 w 1046688"/>
              <a:gd name="connsiteY172" fmla="*/ 126893 h 129977"/>
              <a:gd name="connsiteX173" fmla="*/ 865353 w 1046688"/>
              <a:gd name="connsiteY173" fmla="*/ 126893 h 129977"/>
              <a:gd name="connsiteX174" fmla="*/ 864623 w 1046688"/>
              <a:gd name="connsiteY174" fmla="*/ 126893 h 129977"/>
              <a:gd name="connsiteX175" fmla="*/ 863000 w 1046688"/>
              <a:gd name="connsiteY175" fmla="*/ 127299 h 129977"/>
              <a:gd name="connsiteX176" fmla="*/ 862108 w 1046688"/>
              <a:gd name="connsiteY176" fmla="*/ 127299 h 129977"/>
              <a:gd name="connsiteX177" fmla="*/ 861134 w 1046688"/>
              <a:gd name="connsiteY177" fmla="*/ 127299 h 129977"/>
              <a:gd name="connsiteX178" fmla="*/ 860242 w 1046688"/>
              <a:gd name="connsiteY178" fmla="*/ 127299 h 129977"/>
              <a:gd name="connsiteX179" fmla="*/ 858700 w 1046688"/>
              <a:gd name="connsiteY179" fmla="*/ 127299 h 129977"/>
              <a:gd name="connsiteX180" fmla="*/ 857727 w 1046688"/>
              <a:gd name="connsiteY180" fmla="*/ 127299 h 129977"/>
              <a:gd name="connsiteX181" fmla="*/ 856753 w 1046688"/>
              <a:gd name="connsiteY181" fmla="*/ 127299 h 129977"/>
              <a:gd name="connsiteX182" fmla="*/ 855698 w 1046688"/>
              <a:gd name="connsiteY182" fmla="*/ 127299 h 129977"/>
              <a:gd name="connsiteX183" fmla="*/ 854238 w 1046688"/>
              <a:gd name="connsiteY183" fmla="*/ 127299 h 129977"/>
              <a:gd name="connsiteX184" fmla="*/ 848153 w 1046688"/>
              <a:gd name="connsiteY184" fmla="*/ 127299 h 129977"/>
              <a:gd name="connsiteX185" fmla="*/ 843609 w 1046688"/>
              <a:gd name="connsiteY185" fmla="*/ 127299 h 129977"/>
              <a:gd name="connsiteX186" fmla="*/ 782313 w 1046688"/>
              <a:gd name="connsiteY186" fmla="*/ 61459 h 129977"/>
              <a:gd name="connsiteX187" fmla="*/ 848153 w 1046688"/>
              <a:gd name="connsiteY187" fmla="*/ 162 h 129977"/>
              <a:gd name="connsiteX188" fmla="*/ 712578 w 1046688"/>
              <a:gd name="connsiteY188" fmla="*/ 162 h 129977"/>
              <a:gd name="connsiteX189" fmla="*/ 776187 w 1046688"/>
              <a:gd name="connsiteY189" fmla="*/ 63771 h 129977"/>
              <a:gd name="connsiteX190" fmla="*/ 712578 w 1046688"/>
              <a:gd name="connsiteY190" fmla="*/ 127380 h 129977"/>
              <a:gd name="connsiteX191" fmla="*/ 648969 w 1046688"/>
              <a:gd name="connsiteY191" fmla="*/ 63771 h 129977"/>
              <a:gd name="connsiteX192" fmla="*/ 712578 w 1046688"/>
              <a:gd name="connsiteY192" fmla="*/ 162 h 129977"/>
              <a:gd name="connsiteX193" fmla="*/ 171172 w 1046688"/>
              <a:gd name="connsiteY193" fmla="*/ 0 h 129977"/>
              <a:gd name="connsiteX194" fmla="*/ 234943 w 1046688"/>
              <a:gd name="connsiteY194" fmla="*/ 63771 h 129977"/>
              <a:gd name="connsiteX195" fmla="*/ 171172 w 1046688"/>
              <a:gd name="connsiteY195" fmla="*/ 127542 h 129977"/>
              <a:gd name="connsiteX196" fmla="*/ 107401 w 1046688"/>
              <a:gd name="connsiteY196" fmla="*/ 63771 h 129977"/>
              <a:gd name="connsiteX197" fmla="*/ 171172 w 1046688"/>
              <a:gd name="connsiteY197" fmla="*/ 0 h 129977"/>
            </a:gdLst>
            <a:rect l="l" t="t" r="r" b="b"/>
            <a:pathLst>
              <a:path w="1046688" h="129977">
                <a:moveTo>
                  <a:pt x="300742" y="125157"/>
                </a:moveTo>
                <a:lnTo>
                  <a:pt x="300905" y="125190"/>
                </a:lnTo>
                <a:lnTo>
                  <a:pt x="300580" y="125190"/>
                </a:lnTo>
                <a:close/>
                <a:moveTo>
                  <a:pt x="394939" y="24503"/>
                </a:moveTo>
                <a:cubicBezTo>
                  <a:pt x="391986" y="24503"/>
                  <a:pt x="389584" y="26900"/>
                  <a:pt x="389584" y="29857"/>
                </a:cubicBezTo>
                <a:lnTo>
                  <a:pt x="389584" y="56956"/>
                </a:lnTo>
                <a:cubicBezTo>
                  <a:pt x="389536" y="59868"/>
                  <a:pt x="391864" y="62266"/>
                  <a:pt x="394777" y="62311"/>
                </a:cubicBezTo>
                <a:cubicBezTo>
                  <a:pt x="394834" y="62312"/>
                  <a:pt x="394882" y="62312"/>
                  <a:pt x="394939" y="62311"/>
                </a:cubicBezTo>
                <a:lnTo>
                  <a:pt x="428123" y="62311"/>
                </a:lnTo>
                <a:cubicBezTo>
                  <a:pt x="438346" y="62372"/>
                  <a:pt x="446832" y="54423"/>
                  <a:pt x="447433" y="44218"/>
                </a:cubicBezTo>
                <a:cubicBezTo>
                  <a:pt x="447968" y="33881"/>
                  <a:pt x="440025" y="25066"/>
                  <a:pt x="429689" y="24528"/>
                </a:cubicBezTo>
                <a:cubicBezTo>
                  <a:pt x="429332" y="24509"/>
                  <a:pt x="428967" y="24500"/>
                  <a:pt x="428610" y="24503"/>
                </a:cubicBezTo>
                <a:close/>
                <a:moveTo>
                  <a:pt x="983160" y="24016"/>
                </a:moveTo>
                <a:lnTo>
                  <a:pt x="983160" y="24503"/>
                </a:lnTo>
                <a:cubicBezTo>
                  <a:pt x="959996" y="24458"/>
                  <a:pt x="941181" y="43202"/>
                  <a:pt x="941133" y="66368"/>
                </a:cubicBezTo>
                <a:cubicBezTo>
                  <a:pt x="941084" y="89534"/>
                  <a:pt x="959834" y="108351"/>
                  <a:pt x="982998" y="108395"/>
                </a:cubicBezTo>
                <a:cubicBezTo>
                  <a:pt x="1006162" y="108440"/>
                  <a:pt x="1024977" y="89696"/>
                  <a:pt x="1025025" y="66530"/>
                </a:cubicBezTo>
                <a:cubicBezTo>
                  <a:pt x="1025025" y="66504"/>
                  <a:pt x="1025025" y="66476"/>
                  <a:pt x="1025025" y="66449"/>
                </a:cubicBezTo>
                <a:cubicBezTo>
                  <a:pt x="1025252" y="43239"/>
                  <a:pt x="1006616" y="24242"/>
                  <a:pt x="983404" y="24018"/>
                </a:cubicBezTo>
                <a:cubicBezTo>
                  <a:pt x="983322" y="24017"/>
                  <a:pt x="983241" y="24016"/>
                  <a:pt x="983160" y="24016"/>
                </a:cubicBezTo>
                <a:close/>
                <a:moveTo>
                  <a:pt x="712578" y="21906"/>
                </a:moveTo>
                <a:cubicBezTo>
                  <a:pt x="689414" y="21906"/>
                  <a:pt x="670632" y="40686"/>
                  <a:pt x="670632" y="63852"/>
                </a:cubicBezTo>
                <a:cubicBezTo>
                  <a:pt x="670632" y="87018"/>
                  <a:pt x="689414" y="105798"/>
                  <a:pt x="712578" y="105798"/>
                </a:cubicBezTo>
                <a:cubicBezTo>
                  <a:pt x="735742" y="105798"/>
                  <a:pt x="754524" y="87018"/>
                  <a:pt x="754524" y="63852"/>
                </a:cubicBezTo>
                <a:cubicBezTo>
                  <a:pt x="754524" y="63825"/>
                  <a:pt x="754524" y="63798"/>
                  <a:pt x="754524" y="63771"/>
                </a:cubicBezTo>
                <a:cubicBezTo>
                  <a:pt x="754476" y="40636"/>
                  <a:pt x="735709" y="21906"/>
                  <a:pt x="712578" y="21906"/>
                </a:cubicBezTo>
                <a:close/>
                <a:moveTo>
                  <a:pt x="171172" y="21744"/>
                </a:moveTo>
                <a:lnTo>
                  <a:pt x="171172" y="22068"/>
                </a:lnTo>
                <a:cubicBezTo>
                  <a:pt x="147916" y="22024"/>
                  <a:pt x="129027" y="40840"/>
                  <a:pt x="128983" y="64096"/>
                </a:cubicBezTo>
                <a:cubicBezTo>
                  <a:pt x="128938" y="87352"/>
                  <a:pt x="147755" y="106241"/>
                  <a:pt x="171010" y="106285"/>
                </a:cubicBezTo>
                <a:cubicBezTo>
                  <a:pt x="194263" y="106330"/>
                  <a:pt x="213151" y="87513"/>
                  <a:pt x="213200" y="64258"/>
                </a:cubicBezTo>
                <a:cubicBezTo>
                  <a:pt x="213200" y="64204"/>
                  <a:pt x="213200" y="64150"/>
                  <a:pt x="213200" y="64096"/>
                </a:cubicBezTo>
                <a:cubicBezTo>
                  <a:pt x="213338" y="40840"/>
                  <a:pt x="194587" y="21879"/>
                  <a:pt x="171335" y="21745"/>
                </a:cubicBezTo>
                <a:cubicBezTo>
                  <a:pt x="171278" y="21744"/>
                  <a:pt x="171229" y="21744"/>
                  <a:pt x="171172" y="21744"/>
                </a:cubicBezTo>
                <a:close/>
                <a:moveTo>
                  <a:pt x="372952" y="2921"/>
                </a:moveTo>
                <a:lnTo>
                  <a:pt x="427636" y="2921"/>
                </a:lnTo>
                <a:cubicBezTo>
                  <a:pt x="438354" y="2908"/>
                  <a:pt x="448682" y="6968"/>
                  <a:pt x="456520" y="14280"/>
                </a:cubicBezTo>
                <a:cubicBezTo>
                  <a:pt x="464292" y="21457"/>
                  <a:pt x="468852" y="31455"/>
                  <a:pt x="469177" y="42028"/>
                </a:cubicBezTo>
                <a:cubicBezTo>
                  <a:pt x="469599" y="56447"/>
                  <a:pt x="462426" y="70031"/>
                  <a:pt x="450272" y="77808"/>
                </a:cubicBezTo>
                <a:cubicBezTo>
                  <a:pt x="447944" y="79183"/>
                  <a:pt x="447068" y="82111"/>
                  <a:pt x="448244" y="84542"/>
                </a:cubicBezTo>
                <a:lnTo>
                  <a:pt x="463984" y="117563"/>
                </a:lnTo>
                <a:cubicBezTo>
                  <a:pt x="465242" y="120241"/>
                  <a:pt x="464081" y="123429"/>
                  <a:pt x="461404" y="124684"/>
                </a:cubicBezTo>
                <a:cubicBezTo>
                  <a:pt x="460690" y="125020"/>
                  <a:pt x="459911" y="125192"/>
                  <a:pt x="459116" y="125190"/>
                </a:cubicBezTo>
                <a:lnTo>
                  <a:pt x="447676" y="125190"/>
                </a:lnTo>
                <a:cubicBezTo>
                  <a:pt x="445632" y="125200"/>
                  <a:pt x="443765" y="124031"/>
                  <a:pt x="442889" y="122188"/>
                </a:cubicBezTo>
                <a:lnTo>
                  <a:pt x="426095" y="87057"/>
                </a:lnTo>
                <a:cubicBezTo>
                  <a:pt x="425235" y="85200"/>
                  <a:pt x="423352" y="84024"/>
                  <a:pt x="421308" y="84055"/>
                </a:cubicBezTo>
                <a:lnTo>
                  <a:pt x="394939" y="84055"/>
                </a:lnTo>
                <a:cubicBezTo>
                  <a:pt x="392026" y="84009"/>
                  <a:pt x="389633" y="86334"/>
                  <a:pt x="389584" y="89246"/>
                </a:cubicBezTo>
                <a:cubicBezTo>
                  <a:pt x="389584" y="89301"/>
                  <a:pt x="389584" y="89355"/>
                  <a:pt x="389584" y="89410"/>
                </a:cubicBezTo>
                <a:lnTo>
                  <a:pt x="389584" y="119835"/>
                </a:lnTo>
                <a:cubicBezTo>
                  <a:pt x="389584" y="122792"/>
                  <a:pt x="387191" y="125190"/>
                  <a:pt x="384229" y="125190"/>
                </a:cubicBezTo>
                <a:lnTo>
                  <a:pt x="372952" y="125190"/>
                </a:lnTo>
                <a:cubicBezTo>
                  <a:pt x="369990" y="125190"/>
                  <a:pt x="367597" y="122792"/>
                  <a:pt x="367597" y="119835"/>
                </a:cubicBezTo>
                <a:lnTo>
                  <a:pt x="367597" y="8276"/>
                </a:lnTo>
                <a:cubicBezTo>
                  <a:pt x="367638" y="5336"/>
                  <a:pt x="370015" y="2965"/>
                  <a:pt x="372952" y="2921"/>
                </a:cubicBezTo>
                <a:close/>
                <a:moveTo>
                  <a:pt x="250115" y="2921"/>
                </a:moveTo>
                <a:lnTo>
                  <a:pt x="261311" y="2921"/>
                </a:lnTo>
                <a:cubicBezTo>
                  <a:pt x="264143" y="3093"/>
                  <a:pt x="266350" y="5441"/>
                  <a:pt x="266342" y="8276"/>
                </a:cubicBezTo>
                <a:lnTo>
                  <a:pt x="266342" y="68721"/>
                </a:lnTo>
                <a:cubicBezTo>
                  <a:pt x="265295" y="87601"/>
                  <a:pt x="279753" y="103753"/>
                  <a:pt x="298633" y="104798"/>
                </a:cubicBezTo>
                <a:cubicBezTo>
                  <a:pt x="317513" y="105843"/>
                  <a:pt x="333667" y="91385"/>
                  <a:pt x="334713" y="72504"/>
                </a:cubicBezTo>
                <a:cubicBezTo>
                  <a:pt x="334778" y="71406"/>
                  <a:pt x="334786" y="70306"/>
                  <a:pt x="334738" y="69207"/>
                </a:cubicBezTo>
                <a:lnTo>
                  <a:pt x="334738" y="8276"/>
                </a:lnTo>
                <a:cubicBezTo>
                  <a:pt x="334778" y="5336"/>
                  <a:pt x="337155" y="2965"/>
                  <a:pt x="340092" y="2921"/>
                </a:cubicBezTo>
                <a:lnTo>
                  <a:pt x="351370" y="2921"/>
                </a:lnTo>
                <a:cubicBezTo>
                  <a:pt x="354299" y="2966"/>
                  <a:pt x="356644" y="5350"/>
                  <a:pt x="356644" y="8276"/>
                </a:cubicBezTo>
                <a:lnTo>
                  <a:pt x="356644" y="69126"/>
                </a:lnTo>
                <a:cubicBezTo>
                  <a:pt x="356644" y="92348"/>
                  <a:pt x="342524" y="112273"/>
                  <a:pt x="322402" y="120784"/>
                </a:cubicBezTo>
                <a:lnTo>
                  <a:pt x="300742" y="125157"/>
                </a:lnTo>
                <a:lnTo>
                  <a:pt x="279078" y="120816"/>
                </a:lnTo>
                <a:cubicBezTo>
                  <a:pt x="258944" y="112334"/>
                  <a:pt x="244797" y="92430"/>
                  <a:pt x="244760" y="69207"/>
                </a:cubicBezTo>
                <a:cubicBezTo>
                  <a:pt x="244760" y="69181"/>
                  <a:pt x="244760" y="69153"/>
                  <a:pt x="244760" y="69126"/>
                </a:cubicBezTo>
                <a:lnTo>
                  <a:pt x="244760" y="8276"/>
                </a:lnTo>
                <a:cubicBezTo>
                  <a:pt x="244801" y="5336"/>
                  <a:pt x="247178" y="2965"/>
                  <a:pt x="250115" y="2921"/>
                </a:cubicBezTo>
                <a:close/>
                <a:moveTo>
                  <a:pt x="5334" y="2840"/>
                </a:moveTo>
                <a:lnTo>
                  <a:pt x="15882" y="2840"/>
                </a:lnTo>
                <a:cubicBezTo>
                  <a:pt x="17625" y="2840"/>
                  <a:pt x="19259" y="3687"/>
                  <a:pt x="20263" y="5112"/>
                </a:cubicBezTo>
                <a:lnTo>
                  <a:pt x="52717" y="50953"/>
                </a:lnTo>
                <a:cubicBezTo>
                  <a:pt x="53755" y="52327"/>
                  <a:pt x="55375" y="53137"/>
                  <a:pt x="57098" y="53143"/>
                </a:cubicBezTo>
                <a:cubicBezTo>
                  <a:pt x="58801" y="53151"/>
                  <a:pt x="60402" y="52334"/>
                  <a:pt x="61398" y="50953"/>
                </a:cubicBezTo>
                <a:lnTo>
                  <a:pt x="93851" y="5112"/>
                </a:lnTo>
                <a:cubicBezTo>
                  <a:pt x="94855" y="3687"/>
                  <a:pt x="96490" y="2840"/>
                  <a:pt x="98233" y="2840"/>
                </a:cubicBezTo>
                <a:lnTo>
                  <a:pt x="108780" y="2840"/>
                </a:lnTo>
                <a:cubicBezTo>
                  <a:pt x="111737" y="2806"/>
                  <a:pt x="114163" y="5176"/>
                  <a:pt x="114196" y="8134"/>
                </a:cubicBezTo>
                <a:cubicBezTo>
                  <a:pt x="114210" y="9292"/>
                  <a:pt x="113846" y="10425"/>
                  <a:pt x="113161" y="11359"/>
                </a:cubicBezTo>
                <a:lnTo>
                  <a:pt x="69592" y="71317"/>
                </a:lnTo>
                <a:cubicBezTo>
                  <a:pt x="68616" y="72659"/>
                  <a:pt x="68103" y="74283"/>
                  <a:pt x="68132" y="75942"/>
                </a:cubicBezTo>
                <a:lnTo>
                  <a:pt x="68132" y="119835"/>
                </a:lnTo>
                <a:cubicBezTo>
                  <a:pt x="68132" y="122793"/>
                  <a:pt x="65734" y="125190"/>
                  <a:pt x="62777" y="125190"/>
                </a:cubicBezTo>
                <a:lnTo>
                  <a:pt x="51337" y="125190"/>
                </a:lnTo>
                <a:cubicBezTo>
                  <a:pt x="48380" y="125190"/>
                  <a:pt x="45982" y="122793"/>
                  <a:pt x="45982" y="119835"/>
                </a:cubicBezTo>
                <a:lnTo>
                  <a:pt x="45982" y="75942"/>
                </a:lnTo>
                <a:cubicBezTo>
                  <a:pt x="46012" y="74283"/>
                  <a:pt x="45499" y="72659"/>
                  <a:pt x="44522" y="71317"/>
                </a:cubicBezTo>
                <a:lnTo>
                  <a:pt x="1034" y="11359"/>
                </a:lnTo>
                <a:cubicBezTo>
                  <a:pt x="-713" y="8973"/>
                  <a:pt x="-196" y="5622"/>
                  <a:pt x="2190" y="3876"/>
                </a:cubicBezTo>
                <a:cubicBezTo>
                  <a:pt x="3102" y="3207"/>
                  <a:pt x="4203" y="2844"/>
                  <a:pt x="5334" y="2840"/>
                </a:cubicBezTo>
                <a:close/>
                <a:moveTo>
                  <a:pt x="982998" y="2759"/>
                </a:moveTo>
                <a:cubicBezTo>
                  <a:pt x="1018129" y="2714"/>
                  <a:pt x="1046639" y="31157"/>
                  <a:pt x="1046688" y="66287"/>
                </a:cubicBezTo>
                <a:cubicBezTo>
                  <a:pt x="1046688" y="66314"/>
                  <a:pt x="1046688" y="66341"/>
                  <a:pt x="1046688" y="66368"/>
                </a:cubicBezTo>
                <a:cubicBezTo>
                  <a:pt x="1046639" y="101448"/>
                  <a:pt x="1018242" y="129888"/>
                  <a:pt x="983160" y="129977"/>
                </a:cubicBezTo>
                <a:cubicBezTo>
                  <a:pt x="948029" y="130022"/>
                  <a:pt x="919519" y="101579"/>
                  <a:pt x="919470" y="66449"/>
                </a:cubicBezTo>
                <a:cubicBezTo>
                  <a:pt x="919421" y="31319"/>
                  <a:pt x="947867" y="2804"/>
                  <a:pt x="982998" y="2759"/>
                </a:cubicBezTo>
                <a:close/>
                <a:moveTo>
                  <a:pt x="550311" y="1785"/>
                </a:moveTo>
                <a:lnTo>
                  <a:pt x="561994" y="1785"/>
                </a:lnTo>
                <a:cubicBezTo>
                  <a:pt x="564955" y="1785"/>
                  <a:pt x="567349" y="4183"/>
                  <a:pt x="567349" y="7140"/>
                </a:cubicBezTo>
                <a:lnTo>
                  <a:pt x="567349" y="99227"/>
                </a:lnTo>
                <a:cubicBezTo>
                  <a:pt x="567349" y="102184"/>
                  <a:pt x="569742" y="104582"/>
                  <a:pt x="572704" y="104582"/>
                </a:cubicBezTo>
                <a:lnTo>
                  <a:pt x="638990" y="104582"/>
                </a:lnTo>
                <a:cubicBezTo>
                  <a:pt x="641944" y="104582"/>
                  <a:pt x="644345" y="106979"/>
                  <a:pt x="644345" y="109936"/>
                </a:cubicBezTo>
                <a:lnTo>
                  <a:pt x="644345" y="120727"/>
                </a:lnTo>
                <a:cubicBezTo>
                  <a:pt x="644394" y="123639"/>
                  <a:pt x="642065" y="126037"/>
                  <a:pt x="639152" y="126082"/>
                </a:cubicBezTo>
                <a:cubicBezTo>
                  <a:pt x="639096" y="126083"/>
                  <a:pt x="639047" y="126083"/>
                  <a:pt x="638990" y="126082"/>
                </a:cubicBezTo>
                <a:lnTo>
                  <a:pt x="550311" y="126082"/>
                </a:lnTo>
                <a:cubicBezTo>
                  <a:pt x="547349" y="126082"/>
                  <a:pt x="544956" y="123685"/>
                  <a:pt x="544956" y="120727"/>
                </a:cubicBezTo>
                <a:lnTo>
                  <a:pt x="544956" y="7140"/>
                </a:lnTo>
                <a:cubicBezTo>
                  <a:pt x="544997" y="4200"/>
                  <a:pt x="547374" y="1829"/>
                  <a:pt x="550311" y="1785"/>
                </a:cubicBezTo>
                <a:close/>
                <a:moveTo>
                  <a:pt x="848153" y="162"/>
                </a:moveTo>
                <a:cubicBezTo>
                  <a:pt x="861954" y="303"/>
                  <a:pt x="875333" y="4914"/>
                  <a:pt x="886286" y="13306"/>
                </a:cubicBezTo>
                <a:cubicBezTo>
                  <a:pt x="889531" y="15729"/>
                  <a:pt x="892541" y="18445"/>
                  <a:pt x="895292" y="21419"/>
                </a:cubicBezTo>
                <a:cubicBezTo>
                  <a:pt x="895348" y="21495"/>
                  <a:pt x="895405" y="21573"/>
                  <a:pt x="895454" y="21651"/>
                </a:cubicBezTo>
                <a:cubicBezTo>
                  <a:pt x="897068" y="24075"/>
                  <a:pt x="896419" y="27349"/>
                  <a:pt x="893993" y="28965"/>
                </a:cubicBezTo>
                <a:lnTo>
                  <a:pt x="884988" y="35293"/>
                </a:lnTo>
                <a:cubicBezTo>
                  <a:pt x="882870" y="36849"/>
                  <a:pt x="879925" y="36607"/>
                  <a:pt x="878091" y="34725"/>
                </a:cubicBezTo>
                <a:cubicBezTo>
                  <a:pt x="877320" y="33927"/>
                  <a:pt x="876509" y="33168"/>
                  <a:pt x="875657" y="32454"/>
                </a:cubicBezTo>
                <a:cubicBezTo>
                  <a:pt x="875438" y="32366"/>
                  <a:pt x="875243" y="32227"/>
                  <a:pt x="875089" y="32048"/>
                </a:cubicBezTo>
                <a:cubicBezTo>
                  <a:pt x="867584" y="25760"/>
                  <a:pt x="858108" y="22314"/>
                  <a:pt x="848315" y="22312"/>
                </a:cubicBezTo>
                <a:lnTo>
                  <a:pt x="846530" y="22312"/>
                </a:lnTo>
                <a:cubicBezTo>
                  <a:pt x="845556" y="22232"/>
                  <a:pt x="844583" y="22232"/>
                  <a:pt x="843609" y="22312"/>
                </a:cubicBezTo>
                <a:cubicBezTo>
                  <a:pt x="841078" y="22583"/>
                  <a:pt x="838579" y="23099"/>
                  <a:pt x="836145" y="23853"/>
                </a:cubicBezTo>
                <a:cubicBezTo>
                  <a:pt x="821581" y="28196"/>
                  <a:pt x="810507" y="40074"/>
                  <a:pt x="807196" y="54903"/>
                </a:cubicBezTo>
                <a:cubicBezTo>
                  <a:pt x="802142" y="77512"/>
                  <a:pt x="816373" y="99936"/>
                  <a:pt x="838985" y="104987"/>
                </a:cubicBezTo>
                <a:lnTo>
                  <a:pt x="842392" y="105636"/>
                </a:lnTo>
                <a:lnTo>
                  <a:pt x="845232" y="104744"/>
                </a:lnTo>
                <a:lnTo>
                  <a:pt x="853345" y="104744"/>
                </a:lnTo>
                <a:cubicBezTo>
                  <a:pt x="855439" y="104561"/>
                  <a:pt x="857532" y="104263"/>
                  <a:pt x="859593" y="103851"/>
                </a:cubicBezTo>
                <a:lnTo>
                  <a:pt x="860728" y="103851"/>
                </a:lnTo>
                <a:lnTo>
                  <a:pt x="861864" y="103851"/>
                </a:lnTo>
                <a:lnTo>
                  <a:pt x="866651" y="102148"/>
                </a:lnTo>
                <a:lnTo>
                  <a:pt x="867625" y="101742"/>
                </a:lnTo>
                <a:lnTo>
                  <a:pt x="868598" y="101336"/>
                </a:lnTo>
                <a:lnTo>
                  <a:pt x="869572" y="100849"/>
                </a:lnTo>
                <a:lnTo>
                  <a:pt x="871763" y="99714"/>
                </a:lnTo>
                <a:lnTo>
                  <a:pt x="872412" y="99227"/>
                </a:lnTo>
                <a:cubicBezTo>
                  <a:pt x="878627" y="94491"/>
                  <a:pt x="883584" y="88307"/>
                  <a:pt x="886854" y="81215"/>
                </a:cubicBezTo>
                <a:cubicBezTo>
                  <a:pt x="887373" y="79739"/>
                  <a:pt x="887056" y="78101"/>
                  <a:pt x="886042" y="76915"/>
                </a:cubicBezTo>
                <a:cubicBezTo>
                  <a:pt x="885134" y="75962"/>
                  <a:pt x="883868" y="75432"/>
                  <a:pt x="882553" y="75455"/>
                </a:cubicBezTo>
                <a:lnTo>
                  <a:pt x="859106" y="75455"/>
                </a:lnTo>
                <a:cubicBezTo>
                  <a:pt x="856144" y="75455"/>
                  <a:pt x="853751" y="73057"/>
                  <a:pt x="853751" y="70100"/>
                </a:cubicBezTo>
                <a:lnTo>
                  <a:pt x="853751" y="59147"/>
                </a:lnTo>
                <a:cubicBezTo>
                  <a:pt x="853751" y="59092"/>
                  <a:pt x="853751" y="59038"/>
                  <a:pt x="853751" y="58983"/>
                </a:cubicBezTo>
                <a:cubicBezTo>
                  <a:pt x="853800" y="56071"/>
                  <a:pt x="856193" y="53746"/>
                  <a:pt x="859106" y="53792"/>
                </a:cubicBezTo>
                <a:lnTo>
                  <a:pt x="907786" y="53792"/>
                </a:lnTo>
                <a:lnTo>
                  <a:pt x="908192" y="53792"/>
                </a:lnTo>
                <a:lnTo>
                  <a:pt x="908679" y="53792"/>
                </a:lnTo>
                <a:cubicBezTo>
                  <a:pt x="909839" y="55094"/>
                  <a:pt x="910293" y="56880"/>
                  <a:pt x="909896" y="58579"/>
                </a:cubicBezTo>
                <a:lnTo>
                  <a:pt x="909896" y="68477"/>
                </a:lnTo>
                <a:cubicBezTo>
                  <a:pt x="909928" y="86628"/>
                  <a:pt x="902155" y="103917"/>
                  <a:pt x="888557" y="115940"/>
                </a:cubicBezTo>
                <a:lnTo>
                  <a:pt x="886610" y="117644"/>
                </a:lnTo>
                <a:lnTo>
                  <a:pt x="885556" y="118456"/>
                </a:lnTo>
                <a:cubicBezTo>
                  <a:pt x="884914" y="118993"/>
                  <a:pt x="884241" y="119482"/>
                  <a:pt x="883527" y="119916"/>
                </a:cubicBezTo>
                <a:lnTo>
                  <a:pt x="882472" y="120646"/>
                </a:lnTo>
                <a:lnTo>
                  <a:pt x="880444" y="121944"/>
                </a:lnTo>
                <a:lnTo>
                  <a:pt x="879389" y="122593"/>
                </a:lnTo>
                <a:lnTo>
                  <a:pt x="877280" y="123810"/>
                </a:lnTo>
                <a:lnTo>
                  <a:pt x="876793" y="123810"/>
                </a:lnTo>
                <a:lnTo>
                  <a:pt x="873385" y="125433"/>
                </a:lnTo>
                <a:lnTo>
                  <a:pt x="872817" y="125433"/>
                </a:lnTo>
                <a:lnTo>
                  <a:pt x="870627" y="126244"/>
                </a:lnTo>
                <a:lnTo>
                  <a:pt x="869572" y="126244"/>
                </a:lnTo>
                <a:lnTo>
                  <a:pt x="868923" y="126244"/>
                </a:lnTo>
                <a:lnTo>
                  <a:pt x="867138" y="126893"/>
                </a:lnTo>
                <a:lnTo>
                  <a:pt x="866408" y="126893"/>
                </a:lnTo>
                <a:lnTo>
                  <a:pt x="865353" y="126893"/>
                </a:lnTo>
                <a:lnTo>
                  <a:pt x="864623" y="126893"/>
                </a:lnTo>
                <a:lnTo>
                  <a:pt x="863000" y="127299"/>
                </a:lnTo>
                <a:lnTo>
                  <a:pt x="862108" y="127299"/>
                </a:lnTo>
                <a:lnTo>
                  <a:pt x="861134" y="127299"/>
                </a:lnTo>
                <a:lnTo>
                  <a:pt x="860242" y="127299"/>
                </a:lnTo>
                <a:lnTo>
                  <a:pt x="858700" y="127299"/>
                </a:lnTo>
                <a:lnTo>
                  <a:pt x="857727" y="127299"/>
                </a:lnTo>
                <a:lnTo>
                  <a:pt x="856753" y="127299"/>
                </a:lnTo>
                <a:lnTo>
                  <a:pt x="855698" y="127299"/>
                </a:lnTo>
                <a:lnTo>
                  <a:pt x="854238" y="127299"/>
                </a:lnTo>
                <a:lnTo>
                  <a:pt x="848153" y="127299"/>
                </a:lnTo>
                <a:cubicBezTo>
                  <a:pt x="846635" y="127353"/>
                  <a:pt x="845126" y="127353"/>
                  <a:pt x="843609" y="127299"/>
                </a:cubicBezTo>
                <a:cubicBezTo>
                  <a:pt x="808503" y="126045"/>
                  <a:pt x="781055" y="96567"/>
                  <a:pt x="782313" y="61459"/>
                </a:cubicBezTo>
                <a:cubicBezTo>
                  <a:pt x="783570" y="26352"/>
                  <a:pt x="813046" y="-1092"/>
                  <a:pt x="848153" y="162"/>
                </a:cubicBezTo>
                <a:close/>
                <a:moveTo>
                  <a:pt x="712578" y="162"/>
                </a:moveTo>
                <a:cubicBezTo>
                  <a:pt x="747709" y="162"/>
                  <a:pt x="776187" y="28641"/>
                  <a:pt x="776187" y="63771"/>
                </a:cubicBezTo>
                <a:cubicBezTo>
                  <a:pt x="776187" y="98901"/>
                  <a:pt x="747709" y="127380"/>
                  <a:pt x="712578" y="127380"/>
                </a:cubicBezTo>
                <a:cubicBezTo>
                  <a:pt x="677447" y="127380"/>
                  <a:pt x="648969" y="98901"/>
                  <a:pt x="648969" y="63771"/>
                </a:cubicBezTo>
                <a:cubicBezTo>
                  <a:pt x="648969" y="28641"/>
                  <a:pt x="677447" y="162"/>
                  <a:pt x="712578" y="162"/>
                </a:cubicBezTo>
                <a:close/>
                <a:moveTo>
                  <a:pt x="171172" y="0"/>
                </a:moveTo>
                <a:cubicBezTo>
                  <a:pt x="206392" y="0"/>
                  <a:pt x="234943" y="28551"/>
                  <a:pt x="234943" y="63771"/>
                </a:cubicBezTo>
                <a:cubicBezTo>
                  <a:pt x="234943" y="98991"/>
                  <a:pt x="206392" y="127542"/>
                  <a:pt x="171172" y="127542"/>
                </a:cubicBezTo>
                <a:cubicBezTo>
                  <a:pt x="135952" y="127542"/>
                  <a:pt x="107401" y="98991"/>
                  <a:pt x="107401" y="63771"/>
                </a:cubicBezTo>
                <a:cubicBezTo>
                  <a:pt x="107401" y="28551"/>
                  <a:pt x="135952" y="0"/>
                  <a:pt x="171172" y="0"/>
                </a:cubicBezTo>
                <a:close/>
              </a:path>
            </a:pathLst>
          </a:custGeom>
          <a:solidFill>
            <a:schemeClr val="bg1"/>
          </a:solidFill>
          <a:ln w="8112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5400000" flipH="0" flipV="0">
            <a:off x="1122725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5400000" flipH="0" flipV="0">
            <a:off x="1104437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5400000" flipH="0" flipV="0">
            <a:off x="1086149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5400000" flipH="0" flipV="0">
            <a:off x="1067861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536700" y="1689894"/>
            <a:ext cx="9118600" cy="50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31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Sistem Pengemasan Flat-Pack</a:t>
            </a:r>
            <a:endParaRPr kumimoji="1" lang="zh-CN" altLang="en-US"/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6443195" y="2295973"/>
            <a:ext cx="4669305" cy="11638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Desainer ditantang untuk menciptakan produk yang fungsional, bersih, dan minimalis.</a:t>
            </a: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13500000" flipH="0" flipV="0">
            <a:off x="6088186" y="2079255"/>
            <a:ext cx="97447" cy="97447"/>
          </a:xfrm>
          <a:prstGeom prst="rt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443195" y="4126251"/>
            <a:ext cx="4668870" cy="11638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Kemasan datar menginspirasi tren desain industri di seluruh dunia.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13500000" flipH="0" flipV="0">
            <a:off x="6088186" y="3909533"/>
            <a:ext cx="97447" cy="97447"/>
          </a:xfrm>
          <a:prstGeom prst="rtTriangl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4212016" y="2073830"/>
            <a:ext cx="1332399" cy="26424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标题 1"/>
          <p:cNvSpPr txBox="1"/>
          <p:nvPr/>
        </p:nvSpPr>
        <p:spPr>
          <a:xfrm rot="2700000" flipH="0" flipV="0">
            <a:off x="4984006" y="3053264"/>
            <a:ext cx="822960" cy="82296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-1173480" y="2011338"/>
            <a:ext cx="5594774" cy="2898159"/>
          </a:xfrm>
          <a:custGeom>
            <a:avLst/>
            <a:gdLst>
              <a:gd name="connsiteX0" fmla="*/ 0 w 5594774"/>
              <a:gd name="connsiteY0" fmla="*/ 0 h 2898159"/>
              <a:gd name="connsiteX1" fmla="*/ 4145694 w 5594774"/>
              <a:gd name="connsiteY1" fmla="*/ 0 h 2898159"/>
              <a:gd name="connsiteX2" fmla="*/ 4145694 w 5594774"/>
              <a:gd name="connsiteY2" fmla="*/ 1 h 2898159"/>
              <a:gd name="connsiteX3" fmla="*/ 4145695 w 5594774"/>
              <a:gd name="connsiteY3" fmla="*/ 1 h 2898159"/>
              <a:gd name="connsiteX4" fmla="*/ 5594774 w 5594774"/>
              <a:gd name="connsiteY4" fmla="*/ 1449080 h 2898159"/>
              <a:gd name="connsiteX5" fmla="*/ 4145695 w 5594774"/>
              <a:gd name="connsiteY5" fmla="*/ 2898159 h 2898159"/>
              <a:gd name="connsiteX6" fmla="*/ 4145691 w 5594774"/>
              <a:gd name="connsiteY6" fmla="*/ 2898155 h 2898159"/>
              <a:gd name="connsiteX7" fmla="*/ 0 w 5594774"/>
              <a:gd name="connsiteY7" fmla="*/ 2898155 h 2898159"/>
            </a:gdLst>
            <a:rect l="l" t="t" r="r" b="b"/>
            <a:pathLst>
              <a:path w="5594774" h="2898159">
                <a:moveTo>
                  <a:pt x="0" y="0"/>
                </a:moveTo>
                <a:lnTo>
                  <a:pt x="4145694" y="0"/>
                </a:lnTo>
                <a:lnTo>
                  <a:pt x="4145694" y="1"/>
                </a:lnTo>
                <a:lnTo>
                  <a:pt x="4145695" y="1"/>
                </a:lnTo>
                <a:lnTo>
                  <a:pt x="5594774" y="1449080"/>
                </a:lnTo>
                <a:lnTo>
                  <a:pt x="4145695" y="2898159"/>
                </a:lnTo>
                <a:lnTo>
                  <a:pt x="4145691" y="2898155"/>
                </a:lnTo>
                <a:lnTo>
                  <a:pt x="0" y="2898155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5199367" y="3274952"/>
            <a:ext cx="392238" cy="379584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pic>
        <p:nvPicPr>
          <p:cNvPr id="10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0" t="18680" r="32670" b="17626"/>
          <a:stretch>
            <a:fillRect/>
          </a:stretch>
        </p:blipFill>
        <p:spPr>
          <a:xfrm rot="0" flipH="0" flipV="0">
            <a:off x="-737830" y="2100585"/>
            <a:ext cx="5027890" cy="2719666"/>
          </a:xfrm>
          <a:custGeom>
            <a:avLst/>
            <a:gdLst/>
            <a:rect l="l" t="t" r="r" b="b"/>
            <a:pathLst>
              <a:path w="5027890" h="2719666">
                <a:moveTo>
                  <a:pt x="0" y="0"/>
                </a:moveTo>
                <a:lnTo>
                  <a:pt x="3668057" y="0"/>
                </a:lnTo>
                <a:lnTo>
                  <a:pt x="3668057" y="1"/>
                </a:lnTo>
                <a:lnTo>
                  <a:pt x="3668058" y="1"/>
                </a:lnTo>
                <a:lnTo>
                  <a:pt x="5027890" y="1359834"/>
                </a:lnTo>
                <a:lnTo>
                  <a:pt x="3668058" y="2719666"/>
                </a:lnTo>
                <a:lnTo>
                  <a:pt x="3668054" y="2719662"/>
                </a:lnTo>
                <a:lnTo>
                  <a:pt x="0" y="271966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1" name="标题 1"/>
          <p:cNvSpPr txBox="1"/>
          <p:nvPr/>
        </p:nvSpPr>
        <p:spPr>
          <a:xfrm rot="0" flipH="0" flipV="0">
            <a:off x="6443630" y="3722520"/>
            <a:ext cx="4668870" cy="3995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Pengaruh Global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443630" y="1893720"/>
            <a:ext cx="4668870" cy="3995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Dorongan Inovasi Desain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317500" y="500002"/>
            <a:ext cx="1115822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Desain dan Inovasi</a:t>
            </a:r>
            <a:endParaRPr kumimoji="1" lang="zh-CN" altLang="en-US"/>
          </a:p>
        </p:txBody>
      </p:sp>
      <p:cxnSp>
        <p:nvCxnSpPr>
          <p:cNvPr id="14" name="标题 1"/>
          <p:cNvCxnSpPr/>
          <p:nvPr/>
        </p:nvCxnSpPr>
        <p:spPr>
          <a:xfrm rot="0" flipH="0" flipV="0">
            <a:off x="317500" y="329335"/>
            <a:ext cx="635000" cy="0"/>
          </a:xfrm>
          <a:prstGeom prst="line">
            <a:avLst/>
          </a:prstGeom>
          <a:noFill/>
          <a:ln w="101600" cap="sq">
            <a:solidFill>
              <a:schemeClr val="accent1"/>
            </a:solidFill>
            <a:miter/>
          </a:ln>
        </p:spPr>
      </p:cxn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03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Manfaat bagi Konsumen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661068" y="1780673"/>
            <a:ext cx="5134003" cy="3609474"/>
          </a:xfrm>
          <a:prstGeom prst="roundRect">
            <a:avLst>
              <a:gd name="adj" fmla="val 4223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61068" y="1780673"/>
            <a:ext cx="795324" cy="842211"/>
          </a:xfrm>
          <a:prstGeom prst="diagStrip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1" flipV="1">
            <a:off x="4999747" y="4547936"/>
            <a:ext cx="795324" cy="842211"/>
          </a:xfrm>
          <a:prstGeom prst="diagStrip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968326" y="3160296"/>
            <a:ext cx="4594132" cy="170848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Konsumen dapat membawa pulang furnitur dengan mudah tanpa memerlukan transportasi khusus.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968326" y="2589782"/>
            <a:ext cx="4594274" cy="40196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Pengangkutan Mandiri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384229" y="1780673"/>
            <a:ext cx="5134003" cy="3609474"/>
          </a:xfrm>
          <a:prstGeom prst="roundRect">
            <a:avLst>
              <a:gd name="adj" fmla="val 4223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384229" y="1780673"/>
            <a:ext cx="795324" cy="842211"/>
          </a:xfrm>
          <a:prstGeom prst="diagStrip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1" flipV="1">
            <a:off x="10722908" y="4547936"/>
            <a:ext cx="795324" cy="842211"/>
          </a:xfrm>
          <a:prstGeom prst="diagStrip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691487" y="3160296"/>
            <a:ext cx="4594132" cy="170848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Kemasan datar memungkinkan konsumen merakit sendiri furnitur dengan panduan yang sudah tersedia.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691487" y="2589782"/>
            <a:ext cx="4598813" cy="40196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Perakitan Mandiri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317500" y="500002"/>
            <a:ext cx="1115822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Kemudahan Angkut dan Rakit</a:t>
            </a:r>
            <a:endParaRPr kumimoji="1" lang="zh-CN" altLang="en-US"/>
          </a:p>
        </p:txBody>
      </p:sp>
      <p:cxnSp>
        <p:nvCxnSpPr>
          <p:cNvPr id="13" name="标题 1"/>
          <p:cNvCxnSpPr/>
          <p:nvPr/>
        </p:nvCxnSpPr>
        <p:spPr>
          <a:xfrm rot="0" flipH="0" flipV="0">
            <a:off x="317500" y="329335"/>
            <a:ext cx="635000" cy="0"/>
          </a:xfrm>
          <a:prstGeom prst="line">
            <a:avLst/>
          </a:prstGeom>
          <a:noFill/>
          <a:ln w="101600" cap="sq">
            <a:solidFill>
              <a:schemeClr val="accent1"/>
            </a:solidFill>
            <a:miter/>
          </a:ln>
        </p:spPr>
      </p:cxn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1552120" flipH="0" flipV="0">
            <a:off x="9779826" y="1250307"/>
            <a:ext cx="518413" cy="277418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1552120" flipH="0" flipV="0">
            <a:off x="1880098" y="3052387"/>
            <a:ext cx="518413" cy="277418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846514" y="1383009"/>
            <a:ext cx="8486273" cy="1814094"/>
          </a:xfrm>
          <a:prstGeom prst="parallelogram">
            <a:avLst>
              <a:gd name="adj" fmla="val 25651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2433058" y="2043658"/>
            <a:ext cx="7440858" cy="105950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Produk dapat diatur sesuai dengan kebutuhan ruang konsumen, memberikan fleksibilitas.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2433058" y="1626921"/>
            <a:ext cx="7440858" cy="36217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Fleksibilitas Ruang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1552120" flipH="0" flipV="0">
            <a:off x="9779826" y="3760093"/>
            <a:ext cx="518413" cy="277418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1552120" flipH="0" flipV="0">
            <a:off x="1880098" y="5562173"/>
            <a:ext cx="518413" cy="277418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846514" y="3892795"/>
            <a:ext cx="8486273" cy="1814094"/>
          </a:xfrm>
          <a:prstGeom prst="parallelogram">
            <a:avLst>
              <a:gd name="adj" fmla="val 25651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2433058" y="4553444"/>
            <a:ext cx="7440858" cy="105950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Kemudahan perakitan dan pembongkaran membuat furnitur mudah dipindahkan.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2433058" y="4136707"/>
            <a:ext cx="7440858" cy="36217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Mobilitas Tinggi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317500" y="500002"/>
            <a:ext cx="1115822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Fleksibilitas dan Mobilitas</a:t>
            </a:r>
            <a:endParaRPr kumimoji="1" lang="zh-CN" altLang="en-US"/>
          </a:p>
        </p:txBody>
      </p:sp>
      <p:cxnSp>
        <p:nvCxnSpPr>
          <p:cNvPr id="13" name="标题 1"/>
          <p:cNvCxnSpPr/>
          <p:nvPr/>
        </p:nvCxnSpPr>
        <p:spPr>
          <a:xfrm rot="0" flipH="0" flipV="0">
            <a:off x="317500" y="329335"/>
            <a:ext cx="635000" cy="0"/>
          </a:xfrm>
          <a:prstGeom prst="line">
            <a:avLst/>
          </a:prstGeom>
          <a:noFill/>
          <a:ln w="101600" cap="sq">
            <a:solidFill>
              <a:schemeClr val="accent1"/>
            </a:solidFill>
            <a:miter/>
          </a:ln>
        </p:spPr>
      </p:cxn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1718384"/>
            <a:ext cx="12192000" cy="38276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420503" y="2064729"/>
            <a:ext cx="7378700" cy="22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Hemat Biaya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420505" y="2667392"/>
            <a:ext cx="7380000" cy="2471999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Konsumen menghemat biaya transportasi dan perakitan dengan sistem kemasan datar dari IKEA.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955501" y="2049261"/>
            <a:ext cx="190500" cy="377952"/>
          </a:xfrm>
          <a:custGeom>
            <a:avLst/>
            <a:gdLst>
              <a:gd name="connsiteX0" fmla="*/ 190500 w 190500"/>
              <a:gd name="connsiteY0" fmla="*/ 377952 h 377952"/>
              <a:gd name="connsiteX1" fmla="*/ 190500 w 190500"/>
              <a:gd name="connsiteY1" fmla="*/ 187452 h 377952"/>
              <a:gd name="connsiteX2" fmla="*/ 81820 w 190500"/>
              <a:gd name="connsiteY2" fmla="*/ 187452 h 377952"/>
              <a:gd name="connsiteX3" fmla="*/ 190500 w 190500"/>
              <a:gd name="connsiteY3" fmla="*/ 81725 h 377952"/>
              <a:gd name="connsiteX4" fmla="*/ 190500 w 190500"/>
              <a:gd name="connsiteY4" fmla="*/ 0 h 377952"/>
              <a:gd name="connsiteX5" fmla="*/ 0 w 190500"/>
              <a:gd name="connsiteY5" fmla="*/ 187452 h 377952"/>
              <a:gd name="connsiteX6" fmla="*/ 0 w 190500"/>
              <a:gd name="connsiteY6" fmla="*/ 187452 h 377952"/>
              <a:gd name="connsiteX7" fmla="*/ 0 w 190500"/>
              <a:gd name="connsiteY7" fmla="*/ 377952 h 377952"/>
            </a:gdLst>
            <a:rect l="l" t="t" r="r" b="b"/>
            <a:pathLst>
              <a:path w="190500" h="377952">
                <a:moveTo>
                  <a:pt x="190500" y="377952"/>
                </a:moveTo>
                <a:lnTo>
                  <a:pt x="190500" y="187452"/>
                </a:lnTo>
                <a:lnTo>
                  <a:pt x="81820" y="187452"/>
                </a:lnTo>
                <a:cubicBezTo>
                  <a:pt x="83469" y="128608"/>
                  <a:pt x="131633" y="81753"/>
                  <a:pt x="190500" y="81725"/>
                </a:cubicBezTo>
                <a:lnTo>
                  <a:pt x="190500" y="0"/>
                </a:lnTo>
                <a:cubicBezTo>
                  <a:pt x="86469" y="-13"/>
                  <a:pt x="1665" y="83434"/>
                  <a:pt x="0" y="187452"/>
                </a:cubicBezTo>
                <a:lnTo>
                  <a:pt x="0" y="187452"/>
                </a:lnTo>
                <a:lnTo>
                  <a:pt x="0" y="377952"/>
                </a:lnTo>
                <a:close/>
              </a:path>
            </a:pathLst>
          </a:custGeom>
          <a:noFill/>
          <a:ln w="25400" cap="sq">
            <a:solidFill>
              <a:schemeClr val="accent1"/>
            </a:solidFill>
            <a:miter/>
            <a:headEnd type="oval"/>
            <a:tailEnd type="none"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669751" y="2049261"/>
            <a:ext cx="190500" cy="377952"/>
          </a:xfrm>
          <a:custGeom>
            <a:avLst/>
            <a:gdLst>
              <a:gd name="connsiteX0" fmla="*/ 190500 w 190500"/>
              <a:gd name="connsiteY0" fmla="*/ 377952 h 377952"/>
              <a:gd name="connsiteX1" fmla="*/ 190500 w 190500"/>
              <a:gd name="connsiteY1" fmla="*/ 187452 h 377952"/>
              <a:gd name="connsiteX2" fmla="*/ 81820 w 190500"/>
              <a:gd name="connsiteY2" fmla="*/ 187452 h 377952"/>
              <a:gd name="connsiteX3" fmla="*/ 190500 w 190500"/>
              <a:gd name="connsiteY3" fmla="*/ 81725 h 377952"/>
              <a:gd name="connsiteX4" fmla="*/ 190500 w 190500"/>
              <a:gd name="connsiteY4" fmla="*/ 0 h 377952"/>
              <a:gd name="connsiteX5" fmla="*/ 0 w 190500"/>
              <a:gd name="connsiteY5" fmla="*/ 187452 h 377952"/>
              <a:gd name="connsiteX6" fmla="*/ 0 w 190500"/>
              <a:gd name="connsiteY6" fmla="*/ 187452 h 377952"/>
              <a:gd name="connsiteX7" fmla="*/ 0 w 190500"/>
              <a:gd name="connsiteY7" fmla="*/ 377952 h 377952"/>
            </a:gdLst>
            <a:rect l="l" t="t" r="r" b="b"/>
            <a:pathLst>
              <a:path w="190500" h="377952">
                <a:moveTo>
                  <a:pt x="190500" y="377952"/>
                </a:moveTo>
                <a:lnTo>
                  <a:pt x="190500" y="187452"/>
                </a:lnTo>
                <a:lnTo>
                  <a:pt x="81820" y="187452"/>
                </a:lnTo>
                <a:cubicBezTo>
                  <a:pt x="83469" y="128608"/>
                  <a:pt x="131633" y="81753"/>
                  <a:pt x="190500" y="81725"/>
                </a:cubicBezTo>
                <a:lnTo>
                  <a:pt x="190500" y="0"/>
                </a:lnTo>
                <a:cubicBezTo>
                  <a:pt x="86469" y="-13"/>
                  <a:pt x="1665" y="83434"/>
                  <a:pt x="0" y="187452"/>
                </a:cubicBezTo>
                <a:lnTo>
                  <a:pt x="0" y="187452"/>
                </a:lnTo>
                <a:lnTo>
                  <a:pt x="0" y="377952"/>
                </a:lnTo>
                <a:close/>
              </a:path>
            </a:pathLst>
          </a:custGeom>
          <a:noFill/>
          <a:ln w="25400" cap="sq">
            <a:solidFill>
              <a:schemeClr val="accent1"/>
            </a:solidFill>
            <a:miter/>
            <a:headEnd type="oval"/>
            <a:tailEnd type="none"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9446359" y="3494622"/>
            <a:ext cx="829016" cy="1644769"/>
          </a:xfrm>
          <a:custGeom>
            <a:avLst/>
            <a:gdLst>
              <a:gd name="connsiteX0" fmla="*/ 0 w 190500"/>
              <a:gd name="connsiteY0" fmla="*/ 0 h 377952"/>
              <a:gd name="connsiteX1" fmla="*/ 0 w 190500"/>
              <a:gd name="connsiteY1" fmla="*/ 190500 h 377952"/>
              <a:gd name="connsiteX2" fmla="*/ 108680 w 190500"/>
              <a:gd name="connsiteY2" fmla="*/ 190500 h 377952"/>
              <a:gd name="connsiteX3" fmla="*/ 0 w 190500"/>
              <a:gd name="connsiteY3" fmla="*/ 296228 h 377952"/>
              <a:gd name="connsiteX4" fmla="*/ 0 w 190500"/>
              <a:gd name="connsiteY4" fmla="*/ 377952 h 377952"/>
              <a:gd name="connsiteX5" fmla="*/ 190500 w 190500"/>
              <a:gd name="connsiteY5" fmla="*/ 190500 h 377952"/>
              <a:gd name="connsiteX6" fmla="*/ 190500 w 190500"/>
              <a:gd name="connsiteY6" fmla="*/ 190500 h 377952"/>
              <a:gd name="connsiteX7" fmla="*/ 190500 w 190500"/>
              <a:gd name="connsiteY7" fmla="*/ 0 h 377952"/>
            </a:gdLst>
            <a:rect l="l" t="t" r="r" b="b"/>
            <a:pathLst>
              <a:path w="190500" h="377952">
                <a:moveTo>
                  <a:pt x="0" y="0"/>
                </a:moveTo>
                <a:lnTo>
                  <a:pt x="0" y="190500"/>
                </a:lnTo>
                <a:lnTo>
                  <a:pt x="108680" y="190500"/>
                </a:lnTo>
                <a:cubicBezTo>
                  <a:pt x="107031" y="249344"/>
                  <a:pt x="58867" y="296199"/>
                  <a:pt x="0" y="296228"/>
                </a:cubicBezTo>
                <a:lnTo>
                  <a:pt x="0" y="377952"/>
                </a:lnTo>
                <a:cubicBezTo>
                  <a:pt x="104031" y="377965"/>
                  <a:pt x="188835" y="294518"/>
                  <a:pt x="190500" y="190500"/>
                </a:cubicBezTo>
                <a:lnTo>
                  <a:pt x="190500" y="190500"/>
                </a:lnTo>
                <a:lnTo>
                  <a:pt x="19050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05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0689884" y="3494622"/>
            <a:ext cx="829016" cy="1644769"/>
          </a:xfrm>
          <a:custGeom>
            <a:avLst/>
            <a:gdLst>
              <a:gd name="connsiteX0" fmla="*/ 0 w 190500"/>
              <a:gd name="connsiteY0" fmla="*/ 0 h 377952"/>
              <a:gd name="connsiteX1" fmla="*/ 0 w 190500"/>
              <a:gd name="connsiteY1" fmla="*/ 190500 h 377952"/>
              <a:gd name="connsiteX2" fmla="*/ 108680 w 190500"/>
              <a:gd name="connsiteY2" fmla="*/ 190500 h 377952"/>
              <a:gd name="connsiteX3" fmla="*/ 0 w 190500"/>
              <a:gd name="connsiteY3" fmla="*/ 296228 h 377952"/>
              <a:gd name="connsiteX4" fmla="*/ 0 w 190500"/>
              <a:gd name="connsiteY4" fmla="*/ 377952 h 377952"/>
              <a:gd name="connsiteX5" fmla="*/ 190500 w 190500"/>
              <a:gd name="connsiteY5" fmla="*/ 190500 h 377952"/>
              <a:gd name="connsiteX6" fmla="*/ 190500 w 190500"/>
              <a:gd name="connsiteY6" fmla="*/ 190500 h 377952"/>
              <a:gd name="connsiteX7" fmla="*/ 190500 w 190500"/>
              <a:gd name="connsiteY7" fmla="*/ 0 h 377952"/>
            </a:gdLst>
            <a:rect l="l" t="t" r="r" b="b"/>
            <a:pathLst>
              <a:path w="190500" h="377952">
                <a:moveTo>
                  <a:pt x="0" y="0"/>
                </a:moveTo>
                <a:lnTo>
                  <a:pt x="0" y="190500"/>
                </a:lnTo>
                <a:lnTo>
                  <a:pt x="108680" y="190500"/>
                </a:lnTo>
                <a:cubicBezTo>
                  <a:pt x="107031" y="249344"/>
                  <a:pt x="58867" y="296199"/>
                  <a:pt x="0" y="296228"/>
                </a:cubicBezTo>
                <a:lnTo>
                  <a:pt x="0" y="377952"/>
                </a:lnTo>
                <a:cubicBezTo>
                  <a:pt x="104031" y="377965"/>
                  <a:pt x="188835" y="294518"/>
                  <a:pt x="190500" y="190500"/>
                </a:cubicBezTo>
                <a:lnTo>
                  <a:pt x="190500" y="190500"/>
                </a:lnTo>
                <a:lnTo>
                  <a:pt x="190500" y="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605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317500" y="500002"/>
            <a:ext cx="1115822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Biaya</a:t>
            </a:r>
            <a:endParaRPr kumimoji="1" lang="zh-CN" altLang="en-US"/>
          </a:p>
        </p:txBody>
      </p:sp>
      <p:cxnSp>
        <p:nvCxnSpPr>
          <p:cNvPr id="10" name="标题 1"/>
          <p:cNvCxnSpPr/>
          <p:nvPr/>
        </p:nvCxnSpPr>
        <p:spPr>
          <a:xfrm rot="0" flipH="0" flipV="0">
            <a:off x="317500" y="329335"/>
            <a:ext cx="635000" cy="0"/>
          </a:xfrm>
          <a:prstGeom prst="line">
            <a:avLst/>
          </a:prstGeom>
          <a:noFill/>
          <a:ln w="101600" cap="sq">
            <a:solidFill>
              <a:schemeClr val="accent1"/>
            </a:solidFill>
            <a:miter/>
          </a:ln>
        </p:spPr>
      </p:cxn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04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Masa Depan Kemasan Flat-Pack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25441" t="0" r="25441" b="0"/>
          <a:stretch>
            <a:fillRect/>
          </a:stretch>
        </p:blipFill>
        <p:spPr>
          <a:xfrm rot="0" flipH="0" flipV="0">
            <a:off x="7181850" y="0"/>
            <a:ext cx="5080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 rot="0" flipH="0" flipV="0">
            <a:off x="1160246" y="4033531"/>
            <a:ext cx="846721" cy="83146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  <a:effectLst>
            <a:outerShdw dist="12700" blurRad="38100" dir="2700000" sx="100000" sy="100000" kx="0" ky="0" algn="tl" rotWithShape="0">
              <a:srgbClr val="000000">
                <a:alpha val="15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408245" y="4273902"/>
            <a:ext cx="350722" cy="350722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tx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2206120" y="4469929"/>
            <a:ext cx="4329587" cy="13553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IKEA dan perusahaan lain mungkin akan menyesuaikan model bisnis mereka untuk memaksimalkan manfaat kemasan datar.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160246" y="1972520"/>
            <a:ext cx="846721" cy="846721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dist="254000" blurRad="508000" dir="5400000" sx="100000" sy="100000" kx="0" ky="0" algn="t" rotWithShape="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419813" y="2232086"/>
            <a:ext cx="327585" cy="327585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2206119" y="2415124"/>
            <a:ext cx="4329587" cy="13553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Kemasan datar mungkin akan terus berkembang dengan teknologi baru dan inovasi.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2206119" y="1907124"/>
            <a:ext cx="4329587" cy="4155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Perkembangan Teknologi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2206119" y="4028024"/>
            <a:ext cx="4329587" cy="4155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Adaptasi Model Bisnis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317500" y="500002"/>
            <a:ext cx="1115822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Tren Masa Depan</a:t>
            </a:r>
            <a:endParaRPr kumimoji="1" lang="zh-CN" altLang="en-US"/>
          </a:p>
        </p:txBody>
      </p:sp>
      <p:cxnSp>
        <p:nvCxnSpPr>
          <p:cNvPr id="12" name="标题 1"/>
          <p:cNvCxnSpPr/>
          <p:nvPr/>
        </p:nvCxnSpPr>
        <p:spPr>
          <a:xfrm rot="0" flipH="0" flipV="0">
            <a:off x="317500" y="329335"/>
            <a:ext cx="635000" cy="0"/>
          </a:xfrm>
          <a:prstGeom prst="line">
            <a:avLst/>
          </a:prstGeom>
          <a:noFill/>
          <a:ln w="101600" cap="sq">
            <a:solidFill>
              <a:schemeClr val="accent1"/>
            </a:solidFill>
            <a:miter/>
          </a:ln>
        </p:spPr>
      </p:cxn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2363426" y="2457033"/>
            <a:ext cx="1767840" cy="1524000"/>
          </a:xfrm>
          <a:prstGeom prst="hexagon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dist="254000" blurRad="762000" dir="5400000" sx="100000" sy="100000" kx="0" ky="0" algn="ctr" rotWithShape="0">
              <a:srgbClr val="000000">
                <a:alpha val="10000"/>
              </a:srgbClr>
            </a:outerShdw>
          </a:effectLst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33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01</a:t>
            </a: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3758700" y="2694160"/>
            <a:ext cx="294658" cy="254016"/>
          </a:xfrm>
          <a:prstGeom prst="hexagon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dist="12700" blurRad="38100" dir="5400000" sx="100000" sy="100000" kx="0" ky="0" algn="ctr" rotWithShape="0">
              <a:srgbClr val="000000">
                <a:alpha val="15000"/>
              </a:srgbClr>
            </a:outerShdw>
          </a:effectLst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2030045" y="2185603"/>
            <a:ext cx="543206" cy="468280"/>
          </a:xfrm>
          <a:prstGeom prst="hexagon">
            <a:avLst/>
          </a:prstGeom>
          <a:solidFill>
            <a:schemeClr val="bg2">
              <a:alpha val="70000"/>
            </a:schemeClr>
          </a:solidFill>
          <a:ln w="12700" cap="sq">
            <a:noFill/>
            <a:miter/>
          </a:ln>
          <a:effectLst/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2363426" y="4340911"/>
            <a:ext cx="1767840" cy="1524000"/>
          </a:xfrm>
          <a:prstGeom prst="hexagon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dist="254000" blurRad="762000" dir="5400000" sx="100000" sy="100000" kx="0" ky="0" algn="ctr" rotWithShape="0">
              <a:srgbClr val="000000">
                <a:alpha val="10000"/>
              </a:srgbClr>
            </a:outerShdw>
          </a:effectLst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33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02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2425922" y="4578038"/>
            <a:ext cx="294658" cy="254016"/>
          </a:xfrm>
          <a:prstGeom prst="hexagon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dist="12700" blurRad="38100" dir="5400000" sx="100000" sy="100000" kx="0" ky="0" algn="ctr" rotWithShape="0">
              <a:srgbClr val="000000">
                <a:alpha val="15000"/>
              </a:srgbClr>
            </a:outerShdw>
          </a:effectLst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3916780" y="4069481"/>
            <a:ext cx="543206" cy="468280"/>
          </a:xfrm>
          <a:prstGeom prst="hexagon">
            <a:avLst/>
          </a:prstGeom>
          <a:solidFill>
            <a:schemeClr val="bg2">
              <a:alpha val="70000"/>
            </a:schemeClr>
          </a:solidFill>
          <a:ln w="12700" cap="sq">
            <a:noFill/>
            <a:miter/>
          </a:ln>
          <a:effectLst/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8" name="标题 1"/>
          <p:cNvCxnSpPr/>
          <p:nvPr/>
        </p:nvCxnSpPr>
        <p:spPr>
          <a:xfrm rot="0" flipH="0" flipV="0">
            <a:off x="5107847" y="4152900"/>
            <a:ext cx="5807803" cy="0"/>
          </a:xfrm>
          <a:prstGeom prst="line">
            <a:avLst/>
          </a:prstGeom>
          <a:noFill/>
          <a:ln w="6350" cap="sq">
            <a:solidFill>
              <a:schemeClr val="tx1">
                <a:alpha val="20000"/>
              </a:schemeClr>
            </a:solidFill>
            <a:miter/>
          </a:ln>
        </p:spPr>
      </p:cxnSp>
      <p:sp>
        <p:nvSpPr>
          <p:cNvPr id="9" name="标题 1"/>
          <p:cNvSpPr txBox="1"/>
          <p:nvPr/>
        </p:nvSpPr>
        <p:spPr>
          <a:xfrm rot="0" flipH="0" flipV="0">
            <a:off x="2589442" y="6293723"/>
            <a:ext cx="1315808" cy="1134318"/>
          </a:xfrm>
          <a:prstGeom prst="hexagon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dist="12700" blurRad="38100" dir="5400000" sx="100000" sy="100000" kx="0" ky="0" algn="ctr" rotWithShape="0">
              <a:srgbClr val="000000">
                <a:alpha val="15000"/>
              </a:srgbClr>
            </a:outerShdw>
          </a:effectLst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3090183" y="6705600"/>
            <a:ext cx="314325" cy="342900"/>
          </a:xfrm>
          <a:prstGeom prst="downArrow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dist="12700" blurRad="38100" dir="5400000" sx="100000" sy="100000" kx="0" ky="0" algn="ctr" rotWithShape="0">
              <a:srgbClr val="000000">
                <a:alpha val="15000"/>
              </a:srgbClr>
            </a:outerShdw>
          </a:effectLst>
        </p:spPr>
        <p:txBody>
          <a:bodyPr vert="horz" wrap="square" lIns="0" tIns="0" rIns="0" bIns="0" rtlCol="0" anchor="t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5098322" y="2778899"/>
            <a:ext cx="5308600" cy="203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Pengurangan Limbah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5098321" y="3191041"/>
            <a:ext cx="5321349" cy="10591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Kemasan datar dapat mengurangi limbah pengemasan akibat penggunaan bahan yang lebih sedikit.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5098322" y="4662777"/>
            <a:ext cx="5295900" cy="203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Efisiensi Energi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5098321" y="5074919"/>
            <a:ext cx="5321349" cy="10591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Transportasi dan penyimpanan yang efisien dapat mengurangi jejak karbon perusahaan.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317500" y="500002"/>
            <a:ext cx="1115822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Dampak Lingkungan</a:t>
            </a:r>
            <a:endParaRPr kumimoji="1" lang="zh-CN" altLang="en-US"/>
          </a:p>
        </p:txBody>
      </p:sp>
      <p:cxnSp>
        <p:nvCxnSpPr>
          <p:cNvPr id="16" name="标题 1"/>
          <p:cNvCxnSpPr/>
          <p:nvPr/>
        </p:nvCxnSpPr>
        <p:spPr>
          <a:xfrm rot="0" flipH="0" flipV="0">
            <a:off x="317500" y="329335"/>
            <a:ext cx="635000" cy="0"/>
          </a:xfrm>
          <a:prstGeom prst="line">
            <a:avLst/>
          </a:prstGeom>
          <a:noFill/>
          <a:ln w="101600" cap="sq">
            <a:solidFill>
              <a:schemeClr val="accent1"/>
            </a:solidFill>
            <a:miter/>
          </a:ln>
        </p:spPr>
      </p:cxn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1">
            <a:off x="660400" y="1968571"/>
            <a:ext cx="5023097" cy="2924441"/>
          </a:xfrm>
          <a:custGeom>
            <a:avLst/>
            <a:gdLst>
              <a:gd name="connsiteX0" fmla="*/ 0 w 7700210"/>
              <a:gd name="connsiteY0" fmla="*/ 3272590 h 3272590"/>
              <a:gd name="connsiteX1" fmla="*/ 7700210 w 7700210"/>
              <a:gd name="connsiteY1" fmla="*/ 3272590 h 3272590"/>
              <a:gd name="connsiteX2" fmla="*/ 7700210 w 7700210"/>
              <a:gd name="connsiteY2" fmla="*/ 232611 h 3272590"/>
              <a:gd name="connsiteX3" fmla="*/ 821676 w 7700210"/>
              <a:gd name="connsiteY3" fmla="*/ 232611 h 3272590"/>
              <a:gd name="connsiteX4" fmla="*/ 686762 w 7700210"/>
              <a:gd name="connsiteY4" fmla="*/ 0 h 3272590"/>
              <a:gd name="connsiteX5" fmla="*/ 551848 w 7700210"/>
              <a:gd name="connsiteY5" fmla="*/ 232611 h 3272590"/>
              <a:gd name="connsiteX6" fmla="*/ 0 w 7700210"/>
              <a:gd name="connsiteY6" fmla="*/ 232611 h 3272590"/>
            </a:gdLst>
            <a:rect l="l" t="t" r="r" b="b"/>
            <a:pathLst>
              <a:path w="7700210" h="3272590">
                <a:moveTo>
                  <a:pt x="0" y="3272590"/>
                </a:moveTo>
                <a:lnTo>
                  <a:pt x="7700210" y="3272590"/>
                </a:lnTo>
                <a:lnTo>
                  <a:pt x="7700210" y="232611"/>
                </a:lnTo>
                <a:lnTo>
                  <a:pt x="821676" y="232611"/>
                </a:lnTo>
                <a:lnTo>
                  <a:pt x="686762" y="0"/>
                </a:lnTo>
                <a:lnTo>
                  <a:pt x="551848" y="232611"/>
                </a:lnTo>
                <a:lnTo>
                  <a:pt x="0" y="232611"/>
                </a:lnTo>
                <a:close/>
              </a:path>
            </a:pathLst>
          </a:cu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857511" y="3113433"/>
            <a:ext cx="4625287" cy="14465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Mendidik konsumen tentang keuntungan dan cara merakit furnitur flat- pack dengan efektif.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846983" y="4893011"/>
            <a:ext cx="587312" cy="4730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28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01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5264183" y="1660357"/>
            <a:ext cx="616427" cy="616427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5389617" y="1808550"/>
            <a:ext cx="365559" cy="320040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1">
            <a:off x="857513" y="2235927"/>
            <a:ext cx="283125" cy="4085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846982" y="2324100"/>
            <a:ext cx="4635818" cy="71313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Meningkatkan Kesadaran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1">
            <a:off x="6298690" y="1968571"/>
            <a:ext cx="5023097" cy="2924441"/>
          </a:xfrm>
          <a:custGeom>
            <a:avLst/>
            <a:gdLst>
              <a:gd name="connsiteX0" fmla="*/ 0 w 7700210"/>
              <a:gd name="connsiteY0" fmla="*/ 3272590 h 3272590"/>
              <a:gd name="connsiteX1" fmla="*/ 7700210 w 7700210"/>
              <a:gd name="connsiteY1" fmla="*/ 3272590 h 3272590"/>
              <a:gd name="connsiteX2" fmla="*/ 7700210 w 7700210"/>
              <a:gd name="connsiteY2" fmla="*/ 232611 h 3272590"/>
              <a:gd name="connsiteX3" fmla="*/ 821676 w 7700210"/>
              <a:gd name="connsiteY3" fmla="*/ 232611 h 3272590"/>
              <a:gd name="connsiteX4" fmla="*/ 686762 w 7700210"/>
              <a:gd name="connsiteY4" fmla="*/ 0 h 3272590"/>
              <a:gd name="connsiteX5" fmla="*/ 551848 w 7700210"/>
              <a:gd name="connsiteY5" fmla="*/ 232611 h 3272590"/>
              <a:gd name="connsiteX6" fmla="*/ 0 w 7700210"/>
              <a:gd name="connsiteY6" fmla="*/ 232611 h 3272590"/>
            </a:gdLst>
            <a:rect l="l" t="t" r="r" b="b"/>
            <a:pathLst>
              <a:path w="7700210" h="3272590">
                <a:moveTo>
                  <a:pt x="0" y="3272590"/>
                </a:moveTo>
                <a:lnTo>
                  <a:pt x="7700210" y="3272590"/>
                </a:lnTo>
                <a:lnTo>
                  <a:pt x="7700210" y="232611"/>
                </a:lnTo>
                <a:lnTo>
                  <a:pt x="821676" y="232611"/>
                </a:lnTo>
                <a:lnTo>
                  <a:pt x="686762" y="0"/>
                </a:lnTo>
                <a:lnTo>
                  <a:pt x="551848" y="232611"/>
                </a:lnTo>
                <a:lnTo>
                  <a:pt x="0" y="232611"/>
                </a:lnTo>
                <a:close/>
              </a:path>
            </a:pathLst>
          </a:cu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495801" y="3113433"/>
            <a:ext cx="4625287" cy="14465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IKEA menyediakan panduan dan dukungan untuk membantu konsumen dalam proses perakitan.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485273" y="4893011"/>
            <a:ext cx="587312" cy="4730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28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02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0902473" y="1660357"/>
            <a:ext cx="616427" cy="616427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1027907" y="1799487"/>
            <a:ext cx="365559" cy="338167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1">
            <a:off x="6495803" y="2235927"/>
            <a:ext cx="283125" cy="4085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6485272" y="2323757"/>
            <a:ext cx="4635818" cy="71347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Menyediakan Panduan Komprehensif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317500" y="500002"/>
            <a:ext cx="1115822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Pendidikan dan Kesadaran Konsumen</a:t>
            </a:r>
            <a:endParaRPr kumimoji="1" lang="zh-CN" altLang="en-US"/>
          </a:p>
        </p:txBody>
      </p:sp>
      <p:cxnSp>
        <p:nvCxnSpPr>
          <p:cNvPr id="17" name="标题 1"/>
          <p:cNvCxnSpPr/>
          <p:nvPr/>
        </p:nvCxnSpPr>
        <p:spPr>
          <a:xfrm rot="0" flipH="0" flipV="0">
            <a:off x="317500" y="329335"/>
            <a:ext cx="635000" cy="0"/>
          </a:xfrm>
          <a:prstGeom prst="line">
            <a:avLst/>
          </a:prstGeom>
          <a:noFill/>
          <a:ln w="101600" cap="sq">
            <a:solidFill>
              <a:schemeClr val="accent1"/>
            </a:solidFill>
            <a:miter/>
          </a:ln>
        </p:spPr>
      </p:cxn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-1"/>
            <a:ext cx="12192000" cy="426484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318919" y="5726372"/>
            <a:ext cx="18415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Reporter：AIPPT</a:t>
            </a:r>
            <a:endParaRPr kumimoji="1" lang="zh-CN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669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标题 1"/>
          <p:cNvSpPr txBox="1"/>
          <p:nvPr/>
        </p:nvSpPr>
        <p:spPr>
          <a:xfrm rot="0" flipH="0" flipV="0">
            <a:off x="737601" y="5666871"/>
            <a:ext cx="396000" cy="396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dist="76200" blurRad="254000" dir="2700000" sx="100000" sy="100000" kx="0" ky="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19284" y="5738871"/>
            <a:ext cx="232635" cy="252000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759049" y="4969473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0" y="0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36600" y="787307"/>
            <a:ext cx="1432553" cy="177893"/>
          </a:xfrm>
          <a:custGeom>
            <a:avLst/>
            <a:gdLst>
              <a:gd name="connsiteX0" fmla="*/ 300742 w 1046688"/>
              <a:gd name="connsiteY0" fmla="*/ 125157 h 129977"/>
              <a:gd name="connsiteX1" fmla="*/ 300905 w 1046688"/>
              <a:gd name="connsiteY1" fmla="*/ 125190 h 129977"/>
              <a:gd name="connsiteX2" fmla="*/ 300580 w 1046688"/>
              <a:gd name="connsiteY2" fmla="*/ 125190 h 129977"/>
              <a:gd name="connsiteX3" fmla="*/ 394939 w 1046688"/>
              <a:gd name="connsiteY3" fmla="*/ 24503 h 129977"/>
              <a:gd name="connsiteX4" fmla="*/ 389584 w 1046688"/>
              <a:gd name="connsiteY4" fmla="*/ 29857 h 129977"/>
              <a:gd name="connsiteX5" fmla="*/ 389584 w 1046688"/>
              <a:gd name="connsiteY5" fmla="*/ 56956 h 129977"/>
              <a:gd name="connsiteX6" fmla="*/ 394777 w 1046688"/>
              <a:gd name="connsiteY6" fmla="*/ 62311 h 129977"/>
              <a:gd name="connsiteX7" fmla="*/ 394939 w 1046688"/>
              <a:gd name="connsiteY7" fmla="*/ 62311 h 129977"/>
              <a:gd name="connsiteX8" fmla="*/ 428123 w 1046688"/>
              <a:gd name="connsiteY8" fmla="*/ 62311 h 129977"/>
              <a:gd name="connsiteX9" fmla="*/ 447433 w 1046688"/>
              <a:gd name="connsiteY9" fmla="*/ 44218 h 129977"/>
              <a:gd name="connsiteX10" fmla="*/ 429689 w 1046688"/>
              <a:gd name="connsiteY10" fmla="*/ 24528 h 129977"/>
              <a:gd name="connsiteX11" fmla="*/ 428610 w 1046688"/>
              <a:gd name="connsiteY11" fmla="*/ 24503 h 129977"/>
              <a:gd name="connsiteX12" fmla="*/ 983160 w 1046688"/>
              <a:gd name="connsiteY12" fmla="*/ 24016 h 129977"/>
              <a:gd name="connsiteX13" fmla="*/ 983160 w 1046688"/>
              <a:gd name="connsiteY13" fmla="*/ 24503 h 129977"/>
              <a:gd name="connsiteX14" fmla="*/ 941133 w 1046688"/>
              <a:gd name="connsiteY14" fmla="*/ 66368 h 129977"/>
              <a:gd name="connsiteX15" fmla="*/ 982998 w 1046688"/>
              <a:gd name="connsiteY15" fmla="*/ 108395 h 129977"/>
              <a:gd name="connsiteX16" fmla="*/ 1025025 w 1046688"/>
              <a:gd name="connsiteY16" fmla="*/ 66530 h 129977"/>
              <a:gd name="connsiteX17" fmla="*/ 1025025 w 1046688"/>
              <a:gd name="connsiteY17" fmla="*/ 66449 h 129977"/>
              <a:gd name="connsiteX18" fmla="*/ 983404 w 1046688"/>
              <a:gd name="connsiteY18" fmla="*/ 24018 h 129977"/>
              <a:gd name="connsiteX19" fmla="*/ 983160 w 1046688"/>
              <a:gd name="connsiteY19" fmla="*/ 24016 h 129977"/>
              <a:gd name="connsiteX20" fmla="*/ 712578 w 1046688"/>
              <a:gd name="connsiteY20" fmla="*/ 21906 h 129977"/>
              <a:gd name="connsiteX21" fmla="*/ 670632 w 1046688"/>
              <a:gd name="connsiteY21" fmla="*/ 63852 h 129977"/>
              <a:gd name="connsiteX22" fmla="*/ 712578 w 1046688"/>
              <a:gd name="connsiteY22" fmla="*/ 105798 h 129977"/>
              <a:gd name="connsiteX23" fmla="*/ 754524 w 1046688"/>
              <a:gd name="connsiteY23" fmla="*/ 63852 h 129977"/>
              <a:gd name="connsiteX24" fmla="*/ 754524 w 1046688"/>
              <a:gd name="connsiteY24" fmla="*/ 63771 h 129977"/>
              <a:gd name="connsiteX25" fmla="*/ 712578 w 1046688"/>
              <a:gd name="connsiteY25" fmla="*/ 21906 h 129977"/>
              <a:gd name="connsiteX26" fmla="*/ 171172 w 1046688"/>
              <a:gd name="connsiteY26" fmla="*/ 21744 h 129977"/>
              <a:gd name="connsiteX27" fmla="*/ 171172 w 1046688"/>
              <a:gd name="connsiteY27" fmla="*/ 22068 h 129977"/>
              <a:gd name="connsiteX28" fmla="*/ 128983 w 1046688"/>
              <a:gd name="connsiteY28" fmla="*/ 64096 h 129977"/>
              <a:gd name="connsiteX29" fmla="*/ 171010 w 1046688"/>
              <a:gd name="connsiteY29" fmla="*/ 106285 h 129977"/>
              <a:gd name="connsiteX30" fmla="*/ 213200 w 1046688"/>
              <a:gd name="connsiteY30" fmla="*/ 64258 h 129977"/>
              <a:gd name="connsiteX31" fmla="*/ 213200 w 1046688"/>
              <a:gd name="connsiteY31" fmla="*/ 64096 h 129977"/>
              <a:gd name="connsiteX32" fmla="*/ 171335 w 1046688"/>
              <a:gd name="connsiteY32" fmla="*/ 21745 h 129977"/>
              <a:gd name="connsiteX33" fmla="*/ 171172 w 1046688"/>
              <a:gd name="connsiteY33" fmla="*/ 21744 h 129977"/>
              <a:gd name="connsiteX34" fmla="*/ 372952 w 1046688"/>
              <a:gd name="connsiteY34" fmla="*/ 2921 h 129977"/>
              <a:gd name="connsiteX35" fmla="*/ 427636 w 1046688"/>
              <a:gd name="connsiteY35" fmla="*/ 2921 h 129977"/>
              <a:gd name="connsiteX36" fmla="*/ 456520 w 1046688"/>
              <a:gd name="connsiteY36" fmla="*/ 14280 h 129977"/>
              <a:gd name="connsiteX37" fmla="*/ 469177 w 1046688"/>
              <a:gd name="connsiteY37" fmla="*/ 42028 h 129977"/>
              <a:gd name="connsiteX38" fmla="*/ 450272 w 1046688"/>
              <a:gd name="connsiteY38" fmla="*/ 77808 h 129977"/>
              <a:gd name="connsiteX39" fmla="*/ 448244 w 1046688"/>
              <a:gd name="connsiteY39" fmla="*/ 84542 h 129977"/>
              <a:gd name="connsiteX40" fmla="*/ 463984 w 1046688"/>
              <a:gd name="connsiteY40" fmla="*/ 117563 h 129977"/>
              <a:gd name="connsiteX41" fmla="*/ 461404 w 1046688"/>
              <a:gd name="connsiteY41" fmla="*/ 124684 h 129977"/>
              <a:gd name="connsiteX42" fmla="*/ 459116 w 1046688"/>
              <a:gd name="connsiteY42" fmla="*/ 125190 h 129977"/>
              <a:gd name="connsiteX43" fmla="*/ 447676 w 1046688"/>
              <a:gd name="connsiteY43" fmla="*/ 125190 h 129977"/>
              <a:gd name="connsiteX44" fmla="*/ 442889 w 1046688"/>
              <a:gd name="connsiteY44" fmla="*/ 122188 h 129977"/>
              <a:gd name="connsiteX45" fmla="*/ 426095 w 1046688"/>
              <a:gd name="connsiteY45" fmla="*/ 87057 h 129977"/>
              <a:gd name="connsiteX46" fmla="*/ 421308 w 1046688"/>
              <a:gd name="connsiteY46" fmla="*/ 84055 h 129977"/>
              <a:gd name="connsiteX47" fmla="*/ 394939 w 1046688"/>
              <a:gd name="connsiteY47" fmla="*/ 84055 h 129977"/>
              <a:gd name="connsiteX48" fmla="*/ 389584 w 1046688"/>
              <a:gd name="connsiteY48" fmla="*/ 89246 h 129977"/>
              <a:gd name="connsiteX49" fmla="*/ 389584 w 1046688"/>
              <a:gd name="connsiteY49" fmla="*/ 89410 h 129977"/>
              <a:gd name="connsiteX50" fmla="*/ 389584 w 1046688"/>
              <a:gd name="connsiteY50" fmla="*/ 119835 h 129977"/>
              <a:gd name="connsiteX51" fmla="*/ 384229 w 1046688"/>
              <a:gd name="connsiteY51" fmla="*/ 125190 h 129977"/>
              <a:gd name="connsiteX52" fmla="*/ 372952 w 1046688"/>
              <a:gd name="connsiteY52" fmla="*/ 125190 h 129977"/>
              <a:gd name="connsiteX53" fmla="*/ 367597 w 1046688"/>
              <a:gd name="connsiteY53" fmla="*/ 119835 h 129977"/>
              <a:gd name="connsiteX54" fmla="*/ 367597 w 1046688"/>
              <a:gd name="connsiteY54" fmla="*/ 8276 h 129977"/>
              <a:gd name="connsiteX55" fmla="*/ 372952 w 1046688"/>
              <a:gd name="connsiteY55" fmla="*/ 2921 h 129977"/>
              <a:gd name="connsiteX56" fmla="*/ 250115 w 1046688"/>
              <a:gd name="connsiteY56" fmla="*/ 2921 h 129977"/>
              <a:gd name="connsiteX57" fmla="*/ 261311 w 1046688"/>
              <a:gd name="connsiteY57" fmla="*/ 2921 h 129977"/>
              <a:gd name="connsiteX58" fmla="*/ 266342 w 1046688"/>
              <a:gd name="connsiteY58" fmla="*/ 8276 h 129977"/>
              <a:gd name="connsiteX59" fmla="*/ 266342 w 1046688"/>
              <a:gd name="connsiteY59" fmla="*/ 68721 h 129977"/>
              <a:gd name="connsiteX60" fmla="*/ 298633 w 1046688"/>
              <a:gd name="connsiteY60" fmla="*/ 104798 h 129977"/>
              <a:gd name="connsiteX61" fmla="*/ 334713 w 1046688"/>
              <a:gd name="connsiteY61" fmla="*/ 72504 h 129977"/>
              <a:gd name="connsiteX62" fmla="*/ 334738 w 1046688"/>
              <a:gd name="connsiteY62" fmla="*/ 69207 h 129977"/>
              <a:gd name="connsiteX63" fmla="*/ 334738 w 1046688"/>
              <a:gd name="connsiteY63" fmla="*/ 8276 h 129977"/>
              <a:gd name="connsiteX64" fmla="*/ 340092 w 1046688"/>
              <a:gd name="connsiteY64" fmla="*/ 2921 h 129977"/>
              <a:gd name="connsiteX65" fmla="*/ 351370 w 1046688"/>
              <a:gd name="connsiteY65" fmla="*/ 2921 h 129977"/>
              <a:gd name="connsiteX66" fmla="*/ 356644 w 1046688"/>
              <a:gd name="connsiteY66" fmla="*/ 8276 h 129977"/>
              <a:gd name="connsiteX67" fmla="*/ 356644 w 1046688"/>
              <a:gd name="connsiteY67" fmla="*/ 69126 h 129977"/>
              <a:gd name="connsiteX68" fmla="*/ 322402 w 1046688"/>
              <a:gd name="connsiteY68" fmla="*/ 120784 h 129977"/>
              <a:gd name="connsiteX69" fmla="*/ 300742 w 1046688"/>
              <a:gd name="connsiteY69" fmla="*/ 125157 h 129977"/>
              <a:gd name="connsiteX70" fmla="*/ 279078 w 1046688"/>
              <a:gd name="connsiteY70" fmla="*/ 120816 h 129977"/>
              <a:gd name="connsiteX71" fmla="*/ 244760 w 1046688"/>
              <a:gd name="connsiteY71" fmla="*/ 69207 h 129977"/>
              <a:gd name="connsiteX72" fmla="*/ 244760 w 1046688"/>
              <a:gd name="connsiteY72" fmla="*/ 69126 h 129977"/>
              <a:gd name="connsiteX73" fmla="*/ 244760 w 1046688"/>
              <a:gd name="connsiteY73" fmla="*/ 8276 h 129977"/>
              <a:gd name="connsiteX74" fmla="*/ 250115 w 1046688"/>
              <a:gd name="connsiteY74" fmla="*/ 2921 h 129977"/>
              <a:gd name="connsiteX75" fmla="*/ 5334 w 1046688"/>
              <a:gd name="connsiteY75" fmla="*/ 2840 h 129977"/>
              <a:gd name="connsiteX76" fmla="*/ 15882 w 1046688"/>
              <a:gd name="connsiteY76" fmla="*/ 2840 h 129977"/>
              <a:gd name="connsiteX77" fmla="*/ 20263 w 1046688"/>
              <a:gd name="connsiteY77" fmla="*/ 5112 h 129977"/>
              <a:gd name="connsiteX78" fmla="*/ 52717 w 1046688"/>
              <a:gd name="connsiteY78" fmla="*/ 50953 h 129977"/>
              <a:gd name="connsiteX79" fmla="*/ 57098 w 1046688"/>
              <a:gd name="connsiteY79" fmla="*/ 53143 h 129977"/>
              <a:gd name="connsiteX80" fmla="*/ 61398 w 1046688"/>
              <a:gd name="connsiteY80" fmla="*/ 50953 h 129977"/>
              <a:gd name="connsiteX81" fmla="*/ 93851 w 1046688"/>
              <a:gd name="connsiteY81" fmla="*/ 5112 h 129977"/>
              <a:gd name="connsiteX82" fmla="*/ 98233 w 1046688"/>
              <a:gd name="connsiteY82" fmla="*/ 2840 h 129977"/>
              <a:gd name="connsiteX83" fmla="*/ 108780 w 1046688"/>
              <a:gd name="connsiteY83" fmla="*/ 2840 h 129977"/>
              <a:gd name="connsiteX84" fmla="*/ 114196 w 1046688"/>
              <a:gd name="connsiteY84" fmla="*/ 8134 h 129977"/>
              <a:gd name="connsiteX85" fmla="*/ 113161 w 1046688"/>
              <a:gd name="connsiteY85" fmla="*/ 11359 h 129977"/>
              <a:gd name="connsiteX86" fmla="*/ 69592 w 1046688"/>
              <a:gd name="connsiteY86" fmla="*/ 71317 h 129977"/>
              <a:gd name="connsiteX87" fmla="*/ 68132 w 1046688"/>
              <a:gd name="connsiteY87" fmla="*/ 75942 h 129977"/>
              <a:gd name="connsiteX88" fmla="*/ 68132 w 1046688"/>
              <a:gd name="connsiteY88" fmla="*/ 119835 h 129977"/>
              <a:gd name="connsiteX89" fmla="*/ 62777 w 1046688"/>
              <a:gd name="connsiteY89" fmla="*/ 125190 h 129977"/>
              <a:gd name="connsiteX90" fmla="*/ 51337 w 1046688"/>
              <a:gd name="connsiteY90" fmla="*/ 125190 h 129977"/>
              <a:gd name="connsiteX91" fmla="*/ 45982 w 1046688"/>
              <a:gd name="connsiteY91" fmla="*/ 119835 h 129977"/>
              <a:gd name="connsiteX92" fmla="*/ 45982 w 1046688"/>
              <a:gd name="connsiteY92" fmla="*/ 75942 h 129977"/>
              <a:gd name="connsiteX93" fmla="*/ 44522 w 1046688"/>
              <a:gd name="connsiteY93" fmla="*/ 71317 h 129977"/>
              <a:gd name="connsiteX94" fmla="*/ 1034 w 1046688"/>
              <a:gd name="connsiteY94" fmla="*/ 11359 h 129977"/>
              <a:gd name="connsiteX95" fmla="*/ 2190 w 1046688"/>
              <a:gd name="connsiteY95" fmla="*/ 3876 h 129977"/>
              <a:gd name="connsiteX96" fmla="*/ 5334 w 1046688"/>
              <a:gd name="connsiteY96" fmla="*/ 2840 h 129977"/>
              <a:gd name="connsiteX97" fmla="*/ 982998 w 1046688"/>
              <a:gd name="connsiteY97" fmla="*/ 2759 h 129977"/>
              <a:gd name="connsiteX98" fmla="*/ 1046688 w 1046688"/>
              <a:gd name="connsiteY98" fmla="*/ 66287 h 129977"/>
              <a:gd name="connsiteX99" fmla="*/ 1046688 w 1046688"/>
              <a:gd name="connsiteY99" fmla="*/ 66368 h 129977"/>
              <a:gd name="connsiteX100" fmla="*/ 983160 w 1046688"/>
              <a:gd name="connsiteY100" fmla="*/ 129977 h 129977"/>
              <a:gd name="connsiteX101" fmla="*/ 919470 w 1046688"/>
              <a:gd name="connsiteY101" fmla="*/ 66449 h 129977"/>
              <a:gd name="connsiteX102" fmla="*/ 982998 w 1046688"/>
              <a:gd name="connsiteY102" fmla="*/ 2759 h 129977"/>
              <a:gd name="connsiteX103" fmla="*/ 550311 w 1046688"/>
              <a:gd name="connsiteY103" fmla="*/ 1785 h 129977"/>
              <a:gd name="connsiteX104" fmla="*/ 561994 w 1046688"/>
              <a:gd name="connsiteY104" fmla="*/ 1785 h 129977"/>
              <a:gd name="connsiteX105" fmla="*/ 567349 w 1046688"/>
              <a:gd name="connsiteY105" fmla="*/ 7140 h 129977"/>
              <a:gd name="connsiteX106" fmla="*/ 567349 w 1046688"/>
              <a:gd name="connsiteY106" fmla="*/ 99227 h 129977"/>
              <a:gd name="connsiteX107" fmla="*/ 572704 w 1046688"/>
              <a:gd name="connsiteY107" fmla="*/ 104582 h 129977"/>
              <a:gd name="connsiteX108" fmla="*/ 638990 w 1046688"/>
              <a:gd name="connsiteY108" fmla="*/ 104582 h 129977"/>
              <a:gd name="connsiteX109" fmla="*/ 644345 w 1046688"/>
              <a:gd name="connsiteY109" fmla="*/ 109936 h 129977"/>
              <a:gd name="connsiteX110" fmla="*/ 644345 w 1046688"/>
              <a:gd name="connsiteY110" fmla="*/ 120727 h 129977"/>
              <a:gd name="connsiteX111" fmla="*/ 639152 w 1046688"/>
              <a:gd name="connsiteY111" fmla="*/ 126082 h 129977"/>
              <a:gd name="connsiteX112" fmla="*/ 638990 w 1046688"/>
              <a:gd name="connsiteY112" fmla="*/ 126082 h 129977"/>
              <a:gd name="connsiteX113" fmla="*/ 550311 w 1046688"/>
              <a:gd name="connsiteY113" fmla="*/ 126082 h 129977"/>
              <a:gd name="connsiteX114" fmla="*/ 544956 w 1046688"/>
              <a:gd name="connsiteY114" fmla="*/ 120727 h 129977"/>
              <a:gd name="connsiteX115" fmla="*/ 544956 w 1046688"/>
              <a:gd name="connsiteY115" fmla="*/ 7140 h 129977"/>
              <a:gd name="connsiteX116" fmla="*/ 550311 w 1046688"/>
              <a:gd name="connsiteY116" fmla="*/ 1785 h 129977"/>
              <a:gd name="connsiteX117" fmla="*/ 848153 w 1046688"/>
              <a:gd name="connsiteY117" fmla="*/ 162 h 129977"/>
              <a:gd name="connsiteX118" fmla="*/ 886286 w 1046688"/>
              <a:gd name="connsiteY118" fmla="*/ 13306 h 129977"/>
              <a:gd name="connsiteX119" fmla="*/ 895292 w 1046688"/>
              <a:gd name="connsiteY119" fmla="*/ 21419 h 129977"/>
              <a:gd name="connsiteX120" fmla="*/ 895454 w 1046688"/>
              <a:gd name="connsiteY120" fmla="*/ 21651 h 129977"/>
              <a:gd name="connsiteX121" fmla="*/ 893993 w 1046688"/>
              <a:gd name="connsiteY121" fmla="*/ 28965 h 129977"/>
              <a:gd name="connsiteX122" fmla="*/ 884988 w 1046688"/>
              <a:gd name="connsiteY122" fmla="*/ 35293 h 129977"/>
              <a:gd name="connsiteX123" fmla="*/ 878091 w 1046688"/>
              <a:gd name="connsiteY123" fmla="*/ 34725 h 129977"/>
              <a:gd name="connsiteX124" fmla="*/ 875657 w 1046688"/>
              <a:gd name="connsiteY124" fmla="*/ 32454 h 129977"/>
              <a:gd name="connsiteX125" fmla="*/ 875089 w 1046688"/>
              <a:gd name="connsiteY125" fmla="*/ 32048 h 129977"/>
              <a:gd name="connsiteX126" fmla="*/ 848315 w 1046688"/>
              <a:gd name="connsiteY126" fmla="*/ 22312 h 129977"/>
              <a:gd name="connsiteX127" fmla="*/ 846530 w 1046688"/>
              <a:gd name="connsiteY127" fmla="*/ 22312 h 129977"/>
              <a:gd name="connsiteX128" fmla="*/ 843609 w 1046688"/>
              <a:gd name="connsiteY128" fmla="*/ 22312 h 129977"/>
              <a:gd name="connsiteX129" fmla="*/ 836145 w 1046688"/>
              <a:gd name="connsiteY129" fmla="*/ 23853 h 129977"/>
              <a:gd name="connsiteX130" fmla="*/ 807196 w 1046688"/>
              <a:gd name="connsiteY130" fmla="*/ 54903 h 129977"/>
              <a:gd name="connsiteX131" fmla="*/ 838985 w 1046688"/>
              <a:gd name="connsiteY131" fmla="*/ 104987 h 129977"/>
              <a:gd name="connsiteX132" fmla="*/ 842392 w 1046688"/>
              <a:gd name="connsiteY132" fmla="*/ 105636 h 129977"/>
              <a:gd name="connsiteX133" fmla="*/ 845232 w 1046688"/>
              <a:gd name="connsiteY133" fmla="*/ 104744 h 129977"/>
              <a:gd name="connsiteX134" fmla="*/ 853345 w 1046688"/>
              <a:gd name="connsiteY134" fmla="*/ 104744 h 129977"/>
              <a:gd name="connsiteX135" fmla="*/ 859593 w 1046688"/>
              <a:gd name="connsiteY135" fmla="*/ 103851 h 129977"/>
              <a:gd name="connsiteX136" fmla="*/ 860728 w 1046688"/>
              <a:gd name="connsiteY136" fmla="*/ 103851 h 129977"/>
              <a:gd name="connsiteX137" fmla="*/ 861864 w 1046688"/>
              <a:gd name="connsiteY137" fmla="*/ 103851 h 129977"/>
              <a:gd name="connsiteX138" fmla="*/ 866651 w 1046688"/>
              <a:gd name="connsiteY138" fmla="*/ 102148 h 129977"/>
              <a:gd name="connsiteX139" fmla="*/ 867625 w 1046688"/>
              <a:gd name="connsiteY139" fmla="*/ 101742 h 129977"/>
              <a:gd name="connsiteX140" fmla="*/ 868598 w 1046688"/>
              <a:gd name="connsiteY140" fmla="*/ 101336 h 129977"/>
              <a:gd name="connsiteX141" fmla="*/ 869572 w 1046688"/>
              <a:gd name="connsiteY141" fmla="*/ 100849 h 129977"/>
              <a:gd name="connsiteX142" fmla="*/ 871763 w 1046688"/>
              <a:gd name="connsiteY142" fmla="*/ 99714 h 129977"/>
              <a:gd name="connsiteX143" fmla="*/ 872412 w 1046688"/>
              <a:gd name="connsiteY143" fmla="*/ 99227 h 129977"/>
              <a:gd name="connsiteX144" fmla="*/ 886854 w 1046688"/>
              <a:gd name="connsiteY144" fmla="*/ 81215 h 129977"/>
              <a:gd name="connsiteX145" fmla="*/ 886042 w 1046688"/>
              <a:gd name="connsiteY145" fmla="*/ 76915 h 129977"/>
              <a:gd name="connsiteX146" fmla="*/ 882553 w 1046688"/>
              <a:gd name="connsiteY146" fmla="*/ 75455 h 129977"/>
              <a:gd name="connsiteX147" fmla="*/ 859106 w 1046688"/>
              <a:gd name="connsiteY147" fmla="*/ 75455 h 129977"/>
              <a:gd name="connsiteX148" fmla="*/ 853751 w 1046688"/>
              <a:gd name="connsiteY148" fmla="*/ 70100 h 129977"/>
              <a:gd name="connsiteX149" fmla="*/ 853751 w 1046688"/>
              <a:gd name="connsiteY149" fmla="*/ 59147 h 129977"/>
              <a:gd name="connsiteX150" fmla="*/ 853751 w 1046688"/>
              <a:gd name="connsiteY150" fmla="*/ 58983 h 129977"/>
              <a:gd name="connsiteX151" fmla="*/ 859106 w 1046688"/>
              <a:gd name="connsiteY151" fmla="*/ 53792 h 129977"/>
              <a:gd name="connsiteX152" fmla="*/ 907786 w 1046688"/>
              <a:gd name="connsiteY152" fmla="*/ 53792 h 129977"/>
              <a:gd name="connsiteX153" fmla="*/ 908192 w 1046688"/>
              <a:gd name="connsiteY153" fmla="*/ 53792 h 129977"/>
              <a:gd name="connsiteX154" fmla="*/ 908679 w 1046688"/>
              <a:gd name="connsiteY154" fmla="*/ 53792 h 129977"/>
              <a:gd name="connsiteX155" fmla="*/ 909896 w 1046688"/>
              <a:gd name="connsiteY155" fmla="*/ 58579 h 129977"/>
              <a:gd name="connsiteX156" fmla="*/ 909896 w 1046688"/>
              <a:gd name="connsiteY156" fmla="*/ 68477 h 129977"/>
              <a:gd name="connsiteX157" fmla="*/ 888557 w 1046688"/>
              <a:gd name="connsiteY157" fmla="*/ 115940 h 129977"/>
              <a:gd name="connsiteX158" fmla="*/ 886610 w 1046688"/>
              <a:gd name="connsiteY158" fmla="*/ 117644 h 129977"/>
              <a:gd name="connsiteX159" fmla="*/ 885556 w 1046688"/>
              <a:gd name="connsiteY159" fmla="*/ 118456 h 129977"/>
              <a:gd name="connsiteX160" fmla="*/ 883527 w 1046688"/>
              <a:gd name="connsiteY160" fmla="*/ 119916 h 129977"/>
              <a:gd name="connsiteX161" fmla="*/ 882472 w 1046688"/>
              <a:gd name="connsiteY161" fmla="*/ 120646 h 129977"/>
              <a:gd name="connsiteX162" fmla="*/ 880444 w 1046688"/>
              <a:gd name="connsiteY162" fmla="*/ 121944 h 129977"/>
              <a:gd name="connsiteX163" fmla="*/ 879389 w 1046688"/>
              <a:gd name="connsiteY163" fmla="*/ 122593 h 129977"/>
              <a:gd name="connsiteX164" fmla="*/ 877280 w 1046688"/>
              <a:gd name="connsiteY164" fmla="*/ 123810 h 129977"/>
              <a:gd name="connsiteX165" fmla="*/ 876793 w 1046688"/>
              <a:gd name="connsiteY165" fmla="*/ 123810 h 129977"/>
              <a:gd name="connsiteX166" fmla="*/ 873385 w 1046688"/>
              <a:gd name="connsiteY166" fmla="*/ 125433 h 129977"/>
              <a:gd name="connsiteX167" fmla="*/ 872817 w 1046688"/>
              <a:gd name="connsiteY167" fmla="*/ 125433 h 129977"/>
              <a:gd name="connsiteX168" fmla="*/ 870627 w 1046688"/>
              <a:gd name="connsiteY168" fmla="*/ 126244 h 129977"/>
              <a:gd name="connsiteX169" fmla="*/ 869572 w 1046688"/>
              <a:gd name="connsiteY169" fmla="*/ 126244 h 129977"/>
              <a:gd name="connsiteX170" fmla="*/ 868923 w 1046688"/>
              <a:gd name="connsiteY170" fmla="*/ 126244 h 129977"/>
              <a:gd name="connsiteX171" fmla="*/ 867138 w 1046688"/>
              <a:gd name="connsiteY171" fmla="*/ 126893 h 129977"/>
              <a:gd name="connsiteX172" fmla="*/ 866408 w 1046688"/>
              <a:gd name="connsiteY172" fmla="*/ 126893 h 129977"/>
              <a:gd name="connsiteX173" fmla="*/ 865353 w 1046688"/>
              <a:gd name="connsiteY173" fmla="*/ 126893 h 129977"/>
              <a:gd name="connsiteX174" fmla="*/ 864623 w 1046688"/>
              <a:gd name="connsiteY174" fmla="*/ 126893 h 129977"/>
              <a:gd name="connsiteX175" fmla="*/ 863000 w 1046688"/>
              <a:gd name="connsiteY175" fmla="*/ 127299 h 129977"/>
              <a:gd name="connsiteX176" fmla="*/ 862108 w 1046688"/>
              <a:gd name="connsiteY176" fmla="*/ 127299 h 129977"/>
              <a:gd name="connsiteX177" fmla="*/ 861134 w 1046688"/>
              <a:gd name="connsiteY177" fmla="*/ 127299 h 129977"/>
              <a:gd name="connsiteX178" fmla="*/ 860242 w 1046688"/>
              <a:gd name="connsiteY178" fmla="*/ 127299 h 129977"/>
              <a:gd name="connsiteX179" fmla="*/ 858700 w 1046688"/>
              <a:gd name="connsiteY179" fmla="*/ 127299 h 129977"/>
              <a:gd name="connsiteX180" fmla="*/ 857727 w 1046688"/>
              <a:gd name="connsiteY180" fmla="*/ 127299 h 129977"/>
              <a:gd name="connsiteX181" fmla="*/ 856753 w 1046688"/>
              <a:gd name="connsiteY181" fmla="*/ 127299 h 129977"/>
              <a:gd name="connsiteX182" fmla="*/ 855698 w 1046688"/>
              <a:gd name="connsiteY182" fmla="*/ 127299 h 129977"/>
              <a:gd name="connsiteX183" fmla="*/ 854238 w 1046688"/>
              <a:gd name="connsiteY183" fmla="*/ 127299 h 129977"/>
              <a:gd name="connsiteX184" fmla="*/ 848153 w 1046688"/>
              <a:gd name="connsiteY184" fmla="*/ 127299 h 129977"/>
              <a:gd name="connsiteX185" fmla="*/ 843609 w 1046688"/>
              <a:gd name="connsiteY185" fmla="*/ 127299 h 129977"/>
              <a:gd name="connsiteX186" fmla="*/ 782313 w 1046688"/>
              <a:gd name="connsiteY186" fmla="*/ 61459 h 129977"/>
              <a:gd name="connsiteX187" fmla="*/ 848153 w 1046688"/>
              <a:gd name="connsiteY187" fmla="*/ 162 h 129977"/>
              <a:gd name="connsiteX188" fmla="*/ 712578 w 1046688"/>
              <a:gd name="connsiteY188" fmla="*/ 162 h 129977"/>
              <a:gd name="connsiteX189" fmla="*/ 776187 w 1046688"/>
              <a:gd name="connsiteY189" fmla="*/ 63771 h 129977"/>
              <a:gd name="connsiteX190" fmla="*/ 712578 w 1046688"/>
              <a:gd name="connsiteY190" fmla="*/ 127380 h 129977"/>
              <a:gd name="connsiteX191" fmla="*/ 648969 w 1046688"/>
              <a:gd name="connsiteY191" fmla="*/ 63771 h 129977"/>
              <a:gd name="connsiteX192" fmla="*/ 712578 w 1046688"/>
              <a:gd name="connsiteY192" fmla="*/ 162 h 129977"/>
              <a:gd name="connsiteX193" fmla="*/ 171172 w 1046688"/>
              <a:gd name="connsiteY193" fmla="*/ 0 h 129977"/>
              <a:gd name="connsiteX194" fmla="*/ 234943 w 1046688"/>
              <a:gd name="connsiteY194" fmla="*/ 63771 h 129977"/>
              <a:gd name="connsiteX195" fmla="*/ 171172 w 1046688"/>
              <a:gd name="connsiteY195" fmla="*/ 127542 h 129977"/>
              <a:gd name="connsiteX196" fmla="*/ 107401 w 1046688"/>
              <a:gd name="connsiteY196" fmla="*/ 63771 h 129977"/>
              <a:gd name="connsiteX197" fmla="*/ 171172 w 1046688"/>
              <a:gd name="connsiteY197" fmla="*/ 0 h 129977"/>
            </a:gdLst>
            <a:rect l="l" t="t" r="r" b="b"/>
            <a:pathLst>
              <a:path w="1046688" h="129977">
                <a:moveTo>
                  <a:pt x="300742" y="125157"/>
                </a:moveTo>
                <a:lnTo>
                  <a:pt x="300905" y="125190"/>
                </a:lnTo>
                <a:lnTo>
                  <a:pt x="300580" y="125190"/>
                </a:lnTo>
                <a:close/>
                <a:moveTo>
                  <a:pt x="394939" y="24503"/>
                </a:moveTo>
                <a:cubicBezTo>
                  <a:pt x="391986" y="24503"/>
                  <a:pt x="389584" y="26900"/>
                  <a:pt x="389584" y="29857"/>
                </a:cubicBezTo>
                <a:lnTo>
                  <a:pt x="389584" y="56956"/>
                </a:lnTo>
                <a:cubicBezTo>
                  <a:pt x="389536" y="59868"/>
                  <a:pt x="391864" y="62266"/>
                  <a:pt x="394777" y="62311"/>
                </a:cubicBezTo>
                <a:cubicBezTo>
                  <a:pt x="394834" y="62312"/>
                  <a:pt x="394882" y="62312"/>
                  <a:pt x="394939" y="62311"/>
                </a:cubicBezTo>
                <a:lnTo>
                  <a:pt x="428123" y="62311"/>
                </a:lnTo>
                <a:cubicBezTo>
                  <a:pt x="438346" y="62372"/>
                  <a:pt x="446832" y="54423"/>
                  <a:pt x="447433" y="44218"/>
                </a:cubicBezTo>
                <a:cubicBezTo>
                  <a:pt x="447968" y="33881"/>
                  <a:pt x="440025" y="25066"/>
                  <a:pt x="429689" y="24528"/>
                </a:cubicBezTo>
                <a:cubicBezTo>
                  <a:pt x="429332" y="24509"/>
                  <a:pt x="428967" y="24500"/>
                  <a:pt x="428610" y="24503"/>
                </a:cubicBezTo>
                <a:close/>
                <a:moveTo>
                  <a:pt x="983160" y="24016"/>
                </a:moveTo>
                <a:lnTo>
                  <a:pt x="983160" y="24503"/>
                </a:lnTo>
                <a:cubicBezTo>
                  <a:pt x="959996" y="24458"/>
                  <a:pt x="941181" y="43202"/>
                  <a:pt x="941133" y="66368"/>
                </a:cubicBezTo>
                <a:cubicBezTo>
                  <a:pt x="941084" y="89534"/>
                  <a:pt x="959834" y="108351"/>
                  <a:pt x="982998" y="108395"/>
                </a:cubicBezTo>
                <a:cubicBezTo>
                  <a:pt x="1006162" y="108440"/>
                  <a:pt x="1024977" y="89696"/>
                  <a:pt x="1025025" y="66530"/>
                </a:cubicBezTo>
                <a:cubicBezTo>
                  <a:pt x="1025025" y="66504"/>
                  <a:pt x="1025025" y="66476"/>
                  <a:pt x="1025025" y="66449"/>
                </a:cubicBezTo>
                <a:cubicBezTo>
                  <a:pt x="1025252" y="43239"/>
                  <a:pt x="1006616" y="24242"/>
                  <a:pt x="983404" y="24018"/>
                </a:cubicBezTo>
                <a:cubicBezTo>
                  <a:pt x="983322" y="24017"/>
                  <a:pt x="983241" y="24016"/>
                  <a:pt x="983160" y="24016"/>
                </a:cubicBezTo>
                <a:close/>
                <a:moveTo>
                  <a:pt x="712578" y="21906"/>
                </a:moveTo>
                <a:cubicBezTo>
                  <a:pt x="689414" y="21906"/>
                  <a:pt x="670632" y="40686"/>
                  <a:pt x="670632" y="63852"/>
                </a:cubicBezTo>
                <a:cubicBezTo>
                  <a:pt x="670632" y="87018"/>
                  <a:pt x="689414" y="105798"/>
                  <a:pt x="712578" y="105798"/>
                </a:cubicBezTo>
                <a:cubicBezTo>
                  <a:pt x="735742" y="105798"/>
                  <a:pt x="754524" y="87018"/>
                  <a:pt x="754524" y="63852"/>
                </a:cubicBezTo>
                <a:cubicBezTo>
                  <a:pt x="754524" y="63825"/>
                  <a:pt x="754524" y="63798"/>
                  <a:pt x="754524" y="63771"/>
                </a:cubicBezTo>
                <a:cubicBezTo>
                  <a:pt x="754476" y="40636"/>
                  <a:pt x="735709" y="21906"/>
                  <a:pt x="712578" y="21906"/>
                </a:cubicBezTo>
                <a:close/>
                <a:moveTo>
                  <a:pt x="171172" y="21744"/>
                </a:moveTo>
                <a:lnTo>
                  <a:pt x="171172" y="22068"/>
                </a:lnTo>
                <a:cubicBezTo>
                  <a:pt x="147916" y="22024"/>
                  <a:pt x="129027" y="40840"/>
                  <a:pt x="128983" y="64096"/>
                </a:cubicBezTo>
                <a:cubicBezTo>
                  <a:pt x="128938" y="87352"/>
                  <a:pt x="147755" y="106241"/>
                  <a:pt x="171010" y="106285"/>
                </a:cubicBezTo>
                <a:cubicBezTo>
                  <a:pt x="194263" y="106330"/>
                  <a:pt x="213151" y="87513"/>
                  <a:pt x="213200" y="64258"/>
                </a:cubicBezTo>
                <a:cubicBezTo>
                  <a:pt x="213200" y="64204"/>
                  <a:pt x="213200" y="64150"/>
                  <a:pt x="213200" y="64096"/>
                </a:cubicBezTo>
                <a:cubicBezTo>
                  <a:pt x="213338" y="40840"/>
                  <a:pt x="194587" y="21879"/>
                  <a:pt x="171335" y="21745"/>
                </a:cubicBezTo>
                <a:cubicBezTo>
                  <a:pt x="171278" y="21744"/>
                  <a:pt x="171229" y="21744"/>
                  <a:pt x="171172" y="21744"/>
                </a:cubicBezTo>
                <a:close/>
                <a:moveTo>
                  <a:pt x="372952" y="2921"/>
                </a:moveTo>
                <a:lnTo>
                  <a:pt x="427636" y="2921"/>
                </a:lnTo>
                <a:cubicBezTo>
                  <a:pt x="438354" y="2908"/>
                  <a:pt x="448682" y="6968"/>
                  <a:pt x="456520" y="14280"/>
                </a:cubicBezTo>
                <a:cubicBezTo>
                  <a:pt x="464292" y="21457"/>
                  <a:pt x="468852" y="31455"/>
                  <a:pt x="469177" y="42028"/>
                </a:cubicBezTo>
                <a:cubicBezTo>
                  <a:pt x="469599" y="56447"/>
                  <a:pt x="462426" y="70031"/>
                  <a:pt x="450272" y="77808"/>
                </a:cubicBezTo>
                <a:cubicBezTo>
                  <a:pt x="447944" y="79183"/>
                  <a:pt x="447068" y="82111"/>
                  <a:pt x="448244" y="84542"/>
                </a:cubicBezTo>
                <a:lnTo>
                  <a:pt x="463984" y="117563"/>
                </a:lnTo>
                <a:cubicBezTo>
                  <a:pt x="465242" y="120241"/>
                  <a:pt x="464081" y="123429"/>
                  <a:pt x="461404" y="124684"/>
                </a:cubicBezTo>
                <a:cubicBezTo>
                  <a:pt x="460690" y="125020"/>
                  <a:pt x="459911" y="125192"/>
                  <a:pt x="459116" y="125190"/>
                </a:cubicBezTo>
                <a:lnTo>
                  <a:pt x="447676" y="125190"/>
                </a:lnTo>
                <a:cubicBezTo>
                  <a:pt x="445632" y="125200"/>
                  <a:pt x="443765" y="124031"/>
                  <a:pt x="442889" y="122188"/>
                </a:cubicBezTo>
                <a:lnTo>
                  <a:pt x="426095" y="87057"/>
                </a:lnTo>
                <a:cubicBezTo>
                  <a:pt x="425235" y="85200"/>
                  <a:pt x="423352" y="84024"/>
                  <a:pt x="421308" y="84055"/>
                </a:cubicBezTo>
                <a:lnTo>
                  <a:pt x="394939" y="84055"/>
                </a:lnTo>
                <a:cubicBezTo>
                  <a:pt x="392026" y="84009"/>
                  <a:pt x="389633" y="86334"/>
                  <a:pt x="389584" y="89246"/>
                </a:cubicBezTo>
                <a:cubicBezTo>
                  <a:pt x="389584" y="89301"/>
                  <a:pt x="389584" y="89355"/>
                  <a:pt x="389584" y="89410"/>
                </a:cubicBezTo>
                <a:lnTo>
                  <a:pt x="389584" y="119835"/>
                </a:lnTo>
                <a:cubicBezTo>
                  <a:pt x="389584" y="122792"/>
                  <a:pt x="387191" y="125190"/>
                  <a:pt x="384229" y="125190"/>
                </a:cubicBezTo>
                <a:lnTo>
                  <a:pt x="372952" y="125190"/>
                </a:lnTo>
                <a:cubicBezTo>
                  <a:pt x="369990" y="125190"/>
                  <a:pt x="367597" y="122792"/>
                  <a:pt x="367597" y="119835"/>
                </a:cubicBezTo>
                <a:lnTo>
                  <a:pt x="367597" y="8276"/>
                </a:lnTo>
                <a:cubicBezTo>
                  <a:pt x="367638" y="5336"/>
                  <a:pt x="370015" y="2965"/>
                  <a:pt x="372952" y="2921"/>
                </a:cubicBezTo>
                <a:close/>
                <a:moveTo>
                  <a:pt x="250115" y="2921"/>
                </a:moveTo>
                <a:lnTo>
                  <a:pt x="261311" y="2921"/>
                </a:lnTo>
                <a:cubicBezTo>
                  <a:pt x="264143" y="3093"/>
                  <a:pt x="266350" y="5441"/>
                  <a:pt x="266342" y="8276"/>
                </a:cubicBezTo>
                <a:lnTo>
                  <a:pt x="266342" y="68721"/>
                </a:lnTo>
                <a:cubicBezTo>
                  <a:pt x="265295" y="87601"/>
                  <a:pt x="279753" y="103753"/>
                  <a:pt x="298633" y="104798"/>
                </a:cubicBezTo>
                <a:cubicBezTo>
                  <a:pt x="317513" y="105843"/>
                  <a:pt x="333667" y="91385"/>
                  <a:pt x="334713" y="72504"/>
                </a:cubicBezTo>
                <a:cubicBezTo>
                  <a:pt x="334778" y="71406"/>
                  <a:pt x="334786" y="70306"/>
                  <a:pt x="334738" y="69207"/>
                </a:cubicBezTo>
                <a:lnTo>
                  <a:pt x="334738" y="8276"/>
                </a:lnTo>
                <a:cubicBezTo>
                  <a:pt x="334778" y="5336"/>
                  <a:pt x="337155" y="2965"/>
                  <a:pt x="340092" y="2921"/>
                </a:cubicBezTo>
                <a:lnTo>
                  <a:pt x="351370" y="2921"/>
                </a:lnTo>
                <a:cubicBezTo>
                  <a:pt x="354299" y="2966"/>
                  <a:pt x="356644" y="5350"/>
                  <a:pt x="356644" y="8276"/>
                </a:cubicBezTo>
                <a:lnTo>
                  <a:pt x="356644" y="69126"/>
                </a:lnTo>
                <a:cubicBezTo>
                  <a:pt x="356644" y="92348"/>
                  <a:pt x="342524" y="112273"/>
                  <a:pt x="322402" y="120784"/>
                </a:cubicBezTo>
                <a:lnTo>
                  <a:pt x="300742" y="125157"/>
                </a:lnTo>
                <a:lnTo>
                  <a:pt x="279078" y="120816"/>
                </a:lnTo>
                <a:cubicBezTo>
                  <a:pt x="258944" y="112334"/>
                  <a:pt x="244797" y="92430"/>
                  <a:pt x="244760" y="69207"/>
                </a:cubicBezTo>
                <a:cubicBezTo>
                  <a:pt x="244760" y="69181"/>
                  <a:pt x="244760" y="69153"/>
                  <a:pt x="244760" y="69126"/>
                </a:cubicBezTo>
                <a:lnTo>
                  <a:pt x="244760" y="8276"/>
                </a:lnTo>
                <a:cubicBezTo>
                  <a:pt x="244801" y="5336"/>
                  <a:pt x="247178" y="2965"/>
                  <a:pt x="250115" y="2921"/>
                </a:cubicBezTo>
                <a:close/>
                <a:moveTo>
                  <a:pt x="5334" y="2840"/>
                </a:moveTo>
                <a:lnTo>
                  <a:pt x="15882" y="2840"/>
                </a:lnTo>
                <a:cubicBezTo>
                  <a:pt x="17625" y="2840"/>
                  <a:pt x="19259" y="3687"/>
                  <a:pt x="20263" y="5112"/>
                </a:cubicBezTo>
                <a:lnTo>
                  <a:pt x="52717" y="50953"/>
                </a:lnTo>
                <a:cubicBezTo>
                  <a:pt x="53755" y="52327"/>
                  <a:pt x="55375" y="53137"/>
                  <a:pt x="57098" y="53143"/>
                </a:cubicBezTo>
                <a:cubicBezTo>
                  <a:pt x="58801" y="53151"/>
                  <a:pt x="60402" y="52334"/>
                  <a:pt x="61398" y="50953"/>
                </a:cubicBezTo>
                <a:lnTo>
                  <a:pt x="93851" y="5112"/>
                </a:lnTo>
                <a:cubicBezTo>
                  <a:pt x="94855" y="3687"/>
                  <a:pt x="96490" y="2840"/>
                  <a:pt x="98233" y="2840"/>
                </a:cubicBezTo>
                <a:lnTo>
                  <a:pt x="108780" y="2840"/>
                </a:lnTo>
                <a:cubicBezTo>
                  <a:pt x="111737" y="2806"/>
                  <a:pt x="114163" y="5176"/>
                  <a:pt x="114196" y="8134"/>
                </a:cubicBezTo>
                <a:cubicBezTo>
                  <a:pt x="114210" y="9292"/>
                  <a:pt x="113846" y="10425"/>
                  <a:pt x="113161" y="11359"/>
                </a:cubicBezTo>
                <a:lnTo>
                  <a:pt x="69592" y="71317"/>
                </a:lnTo>
                <a:cubicBezTo>
                  <a:pt x="68616" y="72659"/>
                  <a:pt x="68103" y="74283"/>
                  <a:pt x="68132" y="75942"/>
                </a:cubicBezTo>
                <a:lnTo>
                  <a:pt x="68132" y="119835"/>
                </a:lnTo>
                <a:cubicBezTo>
                  <a:pt x="68132" y="122793"/>
                  <a:pt x="65734" y="125190"/>
                  <a:pt x="62777" y="125190"/>
                </a:cubicBezTo>
                <a:lnTo>
                  <a:pt x="51337" y="125190"/>
                </a:lnTo>
                <a:cubicBezTo>
                  <a:pt x="48380" y="125190"/>
                  <a:pt x="45982" y="122793"/>
                  <a:pt x="45982" y="119835"/>
                </a:cubicBezTo>
                <a:lnTo>
                  <a:pt x="45982" y="75942"/>
                </a:lnTo>
                <a:cubicBezTo>
                  <a:pt x="46012" y="74283"/>
                  <a:pt x="45499" y="72659"/>
                  <a:pt x="44522" y="71317"/>
                </a:cubicBezTo>
                <a:lnTo>
                  <a:pt x="1034" y="11359"/>
                </a:lnTo>
                <a:cubicBezTo>
                  <a:pt x="-713" y="8973"/>
                  <a:pt x="-196" y="5622"/>
                  <a:pt x="2190" y="3876"/>
                </a:cubicBezTo>
                <a:cubicBezTo>
                  <a:pt x="3102" y="3207"/>
                  <a:pt x="4203" y="2844"/>
                  <a:pt x="5334" y="2840"/>
                </a:cubicBezTo>
                <a:close/>
                <a:moveTo>
                  <a:pt x="982998" y="2759"/>
                </a:moveTo>
                <a:cubicBezTo>
                  <a:pt x="1018129" y="2714"/>
                  <a:pt x="1046639" y="31157"/>
                  <a:pt x="1046688" y="66287"/>
                </a:cubicBezTo>
                <a:cubicBezTo>
                  <a:pt x="1046688" y="66314"/>
                  <a:pt x="1046688" y="66341"/>
                  <a:pt x="1046688" y="66368"/>
                </a:cubicBezTo>
                <a:cubicBezTo>
                  <a:pt x="1046639" y="101448"/>
                  <a:pt x="1018242" y="129888"/>
                  <a:pt x="983160" y="129977"/>
                </a:cubicBezTo>
                <a:cubicBezTo>
                  <a:pt x="948029" y="130022"/>
                  <a:pt x="919519" y="101579"/>
                  <a:pt x="919470" y="66449"/>
                </a:cubicBezTo>
                <a:cubicBezTo>
                  <a:pt x="919421" y="31319"/>
                  <a:pt x="947867" y="2804"/>
                  <a:pt x="982998" y="2759"/>
                </a:cubicBezTo>
                <a:close/>
                <a:moveTo>
                  <a:pt x="550311" y="1785"/>
                </a:moveTo>
                <a:lnTo>
                  <a:pt x="561994" y="1785"/>
                </a:lnTo>
                <a:cubicBezTo>
                  <a:pt x="564955" y="1785"/>
                  <a:pt x="567349" y="4183"/>
                  <a:pt x="567349" y="7140"/>
                </a:cubicBezTo>
                <a:lnTo>
                  <a:pt x="567349" y="99227"/>
                </a:lnTo>
                <a:cubicBezTo>
                  <a:pt x="567349" y="102184"/>
                  <a:pt x="569742" y="104582"/>
                  <a:pt x="572704" y="104582"/>
                </a:cubicBezTo>
                <a:lnTo>
                  <a:pt x="638990" y="104582"/>
                </a:lnTo>
                <a:cubicBezTo>
                  <a:pt x="641944" y="104582"/>
                  <a:pt x="644345" y="106979"/>
                  <a:pt x="644345" y="109936"/>
                </a:cubicBezTo>
                <a:lnTo>
                  <a:pt x="644345" y="120727"/>
                </a:lnTo>
                <a:cubicBezTo>
                  <a:pt x="644394" y="123639"/>
                  <a:pt x="642065" y="126037"/>
                  <a:pt x="639152" y="126082"/>
                </a:cubicBezTo>
                <a:cubicBezTo>
                  <a:pt x="639096" y="126083"/>
                  <a:pt x="639047" y="126083"/>
                  <a:pt x="638990" y="126082"/>
                </a:cubicBezTo>
                <a:lnTo>
                  <a:pt x="550311" y="126082"/>
                </a:lnTo>
                <a:cubicBezTo>
                  <a:pt x="547349" y="126082"/>
                  <a:pt x="544956" y="123685"/>
                  <a:pt x="544956" y="120727"/>
                </a:cubicBezTo>
                <a:lnTo>
                  <a:pt x="544956" y="7140"/>
                </a:lnTo>
                <a:cubicBezTo>
                  <a:pt x="544997" y="4200"/>
                  <a:pt x="547374" y="1829"/>
                  <a:pt x="550311" y="1785"/>
                </a:cubicBezTo>
                <a:close/>
                <a:moveTo>
                  <a:pt x="848153" y="162"/>
                </a:moveTo>
                <a:cubicBezTo>
                  <a:pt x="861954" y="303"/>
                  <a:pt x="875333" y="4914"/>
                  <a:pt x="886286" y="13306"/>
                </a:cubicBezTo>
                <a:cubicBezTo>
                  <a:pt x="889531" y="15729"/>
                  <a:pt x="892541" y="18445"/>
                  <a:pt x="895292" y="21419"/>
                </a:cubicBezTo>
                <a:cubicBezTo>
                  <a:pt x="895348" y="21495"/>
                  <a:pt x="895405" y="21573"/>
                  <a:pt x="895454" y="21651"/>
                </a:cubicBezTo>
                <a:cubicBezTo>
                  <a:pt x="897068" y="24075"/>
                  <a:pt x="896419" y="27349"/>
                  <a:pt x="893993" y="28965"/>
                </a:cubicBezTo>
                <a:lnTo>
                  <a:pt x="884988" y="35293"/>
                </a:lnTo>
                <a:cubicBezTo>
                  <a:pt x="882870" y="36849"/>
                  <a:pt x="879925" y="36607"/>
                  <a:pt x="878091" y="34725"/>
                </a:cubicBezTo>
                <a:cubicBezTo>
                  <a:pt x="877320" y="33927"/>
                  <a:pt x="876509" y="33168"/>
                  <a:pt x="875657" y="32454"/>
                </a:cubicBezTo>
                <a:cubicBezTo>
                  <a:pt x="875438" y="32366"/>
                  <a:pt x="875243" y="32227"/>
                  <a:pt x="875089" y="32048"/>
                </a:cubicBezTo>
                <a:cubicBezTo>
                  <a:pt x="867584" y="25760"/>
                  <a:pt x="858108" y="22314"/>
                  <a:pt x="848315" y="22312"/>
                </a:cubicBezTo>
                <a:lnTo>
                  <a:pt x="846530" y="22312"/>
                </a:lnTo>
                <a:cubicBezTo>
                  <a:pt x="845556" y="22232"/>
                  <a:pt x="844583" y="22232"/>
                  <a:pt x="843609" y="22312"/>
                </a:cubicBezTo>
                <a:cubicBezTo>
                  <a:pt x="841078" y="22583"/>
                  <a:pt x="838579" y="23099"/>
                  <a:pt x="836145" y="23853"/>
                </a:cubicBezTo>
                <a:cubicBezTo>
                  <a:pt x="821581" y="28196"/>
                  <a:pt x="810507" y="40074"/>
                  <a:pt x="807196" y="54903"/>
                </a:cubicBezTo>
                <a:cubicBezTo>
                  <a:pt x="802142" y="77512"/>
                  <a:pt x="816373" y="99936"/>
                  <a:pt x="838985" y="104987"/>
                </a:cubicBezTo>
                <a:lnTo>
                  <a:pt x="842392" y="105636"/>
                </a:lnTo>
                <a:lnTo>
                  <a:pt x="845232" y="104744"/>
                </a:lnTo>
                <a:lnTo>
                  <a:pt x="853345" y="104744"/>
                </a:lnTo>
                <a:cubicBezTo>
                  <a:pt x="855439" y="104561"/>
                  <a:pt x="857532" y="104263"/>
                  <a:pt x="859593" y="103851"/>
                </a:cubicBezTo>
                <a:lnTo>
                  <a:pt x="860728" y="103851"/>
                </a:lnTo>
                <a:lnTo>
                  <a:pt x="861864" y="103851"/>
                </a:lnTo>
                <a:lnTo>
                  <a:pt x="866651" y="102148"/>
                </a:lnTo>
                <a:lnTo>
                  <a:pt x="867625" y="101742"/>
                </a:lnTo>
                <a:lnTo>
                  <a:pt x="868598" y="101336"/>
                </a:lnTo>
                <a:lnTo>
                  <a:pt x="869572" y="100849"/>
                </a:lnTo>
                <a:lnTo>
                  <a:pt x="871763" y="99714"/>
                </a:lnTo>
                <a:lnTo>
                  <a:pt x="872412" y="99227"/>
                </a:lnTo>
                <a:cubicBezTo>
                  <a:pt x="878627" y="94491"/>
                  <a:pt x="883584" y="88307"/>
                  <a:pt x="886854" y="81215"/>
                </a:cubicBezTo>
                <a:cubicBezTo>
                  <a:pt x="887373" y="79739"/>
                  <a:pt x="887056" y="78101"/>
                  <a:pt x="886042" y="76915"/>
                </a:cubicBezTo>
                <a:cubicBezTo>
                  <a:pt x="885134" y="75962"/>
                  <a:pt x="883868" y="75432"/>
                  <a:pt x="882553" y="75455"/>
                </a:cubicBezTo>
                <a:lnTo>
                  <a:pt x="859106" y="75455"/>
                </a:lnTo>
                <a:cubicBezTo>
                  <a:pt x="856144" y="75455"/>
                  <a:pt x="853751" y="73057"/>
                  <a:pt x="853751" y="70100"/>
                </a:cubicBezTo>
                <a:lnTo>
                  <a:pt x="853751" y="59147"/>
                </a:lnTo>
                <a:cubicBezTo>
                  <a:pt x="853751" y="59092"/>
                  <a:pt x="853751" y="59038"/>
                  <a:pt x="853751" y="58983"/>
                </a:cubicBezTo>
                <a:cubicBezTo>
                  <a:pt x="853800" y="56071"/>
                  <a:pt x="856193" y="53746"/>
                  <a:pt x="859106" y="53792"/>
                </a:cubicBezTo>
                <a:lnTo>
                  <a:pt x="907786" y="53792"/>
                </a:lnTo>
                <a:lnTo>
                  <a:pt x="908192" y="53792"/>
                </a:lnTo>
                <a:lnTo>
                  <a:pt x="908679" y="53792"/>
                </a:lnTo>
                <a:cubicBezTo>
                  <a:pt x="909839" y="55094"/>
                  <a:pt x="910293" y="56880"/>
                  <a:pt x="909896" y="58579"/>
                </a:cubicBezTo>
                <a:lnTo>
                  <a:pt x="909896" y="68477"/>
                </a:lnTo>
                <a:cubicBezTo>
                  <a:pt x="909928" y="86628"/>
                  <a:pt x="902155" y="103917"/>
                  <a:pt x="888557" y="115940"/>
                </a:cubicBezTo>
                <a:lnTo>
                  <a:pt x="886610" y="117644"/>
                </a:lnTo>
                <a:lnTo>
                  <a:pt x="885556" y="118456"/>
                </a:lnTo>
                <a:cubicBezTo>
                  <a:pt x="884914" y="118993"/>
                  <a:pt x="884241" y="119482"/>
                  <a:pt x="883527" y="119916"/>
                </a:cubicBezTo>
                <a:lnTo>
                  <a:pt x="882472" y="120646"/>
                </a:lnTo>
                <a:lnTo>
                  <a:pt x="880444" y="121944"/>
                </a:lnTo>
                <a:lnTo>
                  <a:pt x="879389" y="122593"/>
                </a:lnTo>
                <a:lnTo>
                  <a:pt x="877280" y="123810"/>
                </a:lnTo>
                <a:lnTo>
                  <a:pt x="876793" y="123810"/>
                </a:lnTo>
                <a:lnTo>
                  <a:pt x="873385" y="125433"/>
                </a:lnTo>
                <a:lnTo>
                  <a:pt x="872817" y="125433"/>
                </a:lnTo>
                <a:lnTo>
                  <a:pt x="870627" y="126244"/>
                </a:lnTo>
                <a:lnTo>
                  <a:pt x="869572" y="126244"/>
                </a:lnTo>
                <a:lnTo>
                  <a:pt x="868923" y="126244"/>
                </a:lnTo>
                <a:lnTo>
                  <a:pt x="867138" y="126893"/>
                </a:lnTo>
                <a:lnTo>
                  <a:pt x="866408" y="126893"/>
                </a:lnTo>
                <a:lnTo>
                  <a:pt x="865353" y="126893"/>
                </a:lnTo>
                <a:lnTo>
                  <a:pt x="864623" y="126893"/>
                </a:lnTo>
                <a:lnTo>
                  <a:pt x="863000" y="127299"/>
                </a:lnTo>
                <a:lnTo>
                  <a:pt x="862108" y="127299"/>
                </a:lnTo>
                <a:lnTo>
                  <a:pt x="861134" y="127299"/>
                </a:lnTo>
                <a:lnTo>
                  <a:pt x="860242" y="127299"/>
                </a:lnTo>
                <a:lnTo>
                  <a:pt x="858700" y="127299"/>
                </a:lnTo>
                <a:lnTo>
                  <a:pt x="857727" y="127299"/>
                </a:lnTo>
                <a:lnTo>
                  <a:pt x="856753" y="127299"/>
                </a:lnTo>
                <a:lnTo>
                  <a:pt x="855698" y="127299"/>
                </a:lnTo>
                <a:lnTo>
                  <a:pt x="854238" y="127299"/>
                </a:lnTo>
                <a:lnTo>
                  <a:pt x="848153" y="127299"/>
                </a:lnTo>
                <a:cubicBezTo>
                  <a:pt x="846635" y="127353"/>
                  <a:pt x="845126" y="127353"/>
                  <a:pt x="843609" y="127299"/>
                </a:cubicBezTo>
                <a:cubicBezTo>
                  <a:pt x="808503" y="126045"/>
                  <a:pt x="781055" y="96567"/>
                  <a:pt x="782313" y="61459"/>
                </a:cubicBezTo>
                <a:cubicBezTo>
                  <a:pt x="783570" y="26352"/>
                  <a:pt x="813046" y="-1092"/>
                  <a:pt x="848153" y="162"/>
                </a:cubicBezTo>
                <a:close/>
                <a:moveTo>
                  <a:pt x="712578" y="162"/>
                </a:moveTo>
                <a:cubicBezTo>
                  <a:pt x="747709" y="162"/>
                  <a:pt x="776187" y="28641"/>
                  <a:pt x="776187" y="63771"/>
                </a:cubicBezTo>
                <a:cubicBezTo>
                  <a:pt x="776187" y="98901"/>
                  <a:pt x="747709" y="127380"/>
                  <a:pt x="712578" y="127380"/>
                </a:cubicBezTo>
                <a:cubicBezTo>
                  <a:pt x="677447" y="127380"/>
                  <a:pt x="648969" y="98901"/>
                  <a:pt x="648969" y="63771"/>
                </a:cubicBezTo>
                <a:cubicBezTo>
                  <a:pt x="648969" y="28641"/>
                  <a:pt x="677447" y="162"/>
                  <a:pt x="712578" y="162"/>
                </a:cubicBezTo>
                <a:close/>
                <a:moveTo>
                  <a:pt x="171172" y="0"/>
                </a:moveTo>
                <a:cubicBezTo>
                  <a:pt x="206392" y="0"/>
                  <a:pt x="234943" y="28551"/>
                  <a:pt x="234943" y="63771"/>
                </a:cubicBezTo>
                <a:cubicBezTo>
                  <a:pt x="234943" y="98991"/>
                  <a:pt x="206392" y="127542"/>
                  <a:pt x="171172" y="127542"/>
                </a:cubicBezTo>
                <a:cubicBezTo>
                  <a:pt x="135952" y="127542"/>
                  <a:pt x="107401" y="98991"/>
                  <a:pt x="107401" y="63771"/>
                </a:cubicBezTo>
                <a:cubicBezTo>
                  <a:pt x="107401" y="28551"/>
                  <a:pt x="135952" y="0"/>
                  <a:pt x="171172" y="0"/>
                </a:cubicBezTo>
                <a:close/>
              </a:path>
            </a:pathLst>
          </a:custGeom>
          <a:solidFill>
            <a:schemeClr val="bg1"/>
          </a:solidFill>
          <a:ln w="8112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5400000" flipH="0" flipV="0">
            <a:off x="1122725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5400000" flipH="0" flipV="0">
            <a:off x="1104437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5400000" flipH="0" flipV="0">
            <a:off x="1086149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5400000" flipH="0" flipV="0">
            <a:off x="1067861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536700" y="1689894"/>
            <a:ext cx="9118600" cy="50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31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Thanks</a:t>
            </a:r>
            <a:endParaRPr kumimoji="1" lang="zh-CN" altLang="en-US"/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2666066" y="1292860"/>
            <a:ext cx="3949700" cy="5842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4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</a:t>
            </a:r>
            <a:r>
              <a:rPr kumimoji="1" lang="en-US" altLang="zh-CN" sz="4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ONTENTS</a:t>
            </a:r>
            <a:endParaRPr kumimoji="1" lang="zh-CN" altLang="en-US"/>
          </a:p>
        </p:txBody>
      </p:sp>
      <p:cxnSp>
        <p:nvCxnSpPr>
          <p:cNvPr id="3" name="标题 1"/>
          <p:cNvCxnSpPr/>
          <p:nvPr/>
        </p:nvCxnSpPr>
        <p:spPr>
          <a:xfrm rot="0" flipH="1" flipV="0">
            <a:off x="2666065" y="1976250"/>
            <a:ext cx="4558651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/>
          </a:ln>
        </p:spPr>
      </p:cxnSp>
      <p:sp>
        <p:nvSpPr>
          <p:cNvPr id="4" name="标题 1"/>
          <p:cNvSpPr txBox="1"/>
          <p:nvPr/>
        </p:nvSpPr>
        <p:spPr>
          <a:xfrm rot="0" flipH="0" flipV="0">
            <a:off x="0" y="0"/>
            <a:ext cx="1619250" cy="6858000"/>
          </a:xfrm>
          <a:prstGeom prst="rect">
            <a:avLst/>
          </a:prstGeom>
          <a:solidFill>
            <a:schemeClr val="accent1"/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7810900" y="2962500"/>
            <a:ext cx="3708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Dampak Global Penggunaan Kemasan Flat-Pack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7810900" y="4343468"/>
            <a:ext cx="3708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Masa Depan Kemasan Flat-Pack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7391296" y="2948255"/>
            <a:ext cx="393700" cy="3302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2.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2678765" y="2948255"/>
            <a:ext cx="393700" cy="3302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1.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3087141" y="2962500"/>
            <a:ext cx="3708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Evolusi Kemasan Flat-Pack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3087141" y="4343468"/>
            <a:ext cx="3708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Manfaat bagi Konsumen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2678765" y="4315874"/>
            <a:ext cx="393700" cy="3302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3.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7391296" y="4315874"/>
            <a:ext cx="393700" cy="3302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4.</a:t>
            </a:r>
            <a:endParaRPr kumimoji="1" lang="zh-CN" altLang="en-US"/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01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Evolusi Kemasan Flat-Pack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8100000" flipH="0" flipV="0">
            <a:off x="921401" y="1868199"/>
            <a:ext cx="882223" cy="882000"/>
          </a:xfrm>
          <a:prstGeom prst="teardrop">
            <a:avLst/>
          </a:prstGeom>
          <a:gradFill>
            <a:gsLst>
              <a:gs pos="1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 w="12700" cap="sq">
            <a:noFill/>
            <a:miter/>
          </a:ln>
          <a:effectLst>
            <a:outerShdw dist="190500" blurRad="330200" dir="5400000" sx="90000" sy="90000" kx="0" ky="0" algn="t" rotWithShape="0">
              <a:schemeClr val="accent1">
                <a:lumMod val="75000"/>
                <a:alpha val="25000"/>
              </a:schemeClr>
            </a:outerShdw>
          </a:effectLst>
        </p:spPr>
        <p:txBody>
          <a:bodyPr vert="horz" wrap="square" lIns="45720" tIns="22860" rIns="4572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8100000" flipH="0" flipV="0">
            <a:off x="1024791" y="1713064"/>
            <a:ext cx="675445" cy="675205"/>
          </a:xfrm>
          <a:custGeom>
            <a:avLst/>
            <a:gdLst>
              <a:gd name="connsiteX0" fmla="*/ 142119 w 675445"/>
              <a:gd name="connsiteY0" fmla="*/ 533122 h 675205"/>
              <a:gd name="connsiteX1" fmla="*/ 0 w 675445"/>
              <a:gd name="connsiteY1" fmla="*/ 190105 h 675205"/>
              <a:gd name="connsiteX2" fmla="*/ 1 w 675445"/>
              <a:gd name="connsiteY2" fmla="*/ 190105 h 675205"/>
              <a:gd name="connsiteX3" fmla="*/ 38132 w 675445"/>
              <a:gd name="connsiteY3" fmla="*/ 1282 h 675205"/>
              <a:gd name="connsiteX4" fmla="*/ 38828 w 675445"/>
              <a:gd name="connsiteY4" fmla="*/ 0 h 675205"/>
              <a:gd name="connsiteX5" fmla="*/ 28173 w 675445"/>
              <a:gd name="connsiteY5" fmla="*/ 34318 h 675205"/>
              <a:gd name="connsiteX6" fmla="*/ 17632 w 675445"/>
              <a:gd name="connsiteY6" fmla="*/ 138856 h 675205"/>
              <a:gd name="connsiteX7" fmla="*/ 536473 w 675445"/>
              <a:gd name="connsiteY7" fmla="*/ 657566 h 675205"/>
              <a:gd name="connsiteX8" fmla="*/ 641037 w 675445"/>
              <a:gd name="connsiteY8" fmla="*/ 647028 h 675205"/>
              <a:gd name="connsiteX9" fmla="*/ 675445 w 675445"/>
              <a:gd name="connsiteY9" fmla="*/ 636350 h 675205"/>
              <a:gd name="connsiteX10" fmla="*/ 674094 w 675445"/>
              <a:gd name="connsiteY10" fmla="*/ 637083 h 675205"/>
              <a:gd name="connsiteX11" fmla="*/ 485223 w 675445"/>
              <a:gd name="connsiteY11" fmla="*/ 675205 h 675205"/>
              <a:gd name="connsiteX12" fmla="*/ 142119 w 675445"/>
              <a:gd name="connsiteY12" fmla="*/ 533122 h 675205"/>
            </a:gdLst>
            <a:rect l="l" t="t" r="r" b="b"/>
            <a:pathLst>
              <a:path w="675445" h="675205">
                <a:moveTo>
                  <a:pt x="142119" y="533122"/>
                </a:moveTo>
                <a:cubicBezTo>
                  <a:pt x="54310" y="445336"/>
                  <a:pt x="0" y="324061"/>
                  <a:pt x="0" y="190105"/>
                </a:cubicBezTo>
                <a:lnTo>
                  <a:pt x="1" y="190105"/>
                </a:lnTo>
                <a:cubicBezTo>
                  <a:pt x="1" y="123127"/>
                  <a:pt x="13579" y="59319"/>
                  <a:pt x="38132" y="1282"/>
                </a:cubicBezTo>
                <a:lnTo>
                  <a:pt x="38828" y="0"/>
                </a:lnTo>
                <a:lnTo>
                  <a:pt x="28173" y="34318"/>
                </a:lnTo>
                <a:cubicBezTo>
                  <a:pt x="21261" y="68085"/>
                  <a:pt x="17632" y="103047"/>
                  <a:pt x="17632" y="138856"/>
                </a:cubicBezTo>
                <a:cubicBezTo>
                  <a:pt x="17632" y="425332"/>
                  <a:pt x="249925" y="657566"/>
                  <a:pt x="536473" y="657566"/>
                </a:cubicBezTo>
                <a:cubicBezTo>
                  <a:pt x="572291" y="657566"/>
                  <a:pt x="607262" y="653938"/>
                  <a:pt x="641037" y="647028"/>
                </a:cubicBezTo>
                <a:lnTo>
                  <a:pt x="675445" y="636350"/>
                </a:lnTo>
                <a:lnTo>
                  <a:pt x="674094" y="637083"/>
                </a:lnTo>
                <a:cubicBezTo>
                  <a:pt x="616042" y="661631"/>
                  <a:pt x="552218" y="675205"/>
                  <a:pt x="485223" y="675205"/>
                </a:cubicBezTo>
                <a:cubicBezTo>
                  <a:pt x="351232" y="675205"/>
                  <a:pt x="229927" y="620908"/>
                  <a:pt x="142119" y="533122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82634" y="3167856"/>
            <a:ext cx="62685" cy="23834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996722" y="2983807"/>
            <a:ext cx="4733088" cy="74987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Ide Awal Ingvar Kamprad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996720" y="3843913"/>
            <a:ext cx="4733088" cy="14573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Ingvar Kamprad, pendiri IKEA, memulai bisnis furniturnya pada usia 17 tahun dengan menjual meja dan kursi besar.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191935" y="2053434"/>
            <a:ext cx="341155" cy="389611"/>
          </a:xfrm>
          <a:custGeom>
            <a:avLst/>
            <a:gdLst>
              <a:gd name="connsiteX0" fmla="*/ 361901 w 630455"/>
              <a:gd name="connsiteY0" fmla="*/ 82589 h 720001"/>
              <a:gd name="connsiteX1" fmla="*/ 361901 w 630455"/>
              <a:gd name="connsiteY1" fmla="*/ 203034 h 720001"/>
              <a:gd name="connsiteX2" fmla="*/ 427179 w 630455"/>
              <a:gd name="connsiteY2" fmla="*/ 268312 h 720001"/>
              <a:gd name="connsiteX3" fmla="*/ 547624 w 630455"/>
              <a:gd name="connsiteY3" fmla="*/ 268312 h 720001"/>
              <a:gd name="connsiteX4" fmla="*/ 113812 w 630455"/>
              <a:gd name="connsiteY4" fmla="*/ 0 h 720001"/>
              <a:gd name="connsiteX5" fmla="*/ 338847 w 630455"/>
              <a:gd name="connsiteY5" fmla="*/ 0 h 720001"/>
              <a:gd name="connsiteX6" fmla="*/ 340465 w 630455"/>
              <a:gd name="connsiteY6" fmla="*/ 162 h 720001"/>
              <a:gd name="connsiteX7" fmla="*/ 340789 w 630455"/>
              <a:gd name="connsiteY7" fmla="*/ 162 h 720001"/>
              <a:gd name="connsiteX8" fmla="*/ 344106 w 630455"/>
              <a:gd name="connsiteY8" fmla="*/ 809 h 720001"/>
              <a:gd name="connsiteX9" fmla="*/ 344186 w 630455"/>
              <a:gd name="connsiteY9" fmla="*/ 809 h 720001"/>
              <a:gd name="connsiteX10" fmla="*/ 347422 w 630455"/>
              <a:gd name="connsiteY10" fmla="*/ 1942 h 720001"/>
              <a:gd name="connsiteX11" fmla="*/ 347503 w 630455"/>
              <a:gd name="connsiteY11" fmla="*/ 1942 h 720001"/>
              <a:gd name="connsiteX12" fmla="*/ 349040 w 630455"/>
              <a:gd name="connsiteY12" fmla="*/ 2670 h 720001"/>
              <a:gd name="connsiteX13" fmla="*/ 349121 w 630455"/>
              <a:gd name="connsiteY13" fmla="*/ 2670 h 720001"/>
              <a:gd name="connsiteX14" fmla="*/ 350576 w 630455"/>
              <a:gd name="connsiteY14" fmla="*/ 3479 h 720001"/>
              <a:gd name="connsiteX15" fmla="*/ 350819 w 630455"/>
              <a:gd name="connsiteY15" fmla="*/ 3640 h 720001"/>
              <a:gd name="connsiteX16" fmla="*/ 352033 w 630455"/>
              <a:gd name="connsiteY16" fmla="*/ 4449 h 720001"/>
              <a:gd name="connsiteX17" fmla="*/ 352194 w 630455"/>
              <a:gd name="connsiteY17" fmla="*/ 4530 h 720001"/>
              <a:gd name="connsiteX18" fmla="*/ 353408 w 630455"/>
              <a:gd name="connsiteY18" fmla="*/ 5501 h 720001"/>
              <a:gd name="connsiteX19" fmla="*/ 353651 w 630455"/>
              <a:gd name="connsiteY19" fmla="*/ 5743 h 720001"/>
              <a:gd name="connsiteX20" fmla="*/ 354864 w 630455"/>
              <a:gd name="connsiteY20" fmla="*/ 6876 h 720001"/>
              <a:gd name="connsiteX21" fmla="*/ 623418 w 630455"/>
              <a:gd name="connsiteY21" fmla="*/ 275430 h 720001"/>
              <a:gd name="connsiteX22" fmla="*/ 624551 w 630455"/>
              <a:gd name="connsiteY22" fmla="*/ 276643 h 720001"/>
              <a:gd name="connsiteX23" fmla="*/ 624793 w 630455"/>
              <a:gd name="connsiteY23" fmla="*/ 276886 h 720001"/>
              <a:gd name="connsiteX24" fmla="*/ 625764 w 630455"/>
              <a:gd name="connsiteY24" fmla="*/ 278180 h 720001"/>
              <a:gd name="connsiteX25" fmla="*/ 625845 w 630455"/>
              <a:gd name="connsiteY25" fmla="*/ 278342 h 720001"/>
              <a:gd name="connsiteX26" fmla="*/ 626734 w 630455"/>
              <a:gd name="connsiteY26" fmla="*/ 279637 h 720001"/>
              <a:gd name="connsiteX27" fmla="*/ 626896 w 630455"/>
              <a:gd name="connsiteY27" fmla="*/ 279798 h 720001"/>
              <a:gd name="connsiteX28" fmla="*/ 627705 w 630455"/>
              <a:gd name="connsiteY28" fmla="*/ 281254 h 720001"/>
              <a:gd name="connsiteX29" fmla="*/ 628433 w 630455"/>
              <a:gd name="connsiteY29" fmla="*/ 282791 h 720001"/>
              <a:gd name="connsiteX30" fmla="*/ 629646 w 630455"/>
              <a:gd name="connsiteY30" fmla="*/ 286107 h 720001"/>
              <a:gd name="connsiteX31" fmla="*/ 630293 w 630455"/>
              <a:gd name="connsiteY31" fmla="*/ 289424 h 720001"/>
              <a:gd name="connsiteX32" fmla="*/ 630293 w 630455"/>
              <a:gd name="connsiteY32" fmla="*/ 289667 h 720001"/>
              <a:gd name="connsiteX33" fmla="*/ 630455 w 630455"/>
              <a:gd name="connsiteY33" fmla="*/ 291285 h 720001"/>
              <a:gd name="connsiteX34" fmla="*/ 630455 w 630455"/>
              <a:gd name="connsiteY34" fmla="*/ 292579 h 720001"/>
              <a:gd name="connsiteX35" fmla="*/ 630455 w 630455"/>
              <a:gd name="connsiteY35" fmla="*/ 606189 h 720001"/>
              <a:gd name="connsiteX36" fmla="*/ 516644 w 630455"/>
              <a:gd name="connsiteY36" fmla="*/ 720001 h 720001"/>
              <a:gd name="connsiteX37" fmla="*/ 113812 w 630455"/>
              <a:gd name="connsiteY37" fmla="*/ 720001 h 720001"/>
              <a:gd name="connsiteX38" fmla="*/ 0 w 630455"/>
              <a:gd name="connsiteY38" fmla="*/ 606189 h 720001"/>
              <a:gd name="connsiteX39" fmla="*/ 0 w 630455"/>
              <a:gd name="connsiteY39" fmla="*/ 113812 h 720001"/>
              <a:gd name="connsiteX40" fmla="*/ 113812 w 630455"/>
              <a:gd name="connsiteY40" fmla="*/ 0 h 720001"/>
            </a:gdLst>
            <a:rect l="l" t="t" r="r" b="b"/>
            <a:pathLst>
              <a:path w="630455" h="720001">
                <a:moveTo>
                  <a:pt x="361901" y="82589"/>
                </a:moveTo>
                <a:lnTo>
                  <a:pt x="361901" y="203034"/>
                </a:lnTo>
                <a:cubicBezTo>
                  <a:pt x="361901" y="239030"/>
                  <a:pt x="391183" y="268312"/>
                  <a:pt x="427179" y="268312"/>
                </a:cubicBezTo>
                <a:lnTo>
                  <a:pt x="547624" y="268312"/>
                </a:lnTo>
                <a:close/>
                <a:moveTo>
                  <a:pt x="113812" y="0"/>
                </a:moveTo>
                <a:lnTo>
                  <a:pt x="338847" y="0"/>
                </a:lnTo>
                <a:cubicBezTo>
                  <a:pt x="339414" y="81"/>
                  <a:pt x="339899" y="81"/>
                  <a:pt x="340465" y="162"/>
                </a:cubicBezTo>
                <a:lnTo>
                  <a:pt x="340789" y="162"/>
                </a:lnTo>
                <a:cubicBezTo>
                  <a:pt x="341922" y="324"/>
                  <a:pt x="343054" y="485"/>
                  <a:pt x="344106" y="809"/>
                </a:cubicBezTo>
                <a:lnTo>
                  <a:pt x="344186" y="809"/>
                </a:lnTo>
                <a:cubicBezTo>
                  <a:pt x="345238" y="1052"/>
                  <a:pt x="346371" y="1456"/>
                  <a:pt x="347422" y="1942"/>
                </a:cubicBezTo>
                <a:lnTo>
                  <a:pt x="347503" y="1942"/>
                </a:lnTo>
                <a:cubicBezTo>
                  <a:pt x="348069" y="2184"/>
                  <a:pt x="348555" y="2427"/>
                  <a:pt x="349040" y="2670"/>
                </a:cubicBezTo>
                <a:lnTo>
                  <a:pt x="349121" y="2670"/>
                </a:lnTo>
                <a:cubicBezTo>
                  <a:pt x="349606" y="2912"/>
                  <a:pt x="350091" y="3155"/>
                  <a:pt x="350576" y="3479"/>
                </a:cubicBezTo>
                <a:cubicBezTo>
                  <a:pt x="350657" y="3560"/>
                  <a:pt x="350739" y="3560"/>
                  <a:pt x="350819" y="3640"/>
                </a:cubicBezTo>
                <a:cubicBezTo>
                  <a:pt x="351224" y="3883"/>
                  <a:pt x="351628" y="4126"/>
                  <a:pt x="352033" y="4449"/>
                </a:cubicBezTo>
                <a:cubicBezTo>
                  <a:pt x="352113" y="4449"/>
                  <a:pt x="352113" y="4530"/>
                  <a:pt x="352194" y="4530"/>
                </a:cubicBezTo>
                <a:lnTo>
                  <a:pt x="353408" y="5501"/>
                </a:lnTo>
                <a:lnTo>
                  <a:pt x="353651" y="5743"/>
                </a:lnTo>
                <a:cubicBezTo>
                  <a:pt x="354055" y="6148"/>
                  <a:pt x="354459" y="6472"/>
                  <a:pt x="354864" y="6876"/>
                </a:cubicBezTo>
                <a:lnTo>
                  <a:pt x="623418" y="275430"/>
                </a:lnTo>
                <a:cubicBezTo>
                  <a:pt x="623822" y="275835"/>
                  <a:pt x="624227" y="276239"/>
                  <a:pt x="624551" y="276643"/>
                </a:cubicBezTo>
                <a:lnTo>
                  <a:pt x="624793" y="276886"/>
                </a:lnTo>
                <a:cubicBezTo>
                  <a:pt x="625117" y="277291"/>
                  <a:pt x="625440" y="277776"/>
                  <a:pt x="625764" y="278180"/>
                </a:cubicBezTo>
                <a:cubicBezTo>
                  <a:pt x="625764" y="278261"/>
                  <a:pt x="625845" y="278342"/>
                  <a:pt x="625845" y="278342"/>
                </a:cubicBezTo>
                <a:cubicBezTo>
                  <a:pt x="626168" y="278747"/>
                  <a:pt x="626491" y="279232"/>
                  <a:pt x="626734" y="279637"/>
                </a:cubicBezTo>
                <a:cubicBezTo>
                  <a:pt x="626815" y="279637"/>
                  <a:pt x="626815" y="279717"/>
                  <a:pt x="626896" y="279798"/>
                </a:cubicBezTo>
                <a:cubicBezTo>
                  <a:pt x="627139" y="280284"/>
                  <a:pt x="627462" y="280769"/>
                  <a:pt x="627705" y="281254"/>
                </a:cubicBezTo>
                <a:cubicBezTo>
                  <a:pt x="627948" y="281739"/>
                  <a:pt x="628190" y="282225"/>
                  <a:pt x="628433" y="282791"/>
                </a:cubicBezTo>
                <a:cubicBezTo>
                  <a:pt x="628918" y="283843"/>
                  <a:pt x="629323" y="284975"/>
                  <a:pt x="629646" y="286107"/>
                </a:cubicBezTo>
                <a:cubicBezTo>
                  <a:pt x="629889" y="287159"/>
                  <a:pt x="630132" y="288291"/>
                  <a:pt x="630293" y="289424"/>
                </a:cubicBezTo>
                <a:lnTo>
                  <a:pt x="630293" y="289667"/>
                </a:lnTo>
                <a:cubicBezTo>
                  <a:pt x="630374" y="290152"/>
                  <a:pt x="630455" y="290718"/>
                  <a:pt x="630455" y="291285"/>
                </a:cubicBezTo>
                <a:lnTo>
                  <a:pt x="630455" y="292579"/>
                </a:lnTo>
                <a:lnTo>
                  <a:pt x="630455" y="606189"/>
                </a:lnTo>
                <a:cubicBezTo>
                  <a:pt x="630455" y="668959"/>
                  <a:pt x="579414" y="720001"/>
                  <a:pt x="516644" y="720001"/>
                </a:cubicBezTo>
                <a:lnTo>
                  <a:pt x="113812" y="720001"/>
                </a:lnTo>
                <a:cubicBezTo>
                  <a:pt x="51042" y="720001"/>
                  <a:pt x="0" y="668959"/>
                  <a:pt x="0" y="606189"/>
                </a:cubicBezTo>
                <a:lnTo>
                  <a:pt x="0" y="113812"/>
                </a:lnTo>
                <a:cubicBezTo>
                  <a:pt x="0" y="51042"/>
                  <a:pt x="51042" y="0"/>
                  <a:pt x="113812" y="0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8100000" flipH="0" flipV="0">
            <a:off x="6626942" y="1868199"/>
            <a:ext cx="882223" cy="882000"/>
          </a:xfrm>
          <a:prstGeom prst="teardrop">
            <a:avLst/>
          </a:prstGeom>
          <a:gradFill>
            <a:gsLst>
              <a:gs pos="1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 w="12700" cap="sq">
            <a:noFill/>
            <a:miter/>
          </a:ln>
          <a:effectLst>
            <a:outerShdw dist="190500" blurRad="330200" dir="5400000" sx="90000" sy="90000" kx="0" ky="0" algn="t" rotWithShape="0">
              <a:schemeClr val="accent1">
                <a:lumMod val="75000"/>
                <a:alpha val="25000"/>
              </a:schemeClr>
            </a:outerShdw>
          </a:effectLst>
        </p:spPr>
        <p:txBody>
          <a:bodyPr vert="horz" wrap="square" lIns="45720" tIns="22860" rIns="4572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8100000" flipH="0" flipV="0">
            <a:off x="6730331" y="1713064"/>
            <a:ext cx="675445" cy="675205"/>
          </a:xfrm>
          <a:custGeom>
            <a:avLst/>
            <a:gdLst>
              <a:gd name="connsiteX0" fmla="*/ 142119 w 675445"/>
              <a:gd name="connsiteY0" fmla="*/ 533122 h 675205"/>
              <a:gd name="connsiteX1" fmla="*/ 0 w 675445"/>
              <a:gd name="connsiteY1" fmla="*/ 190105 h 675205"/>
              <a:gd name="connsiteX2" fmla="*/ 1 w 675445"/>
              <a:gd name="connsiteY2" fmla="*/ 190105 h 675205"/>
              <a:gd name="connsiteX3" fmla="*/ 38132 w 675445"/>
              <a:gd name="connsiteY3" fmla="*/ 1282 h 675205"/>
              <a:gd name="connsiteX4" fmla="*/ 38828 w 675445"/>
              <a:gd name="connsiteY4" fmla="*/ 0 h 675205"/>
              <a:gd name="connsiteX5" fmla="*/ 28173 w 675445"/>
              <a:gd name="connsiteY5" fmla="*/ 34318 h 675205"/>
              <a:gd name="connsiteX6" fmla="*/ 17632 w 675445"/>
              <a:gd name="connsiteY6" fmla="*/ 138856 h 675205"/>
              <a:gd name="connsiteX7" fmla="*/ 536473 w 675445"/>
              <a:gd name="connsiteY7" fmla="*/ 657566 h 675205"/>
              <a:gd name="connsiteX8" fmla="*/ 641037 w 675445"/>
              <a:gd name="connsiteY8" fmla="*/ 647028 h 675205"/>
              <a:gd name="connsiteX9" fmla="*/ 675445 w 675445"/>
              <a:gd name="connsiteY9" fmla="*/ 636350 h 675205"/>
              <a:gd name="connsiteX10" fmla="*/ 674094 w 675445"/>
              <a:gd name="connsiteY10" fmla="*/ 637083 h 675205"/>
              <a:gd name="connsiteX11" fmla="*/ 485223 w 675445"/>
              <a:gd name="connsiteY11" fmla="*/ 675205 h 675205"/>
              <a:gd name="connsiteX12" fmla="*/ 142119 w 675445"/>
              <a:gd name="connsiteY12" fmla="*/ 533122 h 675205"/>
            </a:gdLst>
            <a:rect l="l" t="t" r="r" b="b"/>
            <a:pathLst>
              <a:path w="675445" h="675205">
                <a:moveTo>
                  <a:pt x="142119" y="533122"/>
                </a:moveTo>
                <a:cubicBezTo>
                  <a:pt x="54310" y="445336"/>
                  <a:pt x="0" y="324061"/>
                  <a:pt x="0" y="190105"/>
                </a:cubicBezTo>
                <a:lnTo>
                  <a:pt x="1" y="190105"/>
                </a:lnTo>
                <a:cubicBezTo>
                  <a:pt x="1" y="123127"/>
                  <a:pt x="13579" y="59319"/>
                  <a:pt x="38132" y="1282"/>
                </a:cubicBezTo>
                <a:lnTo>
                  <a:pt x="38828" y="0"/>
                </a:lnTo>
                <a:lnTo>
                  <a:pt x="28173" y="34318"/>
                </a:lnTo>
                <a:cubicBezTo>
                  <a:pt x="21261" y="68085"/>
                  <a:pt x="17632" y="103047"/>
                  <a:pt x="17632" y="138856"/>
                </a:cubicBezTo>
                <a:cubicBezTo>
                  <a:pt x="17632" y="425332"/>
                  <a:pt x="249925" y="657566"/>
                  <a:pt x="536473" y="657566"/>
                </a:cubicBezTo>
                <a:cubicBezTo>
                  <a:pt x="572291" y="657566"/>
                  <a:pt x="607262" y="653938"/>
                  <a:pt x="641037" y="647028"/>
                </a:cubicBezTo>
                <a:lnTo>
                  <a:pt x="675445" y="636350"/>
                </a:lnTo>
                <a:lnTo>
                  <a:pt x="674094" y="637083"/>
                </a:lnTo>
                <a:cubicBezTo>
                  <a:pt x="616042" y="661631"/>
                  <a:pt x="552218" y="675205"/>
                  <a:pt x="485223" y="675205"/>
                </a:cubicBezTo>
                <a:cubicBezTo>
                  <a:pt x="351232" y="675205"/>
                  <a:pt x="229927" y="620908"/>
                  <a:pt x="142119" y="533122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464653" y="3167856"/>
            <a:ext cx="62685" cy="2383480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763578" y="2983807"/>
            <a:ext cx="4733088" cy="74987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Tantangan Pengiriman Awal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763577" y="3843913"/>
            <a:ext cx="4733088" cy="145735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Biaya pengiriman tinggi karena ukuran dan berat furnitur menjadi masalah serius saat bisnis berkembang.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6854561" y="2122291"/>
            <a:ext cx="426983" cy="373817"/>
          </a:xfrm>
          <a:custGeom>
            <a:avLst/>
            <a:gdLst>
              <a:gd name="connsiteX0" fmla="*/ 411293 w 822401"/>
              <a:gd name="connsiteY0" fmla="*/ 234366 h 720000"/>
              <a:gd name="connsiteX1" fmla="*/ 536928 w 822401"/>
              <a:gd name="connsiteY1" fmla="*/ 360000 h 720000"/>
              <a:gd name="connsiteX2" fmla="*/ 411293 w 822401"/>
              <a:gd name="connsiteY2" fmla="*/ 485635 h 720000"/>
              <a:gd name="connsiteX3" fmla="*/ 285659 w 822401"/>
              <a:gd name="connsiteY3" fmla="*/ 360000 h 720000"/>
              <a:gd name="connsiteX4" fmla="*/ 411293 w 822401"/>
              <a:gd name="connsiteY4" fmla="*/ 234366 h 720000"/>
              <a:gd name="connsiteX5" fmla="*/ 411293 w 822401"/>
              <a:gd name="connsiteY5" fmla="*/ 178938 h 720000"/>
              <a:gd name="connsiteX6" fmla="*/ 230231 w 822401"/>
              <a:gd name="connsiteY6" fmla="*/ 360000 h 720000"/>
              <a:gd name="connsiteX7" fmla="*/ 411293 w 822401"/>
              <a:gd name="connsiteY7" fmla="*/ 541063 h 720000"/>
              <a:gd name="connsiteX8" fmla="*/ 592355 w 822401"/>
              <a:gd name="connsiteY8" fmla="*/ 360000 h 720000"/>
              <a:gd name="connsiteX9" fmla="*/ 411293 w 822401"/>
              <a:gd name="connsiteY9" fmla="*/ 178938 h 720000"/>
              <a:gd name="connsiteX10" fmla="*/ 219884 w 822401"/>
              <a:gd name="connsiteY10" fmla="*/ 0 h 720000"/>
              <a:gd name="connsiteX11" fmla="*/ 602517 w 822401"/>
              <a:gd name="connsiteY11" fmla="*/ 0 h 720000"/>
              <a:gd name="connsiteX12" fmla="*/ 627275 w 822401"/>
              <a:gd name="connsiteY12" fmla="*/ 14319 h 720000"/>
              <a:gd name="connsiteX13" fmla="*/ 818591 w 822401"/>
              <a:gd name="connsiteY13" fmla="*/ 345682 h 720000"/>
              <a:gd name="connsiteX14" fmla="*/ 818591 w 822401"/>
              <a:gd name="connsiteY14" fmla="*/ 374319 h 720000"/>
              <a:gd name="connsiteX15" fmla="*/ 627367 w 822401"/>
              <a:gd name="connsiteY15" fmla="*/ 705682 h 720000"/>
              <a:gd name="connsiteX16" fmla="*/ 602609 w 822401"/>
              <a:gd name="connsiteY16" fmla="*/ 720000 h 720000"/>
              <a:gd name="connsiteX17" fmla="*/ 219977 w 822401"/>
              <a:gd name="connsiteY17" fmla="*/ 720000 h 720000"/>
              <a:gd name="connsiteX18" fmla="*/ 195219 w 822401"/>
              <a:gd name="connsiteY18" fmla="*/ 705682 h 720000"/>
              <a:gd name="connsiteX19" fmla="*/ 3811 w 822401"/>
              <a:gd name="connsiteY19" fmla="*/ 374319 h 720000"/>
              <a:gd name="connsiteX20" fmla="*/ 3811 w 822401"/>
              <a:gd name="connsiteY20" fmla="*/ 345682 h 720000"/>
              <a:gd name="connsiteX21" fmla="*/ 195127 w 822401"/>
              <a:gd name="connsiteY21" fmla="*/ 14319 h 720000"/>
              <a:gd name="connsiteX22" fmla="*/ 219884 w 822401"/>
              <a:gd name="connsiteY22" fmla="*/ 0 h 720000"/>
            </a:gdLst>
            <a:rect l="l" t="t" r="r" b="b"/>
            <a:pathLst>
              <a:path w="822401" h="720000">
                <a:moveTo>
                  <a:pt x="411293" y="234366"/>
                </a:moveTo>
                <a:cubicBezTo>
                  <a:pt x="480577" y="234366"/>
                  <a:pt x="536928" y="290716"/>
                  <a:pt x="536928" y="360000"/>
                </a:cubicBezTo>
                <a:cubicBezTo>
                  <a:pt x="536928" y="429284"/>
                  <a:pt x="480577" y="485635"/>
                  <a:pt x="411293" y="485635"/>
                </a:cubicBezTo>
                <a:cubicBezTo>
                  <a:pt x="342009" y="485635"/>
                  <a:pt x="285659" y="429284"/>
                  <a:pt x="285659" y="360000"/>
                </a:cubicBezTo>
                <a:cubicBezTo>
                  <a:pt x="285659" y="290716"/>
                  <a:pt x="342009" y="234366"/>
                  <a:pt x="411293" y="234366"/>
                </a:cubicBezTo>
                <a:close/>
                <a:moveTo>
                  <a:pt x="411293" y="178938"/>
                </a:moveTo>
                <a:cubicBezTo>
                  <a:pt x="311432" y="178938"/>
                  <a:pt x="230231" y="260139"/>
                  <a:pt x="230231" y="360000"/>
                </a:cubicBezTo>
                <a:cubicBezTo>
                  <a:pt x="230231" y="459862"/>
                  <a:pt x="311432" y="541063"/>
                  <a:pt x="411293" y="541063"/>
                </a:cubicBezTo>
                <a:cubicBezTo>
                  <a:pt x="511154" y="541063"/>
                  <a:pt x="592355" y="459862"/>
                  <a:pt x="592355" y="360000"/>
                </a:cubicBezTo>
                <a:cubicBezTo>
                  <a:pt x="592355" y="260139"/>
                  <a:pt x="511154" y="178938"/>
                  <a:pt x="411293" y="178938"/>
                </a:cubicBezTo>
                <a:close/>
                <a:moveTo>
                  <a:pt x="219884" y="0"/>
                </a:moveTo>
                <a:lnTo>
                  <a:pt x="602517" y="0"/>
                </a:lnTo>
                <a:cubicBezTo>
                  <a:pt x="612679" y="0"/>
                  <a:pt x="622194" y="5451"/>
                  <a:pt x="627275" y="14319"/>
                </a:cubicBezTo>
                <a:lnTo>
                  <a:pt x="818591" y="345682"/>
                </a:lnTo>
                <a:cubicBezTo>
                  <a:pt x="823672" y="354550"/>
                  <a:pt x="823672" y="365451"/>
                  <a:pt x="818591" y="374319"/>
                </a:cubicBezTo>
                <a:lnTo>
                  <a:pt x="627367" y="705682"/>
                </a:lnTo>
                <a:cubicBezTo>
                  <a:pt x="622286" y="714550"/>
                  <a:pt x="612771" y="720000"/>
                  <a:pt x="602609" y="720000"/>
                </a:cubicBezTo>
                <a:lnTo>
                  <a:pt x="219977" y="720000"/>
                </a:lnTo>
                <a:cubicBezTo>
                  <a:pt x="209815" y="720000"/>
                  <a:pt x="200300" y="714550"/>
                  <a:pt x="195219" y="705682"/>
                </a:cubicBezTo>
                <a:lnTo>
                  <a:pt x="3811" y="374319"/>
                </a:lnTo>
                <a:cubicBezTo>
                  <a:pt x="-1270" y="365543"/>
                  <a:pt x="-1270" y="354550"/>
                  <a:pt x="3811" y="345682"/>
                </a:cubicBezTo>
                <a:lnTo>
                  <a:pt x="195127" y="14319"/>
                </a:lnTo>
                <a:cubicBezTo>
                  <a:pt x="200208" y="5451"/>
                  <a:pt x="209723" y="0"/>
                  <a:pt x="219884" y="0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317500" y="500002"/>
            <a:ext cx="1115822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Asal Mula IKEA</a:t>
            </a:r>
            <a:endParaRPr kumimoji="1" lang="zh-CN" altLang="en-US"/>
          </a:p>
        </p:txBody>
      </p:sp>
      <p:cxnSp>
        <p:nvCxnSpPr>
          <p:cNvPr id="15" name="标题 1"/>
          <p:cNvCxnSpPr/>
          <p:nvPr/>
        </p:nvCxnSpPr>
        <p:spPr>
          <a:xfrm rot="0" flipH="0" flipV="0">
            <a:off x="317500" y="329335"/>
            <a:ext cx="635000" cy="0"/>
          </a:xfrm>
          <a:prstGeom prst="line">
            <a:avLst/>
          </a:prstGeom>
          <a:noFill/>
          <a:ln w="101600" cap="sq">
            <a:solidFill>
              <a:schemeClr val="accent1"/>
            </a:solidFill>
            <a:miter/>
          </a:ln>
        </p:spPr>
      </p:cxn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标题 1"/>
          <p:cNvCxnSpPr/>
          <p:nvPr/>
        </p:nvCxnSpPr>
        <p:spPr>
          <a:xfrm rot="0" flipH="0" flipV="0">
            <a:off x="-24000" y="3405483"/>
            <a:ext cx="12240000" cy="0"/>
          </a:xfrm>
          <a:prstGeom prst="line">
            <a:avLst/>
          </a:prstGeom>
          <a:noFill/>
          <a:ln w="25400" cap="sq">
            <a:solidFill>
              <a:schemeClr val="bg1">
                <a:lumMod val="85000"/>
              </a:schemeClr>
            </a:solidFill>
            <a:miter/>
          </a:ln>
        </p:spPr>
      </p:cxnSp>
      <p:sp>
        <p:nvSpPr>
          <p:cNvPr id="3" name="标题 1"/>
          <p:cNvSpPr txBox="1"/>
          <p:nvPr/>
        </p:nvSpPr>
        <p:spPr>
          <a:xfrm rot="8113744" flipH="0" flipV="0">
            <a:off x="2688263" y="1610136"/>
            <a:ext cx="1260000" cy="1260000"/>
          </a:xfrm>
          <a:prstGeom prst="teardrop">
            <a:avLst/>
          </a:pr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1">
                  <a:lumMod val="40000"/>
                  <a:lumOff val="60000"/>
                  <a:alpha val="10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3246263" y="3333483"/>
            <a:ext cx="144000" cy="144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3012263" y="1957066"/>
            <a:ext cx="612000" cy="566140"/>
          </a:xfrm>
          <a:custGeom>
            <a:avLst/>
            <a:gdLst>
              <a:gd name="connsiteX0" fmla="*/ 2136435 w 5834559"/>
              <a:gd name="connsiteY0" fmla="*/ 643126 h 5397372"/>
              <a:gd name="connsiteX1" fmla="*/ 3716657 w 5834559"/>
              <a:gd name="connsiteY1" fmla="*/ 643126 h 5397372"/>
              <a:gd name="connsiteX2" fmla="*/ 3716657 w 5834559"/>
              <a:gd name="connsiteY2" fmla="*/ 1064855 h 5397372"/>
              <a:gd name="connsiteX3" fmla="*/ 2136435 w 5834559"/>
              <a:gd name="connsiteY3" fmla="*/ 1064855 h 5397372"/>
              <a:gd name="connsiteX4" fmla="*/ 693741 w 5834559"/>
              <a:gd name="connsiteY4" fmla="*/ 643126 h 5397372"/>
              <a:gd name="connsiteX5" fmla="*/ 1550121 w 5834559"/>
              <a:gd name="connsiteY5" fmla="*/ 643126 h 5397372"/>
              <a:gd name="connsiteX6" fmla="*/ 1550121 w 5834559"/>
              <a:gd name="connsiteY6" fmla="*/ 1064855 h 5397372"/>
              <a:gd name="connsiteX7" fmla="*/ 693741 w 5834559"/>
              <a:gd name="connsiteY7" fmla="*/ 1064855 h 5397372"/>
              <a:gd name="connsiteX8" fmla="*/ 421729 w 5834559"/>
              <a:gd name="connsiteY8" fmla="*/ 1336867 h 5397372"/>
              <a:gd name="connsiteX9" fmla="*/ 421729 w 5834559"/>
              <a:gd name="connsiteY9" fmla="*/ 2079805 h 5397372"/>
              <a:gd name="connsiteX10" fmla="*/ 5412133 w 5834559"/>
              <a:gd name="connsiteY10" fmla="*/ 2079805 h 5397372"/>
              <a:gd name="connsiteX11" fmla="*/ 5412133 w 5834559"/>
              <a:gd name="connsiteY11" fmla="*/ 1336867 h 5397372"/>
              <a:gd name="connsiteX12" fmla="*/ 5140113 w 5834559"/>
              <a:gd name="connsiteY12" fmla="*/ 1064855 h 5397372"/>
              <a:gd name="connsiteX13" fmla="*/ 4302971 w 5834559"/>
              <a:gd name="connsiteY13" fmla="*/ 1064855 h 5397372"/>
              <a:gd name="connsiteX14" fmla="*/ 4302971 w 5834559"/>
              <a:gd name="connsiteY14" fmla="*/ 643126 h 5397372"/>
              <a:gd name="connsiteX15" fmla="*/ 5140113 w 5834559"/>
              <a:gd name="connsiteY15" fmla="*/ 643126 h 5397372"/>
              <a:gd name="connsiteX16" fmla="*/ 5834559 w 5834559"/>
              <a:gd name="connsiteY16" fmla="*/ 1336867 h 5397372"/>
              <a:gd name="connsiteX17" fmla="*/ 5834559 w 5834559"/>
              <a:gd name="connsiteY17" fmla="*/ 4703631 h 5397372"/>
              <a:gd name="connsiteX18" fmla="*/ 5140818 w 5834559"/>
              <a:gd name="connsiteY18" fmla="*/ 5397372 h 5397372"/>
              <a:gd name="connsiteX19" fmla="*/ 693741 w 5834559"/>
              <a:gd name="connsiteY19" fmla="*/ 5397372 h 5397372"/>
              <a:gd name="connsiteX20" fmla="*/ 0 w 5834559"/>
              <a:gd name="connsiteY20" fmla="*/ 4703631 h 5397372"/>
              <a:gd name="connsiteX21" fmla="*/ 0 w 5834559"/>
              <a:gd name="connsiteY21" fmla="*/ 2501529 h 5397372"/>
              <a:gd name="connsiteX22" fmla="*/ 0 w 5834559"/>
              <a:gd name="connsiteY22" fmla="*/ 2079805 h 5397372"/>
              <a:gd name="connsiteX23" fmla="*/ 0 w 5834559"/>
              <a:gd name="connsiteY23" fmla="*/ 1336867 h 5397372"/>
              <a:gd name="connsiteX24" fmla="*/ 693741 w 5834559"/>
              <a:gd name="connsiteY24" fmla="*/ 643126 h 5397372"/>
              <a:gd name="connsiteX25" fmla="*/ 3997242 w 5834559"/>
              <a:gd name="connsiteY25" fmla="*/ 0 h 5397372"/>
              <a:gd name="connsiteX26" fmla="*/ 4208106 w 5834559"/>
              <a:gd name="connsiteY26" fmla="*/ 210864 h 5397372"/>
              <a:gd name="connsiteX27" fmla="*/ 4208106 w 5834559"/>
              <a:gd name="connsiteY27" fmla="*/ 1506961 h 5397372"/>
              <a:gd name="connsiteX28" fmla="*/ 3997242 w 5834559"/>
              <a:gd name="connsiteY28" fmla="*/ 1718528 h 5397372"/>
              <a:gd name="connsiteX29" fmla="*/ 3786378 w 5834559"/>
              <a:gd name="connsiteY29" fmla="*/ 1507664 h 5397372"/>
              <a:gd name="connsiteX30" fmla="*/ 3786378 w 5834559"/>
              <a:gd name="connsiteY30" fmla="*/ 210864 h 5397372"/>
              <a:gd name="connsiteX31" fmla="*/ 3997242 w 5834559"/>
              <a:gd name="connsiteY31" fmla="*/ 0 h 5397372"/>
              <a:gd name="connsiteX32" fmla="*/ 1836609 w 5834559"/>
              <a:gd name="connsiteY32" fmla="*/ 0 h 5397372"/>
              <a:gd name="connsiteX33" fmla="*/ 2047469 w 5834559"/>
              <a:gd name="connsiteY33" fmla="*/ 210864 h 5397372"/>
              <a:gd name="connsiteX34" fmla="*/ 2047469 w 5834559"/>
              <a:gd name="connsiteY34" fmla="*/ 1506961 h 5397372"/>
              <a:gd name="connsiteX35" fmla="*/ 1836609 w 5834559"/>
              <a:gd name="connsiteY35" fmla="*/ 1718528 h 5397372"/>
              <a:gd name="connsiteX36" fmla="*/ 1625745 w 5834559"/>
              <a:gd name="connsiteY36" fmla="*/ 1507664 h 5397372"/>
              <a:gd name="connsiteX37" fmla="*/ 1625745 w 5834559"/>
              <a:gd name="connsiteY37" fmla="*/ 210864 h 5397372"/>
              <a:gd name="connsiteX38" fmla="*/ 1836609 w 5834559"/>
              <a:gd name="connsiteY38" fmla="*/ 0 h 5397372"/>
            </a:gdLst>
            <a:rect l="l" t="t" r="r" b="b"/>
            <a:pathLst>
              <a:path w="5834559" h="5397372">
                <a:moveTo>
                  <a:pt x="2136435" y="643126"/>
                </a:moveTo>
                <a:lnTo>
                  <a:pt x="3716657" y="643126"/>
                </a:lnTo>
                <a:lnTo>
                  <a:pt x="3716657" y="1064855"/>
                </a:lnTo>
                <a:lnTo>
                  <a:pt x="2136435" y="1064855"/>
                </a:lnTo>
                <a:close/>
                <a:moveTo>
                  <a:pt x="693741" y="643126"/>
                </a:moveTo>
                <a:lnTo>
                  <a:pt x="1550121" y="643126"/>
                </a:lnTo>
                <a:lnTo>
                  <a:pt x="1550121" y="1064855"/>
                </a:lnTo>
                <a:lnTo>
                  <a:pt x="693741" y="1064855"/>
                </a:lnTo>
                <a:cubicBezTo>
                  <a:pt x="543320" y="1064855"/>
                  <a:pt x="421729" y="1187151"/>
                  <a:pt x="421729" y="1336867"/>
                </a:cubicBezTo>
                <a:lnTo>
                  <a:pt x="421729" y="2079805"/>
                </a:lnTo>
                <a:lnTo>
                  <a:pt x="5412133" y="2079805"/>
                </a:lnTo>
                <a:lnTo>
                  <a:pt x="5412133" y="1336867"/>
                </a:lnTo>
                <a:cubicBezTo>
                  <a:pt x="5412133" y="1186446"/>
                  <a:pt x="5289830" y="1064855"/>
                  <a:pt x="5140113" y="1064855"/>
                </a:cubicBezTo>
                <a:lnTo>
                  <a:pt x="4302971" y="1064855"/>
                </a:lnTo>
                <a:lnTo>
                  <a:pt x="4302971" y="643126"/>
                </a:lnTo>
                <a:lnTo>
                  <a:pt x="5140113" y="643126"/>
                </a:lnTo>
                <a:cubicBezTo>
                  <a:pt x="5523184" y="643126"/>
                  <a:pt x="5833854" y="953797"/>
                  <a:pt x="5834559" y="1336867"/>
                </a:cubicBezTo>
                <a:lnTo>
                  <a:pt x="5834559" y="4703631"/>
                </a:lnTo>
                <a:cubicBezTo>
                  <a:pt x="5834559" y="5085292"/>
                  <a:pt x="5522479" y="5397372"/>
                  <a:pt x="5140818" y="5397372"/>
                </a:cubicBezTo>
                <a:lnTo>
                  <a:pt x="693741" y="5397372"/>
                </a:lnTo>
                <a:cubicBezTo>
                  <a:pt x="312080" y="5397372"/>
                  <a:pt x="0" y="5085292"/>
                  <a:pt x="0" y="4703631"/>
                </a:cubicBezTo>
                <a:lnTo>
                  <a:pt x="0" y="2501529"/>
                </a:lnTo>
                <a:lnTo>
                  <a:pt x="0" y="2079805"/>
                </a:lnTo>
                <a:lnTo>
                  <a:pt x="0" y="1336867"/>
                </a:lnTo>
                <a:cubicBezTo>
                  <a:pt x="0" y="953797"/>
                  <a:pt x="310671" y="643126"/>
                  <a:pt x="693741" y="643126"/>
                </a:cubicBezTo>
                <a:close/>
                <a:moveTo>
                  <a:pt x="3997242" y="0"/>
                </a:moveTo>
                <a:cubicBezTo>
                  <a:pt x="4113920" y="0"/>
                  <a:pt x="4208106" y="94186"/>
                  <a:pt x="4208106" y="210864"/>
                </a:cubicBezTo>
                <a:lnTo>
                  <a:pt x="4208106" y="1506961"/>
                </a:lnTo>
                <a:cubicBezTo>
                  <a:pt x="4208106" y="1623639"/>
                  <a:pt x="4113920" y="1718528"/>
                  <a:pt x="3997242" y="1718528"/>
                </a:cubicBezTo>
                <a:cubicBezTo>
                  <a:pt x="3880564" y="1718528"/>
                  <a:pt x="3786378" y="1624342"/>
                  <a:pt x="3786378" y="1507664"/>
                </a:cubicBezTo>
                <a:lnTo>
                  <a:pt x="3786378" y="210864"/>
                </a:lnTo>
                <a:cubicBezTo>
                  <a:pt x="3786378" y="94186"/>
                  <a:pt x="3880564" y="0"/>
                  <a:pt x="3997242" y="0"/>
                </a:cubicBezTo>
                <a:close/>
                <a:moveTo>
                  <a:pt x="1836609" y="0"/>
                </a:moveTo>
                <a:cubicBezTo>
                  <a:pt x="1953287" y="0"/>
                  <a:pt x="2047469" y="94186"/>
                  <a:pt x="2047469" y="210864"/>
                </a:cubicBezTo>
                <a:lnTo>
                  <a:pt x="2047469" y="1506961"/>
                </a:lnTo>
                <a:cubicBezTo>
                  <a:pt x="2047469" y="1623639"/>
                  <a:pt x="1953287" y="1718528"/>
                  <a:pt x="1836609" y="1718528"/>
                </a:cubicBezTo>
                <a:cubicBezTo>
                  <a:pt x="1719932" y="1718528"/>
                  <a:pt x="1625745" y="1624342"/>
                  <a:pt x="1625745" y="1507664"/>
                </a:cubicBezTo>
                <a:lnTo>
                  <a:pt x="1625745" y="210864"/>
                </a:lnTo>
                <a:cubicBezTo>
                  <a:pt x="1625745" y="94186"/>
                  <a:pt x="1719932" y="0"/>
                  <a:pt x="1836609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978263" y="4441659"/>
            <a:ext cx="4680000" cy="130150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Gillis Lundgren menemukan solusi dengan mencopot kaki meja agar mudah dibawa, memicu ide kemasan datar.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978263" y="3786725"/>
            <a:ext cx="4680000" cy="4693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Penemuan Solusi Praktis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8113744" flipH="0" flipV="0">
            <a:off x="8231037" y="1610136"/>
            <a:ext cx="1260000" cy="1260000"/>
          </a:xfrm>
          <a:prstGeom prst="teardrop">
            <a:avLst/>
          </a:prstGeom>
          <a:gradFill>
            <a:gsLst>
              <a:gs pos="0">
                <a:schemeClr val="accent1">
                  <a:alpha val="100000"/>
                </a:schemeClr>
              </a:gs>
              <a:gs pos="100000">
                <a:schemeClr val="accent1">
                  <a:lumMod val="40000"/>
                  <a:lumOff val="60000"/>
                  <a:alpha val="100000"/>
                </a:schemeClr>
              </a:gs>
            </a:gsLst>
            <a:lin ang="54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8789037" y="3333483"/>
            <a:ext cx="144000" cy="144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8555038" y="1962711"/>
            <a:ext cx="612000" cy="554849"/>
          </a:xfrm>
          <a:custGeom>
            <a:avLst/>
            <a:gdLst>
              <a:gd name="connsiteX0" fmla="*/ 31770 w 794163"/>
              <a:gd name="connsiteY0" fmla="*/ 656460 h 720001"/>
              <a:gd name="connsiteX1" fmla="*/ 762297 w 794163"/>
              <a:gd name="connsiteY1" fmla="*/ 656460 h 720001"/>
              <a:gd name="connsiteX2" fmla="*/ 794163 w 794163"/>
              <a:gd name="connsiteY2" fmla="*/ 688230 h 720001"/>
              <a:gd name="connsiteX3" fmla="*/ 762392 w 794163"/>
              <a:gd name="connsiteY3" fmla="*/ 720001 h 720001"/>
              <a:gd name="connsiteX4" fmla="*/ 31770 w 794163"/>
              <a:gd name="connsiteY4" fmla="*/ 720001 h 720001"/>
              <a:gd name="connsiteX5" fmla="*/ 0 w 794163"/>
              <a:gd name="connsiteY5" fmla="*/ 688230 h 720001"/>
              <a:gd name="connsiteX6" fmla="*/ 31770 w 794163"/>
              <a:gd name="connsiteY6" fmla="*/ 656460 h 720001"/>
              <a:gd name="connsiteX7" fmla="*/ 613493 w 794163"/>
              <a:gd name="connsiteY7" fmla="*/ 317608 h 720001"/>
              <a:gd name="connsiteX8" fmla="*/ 710048 w 794163"/>
              <a:gd name="connsiteY8" fmla="*/ 317608 h 720001"/>
              <a:gd name="connsiteX9" fmla="*/ 767655 w 794163"/>
              <a:gd name="connsiteY9" fmla="*/ 375216 h 720001"/>
              <a:gd name="connsiteX10" fmla="*/ 767655 w 794163"/>
              <a:gd name="connsiteY10" fmla="*/ 524689 h 720001"/>
              <a:gd name="connsiteX11" fmla="*/ 710048 w 794163"/>
              <a:gd name="connsiteY11" fmla="*/ 582297 h 720001"/>
              <a:gd name="connsiteX12" fmla="*/ 613493 w 794163"/>
              <a:gd name="connsiteY12" fmla="*/ 582297 h 720001"/>
              <a:gd name="connsiteX13" fmla="*/ 555885 w 794163"/>
              <a:gd name="connsiteY13" fmla="*/ 524689 h 720001"/>
              <a:gd name="connsiteX14" fmla="*/ 555885 w 794163"/>
              <a:gd name="connsiteY14" fmla="*/ 375216 h 720001"/>
              <a:gd name="connsiteX15" fmla="*/ 613493 w 794163"/>
              <a:gd name="connsiteY15" fmla="*/ 317608 h 720001"/>
              <a:gd name="connsiteX16" fmla="*/ 84019 w 794163"/>
              <a:gd name="connsiteY16" fmla="*/ 211770 h 720001"/>
              <a:gd name="connsiteX17" fmla="*/ 180574 w 794163"/>
              <a:gd name="connsiteY17" fmla="*/ 211770 h 720001"/>
              <a:gd name="connsiteX18" fmla="*/ 238182 w 794163"/>
              <a:gd name="connsiteY18" fmla="*/ 269282 h 720001"/>
              <a:gd name="connsiteX19" fmla="*/ 238182 w 794163"/>
              <a:gd name="connsiteY19" fmla="*/ 524785 h 720001"/>
              <a:gd name="connsiteX20" fmla="*/ 180574 w 794163"/>
              <a:gd name="connsiteY20" fmla="*/ 582393 h 720001"/>
              <a:gd name="connsiteX21" fmla="*/ 84019 w 794163"/>
              <a:gd name="connsiteY21" fmla="*/ 582393 h 720001"/>
              <a:gd name="connsiteX22" fmla="*/ 26411 w 794163"/>
              <a:gd name="connsiteY22" fmla="*/ 524785 h 720001"/>
              <a:gd name="connsiteX23" fmla="*/ 26411 w 794163"/>
              <a:gd name="connsiteY23" fmla="*/ 269378 h 720001"/>
              <a:gd name="connsiteX24" fmla="*/ 84019 w 794163"/>
              <a:gd name="connsiteY24" fmla="*/ 211770 h 720001"/>
              <a:gd name="connsiteX25" fmla="*/ 348708 w 794163"/>
              <a:gd name="connsiteY25" fmla="*/ 0 h 720001"/>
              <a:gd name="connsiteX26" fmla="*/ 445359 w 794163"/>
              <a:gd name="connsiteY26" fmla="*/ 0 h 720001"/>
              <a:gd name="connsiteX27" fmla="*/ 502871 w 794163"/>
              <a:gd name="connsiteY27" fmla="*/ 57607 h 720001"/>
              <a:gd name="connsiteX28" fmla="*/ 502871 w 794163"/>
              <a:gd name="connsiteY28" fmla="*/ 524785 h 720001"/>
              <a:gd name="connsiteX29" fmla="*/ 445263 w 794163"/>
              <a:gd name="connsiteY29" fmla="*/ 582393 h 720001"/>
              <a:gd name="connsiteX30" fmla="*/ 348708 w 794163"/>
              <a:gd name="connsiteY30" fmla="*/ 582393 h 720001"/>
              <a:gd name="connsiteX31" fmla="*/ 291100 w 794163"/>
              <a:gd name="connsiteY31" fmla="*/ 524785 h 720001"/>
              <a:gd name="connsiteX32" fmla="*/ 291100 w 794163"/>
              <a:gd name="connsiteY32" fmla="*/ 57607 h 720001"/>
              <a:gd name="connsiteX33" fmla="*/ 348708 w 794163"/>
              <a:gd name="connsiteY33" fmla="*/ 0 h 720001"/>
            </a:gdLst>
            <a:rect l="l" t="t" r="r" b="b"/>
            <a:pathLst>
              <a:path w="794163" h="720001">
                <a:moveTo>
                  <a:pt x="31770" y="656460"/>
                </a:moveTo>
                <a:lnTo>
                  <a:pt x="762297" y="656460"/>
                </a:lnTo>
                <a:cubicBezTo>
                  <a:pt x="779904" y="656460"/>
                  <a:pt x="794067" y="670622"/>
                  <a:pt x="794163" y="688230"/>
                </a:cubicBezTo>
                <a:cubicBezTo>
                  <a:pt x="794163" y="705742"/>
                  <a:pt x="779904" y="720001"/>
                  <a:pt x="762392" y="720001"/>
                </a:cubicBezTo>
                <a:lnTo>
                  <a:pt x="31770" y="720001"/>
                </a:lnTo>
                <a:cubicBezTo>
                  <a:pt x="14258" y="720001"/>
                  <a:pt x="0" y="705742"/>
                  <a:pt x="0" y="688230"/>
                </a:cubicBezTo>
                <a:cubicBezTo>
                  <a:pt x="0" y="670718"/>
                  <a:pt x="14258" y="656460"/>
                  <a:pt x="31770" y="656460"/>
                </a:cubicBezTo>
                <a:close/>
                <a:moveTo>
                  <a:pt x="613493" y="317608"/>
                </a:moveTo>
                <a:lnTo>
                  <a:pt x="710048" y="317608"/>
                </a:lnTo>
                <a:cubicBezTo>
                  <a:pt x="741818" y="317608"/>
                  <a:pt x="767655" y="343445"/>
                  <a:pt x="767655" y="375216"/>
                </a:cubicBezTo>
                <a:lnTo>
                  <a:pt x="767655" y="524689"/>
                </a:lnTo>
                <a:cubicBezTo>
                  <a:pt x="767655" y="556364"/>
                  <a:pt x="741723" y="582297"/>
                  <a:pt x="710048" y="582297"/>
                </a:cubicBezTo>
                <a:lnTo>
                  <a:pt x="613493" y="582297"/>
                </a:lnTo>
                <a:cubicBezTo>
                  <a:pt x="581818" y="582297"/>
                  <a:pt x="555885" y="556364"/>
                  <a:pt x="555885" y="524689"/>
                </a:cubicBezTo>
                <a:lnTo>
                  <a:pt x="555885" y="375216"/>
                </a:lnTo>
                <a:cubicBezTo>
                  <a:pt x="555885" y="343349"/>
                  <a:pt x="581722" y="317608"/>
                  <a:pt x="613493" y="317608"/>
                </a:cubicBezTo>
                <a:close/>
                <a:moveTo>
                  <a:pt x="84019" y="211770"/>
                </a:moveTo>
                <a:lnTo>
                  <a:pt x="180574" y="211770"/>
                </a:lnTo>
                <a:cubicBezTo>
                  <a:pt x="212440" y="211770"/>
                  <a:pt x="238182" y="237512"/>
                  <a:pt x="238182" y="269282"/>
                </a:cubicBezTo>
                <a:lnTo>
                  <a:pt x="238182" y="524785"/>
                </a:lnTo>
                <a:cubicBezTo>
                  <a:pt x="238182" y="556460"/>
                  <a:pt x="212248" y="582393"/>
                  <a:pt x="180574" y="582393"/>
                </a:cubicBezTo>
                <a:lnTo>
                  <a:pt x="84019" y="582393"/>
                </a:lnTo>
                <a:cubicBezTo>
                  <a:pt x="52344" y="582393"/>
                  <a:pt x="26411" y="556460"/>
                  <a:pt x="26411" y="524785"/>
                </a:cubicBezTo>
                <a:lnTo>
                  <a:pt x="26411" y="269378"/>
                </a:lnTo>
                <a:cubicBezTo>
                  <a:pt x="26411" y="237512"/>
                  <a:pt x="52248" y="211770"/>
                  <a:pt x="84019" y="211770"/>
                </a:cubicBezTo>
                <a:close/>
                <a:moveTo>
                  <a:pt x="348708" y="0"/>
                </a:moveTo>
                <a:lnTo>
                  <a:pt x="445359" y="0"/>
                </a:lnTo>
                <a:cubicBezTo>
                  <a:pt x="477129" y="0"/>
                  <a:pt x="502871" y="25741"/>
                  <a:pt x="502871" y="57607"/>
                </a:cubicBezTo>
                <a:lnTo>
                  <a:pt x="502871" y="524785"/>
                </a:lnTo>
                <a:cubicBezTo>
                  <a:pt x="502871" y="556460"/>
                  <a:pt x="476937" y="582393"/>
                  <a:pt x="445263" y="582393"/>
                </a:cubicBezTo>
                <a:lnTo>
                  <a:pt x="348708" y="582393"/>
                </a:lnTo>
                <a:cubicBezTo>
                  <a:pt x="317033" y="582393"/>
                  <a:pt x="291100" y="556460"/>
                  <a:pt x="291100" y="524785"/>
                </a:cubicBezTo>
                <a:lnTo>
                  <a:pt x="291100" y="57607"/>
                </a:lnTo>
                <a:cubicBezTo>
                  <a:pt x="291100" y="25741"/>
                  <a:pt x="316937" y="0"/>
                  <a:pt x="348708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521037" y="4441659"/>
            <a:ext cx="4680000" cy="130150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Lundgren mempopulerkan kemasan datar melalui desain dan kolaborasinya di IKEA yang berpengaruh pada model bisnis.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521037" y="3786725"/>
            <a:ext cx="4680000" cy="4693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Merevolusi Desain Furnitur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317500" y="500002"/>
            <a:ext cx="1115822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Kontribusi Gillis Lundgren</a:t>
            </a:r>
            <a:endParaRPr kumimoji="1" lang="zh-CN" altLang="en-US"/>
          </a:p>
        </p:txBody>
      </p:sp>
      <p:cxnSp>
        <p:nvCxnSpPr>
          <p:cNvPr id="14" name="标题 1"/>
          <p:cNvCxnSpPr/>
          <p:nvPr/>
        </p:nvCxnSpPr>
        <p:spPr>
          <a:xfrm rot="0" flipH="0" flipV="0">
            <a:off x="317500" y="329335"/>
            <a:ext cx="635000" cy="0"/>
          </a:xfrm>
          <a:prstGeom prst="line">
            <a:avLst/>
          </a:prstGeom>
          <a:noFill/>
          <a:ln w="101600" cap="sq">
            <a:solidFill>
              <a:schemeClr val="accent1"/>
            </a:solidFill>
            <a:miter/>
          </a:ln>
        </p:spPr>
      </p:cxn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660400" y="1473274"/>
            <a:ext cx="5089116" cy="4199313"/>
          </a:xfrm>
          <a:prstGeom prst="roundRect">
            <a:avLst>
              <a:gd name="adj" fmla="val 2269"/>
            </a:avLst>
          </a:prstGeom>
          <a:solidFill>
            <a:schemeClr val="bg1"/>
          </a:solidFill>
          <a:ln w="38100" cap="sq">
            <a:noFill/>
            <a:miter/>
            <a:headEnd/>
            <a:tailEnd/>
          </a:ln>
          <a:effectLst>
            <a:outerShdw dist="127000" blurRad="381000" dir="2700000" sx="100000" sy="100000" kx="0" ky="0" algn="tl" rotWithShape="0">
              <a:schemeClr val="tx1">
                <a:lumMod val="85000"/>
                <a:lumOff val="15000"/>
                <a:alpha val="15000"/>
              </a:schemeClr>
            </a:outerShdw>
          </a:effectLst>
        </p:spPr>
        <p:txBody>
          <a:bodyPr vert="horz" wrap="square" lIns="38102" tIns="38102" rIns="38102" bIns="38102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60400" y="1462039"/>
            <a:ext cx="5089116" cy="1100614"/>
          </a:xfrm>
          <a:custGeom>
            <a:avLst/>
            <a:gdLst>
              <a:gd name="T0" fmla="*/ 2147483646 w 21600"/>
              <a:gd name="T1" fmla="*/ 1893004841 h 21600"/>
              <a:gd name="T2" fmla="*/ 2147483646 w 21600"/>
              <a:gd name="T3" fmla="*/ 1893004841 h 21600"/>
              <a:gd name="T4" fmla="*/ 2147483646 w 21600"/>
              <a:gd name="T5" fmla="*/ 1893004841 h 21600"/>
              <a:gd name="T6" fmla="*/ 2147483646 w 21600"/>
              <a:gd name="T7" fmla="*/ 189300484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rect l="0" t="0" r="r" b="b"/>
            <a:pathLst>
              <a:path w="21600" h="21600" extrusionOk="0">
                <a:moveTo>
                  <a:pt x="749" y="0"/>
                </a:moveTo>
                <a:lnTo>
                  <a:pt x="20851" y="0"/>
                </a:lnTo>
                <a:cubicBezTo>
                  <a:pt x="20959" y="0"/>
                  <a:pt x="21039" y="0"/>
                  <a:pt x="21108" y="21"/>
                </a:cubicBezTo>
                <a:cubicBezTo>
                  <a:pt x="21177" y="42"/>
                  <a:pt x="21233" y="83"/>
                  <a:pt x="21291" y="167"/>
                </a:cubicBezTo>
                <a:cubicBezTo>
                  <a:pt x="21354" y="272"/>
                  <a:pt x="21411" y="438"/>
                  <a:pt x="21457" y="649"/>
                </a:cubicBezTo>
                <a:cubicBezTo>
                  <a:pt x="21504" y="861"/>
                  <a:pt x="21540" y="1118"/>
                  <a:pt x="21563" y="1406"/>
                </a:cubicBezTo>
                <a:cubicBezTo>
                  <a:pt x="21582" y="1670"/>
                  <a:pt x="21591" y="1925"/>
                  <a:pt x="21595" y="2239"/>
                </a:cubicBezTo>
                <a:cubicBezTo>
                  <a:pt x="21600" y="2552"/>
                  <a:pt x="21600" y="2924"/>
                  <a:pt x="21600" y="3420"/>
                </a:cubicBezTo>
                <a:lnTo>
                  <a:pt x="21600" y="21600"/>
                </a:lnTo>
                <a:lnTo>
                  <a:pt x="0" y="21585"/>
                </a:lnTo>
                <a:lnTo>
                  <a:pt x="0" y="3405"/>
                </a:lnTo>
                <a:cubicBezTo>
                  <a:pt x="0" y="2917"/>
                  <a:pt x="0" y="2549"/>
                  <a:pt x="5" y="2237"/>
                </a:cubicBezTo>
                <a:cubicBezTo>
                  <a:pt x="9" y="1925"/>
                  <a:pt x="18" y="1670"/>
                  <a:pt x="37" y="1406"/>
                </a:cubicBezTo>
                <a:cubicBezTo>
                  <a:pt x="60" y="1118"/>
                  <a:pt x="96" y="861"/>
                  <a:pt x="143" y="649"/>
                </a:cubicBezTo>
                <a:cubicBezTo>
                  <a:pt x="189" y="438"/>
                  <a:pt x="246" y="272"/>
                  <a:pt x="309" y="167"/>
                </a:cubicBezTo>
                <a:cubicBezTo>
                  <a:pt x="367" y="83"/>
                  <a:pt x="423" y="42"/>
                  <a:pt x="492" y="21"/>
                </a:cubicBezTo>
                <a:cubicBezTo>
                  <a:pt x="561" y="0"/>
                  <a:pt x="643" y="0"/>
                  <a:pt x="752" y="0"/>
                </a:cubicBezTo>
                <a:lnTo>
                  <a:pt x="749" y="0"/>
                </a:lnTo>
                <a:close/>
              </a:path>
            </a:pathLst>
          </a:custGeom>
          <a:gradFill>
            <a:gsLst>
              <a:gs pos="1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2700000" scaled="0"/>
          </a:gradFill>
          <a:ln w="12700" cap="sq">
            <a:noFill/>
            <a:miter/>
          </a:ln>
          <a:effectLst/>
        </p:spPr>
        <p:txBody>
          <a:bodyPr vert="horz" wrap="square" lIns="45720" tIns="22860" rIns="4572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024143" y="2867026"/>
            <a:ext cx="4361628" cy="246226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Kemasan datar memungkinkan produksi furnitur dengan biaya yang lebih rendah dan efisien.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024143" y="1513387"/>
            <a:ext cx="4361628" cy="1025201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64008" tIns="32004" rIns="64008" bIns="32004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Biaya Produksi Rendah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6427826" y="1473274"/>
            <a:ext cx="5091074" cy="4199313"/>
          </a:xfrm>
          <a:prstGeom prst="roundRect">
            <a:avLst>
              <a:gd name="adj" fmla="val 2269"/>
            </a:avLst>
          </a:prstGeom>
          <a:solidFill>
            <a:schemeClr val="bg1"/>
          </a:solidFill>
          <a:ln w="38100" cap="sq">
            <a:noFill/>
            <a:miter/>
            <a:headEnd/>
            <a:tailEnd/>
          </a:ln>
          <a:effectLst>
            <a:outerShdw dist="127000" blurRad="381000" dir="2700000" sx="100000" sy="100000" kx="0" ky="0" algn="tl" rotWithShape="0">
              <a:schemeClr val="tx1">
                <a:lumMod val="85000"/>
                <a:lumOff val="15000"/>
                <a:alpha val="15000"/>
              </a:schemeClr>
            </a:outerShdw>
          </a:effectLst>
        </p:spPr>
        <p:txBody>
          <a:bodyPr vert="horz" wrap="square" lIns="38102" tIns="38102" rIns="38102" bIns="38102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427826" y="1462039"/>
            <a:ext cx="5091074" cy="1100614"/>
          </a:xfrm>
          <a:custGeom>
            <a:avLst/>
            <a:gdLst>
              <a:gd name="T0" fmla="*/ 2147483646 w 21600"/>
              <a:gd name="T1" fmla="*/ 1893004841 h 21600"/>
              <a:gd name="T2" fmla="*/ 2147483646 w 21600"/>
              <a:gd name="T3" fmla="*/ 1893004841 h 21600"/>
              <a:gd name="T4" fmla="*/ 2147483646 w 21600"/>
              <a:gd name="T5" fmla="*/ 1893004841 h 21600"/>
              <a:gd name="T6" fmla="*/ 2147483646 w 21600"/>
              <a:gd name="T7" fmla="*/ 189300484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rect l="0" t="0" r="r" b="b"/>
            <a:pathLst>
              <a:path w="21600" h="21600" extrusionOk="0">
                <a:moveTo>
                  <a:pt x="749" y="0"/>
                </a:moveTo>
                <a:lnTo>
                  <a:pt x="20851" y="0"/>
                </a:lnTo>
                <a:cubicBezTo>
                  <a:pt x="20959" y="0"/>
                  <a:pt x="21039" y="0"/>
                  <a:pt x="21108" y="21"/>
                </a:cubicBezTo>
                <a:cubicBezTo>
                  <a:pt x="21177" y="42"/>
                  <a:pt x="21233" y="83"/>
                  <a:pt x="21291" y="167"/>
                </a:cubicBezTo>
                <a:cubicBezTo>
                  <a:pt x="21354" y="272"/>
                  <a:pt x="21411" y="438"/>
                  <a:pt x="21457" y="649"/>
                </a:cubicBezTo>
                <a:cubicBezTo>
                  <a:pt x="21504" y="861"/>
                  <a:pt x="21540" y="1118"/>
                  <a:pt x="21563" y="1406"/>
                </a:cubicBezTo>
                <a:cubicBezTo>
                  <a:pt x="21582" y="1670"/>
                  <a:pt x="21591" y="1925"/>
                  <a:pt x="21595" y="2239"/>
                </a:cubicBezTo>
                <a:cubicBezTo>
                  <a:pt x="21600" y="2552"/>
                  <a:pt x="21600" y="2924"/>
                  <a:pt x="21600" y="3420"/>
                </a:cubicBezTo>
                <a:lnTo>
                  <a:pt x="21600" y="21600"/>
                </a:lnTo>
                <a:lnTo>
                  <a:pt x="0" y="21585"/>
                </a:lnTo>
                <a:lnTo>
                  <a:pt x="0" y="3405"/>
                </a:lnTo>
                <a:cubicBezTo>
                  <a:pt x="0" y="2917"/>
                  <a:pt x="0" y="2549"/>
                  <a:pt x="5" y="2237"/>
                </a:cubicBezTo>
                <a:cubicBezTo>
                  <a:pt x="9" y="1925"/>
                  <a:pt x="18" y="1670"/>
                  <a:pt x="37" y="1406"/>
                </a:cubicBezTo>
                <a:cubicBezTo>
                  <a:pt x="60" y="1118"/>
                  <a:pt x="96" y="861"/>
                  <a:pt x="143" y="649"/>
                </a:cubicBezTo>
                <a:cubicBezTo>
                  <a:pt x="189" y="438"/>
                  <a:pt x="246" y="272"/>
                  <a:pt x="309" y="167"/>
                </a:cubicBezTo>
                <a:cubicBezTo>
                  <a:pt x="367" y="83"/>
                  <a:pt x="423" y="42"/>
                  <a:pt x="492" y="21"/>
                </a:cubicBezTo>
                <a:cubicBezTo>
                  <a:pt x="561" y="0"/>
                  <a:pt x="643" y="0"/>
                  <a:pt x="752" y="0"/>
                </a:cubicBezTo>
                <a:lnTo>
                  <a:pt x="749" y="0"/>
                </a:lnTo>
                <a:close/>
              </a:path>
            </a:pathLst>
          </a:custGeom>
          <a:gradFill>
            <a:gsLst>
              <a:gs pos="1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 w="12700" cap="sq">
            <a:noFill/>
            <a:miter/>
          </a:ln>
          <a:effectLst/>
        </p:spPr>
        <p:txBody>
          <a:bodyPr vert="horz" wrap="square" lIns="45720" tIns="22860" rIns="4572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792549" y="2867024"/>
            <a:ext cx="4361628" cy="246226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Produk lebih mudah diangkut dan disimpan, baik oleh konsumen maupun toko dalam jumlah besar.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792549" y="1513387"/>
            <a:ext cx="4361628" cy="1025201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64008" tIns="32004" rIns="64008" bIns="32004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Transportasi yang Mudah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317500" y="500002"/>
            <a:ext cx="1115822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Keunggulan Pengemasan Flat-Pack</a:t>
            </a:r>
            <a:endParaRPr kumimoji="1" lang="zh-CN" altLang="en-US"/>
          </a:p>
        </p:txBody>
      </p:sp>
      <p:cxnSp>
        <p:nvCxnSpPr>
          <p:cNvPr id="11" name="标题 1"/>
          <p:cNvCxnSpPr/>
          <p:nvPr/>
        </p:nvCxnSpPr>
        <p:spPr>
          <a:xfrm rot="0" flipH="0" flipV="0">
            <a:off x="317500" y="329335"/>
            <a:ext cx="635000" cy="0"/>
          </a:xfrm>
          <a:prstGeom prst="line">
            <a:avLst/>
          </a:prstGeom>
          <a:noFill/>
          <a:ln w="101600" cap="sq">
            <a:solidFill>
              <a:schemeClr val="accent1"/>
            </a:solidFill>
            <a:miter/>
          </a:ln>
        </p:spPr>
      </p:cxn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02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Dampak Global Penggunaan Kemasan Flat-Pack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6415089" y="2057567"/>
            <a:ext cx="1008000" cy="1008000"/>
          </a:xfrm>
          <a:prstGeom prst="roundRect">
            <a:avLst>
              <a:gd name="adj" fmla="val 15278"/>
            </a:avLst>
          </a:prstGeom>
          <a:solidFill>
            <a:schemeClr val="bg1"/>
          </a:solidFill>
          <a:ln w="3175" cap="sq">
            <a:solidFill>
              <a:schemeClr val="accent3"/>
            </a:solidFill>
          </a:ln>
          <a:effectLst>
            <a:outerShdw dist="0" blurRad="254000" dir="0" sx="109000" sy="109000" kx="0" ky="0" algn="ctr" rotWithShape="0">
              <a:schemeClr val="accent1">
                <a:alpha val="5000"/>
              </a:schemeClr>
            </a:outerShdw>
          </a:effectLst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526183" y="2168661"/>
            <a:ext cx="785812" cy="785812"/>
          </a:xfrm>
          <a:prstGeom prst="ellipse">
            <a:avLst/>
          </a:prstGeom>
          <a:solidFill>
            <a:schemeClr val="accent1">
              <a:alpha val="15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687073" y="2340111"/>
            <a:ext cx="457678" cy="442912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accent1"/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415089" y="3945344"/>
            <a:ext cx="1008000" cy="1008000"/>
          </a:xfrm>
          <a:prstGeom prst="roundRect">
            <a:avLst>
              <a:gd name="adj" fmla="val 15278"/>
            </a:avLst>
          </a:prstGeom>
          <a:solidFill>
            <a:schemeClr val="bg1"/>
          </a:solidFill>
          <a:ln w="3175" cap="sq">
            <a:solidFill>
              <a:schemeClr val="accent3"/>
            </a:solidFill>
          </a:ln>
          <a:effectLst>
            <a:outerShdw dist="0" blurRad="254000" dir="0" sx="109000" sy="109000" kx="0" ky="0" algn="ctr" rotWithShape="0">
              <a:schemeClr val="accent1">
                <a:alpha val="5000"/>
              </a:schemeClr>
            </a:outerShdw>
          </a:effectLst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6526183" y="4056438"/>
            <a:ext cx="785812" cy="785812"/>
          </a:xfrm>
          <a:prstGeom prst="ellipse">
            <a:avLst/>
          </a:prstGeom>
          <a:solidFill>
            <a:schemeClr val="accent1">
              <a:alpha val="15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6730058" y="4244579"/>
            <a:ext cx="378063" cy="409533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7583978" y="2489665"/>
            <a:ext cx="3960000" cy="100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Dengan sistem flat- pack, harga furnitur IKEA mencapai titik terendah di pasaran.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583978" y="1878957"/>
            <a:ext cx="3960000" cy="5794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Penurunan Harga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7583978" y="4377443"/>
            <a:ext cx="3960000" cy="100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Penjualan furnitur kemasan datar mendorong efisiensi dalam produksi dan distribusi.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83978" y="3766734"/>
            <a:ext cx="3960000" cy="5794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Model Bisnis Efisien</a:t>
            </a:r>
            <a:endParaRPr kumimoji="1" lang="zh-CN" altLang="en-US"/>
          </a:p>
        </p:txBody>
      </p:sp>
      <p:pic>
        <p:nvPicPr>
          <p:cNvPr id="1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4235" t="0" r="32442" b="2461"/>
          <a:stretch>
            <a:fillRect/>
          </a:stretch>
        </p:blipFill>
        <p:spPr>
          <a:xfrm rot="0" flipH="0" flipV="0">
            <a:off x="584200" y="1625271"/>
            <a:ext cx="5446538" cy="4521859"/>
          </a:xfrm>
          <a:custGeom>
            <a:avLst/>
            <a:gdLst/>
            <a:rect l="l" t="t" r="r" b="b"/>
            <a:pathLst>
              <a:path w="5446538" h="4521859">
                <a:moveTo>
                  <a:pt x="104487" y="0"/>
                </a:moveTo>
                <a:lnTo>
                  <a:pt x="5342051" y="0"/>
                </a:lnTo>
                <a:lnTo>
                  <a:pt x="5389280" y="32638"/>
                </a:lnTo>
                <a:cubicBezTo>
                  <a:pt x="5424657" y="68900"/>
                  <a:pt x="5446538" y="118996"/>
                  <a:pt x="5446538" y="174330"/>
                </a:cubicBezTo>
                <a:lnTo>
                  <a:pt x="5446538" y="4321478"/>
                </a:lnTo>
                <a:cubicBezTo>
                  <a:pt x="5446538" y="4432145"/>
                  <a:pt x="5359013" y="4521859"/>
                  <a:pt x="5251046" y="4521859"/>
                </a:cubicBezTo>
                <a:lnTo>
                  <a:pt x="195492" y="4521859"/>
                </a:lnTo>
                <a:cubicBezTo>
                  <a:pt x="87525" y="4521859"/>
                  <a:pt x="0" y="4432145"/>
                  <a:pt x="0" y="4321478"/>
                </a:cubicBezTo>
                <a:lnTo>
                  <a:pt x="0" y="174330"/>
                </a:lnTo>
                <a:cubicBezTo>
                  <a:pt x="0" y="118996"/>
                  <a:pt x="21881" y="68900"/>
                  <a:pt x="57258" y="32638"/>
                </a:cubicBezTo>
                <a:lnTo>
                  <a:pt x="104487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3" name="标题 1"/>
          <p:cNvSpPr txBox="1"/>
          <p:nvPr/>
        </p:nvSpPr>
        <p:spPr>
          <a:xfrm rot="0" flipH="0" flipV="0">
            <a:off x="317500" y="500002"/>
            <a:ext cx="1115822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Harga Furnitur yang Terjangkau</a:t>
            </a:r>
            <a:endParaRPr kumimoji="1" lang="zh-CN" altLang="en-US"/>
          </a:p>
        </p:txBody>
      </p:sp>
      <p:cxnSp>
        <p:nvCxnSpPr>
          <p:cNvPr id="14" name="标题 1"/>
          <p:cNvCxnSpPr/>
          <p:nvPr/>
        </p:nvCxnSpPr>
        <p:spPr>
          <a:xfrm rot="0" flipH="0" flipV="0">
            <a:off x="317500" y="329335"/>
            <a:ext cx="635000" cy="0"/>
          </a:xfrm>
          <a:prstGeom prst="line">
            <a:avLst/>
          </a:prstGeom>
          <a:noFill/>
          <a:ln w="101600" cap="sq">
            <a:solidFill>
              <a:schemeClr val="accent1"/>
            </a:solidFill>
            <a:miter/>
          </a:ln>
        </p:spPr>
      </p:cxn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4109012" y="1130300"/>
            <a:ext cx="7409888" cy="2376829"/>
          </a:xfrm>
          <a:prstGeom prst="roundRect">
            <a:avLst>
              <a:gd name="adj" fmla="val 4961"/>
            </a:avLst>
          </a:prstGeom>
          <a:blipFill>
            <a:blip r:embed="rId2"/>
            <a:srcRect l="0" t="0" r="0" b="0"/>
            <a:tile tx="0" ty="0" sx="100000" sy="100000" algn="l"/>
          </a:blipFill>
          <a:ln w="38100" cap="sq">
            <a:noFill/>
            <a:round/>
            <a:headEnd/>
            <a:tailEnd/>
          </a:ln>
          <a:effectLst/>
        </p:spPr>
        <p:txBody>
          <a:bodyPr vert="horz" wrap="square" lIns="91440" tIns="45720" rIns="91440" bIns="45720" rtlCol="0" anchor="t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3354388" y="3642892"/>
            <a:ext cx="6196012" cy="1177723"/>
          </a:xfrm>
          <a:prstGeom prst="roundRect">
            <a:avLst>
              <a:gd name="adj" fmla="val 4961"/>
            </a:avLst>
          </a:prstGeom>
          <a:solidFill>
            <a:schemeClr val="accent3"/>
          </a:solidFill>
          <a:ln w="12700" cap="rnd">
            <a:noFill/>
            <a:round/>
            <a:headEnd/>
            <a:tailEnd/>
          </a:ln>
          <a:effectLst>
            <a:outerShdw dist="127000" blurRad="254000" dir="0" sx="100000" sy="100000" kx="0" ky="0" algn="ctr" rotWithShape="0">
              <a:schemeClr val="accent3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2040520" y="3770088"/>
            <a:ext cx="1189279" cy="9233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5400">
                <a:ln w="12700">
                  <a:noFill/>
                </a:ln>
                <a:solidFill>
                  <a:srgbClr val="BFBFB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01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2046288" y="4956377"/>
            <a:ext cx="6196012" cy="1177723"/>
          </a:xfrm>
          <a:prstGeom prst="roundRect">
            <a:avLst>
              <a:gd name="adj" fmla="val 4961"/>
            </a:avLst>
          </a:prstGeom>
          <a:solidFill>
            <a:schemeClr val="accent2"/>
          </a:solidFill>
          <a:ln w="12700" cap="rnd">
            <a:noFill/>
            <a:round/>
            <a:headEnd/>
            <a:tailEnd/>
          </a:ln>
          <a:effectLst>
            <a:outerShdw dist="127000" blurRad="254000" dir="0" sx="100000" sy="100000" kx="0" ky="0" algn="ctr" rotWithShape="0">
              <a:schemeClr val="accent2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732420" y="5083573"/>
            <a:ext cx="1189279" cy="9233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5400">
                <a:ln w="12700">
                  <a:noFill/>
                </a:ln>
                <a:solidFill>
                  <a:srgbClr val="F5E8D7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02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2229493" y="5086029"/>
            <a:ext cx="5771507" cy="307777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Kemudahan Restock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2229494" y="5454698"/>
            <a:ext cx="5771506" cy="6794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Flat- pack memudahkan proses restock barang di berbagai toko secara cepat dan efisien.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3537593" y="3771579"/>
            <a:ext cx="5771507" cy="307777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Penyimpanan yang Efisien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3537593" y="4140248"/>
            <a:ext cx="5765686" cy="6794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Sistem flat- pack memungkinkan toko untuk menyimpan lebih banyak stok di ruangan terbatas.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317500" y="500002"/>
            <a:ext cx="1115822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Stok dan Penyimpanan</a:t>
            </a:r>
            <a:endParaRPr kumimoji="1" lang="zh-CN" altLang="en-US"/>
          </a:p>
        </p:txBody>
      </p:sp>
      <p:cxnSp>
        <p:nvCxnSpPr>
          <p:cNvPr id="12" name="标题 1"/>
          <p:cNvCxnSpPr/>
          <p:nvPr/>
        </p:nvCxnSpPr>
        <p:spPr>
          <a:xfrm rot="0" flipH="0" flipV="0">
            <a:off x="317500" y="329335"/>
            <a:ext cx="635000" cy="0"/>
          </a:xfrm>
          <a:prstGeom prst="line">
            <a:avLst/>
          </a:prstGeom>
          <a:noFill/>
          <a:ln w="101600" cap="sq">
            <a:solidFill>
              <a:schemeClr val="accent1"/>
            </a:solidFill>
            <a:miter/>
          </a:ln>
        </p:spPr>
      </p:cxnSp>
    </p:spTree>
  </p:cSld>
</p:sld>
</file>

<file path=ppt/theme/_rels/theme1.xml.rels><?xml version="1.0" encoding="UTF-8" standalone="yes"?>
<Relationships xmlns="http://schemas.openxmlformats.org/package/2006/relationships">

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主题​​">
  <a:themeElements>
    <a:clrScheme name="Office">
      <a:dk1>
        <a:srgbClr val="000000"/>
      </a:dk1>
      <a:lt1>
        <a:srgbClr val="FFFFFF"/>
      </a:lt1>
      <a:dk2>
        <a:srgbClr val="4A66AC"/>
      </a:dk2>
      <a:lt2>
        <a:srgbClr val="E0EBF6"/>
      </a:lt2>
      <a:accent1>
        <a:srgbClr val="3C4C6B"/>
      </a:accent1>
      <a:accent2>
        <a:srgbClr val="E6C69A"/>
      </a:accent2>
      <a:accent3>
        <a:srgbClr val="606060"/>
      </a:accent3>
      <a:accent4>
        <a:srgbClr val="828282"/>
      </a:accent4>
      <a:accent5>
        <a:srgbClr val="5B9BD5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