
<file path=[Content_Types].xml><?xml version="1.0" encoding="utf-8"?>
<Types xmlns="http://schemas.openxmlformats.org/package/2006/content-types">
  <Default Extension="png" ContentType="image/png"/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
<Relationships xmlns="http://schemas.openxmlformats.org/package/2006/relationships">
    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12192000" cy="6858000"/>
  <p:notesSz cx="6858000" cy="9144000"/>
  <p:embeddedFontLst>
    <p:embeddedFont>
      <p:font typeface="Poppins"/>
      <p:regular r:id="rId27"/>
    </p:embeddedFont>
    <p:embeddedFont>
      <p:font typeface="poppins-bold"/>
      <p:regular r:id="rId28"/>
    </p:embeddedFont>
  </p:embeddedFontLst>
</p:presentation>
</file>

<file path=ppt/_rels/presentation.xml.rels><?xml version="1.0" encoding="UTF-8" standalone="yes"?>
<Relationships xmlns="http://schemas.openxmlformats.org/package/2006/relationships">
<Relationship Id="rId1" Type="http://schemas.openxmlformats.org/officeDocument/2006/relationships/theme" Target="theme/theme1.xml"/>
<Relationship Id="rId2" Type="http://schemas.openxmlformats.org/officeDocument/2006/relationships/slideMaster" Target="slideMasters/slideMaster1.xml"/>
<Relationship Id="rId3" Type="http://schemas.openxmlformats.org/officeDocument/2006/relationships/slide" Target="slides/slide1.xml"/>
<Relationship Id="rId4" Type="http://schemas.openxmlformats.org/officeDocument/2006/relationships/slide" Target="slides/slide2.xml"/>
<Relationship Id="rId5" Type="http://schemas.openxmlformats.org/officeDocument/2006/relationships/slide" Target="slides/slide3.xml"/>
<Relationship Id="rId6" Type="http://schemas.openxmlformats.org/officeDocument/2006/relationships/slide" Target="slides/slide4.xml"/>
<Relationship Id="rId7" Type="http://schemas.openxmlformats.org/officeDocument/2006/relationships/slide" Target="slides/slide5.xml"/>
<Relationship Id="rId8" Type="http://schemas.openxmlformats.org/officeDocument/2006/relationships/slide" Target="slides/slide6.xml"/>
<Relationship Id="rId9" Type="http://schemas.openxmlformats.org/officeDocument/2006/relationships/slide" Target="slides/slide7.xml"/>
<Relationship Id="rId10" Type="http://schemas.openxmlformats.org/officeDocument/2006/relationships/slide" Target="slides/slide8.xml"/>
<Relationship Id="rId11" Type="http://schemas.openxmlformats.org/officeDocument/2006/relationships/slide" Target="slides/slide9.xml"/>
<Relationship Id="rId12" Type="http://schemas.openxmlformats.org/officeDocument/2006/relationships/slide" Target="slides/slide10.xml"/>
<Relationship Id="rId13" Type="http://schemas.openxmlformats.org/officeDocument/2006/relationships/slide" Target="slides/slide11.xml"/>
<Relationship Id="rId14" Type="http://schemas.openxmlformats.org/officeDocument/2006/relationships/slide" Target="slides/slide12.xml"/>
<Relationship Id="rId15" Type="http://schemas.openxmlformats.org/officeDocument/2006/relationships/slide" Target="slides/slide13.xml"/>
<Relationship Id="rId16" Type="http://schemas.openxmlformats.org/officeDocument/2006/relationships/slide" Target="slides/slide14.xml"/>
<Relationship Id="rId17" Type="http://schemas.openxmlformats.org/officeDocument/2006/relationships/slide" Target="slides/slide15.xml"/>
<Relationship Id="rId18" Type="http://schemas.openxmlformats.org/officeDocument/2006/relationships/slide" Target="slides/slide16.xml"/>
<Relationship Id="rId19" Type="http://schemas.openxmlformats.org/officeDocument/2006/relationships/slide" Target="slides/slide17.xml"/>
<Relationship Id="rId20" Type="http://schemas.openxmlformats.org/officeDocument/2006/relationships/slide" Target="slides/slide18.xml"/>
<Relationship Id="rId21" Type="http://schemas.openxmlformats.org/officeDocument/2006/relationships/slide" Target="slides/slide19.xml"/>
<Relationship Id="rId22" Type="http://schemas.openxmlformats.org/officeDocument/2006/relationships/slide" Target="slides/slide20.xml"/>
<Relationship Id="rId23" Type="http://schemas.openxmlformats.org/officeDocument/2006/relationships/slide" Target="slides/slide21.xml"/>
<Relationship Id="rId24" Type="http://schemas.openxmlformats.org/officeDocument/2006/relationships/slide" Target="slides/slide22.xml"/>
<Relationship Id="rId25" Type="http://schemas.openxmlformats.org/officeDocument/2006/relationships/slide" Target="slides/slide23.xml"/>
<Relationship Id="rId26" Type="http://schemas.openxmlformats.org/officeDocument/2006/relationships/slide" Target="slides/slide24.xml"/>
<Relationship Id="rId27" Type="http://schemas.openxmlformats.org/officeDocument/2006/relationships/font" Target="fonts/font1.fntdata"/>
<Relationship Id="rId28" Type="http://schemas.openxmlformats.org/officeDocument/2006/relationships/font" Target="fonts/font2.fntdata"/>
</Relationships>
</file>

<file path=ppt/slideLayouts/_rels/slideLayout1.xml.rels><?xml version="1.0" encoding="UTF-8" standalone="yes"?>
<Relationships xmlns="http://schemas.openxmlformats.org/package/2006/relationships">
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<Relationship Id="rId1" Type="http://schemas.openxmlformats.org/officeDocument/2006/relationships/theme" Target="../theme/theme1.xml"/>
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1.png"/>
</Relationships>
</file>

<file path=ppt/slides/_rels/slide10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1.png"/>
</Relationships>
</file>

<file path=ppt/slides/_rels/slide11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12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13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1.png"/>
</Relationships>
</file>

<file path=ppt/slides/_rels/slide14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15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16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1.png"/>
</Relationships>
</file>

<file path=ppt/slides/_rels/slide17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18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2.png"/>
<Relationship Id="rId3" Type="http://schemas.openxmlformats.org/officeDocument/2006/relationships/image" Target="../media/image3.png"/>
<Relationship Id="rId4" Type="http://schemas.openxmlformats.org/officeDocument/2006/relationships/image" Target="../media/image4.png"/>
<Relationship Id="rId5" Type="http://schemas.openxmlformats.org/officeDocument/2006/relationships/image" Target="../media/image5.png"/>
</Relationships>
</file>

<file path=ppt/slides/_rels/slide19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6.png"/>
</Relationships>
</file>

<file path=ppt/slides/_rels/slide2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20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1.png"/>
</Relationships>
</file>

<file path=ppt/slides/_rels/slide21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7.png"/>
</Relationships>
</file>

<file path=ppt/slides/_rels/slide22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8.png"/>
<Relationship Id="rId3" Type="http://schemas.openxmlformats.org/officeDocument/2006/relationships/image" Target="../media/image9.png"/>
<Relationship Id="rId4" Type="http://schemas.openxmlformats.org/officeDocument/2006/relationships/image" Target="../media/image10.png"/>
</Relationships>
</file>

<file path=ppt/slides/_rels/slide23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24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1.png"/>
</Relationships>
</file>

<file path=ppt/slides/_rels/slide3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1.png"/>
</Relationships>
</file>

<file path=ppt/slides/_rels/slide4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5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6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Relationship Id="rId2" Type="http://schemas.openxmlformats.org/officeDocument/2006/relationships/image" Target="../media/image1.png"/>
</Relationships>
</file>

<file path=ppt/slides/_rels/slide7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8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_rels/slide9.xml.rels><?xml version="1.0" encoding="UTF-8" standalone="yes"?>
<Relationships xmlns="http://schemas.openxmlformats.org/package/2006/relationships">
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-1"/>
            <a:ext cx="12192000" cy="4264845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1318919" y="5726372"/>
            <a:ext cx="1841500" cy="2286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/>
            <a:r>
              <a:rPr kumimoji="1" lang="en-US" altLang="zh-CN" sz="1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Reporter：AIPPT</a:t>
            </a:r>
            <a:endParaRPr kumimoji="1" lang="zh-CN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21217" r="0" b="21217"/>
          <a:stretch>
            <a:fillRect/>
          </a:stretch>
        </p:blipFill>
        <p:spPr>
          <a:xfrm rot="0" flipH="0" flipV="0">
            <a:off x="-2540" y="6698"/>
            <a:ext cx="12192000" cy="3933482"/>
          </a:xfrm>
          <a:custGeom>
            <a:avLst/>
            <a:gdLst/>
            <a:rect l="l" t="t" r="r" b="b"/>
            <a:pathLst>
              <a:path w="12192000" h="3933482">
                <a:moveTo>
                  <a:pt x="0" y="0"/>
                </a:moveTo>
                <a:lnTo>
                  <a:pt x="12192000" y="0"/>
                </a:lnTo>
                <a:lnTo>
                  <a:pt x="12192000" y="3933482"/>
                </a:lnTo>
                <a:lnTo>
                  <a:pt x="0" y="393348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5" name="标题 1"/>
          <p:cNvSpPr txBox="1"/>
          <p:nvPr/>
        </p:nvSpPr>
        <p:spPr>
          <a:xfrm rot="0" flipH="0" flipV="0">
            <a:off x="737601" y="5666871"/>
            <a:ext cx="396000" cy="396000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  <a:effectLst>
            <a:outerShdw dist="76200" blurRad="254000" dir="2700000" sx="100000" sy="100000" kx="0" ky="0" algn="tl" rotWithShape="0">
              <a:schemeClr val="accent1">
                <a:lumMod val="75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819284" y="5738871"/>
            <a:ext cx="232635" cy="252000"/>
          </a:xfrm>
          <a:custGeom>
            <a:avLst/>
            <a:gdLst>
              <a:gd name="connsiteX0" fmla="*/ 712625 w 1425436"/>
              <a:gd name="connsiteY0" fmla="*/ 111621 h 1544091"/>
              <a:gd name="connsiteX1" fmla="*/ 902567 w 1425436"/>
              <a:gd name="connsiteY1" fmla="*/ 190314 h 1544091"/>
              <a:gd name="connsiteX2" fmla="*/ 981260 w 1425436"/>
              <a:gd name="connsiteY2" fmla="*/ 380256 h 1544091"/>
              <a:gd name="connsiteX3" fmla="*/ 902567 w 1425436"/>
              <a:gd name="connsiteY3" fmla="*/ 570198 h 1544091"/>
              <a:gd name="connsiteX4" fmla="*/ 712625 w 1425436"/>
              <a:gd name="connsiteY4" fmla="*/ 648891 h 1544091"/>
              <a:gd name="connsiteX5" fmla="*/ 522684 w 1425436"/>
              <a:gd name="connsiteY5" fmla="*/ 570198 h 1544091"/>
              <a:gd name="connsiteX6" fmla="*/ 444177 w 1425436"/>
              <a:gd name="connsiteY6" fmla="*/ 380070 h 1544091"/>
              <a:gd name="connsiteX7" fmla="*/ 522870 w 1425436"/>
              <a:gd name="connsiteY7" fmla="*/ 190128 h 1544091"/>
              <a:gd name="connsiteX8" fmla="*/ 712625 w 1425436"/>
              <a:gd name="connsiteY8" fmla="*/ 111621 h 1544091"/>
              <a:gd name="connsiteX9" fmla="*/ 712625 w 1425436"/>
              <a:gd name="connsiteY9" fmla="*/ 0 h 1544091"/>
              <a:gd name="connsiteX10" fmla="*/ 332556 w 1425436"/>
              <a:gd name="connsiteY10" fmla="*/ 380070 h 1544091"/>
              <a:gd name="connsiteX11" fmla="*/ 712625 w 1425436"/>
              <a:gd name="connsiteY11" fmla="*/ 760140 h 1544091"/>
              <a:gd name="connsiteX12" fmla="*/ 1092695 w 1425436"/>
              <a:gd name="connsiteY12" fmla="*/ 380070 h 1544091"/>
              <a:gd name="connsiteX13" fmla="*/ 712625 w 1425436"/>
              <a:gd name="connsiteY13" fmla="*/ 0 h 1544091"/>
              <a:gd name="connsiteX14" fmla="*/ 712625 w 1425436"/>
              <a:gd name="connsiteY14" fmla="*/ 943012 h 1544091"/>
              <a:gd name="connsiteX15" fmla="*/ 978842 w 1425436"/>
              <a:gd name="connsiteY15" fmla="*/ 976685 h 1544091"/>
              <a:gd name="connsiteX16" fmla="*/ 1146087 w 1425436"/>
              <a:gd name="connsiteY16" fmla="*/ 1059470 h 1544091"/>
              <a:gd name="connsiteX17" fmla="*/ 1248593 w 1425436"/>
              <a:gd name="connsiteY17" fmla="*/ 1174440 h 1544091"/>
              <a:gd name="connsiteX18" fmla="*/ 1310356 w 1425436"/>
              <a:gd name="connsiteY18" fmla="*/ 1316385 h 1544091"/>
              <a:gd name="connsiteX19" fmla="*/ 1296590 w 1425436"/>
              <a:gd name="connsiteY19" fmla="*/ 1390241 h 1544091"/>
              <a:gd name="connsiteX20" fmla="*/ 1208595 w 1425436"/>
              <a:gd name="connsiteY20" fmla="*/ 1432285 h 1544091"/>
              <a:gd name="connsiteX21" fmla="*/ 216842 w 1425436"/>
              <a:gd name="connsiteY21" fmla="*/ 1432285 h 1544091"/>
              <a:gd name="connsiteX22" fmla="*/ 128847 w 1425436"/>
              <a:gd name="connsiteY22" fmla="*/ 1390241 h 1544091"/>
              <a:gd name="connsiteX23" fmla="*/ 115081 w 1425436"/>
              <a:gd name="connsiteY23" fmla="*/ 1316385 h 1544091"/>
              <a:gd name="connsiteX24" fmla="*/ 176844 w 1425436"/>
              <a:gd name="connsiteY24" fmla="*/ 1174440 h 1544091"/>
              <a:gd name="connsiteX25" fmla="*/ 279350 w 1425436"/>
              <a:gd name="connsiteY25" fmla="*/ 1059470 h 1544091"/>
              <a:gd name="connsiteX26" fmla="*/ 446595 w 1425436"/>
              <a:gd name="connsiteY26" fmla="*/ 976685 h 1544091"/>
              <a:gd name="connsiteX27" fmla="*/ 712625 w 1425436"/>
              <a:gd name="connsiteY27" fmla="*/ 943012 h 1544091"/>
              <a:gd name="connsiteX28" fmla="*/ 712625 w 1425436"/>
              <a:gd name="connsiteY28" fmla="*/ 831391 h 1544091"/>
              <a:gd name="connsiteX29" fmla="*/ 8296 w 1425436"/>
              <a:gd name="connsiteY29" fmla="*/ 1284387 h 1544091"/>
              <a:gd name="connsiteX30" fmla="*/ 216842 w 1425436"/>
              <a:gd name="connsiteY30" fmla="*/ 1544092 h 1544091"/>
              <a:gd name="connsiteX31" fmla="*/ 1208595 w 1425436"/>
              <a:gd name="connsiteY31" fmla="*/ 1544092 h 1544091"/>
              <a:gd name="connsiteX32" fmla="*/ 1417141 w 1425436"/>
              <a:gd name="connsiteY32" fmla="*/ 1284387 h 1544091"/>
              <a:gd name="connsiteX33" fmla="*/ 712625 w 1425436"/>
              <a:gd name="connsiteY33" fmla="*/ 831391 h 1544091"/>
            </a:gdLst>
            <a:rect l="l" t="t" r="r" b="b"/>
            <a:pathLst>
              <a:path w="1425436" h="1544091">
                <a:moveTo>
                  <a:pt x="712625" y="111621"/>
                </a:moveTo>
                <a:cubicBezTo>
                  <a:pt x="784435" y="111621"/>
                  <a:pt x="851780" y="139526"/>
                  <a:pt x="902567" y="190314"/>
                </a:cubicBezTo>
                <a:cubicBezTo>
                  <a:pt x="953355" y="241102"/>
                  <a:pt x="981260" y="308446"/>
                  <a:pt x="981260" y="380256"/>
                </a:cubicBezTo>
                <a:cubicBezTo>
                  <a:pt x="981260" y="452065"/>
                  <a:pt x="953355" y="519410"/>
                  <a:pt x="902567" y="570198"/>
                </a:cubicBezTo>
                <a:cubicBezTo>
                  <a:pt x="851780" y="620985"/>
                  <a:pt x="784435" y="648891"/>
                  <a:pt x="712625" y="648891"/>
                </a:cubicBezTo>
                <a:cubicBezTo>
                  <a:pt x="640816" y="648891"/>
                  <a:pt x="573471" y="620985"/>
                  <a:pt x="522684" y="570198"/>
                </a:cubicBezTo>
                <a:cubicBezTo>
                  <a:pt x="472082" y="519224"/>
                  <a:pt x="444177" y="451693"/>
                  <a:pt x="444177" y="380070"/>
                </a:cubicBezTo>
                <a:cubicBezTo>
                  <a:pt x="444177" y="308446"/>
                  <a:pt x="472082" y="240916"/>
                  <a:pt x="522870" y="190128"/>
                </a:cubicBezTo>
                <a:cubicBezTo>
                  <a:pt x="573471" y="139526"/>
                  <a:pt x="641002" y="111621"/>
                  <a:pt x="712625" y="111621"/>
                </a:cubicBezTo>
                <a:moveTo>
                  <a:pt x="712625" y="0"/>
                </a:moveTo>
                <a:cubicBezTo>
                  <a:pt x="502778" y="0"/>
                  <a:pt x="332556" y="170036"/>
                  <a:pt x="332556" y="380070"/>
                </a:cubicBezTo>
                <a:cubicBezTo>
                  <a:pt x="332556" y="589917"/>
                  <a:pt x="502778" y="760140"/>
                  <a:pt x="712625" y="760140"/>
                </a:cubicBezTo>
                <a:cubicBezTo>
                  <a:pt x="922473" y="760140"/>
                  <a:pt x="1092695" y="589917"/>
                  <a:pt x="1092695" y="380070"/>
                </a:cubicBezTo>
                <a:cubicBezTo>
                  <a:pt x="1092881" y="170036"/>
                  <a:pt x="922659" y="0"/>
                  <a:pt x="712625" y="0"/>
                </a:cubicBezTo>
                <a:close/>
                <a:moveTo>
                  <a:pt x="712625" y="943012"/>
                </a:moveTo>
                <a:cubicBezTo>
                  <a:pt x="813643" y="943012"/>
                  <a:pt x="903126" y="954360"/>
                  <a:pt x="978842" y="976685"/>
                </a:cubicBezTo>
                <a:cubicBezTo>
                  <a:pt x="1043582" y="995846"/>
                  <a:pt x="1099951" y="1023752"/>
                  <a:pt x="1146087" y="1059470"/>
                </a:cubicBezTo>
                <a:cubicBezTo>
                  <a:pt x="1186829" y="1091096"/>
                  <a:pt x="1220315" y="1128675"/>
                  <a:pt x="1248593" y="1174440"/>
                </a:cubicBezTo>
                <a:cubicBezTo>
                  <a:pt x="1273708" y="1215368"/>
                  <a:pt x="1293985" y="1261877"/>
                  <a:pt x="1310356" y="1316385"/>
                </a:cubicBezTo>
                <a:cubicBezTo>
                  <a:pt x="1320774" y="1350801"/>
                  <a:pt x="1306264" y="1377404"/>
                  <a:pt x="1296590" y="1390241"/>
                </a:cubicBezTo>
                <a:cubicBezTo>
                  <a:pt x="1276684" y="1417030"/>
                  <a:pt x="1244686" y="1432285"/>
                  <a:pt x="1208595" y="1432285"/>
                </a:cubicBezTo>
                <a:lnTo>
                  <a:pt x="216842" y="1432285"/>
                </a:lnTo>
                <a:cubicBezTo>
                  <a:pt x="180937" y="1432285"/>
                  <a:pt x="148753" y="1417030"/>
                  <a:pt x="128847" y="1390241"/>
                </a:cubicBezTo>
                <a:cubicBezTo>
                  <a:pt x="119359" y="1377404"/>
                  <a:pt x="104849" y="1350801"/>
                  <a:pt x="115081" y="1316385"/>
                </a:cubicBezTo>
                <a:cubicBezTo>
                  <a:pt x="131452" y="1261877"/>
                  <a:pt x="151543" y="1215368"/>
                  <a:pt x="176844" y="1174440"/>
                </a:cubicBezTo>
                <a:cubicBezTo>
                  <a:pt x="204936" y="1128675"/>
                  <a:pt x="238422" y="1090910"/>
                  <a:pt x="279350" y="1059470"/>
                </a:cubicBezTo>
                <a:cubicBezTo>
                  <a:pt x="325486" y="1023752"/>
                  <a:pt x="381855" y="995846"/>
                  <a:pt x="446595" y="976685"/>
                </a:cubicBezTo>
                <a:cubicBezTo>
                  <a:pt x="522125" y="954360"/>
                  <a:pt x="611794" y="943012"/>
                  <a:pt x="712625" y="943012"/>
                </a:cubicBezTo>
                <a:moveTo>
                  <a:pt x="712625" y="831391"/>
                </a:moveTo>
                <a:cubicBezTo>
                  <a:pt x="244561" y="831391"/>
                  <a:pt x="77501" y="1053331"/>
                  <a:pt x="8296" y="1284387"/>
                </a:cubicBezTo>
                <a:cubicBezTo>
                  <a:pt x="-30771" y="1414611"/>
                  <a:pt x="73037" y="1544092"/>
                  <a:pt x="216842" y="1544092"/>
                </a:cubicBezTo>
                <a:lnTo>
                  <a:pt x="1208595" y="1544092"/>
                </a:lnTo>
                <a:cubicBezTo>
                  <a:pt x="1352400" y="1544092"/>
                  <a:pt x="1456208" y="1414611"/>
                  <a:pt x="1417141" y="1284387"/>
                </a:cubicBezTo>
                <a:cubicBezTo>
                  <a:pt x="1347750" y="1053331"/>
                  <a:pt x="1180690" y="831391"/>
                  <a:pt x="712625" y="831391"/>
                </a:cubicBezTo>
                <a:close/>
              </a:path>
            </a:pathLst>
          </a:custGeom>
          <a:solidFill>
            <a:schemeClr val="bg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759049" y="4969473"/>
            <a:ext cx="780288" cy="143891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0" y="0"/>
            <a:ext cx="12192000" cy="3933482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736600" y="787307"/>
            <a:ext cx="1432553" cy="177893"/>
          </a:xfrm>
          <a:custGeom>
            <a:avLst/>
            <a:gdLst>
              <a:gd name="connsiteX0" fmla="*/ 300742 w 1046688"/>
              <a:gd name="connsiteY0" fmla="*/ 125157 h 129977"/>
              <a:gd name="connsiteX1" fmla="*/ 300905 w 1046688"/>
              <a:gd name="connsiteY1" fmla="*/ 125190 h 129977"/>
              <a:gd name="connsiteX2" fmla="*/ 300580 w 1046688"/>
              <a:gd name="connsiteY2" fmla="*/ 125190 h 129977"/>
              <a:gd name="connsiteX3" fmla="*/ 394939 w 1046688"/>
              <a:gd name="connsiteY3" fmla="*/ 24503 h 129977"/>
              <a:gd name="connsiteX4" fmla="*/ 389584 w 1046688"/>
              <a:gd name="connsiteY4" fmla="*/ 29857 h 129977"/>
              <a:gd name="connsiteX5" fmla="*/ 389584 w 1046688"/>
              <a:gd name="connsiteY5" fmla="*/ 56956 h 129977"/>
              <a:gd name="connsiteX6" fmla="*/ 394777 w 1046688"/>
              <a:gd name="connsiteY6" fmla="*/ 62311 h 129977"/>
              <a:gd name="connsiteX7" fmla="*/ 394939 w 1046688"/>
              <a:gd name="connsiteY7" fmla="*/ 62311 h 129977"/>
              <a:gd name="connsiteX8" fmla="*/ 428123 w 1046688"/>
              <a:gd name="connsiteY8" fmla="*/ 62311 h 129977"/>
              <a:gd name="connsiteX9" fmla="*/ 447433 w 1046688"/>
              <a:gd name="connsiteY9" fmla="*/ 44218 h 129977"/>
              <a:gd name="connsiteX10" fmla="*/ 429689 w 1046688"/>
              <a:gd name="connsiteY10" fmla="*/ 24528 h 129977"/>
              <a:gd name="connsiteX11" fmla="*/ 428610 w 1046688"/>
              <a:gd name="connsiteY11" fmla="*/ 24503 h 129977"/>
              <a:gd name="connsiteX12" fmla="*/ 983160 w 1046688"/>
              <a:gd name="connsiteY12" fmla="*/ 24016 h 129977"/>
              <a:gd name="connsiteX13" fmla="*/ 983160 w 1046688"/>
              <a:gd name="connsiteY13" fmla="*/ 24503 h 129977"/>
              <a:gd name="connsiteX14" fmla="*/ 941133 w 1046688"/>
              <a:gd name="connsiteY14" fmla="*/ 66368 h 129977"/>
              <a:gd name="connsiteX15" fmla="*/ 982998 w 1046688"/>
              <a:gd name="connsiteY15" fmla="*/ 108395 h 129977"/>
              <a:gd name="connsiteX16" fmla="*/ 1025025 w 1046688"/>
              <a:gd name="connsiteY16" fmla="*/ 66530 h 129977"/>
              <a:gd name="connsiteX17" fmla="*/ 1025025 w 1046688"/>
              <a:gd name="connsiteY17" fmla="*/ 66449 h 129977"/>
              <a:gd name="connsiteX18" fmla="*/ 983404 w 1046688"/>
              <a:gd name="connsiteY18" fmla="*/ 24018 h 129977"/>
              <a:gd name="connsiteX19" fmla="*/ 983160 w 1046688"/>
              <a:gd name="connsiteY19" fmla="*/ 24016 h 129977"/>
              <a:gd name="connsiteX20" fmla="*/ 712578 w 1046688"/>
              <a:gd name="connsiteY20" fmla="*/ 21906 h 129977"/>
              <a:gd name="connsiteX21" fmla="*/ 670632 w 1046688"/>
              <a:gd name="connsiteY21" fmla="*/ 63852 h 129977"/>
              <a:gd name="connsiteX22" fmla="*/ 712578 w 1046688"/>
              <a:gd name="connsiteY22" fmla="*/ 105798 h 129977"/>
              <a:gd name="connsiteX23" fmla="*/ 754524 w 1046688"/>
              <a:gd name="connsiteY23" fmla="*/ 63852 h 129977"/>
              <a:gd name="connsiteX24" fmla="*/ 754524 w 1046688"/>
              <a:gd name="connsiteY24" fmla="*/ 63771 h 129977"/>
              <a:gd name="connsiteX25" fmla="*/ 712578 w 1046688"/>
              <a:gd name="connsiteY25" fmla="*/ 21906 h 129977"/>
              <a:gd name="connsiteX26" fmla="*/ 171172 w 1046688"/>
              <a:gd name="connsiteY26" fmla="*/ 21744 h 129977"/>
              <a:gd name="connsiteX27" fmla="*/ 171172 w 1046688"/>
              <a:gd name="connsiteY27" fmla="*/ 22068 h 129977"/>
              <a:gd name="connsiteX28" fmla="*/ 128983 w 1046688"/>
              <a:gd name="connsiteY28" fmla="*/ 64096 h 129977"/>
              <a:gd name="connsiteX29" fmla="*/ 171010 w 1046688"/>
              <a:gd name="connsiteY29" fmla="*/ 106285 h 129977"/>
              <a:gd name="connsiteX30" fmla="*/ 213200 w 1046688"/>
              <a:gd name="connsiteY30" fmla="*/ 64258 h 129977"/>
              <a:gd name="connsiteX31" fmla="*/ 213200 w 1046688"/>
              <a:gd name="connsiteY31" fmla="*/ 64096 h 129977"/>
              <a:gd name="connsiteX32" fmla="*/ 171335 w 1046688"/>
              <a:gd name="connsiteY32" fmla="*/ 21745 h 129977"/>
              <a:gd name="connsiteX33" fmla="*/ 171172 w 1046688"/>
              <a:gd name="connsiteY33" fmla="*/ 21744 h 129977"/>
              <a:gd name="connsiteX34" fmla="*/ 372952 w 1046688"/>
              <a:gd name="connsiteY34" fmla="*/ 2921 h 129977"/>
              <a:gd name="connsiteX35" fmla="*/ 427636 w 1046688"/>
              <a:gd name="connsiteY35" fmla="*/ 2921 h 129977"/>
              <a:gd name="connsiteX36" fmla="*/ 456520 w 1046688"/>
              <a:gd name="connsiteY36" fmla="*/ 14280 h 129977"/>
              <a:gd name="connsiteX37" fmla="*/ 469177 w 1046688"/>
              <a:gd name="connsiteY37" fmla="*/ 42028 h 129977"/>
              <a:gd name="connsiteX38" fmla="*/ 450272 w 1046688"/>
              <a:gd name="connsiteY38" fmla="*/ 77808 h 129977"/>
              <a:gd name="connsiteX39" fmla="*/ 448244 w 1046688"/>
              <a:gd name="connsiteY39" fmla="*/ 84542 h 129977"/>
              <a:gd name="connsiteX40" fmla="*/ 463984 w 1046688"/>
              <a:gd name="connsiteY40" fmla="*/ 117563 h 129977"/>
              <a:gd name="connsiteX41" fmla="*/ 461404 w 1046688"/>
              <a:gd name="connsiteY41" fmla="*/ 124684 h 129977"/>
              <a:gd name="connsiteX42" fmla="*/ 459116 w 1046688"/>
              <a:gd name="connsiteY42" fmla="*/ 125190 h 129977"/>
              <a:gd name="connsiteX43" fmla="*/ 447676 w 1046688"/>
              <a:gd name="connsiteY43" fmla="*/ 125190 h 129977"/>
              <a:gd name="connsiteX44" fmla="*/ 442889 w 1046688"/>
              <a:gd name="connsiteY44" fmla="*/ 122188 h 129977"/>
              <a:gd name="connsiteX45" fmla="*/ 426095 w 1046688"/>
              <a:gd name="connsiteY45" fmla="*/ 87057 h 129977"/>
              <a:gd name="connsiteX46" fmla="*/ 421308 w 1046688"/>
              <a:gd name="connsiteY46" fmla="*/ 84055 h 129977"/>
              <a:gd name="connsiteX47" fmla="*/ 394939 w 1046688"/>
              <a:gd name="connsiteY47" fmla="*/ 84055 h 129977"/>
              <a:gd name="connsiteX48" fmla="*/ 389584 w 1046688"/>
              <a:gd name="connsiteY48" fmla="*/ 89246 h 129977"/>
              <a:gd name="connsiteX49" fmla="*/ 389584 w 1046688"/>
              <a:gd name="connsiteY49" fmla="*/ 89410 h 129977"/>
              <a:gd name="connsiteX50" fmla="*/ 389584 w 1046688"/>
              <a:gd name="connsiteY50" fmla="*/ 119835 h 129977"/>
              <a:gd name="connsiteX51" fmla="*/ 384229 w 1046688"/>
              <a:gd name="connsiteY51" fmla="*/ 125190 h 129977"/>
              <a:gd name="connsiteX52" fmla="*/ 372952 w 1046688"/>
              <a:gd name="connsiteY52" fmla="*/ 125190 h 129977"/>
              <a:gd name="connsiteX53" fmla="*/ 367597 w 1046688"/>
              <a:gd name="connsiteY53" fmla="*/ 119835 h 129977"/>
              <a:gd name="connsiteX54" fmla="*/ 367597 w 1046688"/>
              <a:gd name="connsiteY54" fmla="*/ 8276 h 129977"/>
              <a:gd name="connsiteX55" fmla="*/ 372952 w 1046688"/>
              <a:gd name="connsiteY55" fmla="*/ 2921 h 129977"/>
              <a:gd name="connsiteX56" fmla="*/ 250115 w 1046688"/>
              <a:gd name="connsiteY56" fmla="*/ 2921 h 129977"/>
              <a:gd name="connsiteX57" fmla="*/ 261311 w 1046688"/>
              <a:gd name="connsiteY57" fmla="*/ 2921 h 129977"/>
              <a:gd name="connsiteX58" fmla="*/ 266342 w 1046688"/>
              <a:gd name="connsiteY58" fmla="*/ 8276 h 129977"/>
              <a:gd name="connsiteX59" fmla="*/ 266342 w 1046688"/>
              <a:gd name="connsiteY59" fmla="*/ 68721 h 129977"/>
              <a:gd name="connsiteX60" fmla="*/ 298633 w 1046688"/>
              <a:gd name="connsiteY60" fmla="*/ 104798 h 129977"/>
              <a:gd name="connsiteX61" fmla="*/ 334713 w 1046688"/>
              <a:gd name="connsiteY61" fmla="*/ 72504 h 129977"/>
              <a:gd name="connsiteX62" fmla="*/ 334738 w 1046688"/>
              <a:gd name="connsiteY62" fmla="*/ 69207 h 129977"/>
              <a:gd name="connsiteX63" fmla="*/ 334738 w 1046688"/>
              <a:gd name="connsiteY63" fmla="*/ 8276 h 129977"/>
              <a:gd name="connsiteX64" fmla="*/ 340092 w 1046688"/>
              <a:gd name="connsiteY64" fmla="*/ 2921 h 129977"/>
              <a:gd name="connsiteX65" fmla="*/ 351370 w 1046688"/>
              <a:gd name="connsiteY65" fmla="*/ 2921 h 129977"/>
              <a:gd name="connsiteX66" fmla="*/ 356644 w 1046688"/>
              <a:gd name="connsiteY66" fmla="*/ 8276 h 129977"/>
              <a:gd name="connsiteX67" fmla="*/ 356644 w 1046688"/>
              <a:gd name="connsiteY67" fmla="*/ 69126 h 129977"/>
              <a:gd name="connsiteX68" fmla="*/ 322402 w 1046688"/>
              <a:gd name="connsiteY68" fmla="*/ 120784 h 129977"/>
              <a:gd name="connsiteX69" fmla="*/ 300742 w 1046688"/>
              <a:gd name="connsiteY69" fmla="*/ 125157 h 129977"/>
              <a:gd name="connsiteX70" fmla="*/ 279078 w 1046688"/>
              <a:gd name="connsiteY70" fmla="*/ 120816 h 129977"/>
              <a:gd name="connsiteX71" fmla="*/ 244760 w 1046688"/>
              <a:gd name="connsiteY71" fmla="*/ 69207 h 129977"/>
              <a:gd name="connsiteX72" fmla="*/ 244760 w 1046688"/>
              <a:gd name="connsiteY72" fmla="*/ 69126 h 129977"/>
              <a:gd name="connsiteX73" fmla="*/ 244760 w 1046688"/>
              <a:gd name="connsiteY73" fmla="*/ 8276 h 129977"/>
              <a:gd name="connsiteX74" fmla="*/ 250115 w 1046688"/>
              <a:gd name="connsiteY74" fmla="*/ 2921 h 129977"/>
              <a:gd name="connsiteX75" fmla="*/ 5334 w 1046688"/>
              <a:gd name="connsiteY75" fmla="*/ 2840 h 129977"/>
              <a:gd name="connsiteX76" fmla="*/ 15882 w 1046688"/>
              <a:gd name="connsiteY76" fmla="*/ 2840 h 129977"/>
              <a:gd name="connsiteX77" fmla="*/ 20263 w 1046688"/>
              <a:gd name="connsiteY77" fmla="*/ 5112 h 129977"/>
              <a:gd name="connsiteX78" fmla="*/ 52717 w 1046688"/>
              <a:gd name="connsiteY78" fmla="*/ 50953 h 129977"/>
              <a:gd name="connsiteX79" fmla="*/ 57098 w 1046688"/>
              <a:gd name="connsiteY79" fmla="*/ 53143 h 129977"/>
              <a:gd name="connsiteX80" fmla="*/ 61398 w 1046688"/>
              <a:gd name="connsiteY80" fmla="*/ 50953 h 129977"/>
              <a:gd name="connsiteX81" fmla="*/ 93851 w 1046688"/>
              <a:gd name="connsiteY81" fmla="*/ 5112 h 129977"/>
              <a:gd name="connsiteX82" fmla="*/ 98233 w 1046688"/>
              <a:gd name="connsiteY82" fmla="*/ 2840 h 129977"/>
              <a:gd name="connsiteX83" fmla="*/ 108780 w 1046688"/>
              <a:gd name="connsiteY83" fmla="*/ 2840 h 129977"/>
              <a:gd name="connsiteX84" fmla="*/ 114196 w 1046688"/>
              <a:gd name="connsiteY84" fmla="*/ 8134 h 129977"/>
              <a:gd name="connsiteX85" fmla="*/ 113161 w 1046688"/>
              <a:gd name="connsiteY85" fmla="*/ 11359 h 129977"/>
              <a:gd name="connsiteX86" fmla="*/ 69592 w 1046688"/>
              <a:gd name="connsiteY86" fmla="*/ 71317 h 129977"/>
              <a:gd name="connsiteX87" fmla="*/ 68132 w 1046688"/>
              <a:gd name="connsiteY87" fmla="*/ 75942 h 129977"/>
              <a:gd name="connsiteX88" fmla="*/ 68132 w 1046688"/>
              <a:gd name="connsiteY88" fmla="*/ 119835 h 129977"/>
              <a:gd name="connsiteX89" fmla="*/ 62777 w 1046688"/>
              <a:gd name="connsiteY89" fmla="*/ 125190 h 129977"/>
              <a:gd name="connsiteX90" fmla="*/ 51337 w 1046688"/>
              <a:gd name="connsiteY90" fmla="*/ 125190 h 129977"/>
              <a:gd name="connsiteX91" fmla="*/ 45982 w 1046688"/>
              <a:gd name="connsiteY91" fmla="*/ 119835 h 129977"/>
              <a:gd name="connsiteX92" fmla="*/ 45982 w 1046688"/>
              <a:gd name="connsiteY92" fmla="*/ 75942 h 129977"/>
              <a:gd name="connsiteX93" fmla="*/ 44522 w 1046688"/>
              <a:gd name="connsiteY93" fmla="*/ 71317 h 129977"/>
              <a:gd name="connsiteX94" fmla="*/ 1034 w 1046688"/>
              <a:gd name="connsiteY94" fmla="*/ 11359 h 129977"/>
              <a:gd name="connsiteX95" fmla="*/ 2190 w 1046688"/>
              <a:gd name="connsiteY95" fmla="*/ 3876 h 129977"/>
              <a:gd name="connsiteX96" fmla="*/ 5334 w 1046688"/>
              <a:gd name="connsiteY96" fmla="*/ 2840 h 129977"/>
              <a:gd name="connsiteX97" fmla="*/ 982998 w 1046688"/>
              <a:gd name="connsiteY97" fmla="*/ 2759 h 129977"/>
              <a:gd name="connsiteX98" fmla="*/ 1046688 w 1046688"/>
              <a:gd name="connsiteY98" fmla="*/ 66287 h 129977"/>
              <a:gd name="connsiteX99" fmla="*/ 1046688 w 1046688"/>
              <a:gd name="connsiteY99" fmla="*/ 66368 h 129977"/>
              <a:gd name="connsiteX100" fmla="*/ 983160 w 1046688"/>
              <a:gd name="connsiteY100" fmla="*/ 129977 h 129977"/>
              <a:gd name="connsiteX101" fmla="*/ 919470 w 1046688"/>
              <a:gd name="connsiteY101" fmla="*/ 66449 h 129977"/>
              <a:gd name="connsiteX102" fmla="*/ 982998 w 1046688"/>
              <a:gd name="connsiteY102" fmla="*/ 2759 h 129977"/>
              <a:gd name="connsiteX103" fmla="*/ 550311 w 1046688"/>
              <a:gd name="connsiteY103" fmla="*/ 1785 h 129977"/>
              <a:gd name="connsiteX104" fmla="*/ 561994 w 1046688"/>
              <a:gd name="connsiteY104" fmla="*/ 1785 h 129977"/>
              <a:gd name="connsiteX105" fmla="*/ 567349 w 1046688"/>
              <a:gd name="connsiteY105" fmla="*/ 7140 h 129977"/>
              <a:gd name="connsiteX106" fmla="*/ 567349 w 1046688"/>
              <a:gd name="connsiteY106" fmla="*/ 99227 h 129977"/>
              <a:gd name="connsiteX107" fmla="*/ 572704 w 1046688"/>
              <a:gd name="connsiteY107" fmla="*/ 104582 h 129977"/>
              <a:gd name="connsiteX108" fmla="*/ 638990 w 1046688"/>
              <a:gd name="connsiteY108" fmla="*/ 104582 h 129977"/>
              <a:gd name="connsiteX109" fmla="*/ 644345 w 1046688"/>
              <a:gd name="connsiteY109" fmla="*/ 109936 h 129977"/>
              <a:gd name="connsiteX110" fmla="*/ 644345 w 1046688"/>
              <a:gd name="connsiteY110" fmla="*/ 120727 h 129977"/>
              <a:gd name="connsiteX111" fmla="*/ 639152 w 1046688"/>
              <a:gd name="connsiteY111" fmla="*/ 126082 h 129977"/>
              <a:gd name="connsiteX112" fmla="*/ 638990 w 1046688"/>
              <a:gd name="connsiteY112" fmla="*/ 126082 h 129977"/>
              <a:gd name="connsiteX113" fmla="*/ 550311 w 1046688"/>
              <a:gd name="connsiteY113" fmla="*/ 126082 h 129977"/>
              <a:gd name="connsiteX114" fmla="*/ 544956 w 1046688"/>
              <a:gd name="connsiteY114" fmla="*/ 120727 h 129977"/>
              <a:gd name="connsiteX115" fmla="*/ 544956 w 1046688"/>
              <a:gd name="connsiteY115" fmla="*/ 7140 h 129977"/>
              <a:gd name="connsiteX116" fmla="*/ 550311 w 1046688"/>
              <a:gd name="connsiteY116" fmla="*/ 1785 h 129977"/>
              <a:gd name="connsiteX117" fmla="*/ 848153 w 1046688"/>
              <a:gd name="connsiteY117" fmla="*/ 162 h 129977"/>
              <a:gd name="connsiteX118" fmla="*/ 886286 w 1046688"/>
              <a:gd name="connsiteY118" fmla="*/ 13306 h 129977"/>
              <a:gd name="connsiteX119" fmla="*/ 895292 w 1046688"/>
              <a:gd name="connsiteY119" fmla="*/ 21419 h 129977"/>
              <a:gd name="connsiteX120" fmla="*/ 895454 w 1046688"/>
              <a:gd name="connsiteY120" fmla="*/ 21651 h 129977"/>
              <a:gd name="connsiteX121" fmla="*/ 893993 w 1046688"/>
              <a:gd name="connsiteY121" fmla="*/ 28965 h 129977"/>
              <a:gd name="connsiteX122" fmla="*/ 884988 w 1046688"/>
              <a:gd name="connsiteY122" fmla="*/ 35293 h 129977"/>
              <a:gd name="connsiteX123" fmla="*/ 878091 w 1046688"/>
              <a:gd name="connsiteY123" fmla="*/ 34725 h 129977"/>
              <a:gd name="connsiteX124" fmla="*/ 875657 w 1046688"/>
              <a:gd name="connsiteY124" fmla="*/ 32454 h 129977"/>
              <a:gd name="connsiteX125" fmla="*/ 875089 w 1046688"/>
              <a:gd name="connsiteY125" fmla="*/ 32048 h 129977"/>
              <a:gd name="connsiteX126" fmla="*/ 848315 w 1046688"/>
              <a:gd name="connsiteY126" fmla="*/ 22312 h 129977"/>
              <a:gd name="connsiteX127" fmla="*/ 846530 w 1046688"/>
              <a:gd name="connsiteY127" fmla="*/ 22312 h 129977"/>
              <a:gd name="connsiteX128" fmla="*/ 843609 w 1046688"/>
              <a:gd name="connsiteY128" fmla="*/ 22312 h 129977"/>
              <a:gd name="connsiteX129" fmla="*/ 836145 w 1046688"/>
              <a:gd name="connsiteY129" fmla="*/ 23853 h 129977"/>
              <a:gd name="connsiteX130" fmla="*/ 807196 w 1046688"/>
              <a:gd name="connsiteY130" fmla="*/ 54903 h 129977"/>
              <a:gd name="connsiteX131" fmla="*/ 838985 w 1046688"/>
              <a:gd name="connsiteY131" fmla="*/ 104987 h 129977"/>
              <a:gd name="connsiteX132" fmla="*/ 842392 w 1046688"/>
              <a:gd name="connsiteY132" fmla="*/ 105636 h 129977"/>
              <a:gd name="connsiteX133" fmla="*/ 845232 w 1046688"/>
              <a:gd name="connsiteY133" fmla="*/ 104744 h 129977"/>
              <a:gd name="connsiteX134" fmla="*/ 853345 w 1046688"/>
              <a:gd name="connsiteY134" fmla="*/ 104744 h 129977"/>
              <a:gd name="connsiteX135" fmla="*/ 859593 w 1046688"/>
              <a:gd name="connsiteY135" fmla="*/ 103851 h 129977"/>
              <a:gd name="connsiteX136" fmla="*/ 860728 w 1046688"/>
              <a:gd name="connsiteY136" fmla="*/ 103851 h 129977"/>
              <a:gd name="connsiteX137" fmla="*/ 861864 w 1046688"/>
              <a:gd name="connsiteY137" fmla="*/ 103851 h 129977"/>
              <a:gd name="connsiteX138" fmla="*/ 866651 w 1046688"/>
              <a:gd name="connsiteY138" fmla="*/ 102148 h 129977"/>
              <a:gd name="connsiteX139" fmla="*/ 867625 w 1046688"/>
              <a:gd name="connsiteY139" fmla="*/ 101742 h 129977"/>
              <a:gd name="connsiteX140" fmla="*/ 868598 w 1046688"/>
              <a:gd name="connsiteY140" fmla="*/ 101336 h 129977"/>
              <a:gd name="connsiteX141" fmla="*/ 869572 w 1046688"/>
              <a:gd name="connsiteY141" fmla="*/ 100849 h 129977"/>
              <a:gd name="connsiteX142" fmla="*/ 871763 w 1046688"/>
              <a:gd name="connsiteY142" fmla="*/ 99714 h 129977"/>
              <a:gd name="connsiteX143" fmla="*/ 872412 w 1046688"/>
              <a:gd name="connsiteY143" fmla="*/ 99227 h 129977"/>
              <a:gd name="connsiteX144" fmla="*/ 886854 w 1046688"/>
              <a:gd name="connsiteY144" fmla="*/ 81215 h 129977"/>
              <a:gd name="connsiteX145" fmla="*/ 886042 w 1046688"/>
              <a:gd name="connsiteY145" fmla="*/ 76915 h 129977"/>
              <a:gd name="connsiteX146" fmla="*/ 882553 w 1046688"/>
              <a:gd name="connsiteY146" fmla="*/ 75455 h 129977"/>
              <a:gd name="connsiteX147" fmla="*/ 859106 w 1046688"/>
              <a:gd name="connsiteY147" fmla="*/ 75455 h 129977"/>
              <a:gd name="connsiteX148" fmla="*/ 853751 w 1046688"/>
              <a:gd name="connsiteY148" fmla="*/ 70100 h 129977"/>
              <a:gd name="connsiteX149" fmla="*/ 853751 w 1046688"/>
              <a:gd name="connsiteY149" fmla="*/ 59147 h 129977"/>
              <a:gd name="connsiteX150" fmla="*/ 853751 w 1046688"/>
              <a:gd name="connsiteY150" fmla="*/ 58983 h 129977"/>
              <a:gd name="connsiteX151" fmla="*/ 859106 w 1046688"/>
              <a:gd name="connsiteY151" fmla="*/ 53792 h 129977"/>
              <a:gd name="connsiteX152" fmla="*/ 907786 w 1046688"/>
              <a:gd name="connsiteY152" fmla="*/ 53792 h 129977"/>
              <a:gd name="connsiteX153" fmla="*/ 908192 w 1046688"/>
              <a:gd name="connsiteY153" fmla="*/ 53792 h 129977"/>
              <a:gd name="connsiteX154" fmla="*/ 908679 w 1046688"/>
              <a:gd name="connsiteY154" fmla="*/ 53792 h 129977"/>
              <a:gd name="connsiteX155" fmla="*/ 909896 w 1046688"/>
              <a:gd name="connsiteY155" fmla="*/ 58579 h 129977"/>
              <a:gd name="connsiteX156" fmla="*/ 909896 w 1046688"/>
              <a:gd name="connsiteY156" fmla="*/ 68477 h 129977"/>
              <a:gd name="connsiteX157" fmla="*/ 888557 w 1046688"/>
              <a:gd name="connsiteY157" fmla="*/ 115940 h 129977"/>
              <a:gd name="connsiteX158" fmla="*/ 886610 w 1046688"/>
              <a:gd name="connsiteY158" fmla="*/ 117644 h 129977"/>
              <a:gd name="connsiteX159" fmla="*/ 885556 w 1046688"/>
              <a:gd name="connsiteY159" fmla="*/ 118456 h 129977"/>
              <a:gd name="connsiteX160" fmla="*/ 883527 w 1046688"/>
              <a:gd name="connsiteY160" fmla="*/ 119916 h 129977"/>
              <a:gd name="connsiteX161" fmla="*/ 882472 w 1046688"/>
              <a:gd name="connsiteY161" fmla="*/ 120646 h 129977"/>
              <a:gd name="connsiteX162" fmla="*/ 880444 w 1046688"/>
              <a:gd name="connsiteY162" fmla="*/ 121944 h 129977"/>
              <a:gd name="connsiteX163" fmla="*/ 879389 w 1046688"/>
              <a:gd name="connsiteY163" fmla="*/ 122593 h 129977"/>
              <a:gd name="connsiteX164" fmla="*/ 877280 w 1046688"/>
              <a:gd name="connsiteY164" fmla="*/ 123810 h 129977"/>
              <a:gd name="connsiteX165" fmla="*/ 876793 w 1046688"/>
              <a:gd name="connsiteY165" fmla="*/ 123810 h 129977"/>
              <a:gd name="connsiteX166" fmla="*/ 873385 w 1046688"/>
              <a:gd name="connsiteY166" fmla="*/ 125433 h 129977"/>
              <a:gd name="connsiteX167" fmla="*/ 872817 w 1046688"/>
              <a:gd name="connsiteY167" fmla="*/ 125433 h 129977"/>
              <a:gd name="connsiteX168" fmla="*/ 870627 w 1046688"/>
              <a:gd name="connsiteY168" fmla="*/ 126244 h 129977"/>
              <a:gd name="connsiteX169" fmla="*/ 869572 w 1046688"/>
              <a:gd name="connsiteY169" fmla="*/ 126244 h 129977"/>
              <a:gd name="connsiteX170" fmla="*/ 868923 w 1046688"/>
              <a:gd name="connsiteY170" fmla="*/ 126244 h 129977"/>
              <a:gd name="connsiteX171" fmla="*/ 867138 w 1046688"/>
              <a:gd name="connsiteY171" fmla="*/ 126893 h 129977"/>
              <a:gd name="connsiteX172" fmla="*/ 866408 w 1046688"/>
              <a:gd name="connsiteY172" fmla="*/ 126893 h 129977"/>
              <a:gd name="connsiteX173" fmla="*/ 865353 w 1046688"/>
              <a:gd name="connsiteY173" fmla="*/ 126893 h 129977"/>
              <a:gd name="connsiteX174" fmla="*/ 864623 w 1046688"/>
              <a:gd name="connsiteY174" fmla="*/ 126893 h 129977"/>
              <a:gd name="connsiteX175" fmla="*/ 863000 w 1046688"/>
              <a:gd name="connsiteY175" fmla="*/ 127299 h 129977"/>
              <a:gd name="connsiteX176" fmla="*/ 862108 w 1046688"/>
              <a:gd name="connsiteY176" fmla="*/ 127299 h 129977"/>
              <a:gd name="connsiteX177" fmla="*/ 861134 w 1046688"/>
              <a:gd name="connsiteY177" fmla="*/ 127299 h 129977"/>
              <a:gd name="connsiteX178" fmla="*/ 860242 w 1046688"/>
              <a:gd name="connsiteY178" fmla="*/ 127299 h 129977"/>
              <a:gd name="connsiteX179" fmla="*/ 858700 w 1046688"/>
              <a:gd name="connsiteY179" fmla="*/ 127299 h 129977"/>
              <a:gd name="connsiteX180" fmla="*/ 857727 w 1046688"/>
              <a:gd name="connsiteY180" fmla="*/ 127299 h 129977"/>
              <a:gd name="connsiteX181" fmla="*/ 856753 w 1046688"/>
              <a:gd name="connsiteY181" fmla="*/ 127299 h 129977"/>
              <a:gd name="connsiteX182" fmla="*/ 855698 w 1046688"/>
              <a:gd name="connsiteY182" fmla="*/ 127299 h 129977"/>
              <a:gd name="connsiteX183" fmla="*/ 854238 w 1046688"/>
              <a:gd name="connsiteY183" fmla="*/ 127299 h 129977"/>
              <a:gd name="connsiteX184" fmla="*/ 848153 w 1046688"/>
              <a:gd name="connsiteY184" fmla="*/ 127299 h 129977"/>
              <a:gd name="connsiteX185" fmla="*/ 843609 w 1046688"/>
              <a:gd name="connsiteY185" fmla="*/ 127299 h 129977"/>
              <a:gd name="connsiteX186" fmla="*/ 782313 w 1046688"/>
              <a:gd name="connsiteY186" fmla="*/ 61459 h 129977"/>
              <a:gd name="connsiteX187" fmla="*/ 848153 w 1046688"/>
              <a:gd name="connsiteY187" fmla="*/ 162 h 129977"/>
              <a:gd name="connsiteX188" fmla="*/ 712578 w 1046688"/>
              <a:gd name="connsiteY188" fmla="*/ 162 h 129977"/>
              <a:gd name="connsiteX189" fmla="*/ 776187 w 1046688"/>
              <a:gd name="connsiteY189" fmla="*/ 63771 h 129977"/>
              <a:gd name="connsiteX190" fmla="*/ 712578 w 1046688"/>
              <a:gd name="connsiteY190" fmla="*/ 127380 h 129977"/>
              <a:gd name="connsiteX191" fmla="*/ 648969 w 1046688"/>
              <a:gd name="connsiteY191" fmla="*/ 63771 h 129977"/>
              <a:gd name="connsiteX192" fmla="*/ 712578 w 1046688"/>
              <a:gd name="connsiteY192" fmla="*/ 162 h 129977"/>
              <a:gd name="connsiteX193" fmla="*/ 171172 w 1046688"/>
              <a:gd name="connsiteY193" fmla="*/ 0 h 129977"/>
              <a:gd name="connsiteX194" fmla="*/ 234943 w 1046688"/>
              <a:gd name="connsiteY194" fmla="*/ 63771 h 129977"/>
              <a:gd name="connsiteX195" fmla="*/ 171172 w 1046688"/>
              <a:gd name="connsiteY195" fmla="*/ 127542 h 129977"/>
              <a:gd name="connsiteX196" fmla="*/ 107401 w 1046688"/>
              <a:gd name="connsiteY196" fmla="*/ 63771 h 129977"/>
              <a:gd name="connsiteX197" fmla="*/ 171172 w 1046688"/>
              <a:gd name="connsiteY197" fmla="*/ 0 h 129977"/>
            </a:gdLst>
            <a:rect l="l" t="t" r="r" b="b"/>
            <a:pathLst>
              <a:path w="1046688" h="129977">
                <a:moveTo>
                  <a:pt x="300742" y="125157"/>
                </a:moveTo>
                <a:lnTo>
                  <a:pt x="300905" y="125190"/>
                </a:lnTo>
                <a:lnTo>
                  <a:pt x="300580" y="125190"/>
                </a:lnTo>
                <a:close/>
                <a:moveTo>
                  <a:pt x="394939" y="24503"/>
                </a:moveTo>
                <a:cubicBezTo>
                  <a:pt x="391986" y="24503"/>
                  <a:pt x="389584" y="26900"/>
                  <a:pt x="389584" y="29857"/>
                </a:cubicBezTo>
                <a:lnTo>
                  <a:pt x="389584" y="56956"/>
                </a:lnTo>
                <a:cubicBezTo>
                  <a:pt x="389536" y="59868"/>
                  <a:pt x="391864" y="62266"/>
                  <a:pt x="394777" y="62311"/>
                </a:cubicBezTo>
                <a:cubicBezTo>
                  <a:pt x="394834" y="62312"/>
                  <a:pt x="394882" y="62312"/>
                  <a:pt x="394939" y="62311"/>
                </a:cubicBezTo>
                <a:lnTo>
                  <a:pt x="428123" y="62311"/>
                </a:lnTo>
                <a:cubicBezTo>
                  <a:pt x="438346" y="62372"/>
                  <a:pt x="446832" y="54423"/>
                  <a:pt x="447433" y="44218"/>
                </a:cubicBezTo>
                <a:cubicBezTo>
                  <a:pt x="447968" y="33881"/>
                  <a:pt x="440025" y="25066"/>
                  <a:pt x="429689" y="24528"/>
                </a:cubicBezTo>
                <a:cubicBezTo>
                  <a:pt x="429332" y="24509"/>
                  <a:pt x="428967" y="24500"/>
                  <a:pt x="428610" y="24503"/>
                </a:cubicBezTo>
                <a:close/>
                <a:moveTo>
                  <a:pt x="983160" y="24016"/>
                </a:moveTo>
                <a:lnTo>
                  <a:pt x="983160" y="24503"/>
                </a:lnTo>
                <a:cubicBezTo>
                  <a:pt x="959996" y="24458"/>
                  <a:pt x="941181" y="43202"/>
                  <a:pt x="941133" y="66368"/>
                </a:cubicBezTo>
                <a:cubicBezTo>
                  <a:pt x="941084" y="89534"/>
                  <a:pt x="959834" y="108351"/>
                  <a:pt x="982998" y="108395"/>
                </a:cubicBezTo>
                <a:cubicBezTo>
                  <a:pt x="1006162" y="108440"/>
                  <a:pt x="1024977" y="89696"/>
                  <a:pt x="1025025" y="66530"/>
                </a:cubicBezTo>
                <a:cubicBezTo>
                  <a:pt x="1025025" y="66504"/>
                  <a:pt x="1025025" y="66476"/>
                  <a:pt x="1025025" y="66449"/>
                </a:cubicBezTo>
                <a:cubicBezTo>
                  <a:pt x="1025252" y="43239"/>
                  <a:pt x="1006616" y="24242"/>
                  <a:pt x="983404" y="24018"/>
                </a:cubicBezTo>
                <a:cubicBezTo>
                  <a:pt x="983322" y="24017"/>
                  <a:pt x="983241" y="24016"/>
                  <a:pt x="983160" y="24016"/>
                </a:cubicBezTo>
                <a:close/>
                <a:moveTo>
                  <a:pt x="712578" y="21906"/>
                </a:moveTo>
                <a:cubicBezTo>
                  <a:pt x="689414" y="21906"/>
                  <a:pt x="670632" y="40686"/>
                  <a:pt x="670632" y="63852"/>
                </a:cubicBezTo>
                <a:cubicBezTo>
                  <a:pt x="670632" y="87018"/>
                  <a:pt x="689414" y="105798"/>
                  <a:pt x="712578" y="105798"/>
                </a:cubicBezTo>
                <a:cubicBezTo>
                  <a:pt x="735742" y="105798"/>
                  <a:pt x="754524" y="87018"/>
                  <a:pt x="754524" y="63852"/>
                </a:cubicBezTo>
                <a:cubicBezTo>
                  <a:pt x="754524" y="63825"/>
                  <a:pt x="754524" y="63798"/>
                  <a:pt x="754524" y="63771"/>
                </a:cubicBezTo>
                <a:cubicBezTo>
                  <a:pt x="754476" y="40636"/>
                  <a:pt x="735709" y="21906"/>
                  <a:pt x="712578" y="21906"/>
                </a:cubicBezTo>
                <a:close/>
                <a:moveTo>
                  <a:pt x="171172" y="21744"/>
                </a:moveTo>
                <a:lnTo>
                  <a:pt x="171172" y="22068"/>
                </a:lnTo>
                <a:cubicBezTo>
                  <a:pt x="147916" y="22024"/>
                  <a:pt x="129027" y="40840"/>
                  <a:pt x="128983" y="64096"/>
                </a:cubicBezTo>
                <a:cubicBezTo>
                  <a:pt x="128938" y="87352"/>
                  <a:pt x="147755" y="106241"/>
                  <a:pt x="171010" y="106285"/>
                </a:cubicBezTo>
                <a:cubicBezTo>
                  <a:pt x="194263" y="106330"/>
                  <a:pt x="213151" y="87513"/>
                  <a:pt x="213200" y="64258"/>
                </a:cubicBezTo>
                <a:cubicBezTo>
                  <a:pt x="213200" y="64204"/>
                  <a:pt x="213200" y="64150"/>
                  <a:pt x="213200" y="64096"/>
                </a:cubicBezTo>
                <a:cubicBezTo>
                  <a:pt x="213338" y="40840"/>
                  <a:pt x="194587" y="21879"/>
                  <a:pt x="171335" y="21745"/>
                </a:cubicBezTo>
                <a:cubicBezTo>
                  <a:pt x="171278" y="21744"/>
                  <a:pt x="171229" y="21744"/>
                  <a:pt x="171172" y="21744"/>
                </a:cubicBezTo>
                <a:close/>
                <a:moveTo>
                  <a:pt x="372952" y="2921"/>
                </a:moveTo>
                <a:lnTo>
                  <a:pt x="427636" y="2921"/>
                </a:lnTo>
                <a:cubicBezTo>
                  <a:pt x="438354" y="2908"/>
                  <a:pt x="448682" y="6968"/>
                  <a:pt x="456520" y="14280"/>
                </a:cubicBezTo>
                <a:cubicBezTo>
                  <a:pt x="464292" y="21457"/>
                  <a:pt x="468852" y="31455"/>
                  <a:pt x="469177" y="42028"/>
                </a:cubicBezTo>
                <a:cubicBezTo>
                  <a:pt x="469599" y="56447"/>
                  <a:pt x="462426" y="70031"/>
                  <a:pt x="450272" y="77808"/>
                </a:cubicBezTo>
                <a:cubicBezTo>
                  <a:pt x="447944" y="79183"/>
                  <a:pt x="447068" y="82111"/>
                  <a:pt x="448244" y="84542"/>
                </a:cubicBezTo>
                <a:lnTo>
                  <a:pt x="463984" y="117563"/>
                </a:lnTo>
                <a:cubicBezTo>
                  <a:pt x="465242" y="120241"/>
                  <a:pt x="464081" y="123429"/>
                  <a:pt x="461404" y="124684"/>
                </a:cubicBezTo>
                <a:cubicBezTo>
                  <a:pt x="460690" y="125020"/>
                  <a:pt x="459911" y="125192"/>
                  <a:pt x="459116" y="125190"/>
                </a:cubicBezTo>
                <a:lnTo>
                  <a:pt x="447676" y="125190"/>
                </a:lnTo>
                <a:cubicBezTo>
                  <a:pt x="445632" y="125200"/>
                  <a:pt x="443765" y="124031"/>
                  <a:pt x="442889" y="122188"/>
                </a:cubicBezTo>
                <a:lnTo>
                  <a:pt x="426095" y="87057"/>
                </a:lnTo>
                <a:cubicBezTo>
                  <a:pt x="425235" y="85200"/>
                  <a:pt x="423352" y="84024"/>
                  <a:pt x="421308" y="84055"/>
                </a:cubicBezTo>
                <a:lnTo>
                  <a:pt x="394939" y="84055"/>
                </a:lnTo>
                <a:cubicBezTo>
                  <a:pt x="392026" y="84009"/>
                  <a:pt x="389633" y="86334"/>
                  <a:pt x="389584" y="89246"/>
                </a:cubicBezTo>
                <a:cubicBezTo>
                  <a:pt x="389584" y="89301"/>
                  <a:pt x="389584" y="89355"/>
                  <a:pt x="389584" y="89410"/>
                </a:cubicBezTo>
                <a:lnTo>
                  <a:pt x="389584" y="119835"/>
                </a:lnTo>
                <a:cubicBezTo>
                  <a:pt x="389584" y="122792"/>
                  <a:pt x="387191" y="125190"/>
                  <a:pt x="384229" y="125190"/>
                </a:cubicBezTo>
                <a:lnTo>
                  <a:pt x="372952" y="125190"/>
                </a:lnTo>
                <a:cubicBezTo>
                  <a:pt x="369990" y="125190"/>
                  <a:pt x="367597" y="122792"/>
                  <a:pt x="367597" y="119835"/>
                </a:cubicBezTo>
                <a:lnTo>
                  <a:pt x="367597" y="8276"/>
                </a:lnTo>
                <a:cubicBezTo>
                  <a:pt x="367638" y="5336"/>
                  <a:pt x="370015" y="2965"/>
                  <a:pt x="372952" y="2921"/>
                </a:cubicBezTo>
                <a:close/>
                <a:moveTo>
                  <a:pt x="250115" y="2921"/>
                </a:moveTo>
                <a:lnTo>
                  <a:pt x="261311" y="2921"/>
                </a:lnTo>
                <a:cubicBezTo>
                  <a:pt x="264143" y="3093"/>
                  <a:pt x="266350" y="5441"/>
                  <a:pt x="266342" y="8276"/>
                </a:cubicBezTo>
                <a:lnTo>
                  <a:pt x="266342" y="68721"/>
                </a:lnTo>
                <a:cubicBezTo>
                  <a:pt x="265295" y="87601"/>
                  <a:pt x="279753" y="103753"/>
                  <a:pt x="298633" y="104798"/>
                </a:cubicBezTo>
                <a:cubicBezTo>
                  <a:pt x="317513" y="105843"/>
                  <a:pt x="333667" y="91385"/>
                  <a:pt x="334713" y="72504"/>
                </a:cubicBezTo>
                <a:cubicBezTo>
                  <a:pt x="334778" y="71406"/>
                  <a:pt x="334786" y="70306"/>
                  <a:pt x="334738" y="69207"/>
                </a:cubicBezTo>
                <a:lnTo>
                  <a:pt x="334738" y="8276"/>
                </a:lnTo>
                <a:cubicBezTo>
                  <a:pt x="334778" y="5336"/>
                  <a:pt x="337155" y="2965"/>
                  <a:pt x="340092" y="2921"/>
                </a:cubicBezTo>
                <a:lnTo>
                  <a:pt x="351370" y="2921"/>
                </a:lnTo>
                <a:cubicBezTo>
                  <a:pt x="354299" y="2966"/>
                  <a:pt x="356644" y="5350"/>
                  <a:pt x="356644" y="8276"/>
                </a:cubicBezTo>
                <a:lnTo>
                  <a:pt x="356644" y="69126"/>
                </a:lnTo>
                <a:cubicBezTo>
                  <a:pt x="356644" y="92348"/>
                  <a:pt x="342524" y="112273"/>
                  <a:pt x="322402" y="120784"/>
                </a:cubicBezTo>
                <a:lnTo>
                  <a:pt x="300742" y="125157"/>
                </a:lnTo>
                <a:lnTo>
                  <a:pt x="279078" y="120816"/>
                </a:lnTo>
                <a:cubicBezTo>
                  <a:pt x="258944" y="112334"/>
                  <a:pt x="244797" y="92430"/>
                  <a:pt x="244760" y="69207"/>
                </a:cubicBezTo>
                <a:cubicBezTo>
                  <a:pt x="244760" y="69181"/>
                  <a:pt x="244760" y="69153"/>
                  <a:pt x="244760" y="69126"/>
                </a:cubicBezTo>
                <a:lnTo>
                  <a:pt x="244760" y="8276"/>
                </a:lnTo>
                <a:cubicBezTo>
                  <a:pt x="244801" y="5336"/>
                  <a:pt x="247178" y="2965"/>
                  <a:pt x="250115" y="2921"/>
                </a:cubicBezTo>
                <a:close/>
                <a:moveTo>
                  <a:pt x="5334" y="2840"/>
                </a:moveTo>
                <a:lnTo>
                  <a:pt x="15882" y="2840"/>
                </a:lnTo>
                <a:cubicBezTo>
                  <a:pt x="17625" y="2840"/>
                  <a:pt x="19259" y="3687"/>
                  <a:pt x="20263" y="5112"/>
                </a:cubicBezTo>
                <a:lnTo>
                  <a:pt x="52717" y="50953"/>
                </a:lnTo>
                <a:cubicBezTo>
                  <a:pt x="53755" y="52327"/>
                  <a:pt x="55375" y="53137"/>
                  <a:pt x="57098" y="53143"/>
                </a:cubicBezTo>
                <a:cubicBezTo>
                  <a:pt x="58801" y="53151"/>
                  <a:pt x="60402" y="52334"/>
                  <a:pt x="61398" y="50953"/>
                </a:cubicBezTo>
                <a:lnTo>
                  <a:pt x="93851" y="5112"/>
                </a:lnTo>
                <a:cubicBezTo>
                  <a:pt x="94855" y="3687"/>
                  <a:pt x="96490" y="2840"/>
                  <a:pt x="98233" y="2840"/>
                </a:cubicBezTo>
                <a:lnTo>
                  <a:pt x="108780" y="2840"/>
                </a:lnTo>
                <a:cubicBezTo>
                  <a:pt x="111737" y="2806"/>
                  <a:pt x="114163" y="5176"/>
                  <a:pt x="114196" y="8134"/>
                </a:cubicBezTo>
                <a:cubicBezTo>
                  <a:pt x="114210" y="9292"/>
                  <a:pt x="113846" y="10425"/>
                  <a:pt x="113161" y="11359"/>
                </a:cubicBezTo>
                <a:lnTo>
                  <a:pt x="69592" y="71317"/>
                </a:lnTo>
                <a:cubicBezTo>
                  <a:pt x="68616" y="72659"/>
                  <a:pt x="68103" y="74283"/>
                  <a:pt x="68132" y="75942"/>
                </a:cubicBezTo>
                <a:lnTo>
                  <a:pt x="68132" y="119835"/>
                </a:lnTo>
                <a:cubicBezTo>
                  <a:pt x="68132" y="122793"/>
                  <a:pt x="65734" y="125190"/>
                  <a:pt x="62777" y="125190"/>
                </a:cubicBezTo>
                <a:lnTo>
                  <a:pt x="51337" y="125190"/>
                </a:lnTo>
                <a:cubicBezTo>
                  <a:pt x="48380" y="125190"/>
                  <a:pt x="45982" y="122793"/>
                  <a:pt x="45982" y="119835"/>
                </a:cubicBezTo>
                <a:lnTo>
                  <a:pt x="45982" y="75942"/>
                </a:lnTo>
                <a:cubicBezTo>
                  <a:pt x="46012" y="74283"/>
                  <a:pt x="45499" y="72659"/>
                  <a:pt x="44522" y="71317"/>
                </a:cubicBezTo>
                <a:lnTo>
                  <a:pt x="1034" y="11359"/>
                </a:lnTo>
                <a:cubicBezTo>
                  <a:pt x="-713" y="8973"/>
                  <a:pt x="-196" y="5622"/>
                  <a:pt x="2190" y="3876"/>
                </a:cubicBezTo>
                <a:cubicBezTo>
                  <a:pt x="3102" y="3207"/>
                  <a:pt x="4203" y="2844"/>
                  <a:pt x="5334" y="2840"/>
                </a:cubicBezTo>
                <a:close/>
                <a:moveTo>
                  <a:pt x="982998" y="2759"/>
                </a:moveTo>
                <a:cubicBezTo>
                  <a:pt x="1018129" y="2714"/>
                  <a:pt x="1046639" y="31157"/>
                  <a:pt x="1046688" y="66287"/>
                </a:cubicBezTo>
                <a:cubicBezTo>
                  <a:pt x="1046688" y="66314"/>
                  <a:pt x="1046688" y="66341"/>
                  <a:pt x="1046688" y="66368"/>
                </a:cubicBezTo>
                <a:cubicBezTo>
                  <a:pt x="1046639" y="101448"/>
                  <a:pt x="1018242" y="129888"/>
                  <a:pt x="983160" y="129977"/>
                </a:cubicBezTo>
                <a:cubicBezTo>
                  <a:pt x="948029" y="130022"/>
                  <a:pt x="919519" y="101579"/>
                  <a:pt x="919470" y="66449"/>
                </a:cubicBezTo>
                <a:cubicBezTo>
                  <a:pt x="919421" y="31319"/>
                  <a:pt x="947867" y="2804"/>
                  <a:pt x="982998" y="2759"/>
                </a:cubicBezTo>
                <a:close/>
                <a:moveTo>
                  <a:pt x="550311" y="1785"/>
                </a:moveTo>
                <a:lnTo>
                  <a:pt x="561994" y="1785"/>
                </a:lnTo>
                <a:cubicBezTo>
                  <a:pt x="564955" y="1785"/>
                  <a:pt x="567349" y="4183"/>
                  <a:pt x="567349" y="7140"/>
                </a:cubicBezTo>
                <a:lnTo>
                  <a:pt x="567349" y="99227"/>
                </a:lnTo>
                <a:cubicBezTo>
                  <a:pt x="567349" y="102184"/>
                  <a:pt x="569742" y="104582"/>
                  <a:pt x="572704" y="104582"/>
                </a:cubicBezTo>
                <a:lnTo>
                  <a:pt x="638990" y="104582"/>
                </a:lnTo>
                <a:cubicBezTo>
                  <a:pt x="641944" y="104582"/>
                  <a:pt x="644345" y="106979"/>
                  <a:pt x="644345" y="109936"/>
                </a:cubicBezTo>
                <a:lnTo>
                  <a:pt x="644345" y="120727"/>
                </a:lnTo>
                <a:cubicBezTo>
                  <a:pt x="644394" y="123639"/>
                  <a:pt x="642065" y="126037"/>
                  <a:pt x="639152" y="126082"/>
                </a:cubicBezTo>
                <a:cubicBezTo>
                  <a:pt x="639096" y="126083"/>
                  <a:pt x="639047" y="126083"/>
                  <a:pt x="638990" y="126082"/>
                </a:cubicBezTo>
                <a:lnTo>
                  <a:pt x="550311" y="126082"/>
                </a:lnTo>
                <a:cubicBezTo>
                  <a:pt x="547349" y="126082"/>
                  <a:pt x="544956" y="123685"/>
                  <a:pt x="544956" y="120727"/>
                </a:cubicBezTo>
                <a:lnTo>
                  <a:pt x="544956" y="7140"/>
                </a:lnTo>
                <a:cubicBezTo>
                  <a:pt x="544997" y="4200"/>
                  <a:pt x="547374" y="1829"/>
                  <a:pt x="550311" y="1785"/>
                </a:cubicBezTo>
                <a:close/>
                <a:moveTo>
                  <a:pt x="848153" y="162"/>
                </a:moveTo>
                <a:cubicBezTo>
                  <a:pt x="861954" y="303"/>
                  <a:pt x="875333" y="4914"/>
                  <a:pt x="886286" y="13306"/>
                </a:cubicBezTo>
                <a:cubicBezTo>
                  <a:pt x="889531" y="15729"/>
                  <a:pt x="892541" y="18445"/>
                  <a:pt x="895292" y="21419"/>
                </a:cubicBezTo>
                <a:cubicBezTo>
                  <a:pt x="895348" y="21495"/>
                  <a:pt x="895405" y="21573"/>
                  <a:pt x="895454" y="21651"/>
                </a:cubicBezTo>
                <a:cubicBezTo>
                  <a:pt x="897068" y="24075"/>
                  <a:pt x="896419" y="27349"/>
                  <a:pt x="893993" y="28965"/>
                </a:cubicBezTo>
                <a:lnTo>
                  <a:pt x="884988" y="35293"/>
                </a:lnTo>
                <a:cubicBezTo>
                  <a:pt x="882870" y="36849"/>
                  <a:pt x="879925" y="36607"/>
                  <a:pt x="878091" y="34725"/>
                </a:cubicBezTo>
                <a:cubicBezTo>
                  <a:pt x="877320" y="33927"/>
                  <a:pt x="876509" y="33168"/>
                  <a:pt x="875657" y="32454"/>
                </a:cubicBezTo>
                <a:cubicBezTo>
                  <a:pt x="875438" y="32366"/>
                  <a:pt x="875243" y="32227"/>
                  <a:pt x="875089" y="32048"/>
                </a:cubicBezTo>
                <a:cubicBezTo>
                  <a:pt x="867584" y="25760"/>
                  <a:pt x="858108" y="22314"/>
                  <a:pt x="848315" y="22312"/>
                </a:cubicBezTo>
                <a:lnTo>
                  <a:pt x="846530" y="22312"/>
                </a:lnTo>
                <a:cubicBezTo>
                  <a:pt x="845556" y="22232"/>
                  <a:pt x="844583" y="22232"/>
                  <a:pt x="843609" y="22312"/>
                </a:cubicBezTo>
                <a:cubicBezTo>
                  <a:pt x="841078" y="22583"/>
                  <a:pt x="838579" y="23099"/>
                  <a:pt x="836145" y="23853"/>
                </a:cubicBezTo>
                <a:cubicBezTo>
                  <a:pt x="821581" y="28196"/>
                  <a:pt x="810507" y="40074"/>
                  <a:pt x="807196" y="54903"/>
                </a:cubicBezTo>
                <a:cubicBezTo>
                  <a:pt x="802142" y="77512"/>
                  <a:pt x="816373" y="99936"/>
                  <a:pt x="838985" y="104987"/>
                </a:cubicBezTo>
                <a:lnTo>
                  <a:pt x="842392" y="105636"/>
                </a:lnTo>
                <a:lnTo>
                  <a:pt x="845232" y="104744"/>
                </a:lnTo>
                <a:lnTo>
                  <a:pt x="853345" y="104744"/>
                </a:lnTo>
                <a:cubicBezTo>
                  <a:pt x="855439" y="104561"/>
                  <a:pt x="857532" y="104263"/>
                  <a:pt x="859593" y="103851"/>
                </a:cubicBezTo>
                <a:lnTo>
                  <a:pt x="860728" y="103851"/>
                </a:lnTo>
                <a:lnTo>
                  <a:pt x="861864" y="103851"/>
                </a:lnTo>
                <a:lnTo>
                  <a:pt x="866651" y="102148"/>
                </a:lnTo>
                <a:lnTo>
                  <a:pt x="867625" y="101742"/>
                </a:lnTo>
                <a:lnTo>
                  <a:pt x="868598" y="101336"/>
                </a:lnTo>
                <a:lnTo>
                  <a:pt x="869572" y="100849"/>
                </a:lnTo>
                <a:lnTo>
                  <a:pt x="871763" y="99714"/>
                </a:lnTo>
                <a:lnTo>
                  <a:pt x="872412" y="99227"/>
                </a:lnTo>
                <a:cubicBezTo>
                  <a:pt x="878627" y="94491"/>
                  <a:pt x="883584" y="88307"/>
                  <a:pt x="886854" y="81215"/>
                </a:cubicBezTo>
                <a:cubicBezTo>
                  <a:pt x="887373" y="79739"/>
                  <a:pt x="887056" y="78101"/>
                  <a:pt x="886042" y="76915"/>
                </a:cubicBezTo>
                <a:cubicBezTo>
                  <a:pt x="885134" y="75962"/>
                  <a:pt x="883868" y="75432"/>
                  <a:pt x="882553" y="75455"/>
                </a:cubicBezTo>
                <a:lnTo>
                  <a:pt x="859106" y="75455"/>
                </a:lnTo>
                <a:cubicBezTo>
                  <a:pt x="856144" y="75455"/>
                  <a:pt x="853751" y="73057"/>
                  <a:pt x="853751" y="70100"/>
                </a:cubicBezTo>
                <a:lnTo>
                  <a:pt x="853751" y="59147"/>
                </a:lnTo>
                <a:cubicBezTo>
                  <a:pt x="853751" y="59092"/>
                  <a:pt x="853751" y="59038"/>
                  <a:pt x="853751" y="58983"/>
                </a:cubicBezTo>
                <a:cubicBezTo>
                  <a:pt x="853800" y="56071"/>
                  <a:pt x="856193" y="53746"/>
                  <a:pt x="859106" y="53792"/>
                </a:cubicBezTo>
                <a:lnTo>
                  <a:pt x="907786" y="53792"/>
                </a:lnTo>
                <a:lnTo>
                  <a:pt x="908192" y="53792"/>
                </a:lnTo>
                <a:lnTo>
                  <a:pt x="908679" y="53792"/>
                </a:lnTo>
                <a:cubicBezTo>
                  <a:pt x="909839" y="55094"/>
                  <a:pt x="910293" y="56880"/>
                  <a:pt x="909896" y="58579"/>
                </a:cubicBezTo>
                <a:lnTo>
                  <a:pt x="909896" y="68477"/>
                </a:lnTo>
                <a:cubicBezTo>
                  <a:pt x="909928" y="86628"/>
                  <a:pt x="902155" y="103917"/>
                  <a:pt x="888557" y="115940"/>
                </a:cubicBezTo>
                <a:lnTo>
                  <a:pt x="886610" y="117644"/>
                </a:lnTo>
                <a:lnTo>
                  <a:pt x="885556" y="118456"/>
                </a:lnTo>
                <a:cubicBezTo>
                  <a:pt x="884914" y="118993"/>
                  <a:pt x="884241" y="119482"/>
                  <a:pt x="883527" y="119916"/>
                </a:cubicBezTo>
                <a:lnTo>
                  <a:pt x="882472" y="120646"/>
                </a:lnTo>
                <a:lnTo>
                  <a:pt x="880444" y="121944"/>
                </a:lnTo>
                <a:lnTo>
                  <a:pt x="879389" y="122593"/>
                </a:lnTo>
                <a:lnTo>
                  <a:pt x="877280" y="123810"/>
                </a:lnTo>
                <a:lnTo>
                  <a:pt x="876793" y="123810"/>
                </a:lnTo>
                <a:lnTo>
                  <a:pt x="873385" y="125433"/>
                </a:lnTo>
                <a:lnTo>
                  <a:pt x="872817" y="125433"/>
                </a:lnTo>
                <a:lnTo>
                  <a:pt x="870627" y="126244"/>
                </a:lnTo>
                <a:lnTo>
                  <a:pt x="869572" y="126244"/>
                </a:lnTo>
                <a:lnTo>
                  <a:pt x="868923" y="126244"/>
                </a:lnTo>
                <a:lnTo>
                  <a:pt x="867138" y="126893"/>
                </a:lnTo>
                <a:lnTo>
                  <a:pt x="866408" y="126893"/>
                </a:lnTo>
                <a:lnTo>
                  <a:pt x="865353" y="126893"/>
                </a:lnTo>
                <a:lnTo>
                  <a:pt x="864623" y="126893"/>
                </a:lnTo>
                <a:lnTo>
                  <a:pt x="863000" y="127299"/>
                </a:lnTo>
                <a:lnTo>
                  <a:pt x="862108" y="127299"/>
                </a:lnTo>
                <a:lnTo>
                  <a:pt x="861134" y="127299"/>
                </a:lnTo>
                <a:lnTo>
                  <a:pt x="860242" y="127299"/>
                </a:lnTo>
                <a:lnTo>
                  <a:pt x="858700" y="127299"/>
                </a:lnTo>
                <a:lnTo>
                  <a:pt x="857727" y="127299"/>
                </a:lnTo>
                <a:lnTo>
                  <a:pt x="856753" y="127299"/>
                </a:lnTo>
                <a:lnTo>
                  <a:pt x="855698" y="127299"/>
                </a:lnTo>
                <a:lnTo>
                  <a:pt x="854238" y="127299"/>
                </a:lnTo>
                <a:lnTo>
                  <a:pt x="848153" y="127299"/>
                </a:lnTo>
                <a:cubicBezTo>
                  <a:pt x="846635" y="127353"/>
                  <a:pt x="845126" y="127353"/>
                  <a:pt x="843609" y="127299"/>
                </a:cubicBezTo>
                <a:cubicBezTo>
                  <a:pt x="808503" y="126045"/>
                  <a:pt x="781055" y="96567"/>
                  <a:pt x="782313" y="61459"/>
                </a:cubicBezTo>
                <a:cubicBezTo>
                  <a:pt x="783570" y="26352"/>
                  <a:pt x="813046" y="-1092"/>
                  <a:pt x="848153" y="162"/>
                </a:cubicBezTo>
                <a:close/>
                <a:moveTo>
                  <a:pt x="712578" y="162"/>
                </a:moveTo>
                <a:cubicBezTo>
                  <a:pt x="747709" y="162"/>
                  <a:pt x="776187" y="28641"/>
                  <a:pt x="776187" y="63771"/>
                </a:cubicBezTo>
                <a:cubicBezTo>
                  <a:pt x="776187" y="98901"/>
                  <a:pt x="747709" y="127380"/>
                  <a:pt x="712578" y="127380"/>
                </a:cubicBezTo>
                <a:cubicBezTo>
                  <a:pt x="677447" y="127380"/>
                  <a:pt x="648969" y="98901"/>
                  <a:pt x="648969" y="63771"/>
                </a:cubicBezTo>
                <a:cubicBezTo>
                  <a:pt x="648969" y="28641"/>
                  <a:pt x="677447" y="162"/>
                  <a:pt x="712578" y="162"/>
                </a:cubicBezTo>
                <a:close/>
                <a:moveTo>
                  <a:pt x="171172" y="0"/>
                </a:moveTo>
                <a:cubicBezTo>
                  <a:pt x="206392" y="0"/>
                  <a:pt x="234943" y="28551"/>
                  <a:pt x="234943" y="63771"/>
                </a:cubicBezTo>
                <a:cubicBezTo>
                  <a:pt x="234943" y="98991"/>
                  <a:pt x="206392" y="127542"/>
                  <a:pt x="171172" y="127542"/>
                </a:cubicBezTo>
                <a:cubicBezTo>
                  <a:pt x="135952" y="127542"/>
                  <a:pt x="107401" y="98991"/>
                  <a:pt x="107401" y="63771"/>
                </a:cubicBezTo>
                <a:cubicBezTo>
                  <a:pt x="107401" y="28551"/>
                  <a:pt x="135952" y="0"/>
                  <a:pt x="171172" y="0"/>
                </a:cubicBezTo>
                <a:close/>
              </a:path>
            </a:pathLst>
          </a:custGeom>
          <a:solidFill>
            <a:schemeClr val="bg1"/>
          </a:solidFill>
          <a:ln w="8112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5400000" flipH="0" flipV="0">
            <a:off x="11227257" y="5842457"/>
            <a:ext cx="338133" cy="245153"/>
          </a:xfrm>
          <a:custGeom>
            <a:avLst/>
            <a:gdLst>
              <a:gd name="connsiteX0" fmla="*/ 0 w 338133"/>
              <a:gd name="connsiteY0" fmla="*/ 245153 h 245153"/>
              <a:gd name="connsiteX1" fmla="*/ 169067 w 338133"/>
              <a:gd name="connsiteY1" fmla="*/ 199434 h 245153"/>
              <a:gd name="connsiteX2" fmla="*/ 338133 w 338133"/>
              <a:gd name="connsiteY2" fmla="*/ 245153 h 245153"/>
              <a:gd name="connsiteX3" fmla="*/ 169067 w 338133"/>
              <a:gd name="connsiteY3" fmla="*/ 0 h 245153"/>
            </a:gdLst>
            <a:rect l="l" t="t" r="r" b="b"/>
            <a:pathLst>
              <a:path w="338133" h="245153">
                <a:moveTo>
                  <a:pt x="0" y="245153"/>
                </a:moveTo>
                <a:lnTo>
                  <a:pt x="169067" y="199434"/>
                </a:lnTo>
                <a:lnTo>
                  <a:pt x="338133" y="245153"/>
                </a:lnTo>
                <a:lnTo>
                  <a:pt x="169067" y="0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5400000" flipH="0" flipV="0">
            <a:off x="11044377" y="5842457"/>
            <a:ext cx="338133" cy="245153"/>
          </a:xfrm>
          <a:custGeom>
            <a:avLst/>
            <a:gdLst>
              <a:gd name="connsiteX0" fmla="*/ 0 w 338133"/>
              <a:gd name="connsiteY0" fmla="*/ 245153 h 245153"/>
              <a:gd name="connsiteX1" fmla="*/ 169067 w 338133"/>
              <a:gd name="connsiteY1" fmla="*/ 199434 h 245153"/>
              <a:gd name="connsiteX2" fmla="*/ 338133 w 338133"/>
              <a:gd name="connsiteY2" fmla="*/ 245153 h 245153"/>
              <a:gd name="connsiteX3" fmla="*/ 169067 w 338133"/>
              <a:gd name="connsiteY3" fmla="*/ 0 h 245153"/>
            </a:gdLst>
            <a:rect l="l" t="t" r="r" b="b"/>
            <a:pathLst>
              <a:path w="338133" h="245153">
                <a:moveTo>
                  <a:pt x="0" y="245153"/>
                </a:moveTo>
                <a:lnTo>
                  <a:pt x="169067" y="199434"/>
                </a:lnTo>
                <a:lnTo>
                  <a:pt x="338133" y="245153"/>
                </a:lnTo>
                <a:lnTo>
                  <a:pt x="169067" y="0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5400000" flipH="0" flipV="0">
            <a:off x="10861497" y="5842457"/>
            <a:ext cx="338133" cy="245153"/>
          </a:xfrm>
          <a:custGeom>
            <a:avLst/>
            <a:gdLst>
              <a:gd name="connsiteX0" fmla="*/ 0 w 338133"/>
              <a:gd name="connsiteY0" fmla="*/ 245153 h 245153"/>
              <a:gd name="connsiteX1" fmla="*/ 169067 w 338133"/>
              <a:gd name="connsiteY1" fmla="*/ 199434 h 245153"/>
              <a:gd name="connsiteX2" fmla="*/ 338133 w 338133"/>
              <a:gd name="connsiteY2" fmla="*/ 245153 h 245153"/>
              <a:gd name="connsiteX3" fmla="*/ 169067 w 338133"/>
              <a:gd name="connsiteY3" fmla="*/ 0 h 245153"/>
            </a:gdLst>
            <a:rect l="l" t="t" r="r" b="b"/>
            <a:pathLst>
              <a:path w="338133" h="245153">
                <a:moveTo>
                  <a:pt x="0" y="245153"/>
                </a:moveTo>
                <a:lnTo>
                  <a:pt x="169067" y="199434"/>
                </a:lnTo>
                <a:lnTo>
                  <a:pt x="338133" y="245153"/>
                </a:lnTo>
                <a:lnTo>
                  <a:pt x="169067" y="0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5400000" flipH="0" flipV="0">
            <a:off x="10678617" y="5842457"/>
            <a:ext cx="338133" cy="245153"/>
          </a:xfrm>
          <a:custGeom>
            <a:avLst/>
            <a:gdLst>
              <a:gd name="connsiteX0" fmla="*/ 0 w 338133"/>
              <a:gd name="connsiteY0" fmla="*/ 245153 h 245153"/>
              <a:gd name="connsiteX1" fmla="*/ 169067 w 338133"/>
              <a:gd name="connsiteY1" fmla="*/ 199434 h 245153"/>
              <a:gd name="connsiteX2" fmla="*/ 338133 w 338133"/>
              <a:gd name="connsiteY2" fmla="*/ 245153 h 245153"/>
              <a:gd name="connsiteX3" fmla="*/ 169067 w 338133"/>
              <a:gd name="connsiteY3" fmla="*/ 0 h 245153"/>
            </a:gdLst>
            <a:rect l="l" t="t" r="r" b="b"/>
            <a:pathLst>
              <a:path w="338133" h="245153">
                <a:moveTo>
                  <a:pt x="0" y="245153"/>
                </a:moveTo>
                <a:lnTo>
                  <a:pt x="169067" y="199434"/>
                </a:lnTo>
                <a:lnTo>
                  <a:pt x="338133" y="245153"/>
                </a:lnTo>
                <a:lnTo>
                  <a:pt x="169067" y="0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1536700" y="1689894"/>
            <a:ext cx="9118600" cy="50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ctr"/>
            <a:r>
              <a:rPr kumimoji="1" lang="en-US" altLang="zh-CN" sz="31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Jenis Sambungan Furniture</a:t>
            </a:r>
            <a:endParaRPr kumimoji="1" lang="zh-CN" altLang="en-US"/>
          </a:p>
        </p:txBody>
      </p:sp>
    </p:spTree>
  </p:cSld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2590800"/>
            <a:ext cx="12192000" cy="36449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21217" r="0" b="21217"/>
          <a:stretch>
            <a:fillRect/>
          </a:stretch>
        </p:blipFill>
        <p:spPr>
          <a:xfrm rot="0" flipH="0" flipV="0">
            <a:off x="-2540" y="2924518"/>
            <a:ext cx="12192000" cy="3933482"/>
          </a:xfrm>
          <a:custGeom>
            <a:avLst/>
            <a:gdLst/>
            <a:rect l="l" t="t" r="r" b="b"/>
            <a:pathLst>
              <a:path w="12192000" h="3933482">
                <a:moveTo>
                  <a:pt x="0" y="0"/>
                </a:moveTo>
                <a:lnTo>
                  <a:pt x="12192000" y="0"/>
                </a:lnTo>
                <a:lnTo>
                  <a:pt x="12192000" y="3933482"/>
                </a:lnTo>
                <a:lnTo>
                  <a:pt x="0" y="393348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" name="标题 1"/>
          <p:cNvSpPr txBox="1"/>
          <p:nvPr/>
        </p:nvSpPr>
        <p:spPr>
          <a:xfrm rot="0" flipH="0" flipV="0">
            <a:off x="0" y="2924518"/>
            <a:ext cx="12192000" cy="3933482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5" name=""/>
          <p:cNvGrpSpPr/>
          <p:nvPr/>
        </p:nvGrpSpPr>
        <p:grpSpPr>
          <a:xfrm>
            <a:off x="10725107" y="792167"/>
            <a:ext cx="793793" cy="338133"/>
            <a:chOff x="10725107" y="792167"/>
            <a:chExt cx="793793" cy="338133"/>
          </a:xfrm>
        </p:grpSpPr>
        <p:sp>
          <p:nvSpPr>
            <p:cNvPr id="6" name="标题 1"/>
            <p:cNvSpPr txBox="1"/>
            <p:nvPr/>
          </p:nvSpPr>
          <p:spPr>
            <a:xfrm rot="5400000" flipH="0" flipV="0">
              <a:off x="1122725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标题 1"/>
            <p:cNvSpPr txBox="1"/>
            <p:nvPr/>
          </p:nvSpPr>
          <p:spPr>
            <a:xfrm rot="5400000" flipH="0" flipV="0">
              <a:off x="1104437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标题 1"/>
            <p:cNvSpPr txBox="1"/>
            <p:nvPr/>
          </p:nvSpPr>
          <p:spPr>
            <a:xfrm rot="5400000" flipH="0" flipV="0">
              <a:off x="1086149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标题 1"/>
            <p:cNvSpPr txBox="1"/>
            <p:nvPr/>
          </p:nvSpPr>
          <p:spPr>
            <a:xfrm rot="5400000" flipH="0" flipV="0">
              <a:off x="1067861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0" name="标题 1"/>
          <p:cNvSpPr txBox="1"/>
          <p:nvPr/>
        </p:nvSpPr>
        <p:spPr>
          <a:xfrm rot="0" flipH="0" flipV="0">
            <a:off x="660400" y="1720692"/>
            <a:ext cx="4267200" cy="1016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>
            <a:spAutoFit/>
          </a:bodyPr>
          <a:lstStyle/>
          <a:p>
            <a:pPr algn="l"/>
            <a:r>
              <a:rPr kumimoji="1" lang="en-US" altLang="zh-CN" sz="80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03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759049" y="889288"/>
            <a:ext cx="780288" cy="143891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660400" y="3064528"/>
            <a:ext cx="10858500" cy="100424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Dovetail Joint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1807480" y="785329"/>
            <a:ext cx="1972040" cy="244885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</p:spTree>
  </p:cSld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1251644" y="1598316"/>
            <a:ext cx="2880000" cy="4152714"/>
          </a:xfrm>
          <a:prstGeom prst="roundRect">
            <a:avLst>
              <a:gd name="adj" fmla="val 3543"/>
            </a:avLst>
          </a:prstGeom>
          <a:solidFill>
            <a:schemeClr val="bg1"/>
          </a:solidFill>
          <a:ln w="12700" cap="sq">
            <a:noFill/>
            <a:miter/>
          </a:ln>
          <a:effectLst>
            <a:outerShdw dist="0" blurRad="71323" dir="0" sx="102000" sy="102000" kx="0" ky="0" algn="ctr" rotWithShape="0">
              <a:schemeClr val="accent1">
                <a:alpha val="8000"/>
              </a:schemeClr>
            </a:outerShdw>
          </a:effectLst>
        </p:spPr>
        <p:txBody>
          <a:bodyPr vert="horz" wrap="square" lIns="85588" tIns="42794" rIns="85588" bIns="42794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8047656" y="1598316"/>
            <a:ext cx="2880000" cy="4152714"/>
          </a:xfrm>
          <a:prstGeom prst="roundRect">
            <a:avLst>
              <a:gd name="adj" fmla="val 3543"/>
            </a:avLst>
          </a:prstGeom>
          <a:solidFill>
            <a:schemeClr val="bg1"/>
          </a:solidFill>
          <a:ln w="12700" cap="sq">
            <a:noFill/>
            <a:miter/>
          </a:ln>
          <a:effectLst>
            <a:outerShdw dist="0" blurRad="71323" dir="0" sx="102000" sy="102000" kx="0" ky="0" algn="ctr" rotWithShape="0">
              <a:schemeClr val="accent1">
                <a:alpha val="8000"/>
              </a:schemeClr>
            </a:outerShdw>
          </a:effectLst>
        </p:spPr>
        <p:txBody>
          <a:bodyPr vert="horz" wrap="square" lIns="85588" tIns="42794" rIns="85588" bIns="42794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5400000" flipH="0" flipV="0">
            <a:off x="8868507" y="1129168"/>
            <a:ext cx="878298" cy="2520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16200000" flipH="0" flipV="0">
            <a:off x="2432495" y="1129169"/>
            <a:ext cx="878298" cy="2520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1431644" y="3064303"/>
            <a:ext cx="2520000" cy="221444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Memiliki bentuk seperti ekor merpati dengan proyeksi segitiga yang pas dalam potongan lainnya, kuat dan estetis.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1742351" y="2069566"/>
            <a:ext cx="2258584" cy="63920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Bentuk dan Fungsi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4681253" y="1598316"/>
            <a:ext cx="2880000" cy="4152714"/>
          </a:xfrm>
          <a:prstGeom prst="roundRect">
            <a:avLst>
              <a:gd name="adj" fmla="val 3543"/>
            </a:avLst>
          </a:prstGeom>
          <a:solidFill>
            <a:schemeClr val="bg1"/>
          </a:solidFill>
          <a:ln w="12700" cap="sq">
            <a:noFill/>
            <a:miter/>
          </a:ln>
          <a:effectLst>
            <a:outerShdw dist="0" blurRad="71323" dir="0" sx="102000" sy="102000" kx="0" ky="0" algn="ctr" rotWithShape="0">
              <a:schemeClr val="accent1">
                <a:alpha val="8000"/>
              </a:schemeClr>
            </a:outerShdw>
          </a:effectLst>
        </p:spPr>
        <p:txBody>
          <a:bodyPr vert="horz" wrap="square" lIns="85588" tIns="42794" rIns="85588" bIns="42794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4681254" y="1950020"/>
            <a:ext cx="2874757" cy="878298"/>
          </a:xfrm>
          <a:custGeom>
            <a:avLst/>
            <a:gdLst>
              <a:gd name="connsiteX0" fmla="*/ 0 w 2480607"/>
              <a:gd name="connsiteY0" fmla="*/ 0 h 878298"/>
              <a:gd name="connsiteX1" fmla="*/ 2480607 w 2480607"/>
              <a:gd name="connsiteY1" fmla="*/ 0 h 878298"/>
              <a:gd name="connsiteX2" fmla="*/ 2480607 w 2480607"/>
              <a:gd name="connsiteY2" fmla="*/ 878298 h 878298"/>
              <a:gd name="connsiteX3" fmla="*/ 0 w 2480607"/>
              <a:gd name="connsiteY3" fmla="*/ 878298 h 878298"/>
            </a:gdLst>
            <a:rect l="l" t="t" r="r" b="b"/>
            <a:pathLst>
              <a:path w="2480607" h="878298">
                <a:moveTo>
                  <a:pt x="0" y="0"/>
                </a:moveTo>
                <a:lnTo>
                  <a:pt x="2480607" y="0"/>
                </a:lnTo>
                <a:lnTo>
                  <a:pt x="2480607" y="878298"/>
                </a:lnTo>
                <a:lnTo>
                  <a:pt x="0" y="878298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4861253" y="3064302"/>
            <a:ext cx="2520000" cy="22040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Umum digunakan untuk menyambung sisi laci, kotak kayu, dan furnitur tangan tradisional berkualitas tinggi.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4840088" y="2069567"/>
            <a:ext cx="2557088" cy="63920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Penggunaan Dovetail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8227657" y="3062198"/>
            <a:ext cx="2520000" cy="22061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Dovetail tegak (through dovetail) dan dovetail tersembunyi (half blind dovetail), menawarkan pilihan sesuai kebutuhan estetik.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8197566" y="2069566"/>
            <a:ext cx="2220181" cy="63920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Tipe Dovetail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-324000" y="319667"/>
            <a:ext cx="648000" cy="648000"/>
          </a:xfrm>
          <a:prstGeom prst="ellipse">
            <a:avLst/>
          </a:prstGeom>
          <a:noFill/>
          <a:ln w="1143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660400" y="427667"/>
            <a:ext cx="10858500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Definisi Dovetail</a:t>
            </a:r>
            <a:endParaRPr kumimoji="1" lang="zh-CN" altLang="en-US"/>
          </a:p>
        </p:txBody>
      </p:sp>
    </p:spTree>
  </p:cSld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660400" y="2112382"/>
            <a:ext cx="3312000" cy="3456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1" flipV="0">
            <a:off x="1812400" y="1648313"/>
            <a:ext cx="1008000" cy="1008000"/>
          </a:xfrm>
          <a:prstGeom prst="ellipse">
            <a:avLst/>
          </a:prstGeom>
          <a:solidFill>
            <a:schemeClr val="bg1"/>
          </a:solidFill>
          <a:ln w="12700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1" flipV="0">
            <a:off x="1875333" y="1711246"/>
            <a:ext cx="882134" cy="882134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0"/>
          </a:gradFill>
          <a:ln w="38100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2128247" y="1987588"/>
            <a:ext cx="376306" cy="329450"/>
          </a:xfrm>
          <a:custGeom>
            <a:avLst/>
            <a:gdLst>
              <a:gd name="connsiteX0" fmla="*/ 411293 w 822401"/>
              <a:gd name="connsiteY0" fmla="*/ 234366 h 720000"/>
              <a:gd name="connsiteX1" fmla="*/ 536928 w 822401"/>
              <a:gd name="connsiteY1" fmla="*/ 360000 h 720000"/>
              <a:gd name="connsiteX2" fmla="*/ 411293 w 822401"/>
              <a:gd name="connsiteY2" fmla="*/ 485635 h 720000"/>
              <a:gd name="connsiteX3" fmla="*/ 285659 w 822401"/>
              <a:gd name="connsiteY3" fmla="*/ 360000 h 720000"/>
              <a:gd name="connsiteX4" fmla="*/ 411293 w 822401"/>
              <a:gd name="connsiteY4" fmla="*/ 234366 h 720000"/>
              <a:gd name="connsiteX5" fmla="*/ 411293 w 822401"/>
              <a:gd name="connsiteY5" fmla="*/ 178938 h 720000"/>
              <a:gd name="connsiteX6" fmla="*/ 230231 w 822401"/>
              <a:gd name="connsiteY6" fmla="*/ 360000 h 720000"/>
              <a:gd name="connsiteX7" fmla="*/ 411293 w 822401"/>
              <a:gd name="connsiteY7" fmla="*/ 541063 h 720000"/>
              <a:gd name="connsiteX8" fmla="*/ 592355 w 822401"/>
              <a:gd name="connsiteY8" fmla="*/ 360000 h 720000"/>
              <a:gd name="connsiteX9" fmla="*/ 411293 w 822401"/>
              <a:gd name="connsiteY9" fmla="*/ 178938 h 720000"/>
              <a:gd name="connsiteX10" fmla="*/ 219884 w 822401"/>
              <a:gd name="connsiteY10" fmla="*/ 0 h 720000"/>
              <a:gd name="connsiteX11" fmla="*/ 602517 w 822401"/>
              <a:gd name="connsiteY11" fmla="*/ 0 h 720000"/>
              <a:gd name="connsiteX12" fmla="*/ 627275 w 822401"/>
              <a:gd name="connsiteY12" fmla="*/ 14319 h 720000"/>
              <a:gd name="connsiteX13" fmla="*/ 818591 w 822401"/>
              <a:gd name="connsiteY13" fmla="*/ 345682 h 720000"/>
              <a:gd name="connsiteX14" fmla="*/ 818591 w 822401"/>
              <a:gd name="connsiteY14" fmla="*/ 374319 h 720000"/>
              <a:gd name="connsiteX15" fmla="*/ 627367 w 822401"/>
              <a:gd name="connsiteY15" fmla="*/ 705682 h 720000"/>
              <a:gd name="connsiteX16" fmla="*/ 602609 w 822401"/>
              <a:gd name="connsiteY16" fmla="*/ 720000 h 720000"/>
              <a:gd name="connsiteX17" fmla="*/ 219977 w 822401"/>
              <a:gd name="connsiteY17" fmla="*/ 720000 h 720000"/>
              <a:gd name="connsiteX18" fmla="*/ 195219 w 822401"/>
              <a:gd name="connsiteY18" fmla="*/ 705682 h 720000"/>
              <a:gd name="connsiteX19" fmla="*/ 3811 w 822401"/>
              <a:gd name="connsiteY19" fmla="*/ 374319 h 720000"/>
              <a:gd name="connsiteX20" fmla="*/ 3811 w 822401"/>
              <a:gd name="connsiteY20" fmla="*/ 345682 h 720000"/>
              <a:gd name="connsiteX21" fmla="*/ 195127 w 822401"/>
              <a:gd name="connsiteY21" fmla="*/ 14319 h 720000"/>
              <a:gd name="connsiteX22" fmla="*/ 219884 w 822401"/>
              <a:gd name="connsiteY22" fmla="*/ 0 h 720000"/>
            </a:gdLst>
            <a:rect l="l" t="t" r="r" b="b"/>
            <a:pathLst>
              <a:path w="822401" h="720000">
                <a:moveTo>
                  <a:pt x="411293" y="234366"/>
                </a:moveTo>
                <a:cubicBezTo>
                  <a:pt x="480577" y="234366"/>
                  <a:pt x="536928" y="290716"/>
                  <a:pt x="536928" y="360000"/>
                </a:cubicBezTo>
                <a:cubicBezTo>
                  <a:pt x="536928" y="429284"/>
                  <a:pt x="480577" y="485635"/>
                  <a:pt x="411293" y="485635"/>
                </a:cubicBezTo>
                <a:cubicBezTo>
                  <a:pt x="342009" y="485635"/>
                  <a:pt x="285659" y="429284"/>
                  <a:pt x="285659" y="360000"/>
                </a:cubicBezTo>
                <a:cubicBezTo>
                  <a:pt x="285659" y="290716"/>
                  <a:pt x="342009" y="234366"/>
                  <a:pt x="411293" y="234366"/>
                </a:cubicBezTo>
                <a:close/>
                <a:moveTo>
                  <a:pt x="411293" y="178938"/>
                </a:moveTo>
                <a:cubicBezTo>
                  <a:pt x="311432" y="178938"/>
                  <a:pt x="230231" y="260139"/>
                  <a:pt x="230231" y="360000"/>
                </a:cubicBezTo>
                <a:cubicBezTo>
                  <a:pt x="230231" y="459862"/>
                  <a:pt x="311432" y="541063"/>
                  <a:pt x="411293" y="541063"/>
                </a:cubicBezTo>
                <a:cubicBezTo>
                  <a:pt x="511154" y="541063"/>
                  <a:pt x="592355" y="459862"/>
                  <a:pt x="592355" y="360000"/>
                </a:cubicBezTo>
                <a:cubicBezTo>
                  <a:pt x="592355" y="260139"/>
                  <a:pt x="511154" y="178938"/>
                  <a:pt x="411293" y="178938"/>
                </a:cubicBezTo>
                <a:close/>
                <a:moveTo>
                  <a:pt x="219884" y="0"/>
                </a:moveTo>
                <a:lnTo>
                  <a:pt x="602517" y="0"/>
                </a:lnTo>
                <a:cubicBezTo>
                  <a:pt x="612679" y="0"/>
                  <a:pt x="622194" y="5451"/>
                  <a:pt x="627275" y="14319"/>
                </a:cubicBezTo>
                <a:lnTo>
                  <a:pt x="818591" y="345682"/>
                </a:lnTo>
                <a:cubicBezTo>
                  <a:pt x="823672" y="354550"/>
                  <a:pt x="823672" y="365451"/>
                  <a:pt x="818591" y="374319"/>
                </a:cubicBezTo>
                <a:lnTo>
                  <a:pt x="627367" y="705682"/>
                </a:lnTo>
                <a:cubicBezTo>
                  <a:pt x="622286" y="714550"/>
                  <a:pt x="612771" y="720000"/>
                  <a:pt x="602609" y="720000"/>
                </a:cubicBezTo>
                <a:lnTo>
                  <a:pt x="219977" y="720000"/>
                </a:lnTo>
                <a:cubicBezTo>
                  <a:pt x="209815" y="720000"/>
                  <a:pt x="200300" y="714550"/>
                  <a:pt x="195219" y="705682"/>
                </a:cubicBezTo>
                <a:lnTo>
                  <a:pt x="3811" y="374319"/>
                </a:lnTo>
                <a:cubicBezTo>
                  <a:pt x="-1270" y="365543"/>
                  <a:pt x="-1270" y="354550"/>
                  <a:pt x="3811" y="345682"/>
                </a:cubicBezTo>
                <a:lnTo>
                  <a:pt x="195127" y="14319"/>
                </a:lnTo>
                <a:cubicBezTo>
                  <a:pt x="200208" y="5451"/>
                  <a:pt x="209723" y="0"/>
                  <a:pt x="219884" y="0"/>
                </a:cubicBezTo>
                <a:close/>
              </a:path>
            </a:pathLst>
          </a:custGeom>
          <a:solidFill>
            <a:schemeClr val="bg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4433650" y="2112382"/>
            <a:ext cx="3312000" cy="3456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1" flipV="0">
            <a:off x="5585650" y="1648313"/>
            <a:ext cx="1008000" cy="1008000"/>
          </a:xfrm>
          <a:prstGeom prst="ellipse">
            <a:avLst/>
          </a:prstGeom>
          <a:solidFill>
            <a:schemeClr val="bg1"/>
          </a:solidFill>
          <a:ln w="12700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1" flipV="0">
            <a:off x="5648583" y="1711246"/>
            <a:ext cx="882134" cy="882134"/>
          </a:xfrm>
          <a:prstGeom prst="ellipse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accent2"/>
              </a:gs>
            </a:gsLst>
            <a:lin ang="5400000" scaled="0"/>
          </a:gradFill>
          <a:ln w="38100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5901498" y="1996685"/>
            <a:ext cx="376304" cy="311256"/>
          </a:xfrm>
          <a:custGeom>
            <a:avLst/>
            <a:gdLst>
              <a:gd name="connsiteX0" fmla="*/ 114387 w 870468"/>
              <a:gd name="connsiteY0" fmla="*/ 394297 h 720000"/>
              <a:gd name="connsiteX1" fmla="*/ 125598 w 870468"/>
              <a:gd name="connsiteY1" fmla="*/ 421319 h 720000"/>
              <a:gd name="connsiteX2" fmla="*/ 153878 w 870468"/>
              <a:gd name="connsiteY2" fmla="*/ 433051 h 720000"/>
              <a:gd name="connsiteX3" fmla="*/ 449972 w 870468"/>
              <a:gd name="connsiteY3" fmla="*/ 433051 h 720000"/>
              <a:gd name="connsiteX4" fmla="*/ 478295 w 870468"/>
              <a:gd name="connsiteY4" fmla="*/ 421319 h 720000"/>
              <a:gd name="connsiteX5" fmla="*/ 489465 w 870468"/>
              <a:gd name="connsiteY5" fmla="*/ 394297 h 720000"/>
              <a:gd name="connsiteX6" fmla="*/ 116266 w 870468"/>
              <a:gd name="connsiteY6" fmla="*/ 68594 h 720000"/>
              <a:gd name="connsiteX7" fmla="*/ 68708 w 870468"/>
              <a:gd name="connsiteY7" fmla="*/ 116152 h 720000"/>
              <a:gd name="connsiteX8" fmla="*/ 68708 w 870468"/>
              <a:gd name="connsiteY8" fmla="*/ 241561 h 720000"/>
              <a:gd name="connsiteX9" fmla="*/ 801875 w 870468"/>
              <a:gd name="connsiteY9" fmla="*/ 241561 h 720000"/>
              <a:gd name="connsiteX10" fmla="*/ 801875 w 870468"/>
              <a:gd name="connsiteY10" fmla="*/ 116152 h 720000"/>
              <a:gd name="connsiteX11" fmla="*/ 754317 w 870468"/>
              <a:gd name="connsiteY11" fmla="*/ 68594 h 720000"/>
              <a:gd name="connsiteX12" fmla="*/ 598821 w 870468"/>
              <a:gd name="connsiteY12" fmla="*/ 68594 h 720000"/>
              <a:gd name="connsiteX13" fmla="*/ 116266 w 870468"/>
              <a:gd name="connsiteY13" fmla="*/ 0 h 720000"/>
              <a:gd name="connsiteX14" fmla="*/ 598821 w 870468"/>
              <a:gd name="connsiteY14" fmla="*/ 0 h 720000"/>
              <a:gd name="connsiteX15" fmla="*/ 754317 w 870468"/>
              <a:gd name="connsiteY15" fmla="*/ 0 h 720000"/>
              <a:gd name="connsiteX16" fmla="*/ 870468 w 870468"/>
              <a:gd name="connsiteY16" fmla="*/ 116152 h 720000"/>
              <a:gd name="connsiteX17" fmla="*/ 870468 w 870468"/>
              <a:gd name="connsiteY17" fmla="*/ 360001 h 720000"/>
              <a:gd name="connsiteX18" fmla="*/ 870468 w 870468"/>
              <a:gd name="connsiteY18" fmla="*/ 603736 h 720000"/>
              <a:gd name="connsiteX19" fmla="*/ 754317 w 870468"/>
              <a:gd name="connsiteY19" fmla="*/ 720000 h 720000"/>
              <a:gd name="connsiteX20" fmla="*/ 598821 w 870468"/>
              <a:gd name="connsiteY20" fmla="*/ 720000 h 720000"/>
              <a:gd name="connsiteX21" fmla="*/ 116266 w 870468"/>
              <a:gd name="connsiteY21" fmla="*/ 720000 h 720000"/>
              <a:gd name="connsiteX22" fmla="*/ 115 w 870468"/>
              <a:gd name="connsiteY22" fmla="*/ 603850 h 720000"/>
              <a:gd name="connsiteX23" fmla="*/ 115 w 870468"/>
              <a:gd name="connsiteY23" fmla="*/ 360279 h 720000"/>
              <a:gd name="connsiteX24" fmla="*/ 0 w 870468"/>
              <a:gd name="connsiteY24" fmla="*/ 360001 h 720000"/>
              <a:gd name="connsiteX25" fmla="*/ 115 w 870468"/>
              <a:gd name="connsiteY25" fmla="*/ 359723 h 720000"/>
              <a:gd name="connsiteX26" fmla="*/ 115 w 870468"/>
              <a:gd name="connsiteY26" fmla="*/ 116152 h 720000"/>
              <a:gd name="connsiteX27" fmla="*/ 116266 w 870468"/>
              <a:gd name="connsiteY27" fmla="*/ 0 h 720000"/>
            </a:gdLst>
            <a:rect l="l" t="t" r="r" b="b"/>
            <a:pathLst>
              <a:path w="870468" h="720000">
                <a:moveTo>
                  <a:pt x="114387" y="394297"/>
                </a:moveTo>
                <a:lnTo>
                  <a:pt x="125598" y="421319"/>
                </a:lnTo>
                <a:cubicBezTo>
                  <a:pt x="132843" y="428564"/>
                  <a:pt x="142846" y="433051"/>
                  <a:pt x="153878" y="433051"/>
                </a:cubicBezTo>
                <a:lnTo>
                  <a:pt x="449972" y="433051"/>
                </a:lnTo>
                <a:cubicBezTo>
                  <a:pt x="461061" y="433051"/>
                  <a:pt x="471064" y="428564"/>
                  <a:pt x="478295" y="421319"/>
                </a:cubicBezTo>
                <a:lnTo>
                  <a:pt x="489465" y="394297"/>
                </a:lnTo>
                <a:close/>
                <a:moveTo>
                  <a:pt x="116266" y="68594"/>
                </a:moveTo>
                <a:cubicBezTo>
                  <a:pt x="89972" y="68594"/>
                  <a:pt x="68708" y="89972"/>
                  <a:pt x="68708" y="116152"/>
                </a:cubicBezTo>
                <a:lnTo>
                  <a:pt x="68708" y="241561"/>
                </a:lnTo>
                <a:lnTo>
                  <a:pt x="801875" y="241561"/>
                </a:lnTo>
                <a:lnTo>
                  <a:pt x="801875" y="116152"/>
                </a:lnTo>
                <a:cubicBezTo>
                  <a:pt x="801875" y="89858"/>
                  <a:pt x="780497" y="68594"/>
                  <a:pt x="754317" y="68594"/>
                </a:cubicBezTo>
                <a:lnTo>
                  <a:pt x="598821" y="68594"/>
                </a:lnTo>
                <a:close/>
                <a:moveTo>
                  <a:pt x="116266" y="0"/>
                </a:moveTo>
                <a:lnTo>
                  <a:pt x="598821" y="0"/>
                </a:lnTo>
                <a:lnTo>
                  <a:pt x="754317" y="0"/>
                </a:lnTo>
                <a:cubicBezTo>
                  <a:pt x="818338" y="0"/>
                  <a:pt x="870468" y="52131"/>
                  <a:pt x="870468" y="116152"/>
                </a:cubicBezTo>
                <a:lnTo>
                  <a:pt x="870468" y="360001"/>
                </a:lnTo>
                <a:lnTo>
                  <a:pt x="870468" y="603736"/>
                </a:lnTo>
                <a:cubicBezTo>
                  <a:pt x="870468" y="667870"/>
                  <a:pt x="818338" y="720000"/>
                  <a:pt x="754317" y="720000"/>
                </a:cubicBezTo>
                <a:lnTo>
                  <a:pt x="598821" y="720000"/>
                </a:lnTo>
                <a:lnTo>
                  <a:pt x="116266" y="720000"/>
                </a:lnTo>
                <a:cubicBezTo>
                  <a:pt x="52246" y="720000"/>
                  <a:pt x="115" y="667870"/>
                  <a:pt x="115" y="603850"/>
                </a:cubicBezTo>
                <a:lnTo>
                  <a:pt x="115" y="360279"/>
                </a:lnTo>
                <a:lnTo>
                  <a:pt x="0" y="360001"/>
                </a:lnTo>
                <a:lnTo>
                  <a:pt x="115" y="359723"/>
                </a:lnTo>
                <a:lnTo>
                  <a:pt x="115" y="116152"/>
                </a:lnTo>
                <a:cubicBezTo>
                  <a:pt x="115" y="52131"/>
                  <a:pt x="52246" y="0"/>
                  <a:pt x="116266" y="0"/>
                </a:cubicBezTo>
                <a:close/>
              </a:path>
            </a:pathLst>
          </a:custGeom>
          <a:solidFill>
            <a:schemeClr val="bg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8206900" y="2112382"/>
            <a:ext cx="3312000" cy="3456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1" flipV="0">
            <a:off x="9358900" y="1648313"/>
            <a:ext cx="1008000" cy="1008000"/>
          </a:xfrm>
          <a:prstGeom prst="ellipse">
            <a:avLst/>
          </a:prstGeom>
          <a:solidFill>
            <a:schemeClr val="bg1"/>
          </a:solidFill>
          <a:ln w="12700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1" flipV="0">
            <a:off x="9421833" y="1711246"/>
            <a:ext cx="882134" cy="882134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0"/>
          </a:gradFill>
          <a:ln w="38100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9674747" y="1996685"/>
            <a:ext cx="376304" cy="311256"/>
          </a:xfrm>
          <a:custGeom>
            <a:avLst/>
            <a:gdLst>
              <a:gd name="connsiteX0" fmla="*/ 114387 w 870468"/>
              <a:gd name="connsiteY0" fmla="*/ 394297 h 720000"/>
              <a:gd name="connsiteX1" fmla="*/ 125598 w 870468"/>
              <a:gd name="connsiteY1" fmla="*/ 421319 h 720000"/>
              <a:gd name="connsiteX2" fmla="*/ 153878 w 870468"/>
              <a:gd name="connsiteY2" fmla="*/ 433051 h 720000"/>
              <a:gd name="connsiteX3" fmla="*/ 449972 w 870468"/>
              <a:gd name="connsiteY3" fmla="*/ 433051 h 720000"/>
              <a:gd name="connsiteX4" fmla="*/ 478295 w 870468"/>
              <a:gd name="connsiteY4" fmla="*/ 421319 h 720000"/>
              <a:gd name="connsiteX5" fmla="*/ 489465 w 870468"/>
              <a:gd name="connsiteY5" fmla="*/ 394297 h 720000"/>
              <a:gd name="connsiteX6" fmla="*/ 116266 w 870468"/>
              <a:gd name="connsiteY6" fmla="*/ 68594 h 720000"/>
              <a:gd name="connsiteX7" fmla="*/ 68708 w 870468"/>
              <a:gd name="connsiteY7" fmla="*/ 116152 h 720000"/>
              <a:gd name="connsiteX8" fmla="*/ 68708 w 870468"/>
              <a:gd name="connsiteY8" fmla="*/ 241561 h 720000"/>
              <a:gd name="connsiteX9" fmla="*/ 801875 w 870468"/>
              <a:gd name="connsiteY9" fmla="*/ 241561 h 720000"/>
              <a:gd name="connsiteX10" fmla="*/ 801875 w 870468"/>
              <a:gd name="connsiteY10" fmla="*/ 116152 h 720000"/>
              <a:gd name="connsiteX11" fmla="*/ 754317 w 870468"/>
              <a:gd name="connsiteY11" fmla="*/ 68594 h 720000"/>
              <a:gd name="connsiteX12" fmla="*/ 598821 w 870468"/>
              <a:gd name="connsiteY12" fmla="*/ 68594 h 720000"/>
              <a:gd name="connsiteX13" fmla="*/ 116266 w 870468"/>
              <a:gd name="connsiteY13" fmla="*/ 0 h 720000"/>
              <a:gd name="connsiteX14" fmla="*/ 598821 w 870468"/>
              <a:gd name="connsiteY14" fmla="*/ 0 h 720000"/>
              <a:gd name="connsiteX15" fmla="*/ 754317 w 870468"/>
              <a:gd name="connsiteY15" fmla="*/ 0 h 720000"/>
              <a:gd name="connsiteX16" fmla="*/ 870468 w 870468"/>
              <a:gd name="connsiteY16" fmla="*/ 116152 h 720000"/>
              <a:gd name="connsiteX17" fmla="*/ 870468 w 870468"/>
              <a:gd name="connsiteY17" fmla="*/ 360001 h 720000"/>
              <a:gd name="connsiteX18" fmla="*/ 870468 w 870468"/>
              <a:gd name="connsiteY18" fmla="*/ 603736 h 720000"/>
              <a:gd name="connsiteX19" fmla="*/ 754317 w 870468"/>
              <a:gd name="connsiteY19" fmla="*/ 720000 h 720000"/>
              <a:gd name="connsiteX20" fmla="*/ 598821 w 870468"/>
              <a:gd name="connsiteY20" fmla="*/ 720000 h 720000"/>
              <a:gd name="connsiteX21" fmla="*/ 116266 w 870468"/>
              <a:gd name="connsiteY21" fmla="*/ 720000 h 720000"/>
              <a:gd name="connsiteX22" fmla="*/ 115 w 870468"/>
              <a:gd name="connsiteY22" fmla="*/ 603850 h 720000"/>
              <a:gd name="connsiteX23" fmla="*/ 115 w 870468"/>
              <a:gd name="connsiteY23" fmla="*/ 360279 h 720000"/>
              <a:gd name="connsiteX24" fmla="*/ 0 w 870468"/>
              <a:gd name="connsiteY24" fmla="*/ 360001 h 720000"/>
              <a:gd name="connsiteX25" fmla="*/ 115 w 870468"/>
              <a:gd name="connsiteY25" fmla="*/ 359723 h 720000"/>
              <a:gd name="connsiteX26" fmla="*/ 115 w 870468"/>
              <a:gd name="connsiteY26" fmla="*/ 116152 h 720000"/>
              <a:gd name="connsiteX27" fmla="*/ 116266 w 870468"/>
              <a:gd name="connsiteY27" fmla="*/ 0 h 720000"/>
            </a:gdLst>
            <a:rect l="l" t="t" r="r" b="b"/>
            <a:pathLst>
              <a:path w="870468" h="720000">
                <a:moveTo>
                  <a:pt x="114387" y="394297"/>
                </a:moveTo>
                <a:lnTo>
                  <a:pt x="125598" y="421319"/>
                </a:lnTo>
                <a:cubicBezTo>
                  <a:pt x="132843" y="428564"/>
                  <a:pt x="142846" y="433051"/>
                  <a:pt x="153878" y="433051"/>
                </a:cubicBezTo>
                <a:lnTo>
                  <a:pt x="449972" y="433051"/>
                </a:lnTo>
                <a:cubicBezTo>
                  <a:pt x="461061" y="433051"/>
                  <a:pt x="471064" y="428564"/>
                  <a:pt x="478295" y="421319"/>
                </a:cubicBezTo>
                <a:lnTo>
                  <a:pt x="489465" y="394297"/>
                </a:lnTo>
                <a:close/>
                <a:moveTo>
                  <a:pt x="116266" y="68594"/>
                </a:moveTo>
                <a:cubicBezTo>
                  <a:pt x="89972" y="68594"/>
                  <a:pt x="68708" y="89972"/>
                  <a:pt x="68708" y="116152"/>
                </a:cubicBezTo>
                <a:lnTo>
                  <a:pt x="68708" y="241561"/>
                </a:lnTo>
                <a:lnTo>
                  <a:pt x="801875" y="241561"/>
                </a:lnTo>
                <a:lnTo>
                  <a:pt x="801875" y="116152"/>
                </a:lnTo>
                <a:cubicBezTo>
                  <a:pt x="801875" y="89858"/>
                  <a:pt x="780497" y="68594"/>
                  <a:pt x="754317" y="68594"/>
                </a:cubicBezTo>
                <a:lnTo>
                  <a:pt x="598821" y="68594"/>
                </a:lnTo>
                <a:close/>
                <a:moveTo>
                  <a:pt x="116266" y="0"/>
                </a:moveTo>
                <a:lnTo>
                  <a:pt x="598821" y="0"/>
                </a:lnTo>
                <a:lnTo>
                  <a:pt x="754317" y="0"/>
                </a:lnTo>
                <a:cubicBezTo>
                  <a:pt x="818338" y="0"/>
                  <a:pt x="870468" y="52131"/>
                  <a:pt x="870468" y="116152"/>
                </a:cubicBezTo>
                <a:lnTo>
                  <a:pt x="870468" y="360001"/>
                </a:lnTo>
                <a:lnTo>
                  <a:pt x="870468" y="603736"/>
                </a:lnTo>
                <a:cubicBezTo>
                  <a:pt x="870468" y="667870"/>
                  <a:pt x="818338" y="720000"/>
                  <a:pt x="754317" y="720000"/>
                </a:cubicBezTo>
                <a:lnTo>
                  <a:pt x="598821" y="720000"/>
                </a:lnTo>
                <a:lnTo>
                  <a:pt x="116266" y="720000"/>
                </a:lnTo>
                <a:cubicBezTo>
                  <a:pt x="52246" y="720000"/>
                  <a:pt x="115" y="667870"/>
                  <a:pt x="115" y="603850"/>
                </a:cubicBezTo>
                <a:lnTo>
                  <a:pt x="115" y="360279"/>
                </a:lnTo>
                <a:lnTo>
                  <a:pt x="0" y="360001"/>
                </a:lnTo>
                <a:lnTo>
                  <a:pt x="115" y="359723"/>
                </a:lnTo>
                <a:lnTo>
                  <a:pt x="115" y="116152"/>
                </a:lnTo>
                <a:cubicBezTo>
                  <a:pt x="115" y="52131"/>
                  <a:pt x="52246" y="0"/>
                  <a:pt x="116266" y="0"/>
                </a:cubicBezTo>
                <a:close/>
              </a:path>
            </a:pathLst>
          </a:custGeom>
          <a:solidFill>
            <a:schemeClr val="bg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876400" y="2899218"/>
            <a:ext cx="2880000" cy="3240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524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Penerapan dalam Furniture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876400" y="3389408"/>
            <a:ext cx="2880000" cy="198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Memberikan tampilan klasik dan estetika, cocok untuk furniture tradisional dan kerajinan kayu.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4649650" y="2899218"/>
            <a:ext cx="2880000" cy="3240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Tahap Pembuatan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4649650" y="3389408"/>
            <a:ext cx="2880000" cy="198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Proses pembuatan memerlukan teknik presisi tinggi untuk hasil sempurna, sering dilakukan secara manual dengan alat khusus.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8422900" y="2899218"/>
            <a:ext cx="2880000" cy="3240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Kekuatan Sambungan</a:t>
            </a: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8422900" y="3389408"/>
            <a:ext cx="2880000" cy="198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Memiliki kekuatan tinggi dan tahan lama, tanpa memerlukan tambahan paku atau sekrup.</a:t>
            </a: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-324000" y="319667"/>
            <a:ext cx="648000" cy="648000"/>
          </a:xfrm>
          <a:prstGeom prst="ellipse">
            <a:avLst/>
          </a:prstGeom>
          <a:noFill/>
          <a:ln w="1143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0" flipH="0" flipV="0">
            <a:off x="660400" y="427667"/>
            <a:ext cx="10858500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Aplikasi Dovetail</a:t>
            </a:r>
            <a:endParaRPr kumimoji="1" lang="zh-CN" altLang="en-US"/>
          </a:p>
        </p:txBody>
      </p:sp>
    </p:spTree>
  </p:cSld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2590800"/>
            <a:ext cx="12192000" cy="36449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21217" r="0" b="21217"/>
          <a:stretch>
            <a:fillRect/>
          </a:stretch>
        </p:blipFill>
        <p:spPr>
          <a:xfrm rot="0" flipH="0" flipV="0">
            <a:off x="-2540" y="2924518"/>
            <a:ext cx="12192000" cy="3933482"/>
          </a:xfrm>
          <a:custGeom>
            <a:avLst/>
            <a:gdLst/>
            <a:rect l="l" t="t" r="r" b="b"/>
            <a:pathLst>
              <a:path w="12192000" h="3933482">
                <a:moveTo>
                  <a:pt x="0" y="0"/>
                </a:moveTo>
                <a:lnTo>
                  <a:pt x="12192000" y="0"/>
                </a:lnTo>
                <a:lnTo>
                  <a:pt x="12192000" y="3933482"/>
                </a:lnTo>
                <a:lnTo>
                  <a:pt x="0" y="393348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" name="标题 1"/>
          <p:cNvSpPr txBox="1"/>
          <p:nvPr/>
        </p:nvSpPr>
        <p:spPr>
          <a:xfrm rot="0" flipH="0" flipV="0">
            <a:off x="0" y="2924518"/>
            <a:ext cx="12192000" cy="3933482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5" name=""/>
          <p:cNvGrpSpPr/>
          <p:nvPr/>
        </p:nvGrpSpPr>
        <p:grpSpPr>
          <a:xfrm>
            <a:off x="10725107" y="792167"/>
            <a:ext cx="793793" cy="338133"/>
            <a:chOff x="10725107" y="792167"/>
            <a:chExt cx="793793" cy="338133"/>
          </a:xfrm>
        </p:grpSpPr>
        <p:sp>
          <p:nvSpPr>
            <p:cNvPr id="6" name="标题 1"/>
            <p:cNvSpPr txBox="1"/>
            <p:nvPr/>
          </p:nvSpPr>
          <p:spPr>
            <a:xfrm rot="5400000" flipH="0" flipV="0">
              <a:off x="1122725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标题 1"/>
            <p:cNvSpPr txBox="1"/>
            <p:nvPr/>
          </p:nvSpPr>
          <p:spPr>
            <a:xfrm rot="5400000" flipH="0" flipV="0">
              <a:off x="1104437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标题 1"/>
            <p:cNvSpPr txBox="1"/>
            <p:nvPr/>
          </p:nvSpPr>
          <p:spPr>
            <a:xfrm rot="5400000" flipH="0" flipV="0">
              <a:off x="1086149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标题 1"/>
            <p:cNvSpPr txBox="1"/>
            <p:nvPr/>
          </p:nvSpPr>
          <p:spPr>
            <a:xfrm rot="5400000" flipH="0" flipV="0">
              <a:off x="1067861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0" name="标题 1"/>
          <p:cNvSpPr txBox="1"/>
          <p:nvPr/>
        </p:nvSpPr>
        <p:spPr>
          <a:xfrm rot="0" flipH="0" flipV="0">
            <a:off x="660400" y="1720692"/>
            <a:ext cx="4267200" cy="1016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>
            <a:spAutoFit/>
          </a:bodyPr>
          <a:lstStyle/>
          <a:p>
            <a:pPr algn="l"/>
            <a:r>
              <a:rPr kumimoji="1" lang="en-US" altLang="zh-CN" sz="80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04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759049" y="889288"/>
            <a:ext cx="780288" cy="143891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660400" y="3064528"/>
            <a:ext cx="10858500" cy="100424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Biscuit Joint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1807480" y="785329"/>
            <a:ext cx="1972040" cy="244885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</p:spTree>
  </p:cSld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4325656" y="1955704"/>
            <a:ext cx="3551723" cy="3551723"/>
          </a:xfrm>
          <a:prstGeom prst="ellipse">
            <a:avLst/>
          </a:prstGeom>
          <a:noFill/>
          <a:ln w="127000" cap="sq">
            <a:solidFill>
              <a:schemeClr val="accent1">
                <a:lumMod val="20000"/>
                <a:lumOff val="80000"/>
              </a:schemeClr>
            </a:solidFill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7873670" y="1955704"/>
            <a:ext cx="3551723" cy="3551723"/>
          </a:xfrm>
          <a:prstGeom prst="ellipse">
            <a:avLst/>
          </a:prstGeom>
          <a:noFill/>
          <a:ln w="127000" cap="sq">
            <a:solidFill>
              <a:schemeClr val="accent1">
                <a:lumMod val="20000"/>
                <a:lumOff val="80000"/>
              </a:schemeClr>
            </a:solidFill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766491" y="1955704"/>
            <a:ext cx="3551723" cy="3551723"/>
          </a:xfrm>
          <a:prstGeom prst="ellipse">
            <a:avLst/>
          </a:prstGeom>
          <a:noFill/>
          <a:ln w="127000" cap="sq">
            <a:solidFill>
              <a:schemeClr val="accent1">
                <a:alpha val="20000"/>
              </a:schemeClr>
            </a:solidFill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768345" y="1958285"/>
            <a:ext cx="3548014" cy="3548014"/>
          </a:xfrm>
          <a:prstGeom prst="arc">
            <a:avLst>
              <a:gd name="adj1" fmla="val 10766207"/>
              <a:gd name="adj2" fmla="val 0"/>
            </a:avLst>
          </a:prstGeom>
          <a:noFill/>
          <a:ln w="127000" cap="rnd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10800000" flipH="0" flipV="0">
            <a:off x="4327511" y="1958285"/>
            <a:ext cx="3548014" cy="3548014"/>
          </a:xfrm>
          <a:prstGeom prst="arc">
            <a:avLst>
              <a:gd name="adj1" fmla="val 10766207"/>
              <a:gd name="adj2" fmla="val 0"/>
            </a:avLst>
          </a:prstGeom>
          <a:noFill/>
          <a:ln w="127000" cap="rnd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7875524" y="1958285"/>
            <a:ext cx="3548014" cy="3548014"/>
          </a:xfrm>
          <a:prstGeom prst="arc">
            <a:avLst>
              <a:gd name="adj1" fmla="val 10766207"/>
              <a:gd name="adj2" fmla="val 0"/>
            </a:avLst>
          </a:prstGeom>
          <a:noFill/>
          <a:ln w="127000" cap="rnd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2078543" y="2619149"/>
            <a:ext cx="927619" cy="927619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5637708" y="2619149"/>
            <a:ext cx="927619" cy="927619"/>
          </a:xfrm>
          <a:prstGeom prst="ellipse">
            <a:avLst/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9185722" y="2619149"/>
            <a:ext cx="927619" cy="92761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1107181" y="3793533"/>
            <a:ext cx="2832100" cy="266700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b">
            <a:spAutoFit/>
          </a:bodyPr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Bentuk dan Fungsi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1135380" y="4127601"/>
            <a:ext cx="2806700" cy="6604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ctr"/>
            <a:r>
              <a:rPr kumimoji="1" lang="en-US" altLang="zh-CN" sz="883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Menggunakan potongan kayu berbentuk lingkaran atau lonjong "biskuit" yang ditempatkan di antara dua potongan kayu dengan lem untuk kekuatan.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4666346" y="3793533"/>
            <a:ext cx="2832100" cy="266700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b">
            <a:spAutoFit/>
          </a:bodyPr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Penggunaan Utama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4644524" y="4127601"/>
            <a:ext cx="2908300" cy="254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ctr"/>
            <a:r>
              <a:rPr kumimoji="1" lang="en-US" altLang="zh-CN" sz="679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Digunakan untuk menyambungkan kayu tipis, sering diterapkan di bagian atas meja dan panel furniture.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8214360" y="3793533"/>
            <a:ext cx="2832100" cy="266700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b">
            <a:spAutoFit/>
          </a:bodyPr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Proses Perekatan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8276050" y="4127601"/>
            <a:ext cx="27432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ctr"/>
            <a:r>
              <a:rPr kumimoji="1" lang="en-US" altLang="zh-CN" sz="792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Biskuit dimasukkan diantara kayu, direkatkan dengan lem dan dijepit hingga lem mengering untuk hasil maksimal.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2295477" y="2811780"/>
            <a:ext cx="493751" cy="563880"/>
          </a:xfrm>
          <a:custGeom>
            <a:avLst/>
            <a:gdLst>
              <a:gd name="connsiteX0" fmla="*/ 1449958 w 1449958"/>
              <a:gd name="connsiteY0" fmla="*/ 669913 h 1655898"/>
              <a:gd name="connsiteX1" fmla="*/ 1449586 w 1449958"/>
              <a:gd name="connsiteY1" fmla="*/ 666192 h 1655898"/>
              <a:gd name="connsiteX2" fmla="*/ 1449586 w 1449958"/>
              <a:gd name="connsiteY2" fmla="*/ 665634 h 1655898"/>
              <a:gd name="connsiteX3" fmla="*/ 1448098 w 1449958"/>
              <a:gd name="connsiteY3" fmla="*/ 658006 h 1655898"/>
              <a:gd name="connsiteX4" fmla="*/ 1445307 w 1449958"/>
              <a:gd name="connsiteY4" fmla="*/ 650379 h 1655898"/>
              <a:gd name="connsiteX5" fmla="*/ 1443633 w 1449958"/>
              <a:gd name="connsiteY5" fmla="*/ 646844 h 1655898"/>
              <a:gd name="connsiteX6" fmla="*/ 1441772 w 1449958"/>
              <a:gd name="connsiteY6" fmla="*/ 643496 h 1655898"/>
              <a:gd name="connsiteX7" fmla="*/ 1441400 w 1449958"/>
              <a:gd name="connsiteY7" fmla="*/ 643124 h 1655898"/>
              <a:gd name="connsiteX8" fmla="*/ 1439354 w 1449958"/>
              <a:gd name="connsiteY8" fmla="*/ 640147 h 1655898"/>
              <a:gd name="connsiteX9" fmla="*/ 1439168 w 1449958"/>
              <a:gd name="connsiteY9" fmla="*/ 639775 h 1655898"/>
              <a:gd name="connsiteX10" fmla="*/ 1436936 w 1449958"/>
              <a:gd name="connsiteY10" fmla="*/ 636798 h 1655898"/>
              <a:gd name="connsiteX11" fmla="*/ 1436378 w 1449958"/>
              <a:gd name="connsiteY11" fmla="*/ 636240 h 1655898"/>
              <a:gd name="connsiteX12" fmla="*/ 1433773 w 1449958"/>
              <a:gd name="connsiteY12" fmla="*/ 633450 h 1655898"/>
              <a:gd name="connsiteX13" fmla="*/ 816136 w 1449958"/>
              <a:gd name="connsiteY13" fmla="*/ 15813 h 1655898"/>
              <a:gd name="connsiteX14" fmla="*/ 813346 w 1449958"/>
              <a:gd name="connsiteY14" fmla="*/ 13208 h 1655898"/>
              <a:gd name="connsiteX15" fmla="*/ 812788 w 1449958"/>
              <a:gd name="connsiteY15" fmla="*/ 12650 h 1655898"/>
              <a:gd name="connsiteX16" fmla="*/ 809997 w 1449958"/>
              <a:gd name="connsiteY16" fmla="*/ 10418 h 1655898"/>
              <a:gd name="connsiteX17" fmla="*/ 809625 w 1449958"/>
              <a:gd name="connsiteY17" fmla="*/ 10232 h 1655898"/>
              <a:gd name="connsiteX18" fmla="*/ 806834 w 1449958"/>
              <a:gd name="connsiteY18" fmla="*/ 8372 h 1655898"/>
              <a:gd name="connsiteX19" fmla="*/ 806276 w 1449958"/>
              <a:gd name="connsiteY19" fmla="*/ 8000 h 1655898"/>
              <a:gd name="connsiteX20" fmla="*/ 802928 w 1449958"/>
              <a:gd name="connsiteY20" fmla="*/ 6139 h 1655898"/>
              <a:gd name="connsiteX21" fmla="*/ 802742 w 1449958"/>
              <a:gd name="connsiteY21" fmla="*/ 6139 h 1655898"/>
              <a:gd name="connsiteX22" fmla="*/ 799207 w 1449958"/>
              <a:gd name="connsiteY22" fmla="*/ 4465 h 1655898"/>
              <a:gd name="connsiteX23" fmla="*/ 799021 w 1449958"/>
              <a:gd name="connsiteY23" fmla="*/ 4465 h 1655898"/>
              <a:gd name="connsiteX24" fmla="*/ 791580 w 1449958"/>
              <a:gd name="connsiteY24" fmla="*/ 1860 h 1655898"/>
              <a:gd name="connsiteX25" fmla="*/ 791394 w 1449958"/>
              <a:gd name="connsiteY25" fmla="*/ 1860 h 1655898"/>
              <a:gd name="connsiteX26" fmla="*/ 783766 w 1449958"/>
              <a:gd name="connsiteY26" fmla="*/ 372 h 1655898"/>
              <a:gd name="connsiteX27" fmla="*/ 783022 w 1449958"/>
              <a:gd name="connsiteY27" fmla="*/ 372 h 1655898"/>
              <a:gd name="connsiteX28" fmla="*/ 779301 w 1449958"/>
              <a:gd name="connsiteY28" fmla="*/ 0 h 1655898"/>
              <a:gd name="connsiteX29" fmla="*/ 261751 w 1449958"/>
              <a:gd name="connsiteY29" fmla="*/ 0 h 1655898"/>
              <a:gd name="connsiteX30" fmla="*/ 0 w 1449958"/>
              <a:gd name="connsiteY30" fmla="*/ 261751 h 1655898"/>
              <a:gd name="connsiteX31" fmla="*/ 0 w 1449958"/>
              <a:gd name="connsiteY31" fmla="*/ 1394148 h 1655898"/>
              <a:gd name="connsiteX32" fmla="*/ 261751 w 1449958"/>
              <a:gd name="connsiteY32" fmla="*/ 1655899 h 1655898"/>
              <a:gd name="connsiteX33" fmla="*/ 1188207 w 1449958"/>
              <a:gd name="connsiteY33" fmla="*/ 1655899 h 1655898"/>
              <a:gd name="connsiteX34" fmla="*/ 1449958 w 1449958"/>
              <a:gd name="connsiteY34" fmla="*/ 1394148 h 1655898"/>
              <a:gd name="connsiteX35" fmla="*/ 1449958 w 1449958"/>
              <a:gd name="connsiteY35" fmla="*/ 672889 h 1655898"/>
              <a:gd name="connsiteX36" fmla="*/ 1449958 w 1449958"/>
              <a:gd name="connsiteY36" fmla="*/ 669913 h 1655898"/>
              <a:gd name="connsiteX37" fmla="*/ 832321 w 1449958"/>
              <a:gd name="connsiteY37" fmla="*/ 466948 h 1655898"/>
              <a:gd name="connsiteX38" fmla="*/ 832321 w 1449958"/>
              <a:gd name="connsiteY38" fmla="*/ 189942 h 1655898"/>
              <a:gd name="connsiteX39" fmla="*/ 1259458 w 1449958"/>
              <a:gd name="connsiteY39" fmla="*/ 617079 h 1655898"/>
              <a:gd name="connsiteX40" fmla="*/ 982452 w 1449958"/>
              <a:gd name="connsiteY40" fmla="*/ 617079 h 1655898"/>
              <a:gd name="connsiteX41" fmla="*/ 832321 w 1449958"/>
              <a:gd name="connsiteY41" fmla="*/ 466948 h 1655898"/>
              <a:gd name="connsiteX42" fmla="*/ 1338337 w 1449958"/>
              <a:gd name="connsiteY42" fmla="*/ 1393403 h 1655898"/>
              <a:gd name="connsiteX43" fmla="*/ 1188207 w 1449958"/>
              <a:gd name="connsiteY43" fmla="*/ 1543534 h 1655898"/>
              <a:gd name="connsiteX44" fmla="*/ 261751 w 1449958"/>
              <a:gd name="connsiteY44" fmla="*/ 1543534 h 1655898"/>
              <a:gd name="connsiteX45" fmla="*/ 111621 w 1449958"/>
              <a:gd name="connsiteY45" fmla="*/ 1393403 h 1655898"/>
              <a:gd name="connsiteX46" fmla="*/ 111621 w 1449958"/>
              <a:gd name="connsiteY46" fmla="*/ 261007 h 1655898"/>
              <a:gd name="connsiteX47" fmla="*/ 261751 w 1449958"/>
              <a:gd name="connsiteY47" fmla="*/ 110877 h 1655898"/>
              <a:gd name="connsiteX48" fmla="*/ 720700 w 1449958"/>
              <a:gd name="connsiteY48" fmla="*/ 110877 h 1655898"/>
              <a:gd name="connsiteX49" fmla="*/ 720700 w 1449958"/>
              <a:gd name="connsiteY49" fmla="*/ 466948 h 1655898"/>
              <a:gd name="connsiteX50" fmla="*/ 982452 w 1449958"/>
              <a:gd name="connsiteY50" fmla="*/ 728700 h 1655898"/>
              <a:gd name="connsiteX51" fmla="*/ 1338523 w 1449958"/>
              <a:gd name="connsiteY51" fmla="*/ 728700 h 1655898"/>
              <a:gd name="connsiteX52" fmla="*/ 1338523 w 1449958"/>
              <a:gd name="connsiteY52" fmla="*/ 1393403 h 1655898"/>
            </a:gdLst>
            <a:rect l="l" t="t" r="r" b="b"/>
            <a:pathLst>
              <a:path w="1449958" h="1655898">
                <a:moveTo>
                  <a:pt x="1449958" y="669913"/>
                </a:moveTo>
                <a:cubicBezTo>
                  <a:pt x="1449958" y="668610"/>
                  <a:pt x="1449772" y="667308"/>
                  <a:pt x="1449586" y="666192"/>
                </a:cubicBezTo>
                <a:lnTo>
                  <a:pt x="1449586" y="665634"/>
                </a:lnTo>
                <a:cubicBezTo>
                  <a:pt x="1449214" y="663029"/>
                  <a:pt x="1448656" y="660425"/>
                  <a:pt x="1448098" y="658006"/>
                </a:cubicBezTo>
                <a:cubicBezTo>
                  <a:pt x="1447354" y="655402"/>
                  <a:pt x="1446423" y="652797"/>
                  <a:pt x="1445307" y="650379"/>
                </a:cubicBezTo>
                <a:cubicBezTo>
                  <a:pt x="1444749" y="649077"/>
                  <a:pt x="1444191" y="647960"/>
                  <a:pt x="1443633" y="646844"/>
                </a:cubicBezTo>
                <a:cubicBezTo>
                  <a:pt x="1443075" y="645728"/>
                  <a:pt x="1442331" y="644612"/>
                  <a:pt x="1441772" y="643496"/>
                </a:cubicBezTo>
                <a:cubicBezTo>
                  <a:pt x="1441587" y="643310"/>
                  <a:pt x="1441587" y="643124"/>
                  <a:pt x="1441400" y="643124"/>
                </a:cubicBezTo>
                <a:cubicBezTo>
                  <a:pt x="1440842" y="642193"/>
                  <a:pt x="1440098" y="641077"/>
                  <a:pt x="1439354" y="640147"/>
                </a:cubicBezTo>
                <a:cubicBezTo>
                  <a:pt x="1439354" y="640147"/>
                  <a:pt x="1439168" y="639961"/>
                  <a:pt x="1439168" y="639775"/>
                </a:cubicBezTo>
                <a:cubicBezTo>
                  <a:pt x="1438424" y="638845"/>
                  <a:pt x="1437680" y="637729"/>
                  <a:pt x="1436936" y="636798"/>
                </a:cubicBezTo>
                <a:lnTo>
                  <a:pt x="1436378" y="636240"/>
                </a:lnTo>
                <a:cubicBezTo>
                  <a:pt x="1435633" y="635310"/>
                  <a:pt x="1434703" y="634380"/>
                  <a:pt x="1433773" y="633450"/>
                </a:cubicBezTo>
                <a:lnTo>
                  <a:pt x="816136" y="15813"/>
                </a:lnTo>
                <a:cubicBezTo>
                  <a:pt x="815206" y="14883"/>
                  <a:pt x="814276" y="14139"/>
                  <a:pt x="813346" y="13208"/>
                </a:cubicBezTo>
                <a:lnTo>
                  <a:pt x="812788" y="12650"/>
                </a:lnTo>
                <a:lnTo>
                  <a:pt x="809997" y="10418"/>
                </a:lnTo>
                <a:cubicBezTo>
                  <a:pt x="809811" y="10418"/>
                  <a:pt x="809811" y="10232"/>
                  <a:pt x="809625" y="10232"/>
                </a:cubicBezTo>
                <a:cubicBezTo>
                  <a:pt x="808695" y="9488"/>
                  <a:pt x="807765" y="8930"/>
                  <a:pt x="806834" y="8372"/>
                </a:cubicBezTo>
                <a:cubicBezTo>
                  <a:pt x="806649" y="8186"/>
                  <a:pt x="806462" y="8186"/>
                  <a:pt x="806276" y="8000"/>
                </a:cubicBezTo>
                <a:cubicBezTo>
                  <a:pt x="805160" y="7255"/>
                  <a:pt x="804044" y="6697"/>
                  <a:pt x="802928" y="6139"/>
                </a:cubicBezTo>
                <a:lnTo>
                  <a:pt x="802742" y="6139"/>
                </a:lnTo>
                <a:cubicBezTo>
                  <a:pt x="801626" y="5581"/>
                  <a:pt x="800509" y="5023"/>
                  <a:pt x="799207" y="4465"/>
                </a:cubicBezTo>
                <a:lnTo>
                  <a:pt x="799021" y="4465"/>
                </a:lnTo>
                <a:cubicBezTo>
                  <a:pt x="796603" y="3349"/>
                  <a:pt x="793998" y="2418"/>
                  <a:pt x="791580" y="1860"/>
                </a:cubicBezTo>
                <a:lnTo>
                  <a:pt x="791394" y="1860"/>
                </a:lnTo>
                <a:cubicBezTo>
                  <a:pt x="788975" y="1116"/>
                  <a:pt x="786371" y="744"/>
                  <a:pt x="783766" y="372"/>
                </a:cubicBezTo>
                <a:lnTo>
                  <a:pt x="783022" y="372"/>
                </a:lnTo>
                <a:cubicBezTo>
                  <a:pt x="781720" y="186"/>
                  <a:pt x="780604" y="186"/>
                  <a:pt x="779301" y="0"/>
                </a:cubicBezTo>
                <a:lnTo>
                  <a:pt x="261751" y="0"/>
                </a:lnTo>
                <a:cubicBezTo>
                  <a:pt x="117388" y="0"/>
                  <a:pt x="0" y="117388"/>
                  <a:pt x="0" y="261751"/>
                </a:cubicBezTo>
                <a:lnTo>
                  <a:pt x="0" y="1394148"/>
                </a:lnTo>
                <a:cubicBezTo>
                  <a:pt x="0" y="1538511"/>
                  <a:pt x="117388" y="1655899"/>
                  <a:pt x="261751" y="1655899"/>
                </a:cubicBezTo>
                <a:lnTo>
                  <a:pt x="1188207" y="1655899"/>
                </a:lnTo>
                <a:cubicBezTo>
                  <a:pt x="1332570" y="1655899"/>
                  <a:pt x="1449958" y="1538511"/>
                  <a:pt x="1449958" y="1394148"/>
                </a:cubicBezTo>
                <a:lnTo>
                  <a:pt x="1449958" y="672889"/>
                </a:lnTo>
                <a:lnTo>
                  <a:pt x="1449958" y="669913"/>
                </a:lnTo>
                <a:close/>
                <a:moveTo>
                  <a:pt x="832321" y="466948"/>
                </a:moveTo>
                <a:lnTo>
                  <a:pt x="832321" y="189942"/>
                </a:lnTo>
                <a:lnTo>
                  <a:pt x="1259458" y="617079"/>
                </a:lnTo>
                <a:lnTo>
                  <a:pt x="982452" y="617079"/>
                </a:lnTo>
                <a:cubicBezTo>
                  <a:pt x="899666" y="617079"/>
                  <a:pt x="832321" y="549734"/>
                  <a:pt x="832321" y="466948"/>
                </a:cubicBezTo>
                <a:close/>
                <a:moveTo>
                  <a:pt x="1338337" y="1393403"/>
                </a:moveTo>
                <a:cubicBezTo>
                  <a:pt x="1338337" y="1476189"/>
                  <a:pt x="1270992" y="1543534"/>
                  <a:pt x="1188207" y="1543534"/>
                </a:cubicBezTo>
                <a:lnTo>
                  <a:pt x="261751" y="1543534"/>
                </a:lnTo>
                <a:cubicBezTo>
                  <a:pt x="178966" y="1543534"/>
                  <a:pt x="111621" y="1476189"/>
                  <a:pt x="111621" y="1393403"/>
                </a:cubicBezTo>
                <a:lnTo>
                  <a:pt x="111621" y="261007"/>
                </a:lnTo>
                <a:cubicBezTo>
                  <a:pt x="111621" y="178222"/>
                  <a:pt x="178966" y="110877"/>
                  <a:pt x="261751" y="110877"/>
                </a:cubicBezTo>
                <a:lnTo>
                  <a:pt x="720700" y="110877"/>
                </a:lnTo>
                <a:lnTo>
                  <a:pt x="720700" y="466948"/>
                </a:lnTo>
                <a:cubicBezTo>
                  <a:pt x="720700" y="611312"/>
                  <a:pt x="838088" y="728700"/>
                  <a:pt x="982452" y="728700"/>
                </a:cubicBezTo>
                <a:lnTo>
                  <a:pt x="1338523" y="728700"/>
                </a:lnTo>
                <a:lnTo>
                  <a:pt x="1338523" y="1393403"/>
                </a:lnTo>
                <a:close/>
              </a:path>
            </a:pathLst>
          </a:custGeom>
          <a:solidFill>
            <a:schemeClr val="bg1"/>
          </a:solidFill>
          <a:ln w="12700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5841243" y="2811780"/>
            <a:ext cx="520548" cy="563880"/>
          </a:xfrm>
          <a:custGeom>
            <a:avLst/>
            <a:gdLst>
              <a:gd name="connsiteX0" fmla="*/ 712625 w 1425436"/>
              <a:gd name="connsiteY0" fmla="*/ 111621 h 1544091"/>
              <a:gd name="connsiteX1" fmla="*/ 902567 w 1425436"/>
              <a:gd name="connsiteY1" fmla="*/ 190314 h 1544091"/>
              <a:gd name="connsiteX2" fmla="*/ 981260 w 1425436"/>
              <a:gd name="connsiteY2" fmla="*/ 380256 h 1544091"/>
              <a:gd name="connsiteX3" fmla="*/ 902567 w 1425436"/>
              <a:gd name="connsiteY3" fmla="*/ 570198 h 1544091"/>
              <a:gd name="connsiteX4" fmla="*/ 712625 w 1425436"/>
              <a:gd name="connsiteY4" fmla="*/ 648891 h 1544091"/>
              <a:gd name="connsiteX5" fmla="*/ 522684 w 1425436"/>
              <a:gd name="connsiteY5" fmla="*/ 570198 h 1544091"/>
              <a:gd name="connsiteX6" fmla="*/ 444177 w 1425436"/>
              <a:gd name="connsiteY6" fmla="*/ 380070 h 1544091"/>
              <a:gd name="connsiteX7" fmla="*/ 522870 w 1425436"/>
              <a:gd name="connsiteY7" fmla="*/ 190128 h 1544091"/>
              <a:gd name="connsiteX8" fmla="*/ 712625 w 1425436"/>
              <a:gd name="connsiteY8" fmla="*/ 111621 h 1544091"/>
              <a:gd name="connsiteX9" fmla="*/ 712625 w 1425436"/>
              <a:gd name="connsiteY9" fmla="*/ 0 h 1544091"/>
              <a:gd name="connsiteX10" fmla="*/ 332556 w 1425436"/>
              <a:gd name="connsiteY10" fmla="*/ 380070 h 1544091"/>
              <a:gd name="connsiteX11" fmla="*/ 712625 w 1425436"/>
              <a:gd name="connsiteY11" fmla="*/ 760140 h 1544091"/>
              <a:gd name="connsiteX12" fmla="*/ 1092695 w 1425436"/>
              <a:gd name="connsiteY12" fmla="*/ 380070 h 1544091"/>
              <a:gd name="connsiteX13" fmla="*/ 712625 w 1425436"/>
              <a:gd name="connsiteY13" fmla="*/ 0 h 1544091"/>
              <a:gd name="connsiteX14" fmla="*/ 712625 w 1425436"/>
              <a:gd name="connsiteY14" fmla="*/ 943012 h 1544091"/>
              <a:gd name="connsiteX15" fmla="*/ 978842 w 1425436"/>
              <a:gd name="connsiteY15" fmla="*/ 976685 h 1544091"/>
              <a:gd name="connsiteX16" fmla="*/ 1146087 w 1425436"/>
              <a:gd name="connsiteY16" fmla="*/ 1059470 h 1544091"/>
              <a:gd name="connsiteX17" fmla="*/ 1248593 w 1425436"/>
              <a:gd name="connsiteY17" fmla="*/ 1174440 h 1544091"/>
              <a:gd name="connsiteX18" fmla="*/ 1310356 w 1425436"/>
              <a:gd name="connsiteY18" fmla="*/ 1316385 h 1544091"/>
              <a:gd name="connsiteX19" fmla="*/ 1296590 w 1425436"/>
              <a:gd name="connsiteY19" fmla="*/ 1390241 h 1544091"/>
              <a:gd name="connsiteX20" fmla="*/ 1208595 w 1425436"/>
              <a:gd name="connsiteY20" fmla="*/ 1432285 h 1544091"/>
              <a:gd name="connsiteX21" fmla="*/ 216842 w 1425436"/>
              <a:gd name="connsiteY21" fmla="*/ 1432285 h 1544091"/>
              <a:gd name="connsiteX22" fmla="*/ 128847 w 1425436"/>
              <a:gd name="connsiteY22" fmla="*/ 1390241 h 1544091"/>
              <a:gd name="connsiteX23" fmla="*/ 115081 w 1425436"/>
              <a:gd name="connsiteY23" fmla="*/ 1316385 h 1544091"/>
              <a:gd name="connsiteX24" fmla="*/ 176844 w 1425436"/>
              <a:gd name="connsiteY24" fmla="*/ 1174440 h 1544091"/>
              <a:gd name="connsiteX25" fmla="*/ 279350 w 1425436"/>
              <a:gd name="connsiteY25" fmla="*/ 1059470 h 1544091"/>
              <a:gd name="connsiteX26" fmla="*/ 446595 w 1425436"/>
              <a:gd name="connsiteY26" fmla="*/ 976685 h 1544091"/>
              <a:gd name="connsiteX27" fmla="*/ 712625 w 1425436"/>
              <a:gd name="connsiteY27" fmla="*/ 943012 h 1544091"/>
              <a:gd name="connsiteX28" fmla="*/ 712625 w 1425436"/>
              <a:gd name="connsiteY28" fmla="*/ 831391 h 1544091"/>
              <a:gd name="connsiteX29" fmla="*/ 8296 w 1425436"/>
              <a:gd name="connsiteY29" fmla="*/ 1284387 h 1544091"/>
              <a:gd name="connsiteX30" fmla="*/ 216842 w 1425436"/>
              <a:gd name="connsiteY30" fmla="*/ 1544092 h 1544091"/>
              <a:gd name="connsiteX31" fmla="*/ 1208595 w 1425436"/>
              <a:gd name="connsiteY31" fmla="*/ 1544092 h 1544091"/>
              <a:gd name="connsiteX32" fmla="*/ 1417141 w 1425436"/>
              <a:gd name="connsiteY32" fmla="*/ 1284387 h 1544091"/>
              <a:gd name="connsiteX33" fmla="*/ 712625 w 1425436"/>
              <a:gd name="connsiteY33" fmla="*/ 831391 h 1544091"/>
            </a:gdLst>
            <a:rect l="l" t="t" r="r" b="b"/>
            <a:pathLst>
              <a:path w="1425436" h="1544091">
                <a:moveTo>
                  <a:pt x="712625" y="111621"/>
                </a:moveTo>
                <a:cubicBezTo>
                  <a:pt x="784435" y="111621"/>
                  <a:pt x="851780" y="139526"/>
                  <a:pt x="902567" y="190314"/>
                </a:cubicBezTo>
                <a:cubicBezTo>
                  <a:pt x="953355" y="241102"/>
                  <a:pt x="981260" y="308446"/>
                  <a:pt x="981260" y="380256"/>
                </a:cubicBezTo>
                <a:cubicBezTo>
                  <a:pt x="981260" y="452065"/>
                  <a:pt x="953355" y="519410"/>
                  <a:pt x="902567" y="570198"/>
                </a:cubicBezTo>
                <a:cubicBezTo>
                  <a:pt x="851780" y="620985"/>
                  <a:pt x="784435" y="648891"/>
                  <a:pt x="712625" y="648891"/>
                </a:cubicBezTo>
                <a:cubicBezTo>
                  <a:pt x="640816" y="648891"/>
                  <a:pt x="573471" y="620985"/>
                  <a:pt x="522684" y="570198"/>
                </a:cubicBezTo>
                <a:cubicBezTo>
                  <a:pt x="472082" y="519224"/>
                  <a:pt x="444177" y="451693"/>
                  <a:pt x="444177" y="380070"/>
                </a:cubicBezTo>
                <a:cubicBezTo>
                  <a:pt x="444177" y="308446"/>
                  <a:pt x="472082" y="240916"/>
                  <a:pt x="522870" y="190128"/>
                </a:cubicBezTo>
                <a:cubicBezTo>
                  <a:pt x="573471" y="139526"/>
                  <a:pt x="641002" y="111621"/>
                  <a:pt x="712625" y="111621"/>
                </a:cubicBezTo>
                <a:moveTo>
                  <a:pt x="712625" y="0"/>
                </a:moveTo>
                <a:cubicBezTo>
                  <a:pt x="502778" y="0"/>
                  <a:pt x="332556" y="170036"/>
                  <a:pt x="332556" y="380070"/>
                </a:cubicBezTo>
                <a:cubicBezTo>
                  <a:pt x="332556" y="589917"/>
                  <a:pt x="502778" y="760140"/>
                  <a:pt x="712625" y="760140"/>
                </a:cubicBezTo>
                <a:cubicBezTo>
                  <a:pt x="922473" y="760140"/>
                  <a:pt x="1092695" y="589917"/>
                  <a:pt x="1092695" y="380070"/>
                </a:cubicBezTo>
                <a:cubicBezTo>
                  <a:pt x="1092881" y="170036"/>
                  <a:pt x="922659" y="0"/>
                  <a:pt x="712625" y="0"/>
                </a:cubicBezTo>
                <a:close/>
                <a:moveTo>
                  <a:pt x="712625" y="943012"/>
                </a:moveTo>
                <a:cubicBezTo>
                  <a:pt x="813643" y="943012"/>
                  <a:pt x="903126" y="954360"/>
                  <a:pt x="978842" y="976685"/>
                </a:cubicBezTo>
                <a:cubicBezTo>
                  <a:pt x="1043582" y="995846"/>
                  <a:pt x="1099951" y="1023752"/>
                  <a:pt x="1146087" y="1059470"/>
                </a:cubicBezTo>
                <a:cubicBezTo>
                  <a:pt x="1186829" y="1091096"/>
                  <a:pt x="1220315" y="1128675"/>
                  <a:pt x="1248593" y="1174440"/>
                </a:cubicBezTo>
                <a:cubicBezTo>
                  <a:pt x="1273708" y="1215368"/>
                  <a:pt x="1293985" y="1261877"/>
                  <a:pt x="1310356" y="1316385"/>
                </a:cubicBezTo>
                <a:cubicBezTo>
                  <a:pt x="1320774" y="1350801"/>
                  <a:pt x="1306264" y="1377404"/>
                  <a:pt x="1296590" y="1390241"/>
                </a:cubicBezTo>
                <a:cubicBezTo>
                  <a:pt x="1276684" y="1417030"/>
                  <a:pt x="1244686" y="1432285"/>
                  <a:pt x="1208595" y="1432285"/>
                </a:cubicBezTo>
                <a:lnTo>
                  <a:pt x="216842" y="1432285"/>
                </a:lnTo>
                <a:cubicBezTo>
                  <a:pt x="180937" y="1432285"/>
                  <a:pt x="148753" y="1417030"/>
                  <a:pt x="128847" y="1390241"/>
                </a:cubicBezTo>
                <a:cubicBezTo>
                  <a:pt x="119359" y="1377404"/>
                  <a:pt x="104849" y="1350801"/>
                  <a:pt x="115081" y="1316385"/>
                </a:cubicBezTo>
                <a:cubicBezTo>
                  <a:pt x="131452" y="1261877"/>
                  <a:pt x="151543" y="1215368"/>
                  <a:pt x="176844" y="1174440"/>
                </a:cubicBezTo>
                <a:cubicBezTo>
                  <a:pt x="204936" y="1128675"/>
                  <a:pt x="238422" y="1090910"/>
                  <a:pt x="279350" y="1059470"/>
                </a:cubicBezTo>
                <a:cubicBezTo>
                  <a:pt x="325486" y="1023752"/>
                  <a:pt x="381855" y="995846"/>
                  <a:pt x="446595" y="976685"/>
                </a:cubicBezTo>
                <a:cubicBezTo>
                  <a:pt x="522125" y="954360"/>
                  <a:pt x="611794" y="943012"/>
                  <a:pt x="712625" y="943012"/>
                </a:cubicBezTo>
                <a:moveTo>
                  <a:pt x="712625" y="831391"/>
                </a:moveTo>
                <a:cubicBezTo>
                  <a:pt x="244561" y="831391"/>
                  <a:pt x="77501" y="1053331"/>
                  <a:pt x="8296" y="1284387"/>
                </a:cubicBezTo>
                <a:cubicBezTo>
                  <a:pt x="-30771" y="1414611"/>
                  <a:pt x="73037" y="1544092"/>
                  <a:pt x="216842" y="1544092"/>
                </a:cubicBezTo>
                <a:lnTo>
                  <a:pt x="1208595" y="1544092"/>
                </a:lnTo>
                <a:cubicBezTo>
                  <a:pt x="1352400" y="1544092"/>
                  <a:pt x="1456208" y="1414611"/>
                  <a:pt x="1417141" y="1284387"/>
                </a:cubicBezTo>
                <a:cubicBezTo>
                  <a:pt x="1347750" y="1053331"/>
                  <a:pt x="1180690" y="831391"/>
                  <a:pt x="712625" y="831391"/>
                </a:cubicBezTo>
                <a:close/>
              </a:path>
            </a:pathLst>
          </a:custGeom>
          <a:solidFill>
            <a:schemeClr val="bg1"/>
          </a:solidFill>
          <a:ln w="12700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9367591" y="2827985"/>
            <a:ext cx="563880" cy="531469"/>
          </a:xfrm>
          <a:custGeom>
            <a:avLst/>
            <a:gdLst>
              <a:gd name="connsiteX0" fmla="*/ 1110072 w 1498885"/>
              <a:gd name="connsiteY0" fmla="*/ 1039039 h 1412736"/>
              <a:gd name="connsiteX1" fmla="*/ 1149511 w 1498885"/>
              <a:gd name="connsiteY1" fmla="*/ 1055363 h 1412736"/>
              <a:gd name="connsiteX2" fmla="*/ 1371451 w 1498885"/>
              <a:gd name="connsiteY2" fmla="*/ 1277303 h 1412736"/>
              <a:gd name="connsiteX3" fmla="*/ 1371451 w 1498885"/>
              <a:gd name="connsiteY3" fmla="*/ 1356182 h 1412736"/>
              <a:gd name="connsiteX4" fmla="*/ 1332012 w 1498885"/>
              <a:gd name="connsiteY4" fmla="*/ 1372553 h 1412736"/>
              <a:gd name="connsiteX5" fmla="*/ 1292572 w 1498885"/>
              <a:gd name="connsiteY5" fmla="*/ 1356182 h 1412736"/>
              <a:gd name="connsiteX6" fmla="*/ 1070632 w 1498885"/>
              <a:gd name="connsiteY6" fmla="*/ 1134242 h 1412736"/>
              <a:gd name="connsiteX7" fmla="*/ 1070632 w 1498885"/>
              <a:gd name="connsiteY7" fmla="*/ 1055363 h 1412736"/>
              <a:gd name="connsiteX8" fmla="*/ 1110072 w 1498885"/>
              <a:gd name="connsiteY8" fmla="*/ 1039039 h 1412736"/>
              <a:gd name="connsiteX9" fmla="*/ 1110072 w 1498885"/>
              <a:gd name="connsiteY9" fmla="*/ 705989 h 1412736"/>
              <a:gd name="connsiteX10" fmla="*/ 1443075 w 1498885"/>
              <a:gd name="connsiteY10" fmla="*/ 705989 h 1412736"/>
              <a:gd name="connsiteX11" fmla="*/ 1498885 w 1498885"/>
              <a:gd name="connsiteY11" fmla="*/ 761800 h 1412736"/>
              <a:gd name="connsiteX12" fmla="*/ 1443075 w 1498885"/>
              <a:gd name="connsiteY12" fmla="*/ 817611 h 1412736"/>
              <a:gd name="connsiteX13" fmla="*/ 1110072 w 1498885"/>
              <a:gd name="connsiteY13" fmla="*/ 817611 h 1412736"/>
              <a:gd name="connsiteX14" fmla="*/ 1054261 w 1498885"/>
              <a:gd name="connsiteY14" fmla="*/ 761800 h 1412736"/>
              <a:gd name="connsiteX15" fmla="*/ 1110072 w 1498885"/>
              <a:gd name="connsiteY15" fmla="*/ 705989 h 1412736"/>
              <a:gd name="connsiteX16" fmla="*/ 1332012 w 1498885"/>
              <a:gd name="connsiteY16" fmla="*/ 151093 h 1412736"/>
              <a:gd name="connsiteX17" fmla="*/ 1371451 w 1498885"/>
              <a:gd name="connsiteY17" fmla="*/ 167418 h 1412736"/>
              <a:gd name="connsiteX18" fmla="*/ 1371451 w 1498885"/>
              <a:gd name="connsiteY18" fmla="*/ 246297 h 1412736"/>
              <a:gd name="connsiteX19" fmla="*/ 1149511 w 1498885"/>
              <a:gd name="connsiteY19" fmla="*/ 468236 h 1412736"/>
              <a:gd name="connsiteX20" fmla="*/ 1110072 w 1498885"/>
              <a:gd name="connsiteY20" fmla="*/ 484608 h 1412736"/>
              <a:gd name="connsiteX21" fmla="*/ 1070632 w 1498885"/>
              <a:gd name="connsiteY21" fmla="*/ 468236 h 1412736"/>
              <a:gd name="connsiteX22" fmla="*/ 1070632 w 1498885"/>
              <a:gd name="connsiteY22" fmla="*/ 389358 h 1412736"/>
              <a:gd name="connsiteX23" fmla="*/ 1292572 w 1498885"/>
              <a:gd name="connsiteY23" fmla="*/ 167418 h 1412736"/>
              <a:gd name="connsiteX24" fmla="*/ 1332012 w 1498885"/>
              <a:gd name="connsiteY24" fmla="*/ 151093 h 1412736"/>
              <a:gd name="connsiteX25" fmla="*/ 709724 w 1498885"/>
              <a:gd name="connsiteY25" fmla="*/ 111607 h 1412736"/>
              <a:gd name="connsiteX26" fmla="*/ 649635 w 1498885"/>
              <a:gd name="connsiteY26" fmla="*/ 127420 h 1412736"/>
              <a:gd name="connsiteX27" fmla="*/ 174129 w 1498885"/>
              <a:gd name="connsiteY27" fmla="*/ 394752 h 1412736"/>
              <a:gd name="connsiteX28" fmla="*/ 111621 w 1498885"/>
              <a:gd name="connsiteY28" fmla="*/ 501536 h 1412736"/>
              <a:gd name="connsiteX29" fmla="*/ 111621 w 1498885"/>
              <a:gd name="connsiteY29" fmla="*/ 910814 h 1412736"/>
              <a:gd name="connsiteX30" fmla="*/ 174129 w 1498885"/>
              <a:gd name="connsiteY30" fmla="*/ 1017598 h 1412736"/>
              <a:gd name="connsiteX31" fmla="*/ 649821 w 1498885"/>
              <a:gd name="connsiteY31" fmla="*/ 1284930 h 1412736"/>
              <a:gd name="connsiteX32" fmla="*/ 771674 w 1498885"/>
              <a:gd name="connsiteY32" fmla="*/ 1283814 h 1412736"/>
              <a:gd name="connsiteX33" fmla="*/ 832321 w 1498885"/>
              <a:gd name="connsiteY33" fmla="*/ 1178146 h 1412736"/>
              <a:gd name="connsiteX34" fmla="*/ 832321 w 1498885"/>
              <a:gd name="connsiteY34" fmla="*/ 234204 h 1412736"/>
              <a:gd name="connsiteX35" fmla="*/ 771674 w 1498885"/>
              <a:gd name="connsiteY35" fmla="*/ 128536 h 1412736"/>
              <a:gd name="connsiteX36" fmla="*/ 709724 w 1498885"/>
              <a:gd name="connsiteY36" fmla="*/ 111607 h 1412736"/>
              <a:gd name="connsiteX37" fmla="*/ 711864 w 1498885"/>
              <a:gd name="connsiteY37" fmla="*/ 9 h 1412736"/>
              <a:gd name="connsiteX38" fmla="*/ 828043 w 1498885"/>
              <a:gd name="connsiteY38" fmla="*/ 32356 h 1412736"/>
              <a:gd name="connsiteX39" fmla="*/ 943942 w 1498885"/>
              <a:gd name="connsiteY39" fmla="*/ 234390 h 1412736"/>
              <a:gd name="connsiteX40" fmla="*/ 943942 w 1498885"/>
              <a:gd name="connsiteY40" fmla="*/ 1178518 h 1412736"/>
              <a:gd name="connsiteX41" fmla="*/ 828043 w 1498885"/>
              <a:gd name="connsiteY41" fmla="*/ 1380552 h 1412736"/>
              <a:gd name="connsiteX42" fmla="*/ 709910 w 1498885"/>
              <a:gd name="connsiteY42" fmla="*/ 1412736 h 1412736"/>
              <a:gd name="connsiteX43" fmla="*/ 595126 w 1498885"/>
              <a:gd name="connsiteY43" fmla="*/ 1382413 h 1412736"/>
              <a:gd name="connsiteX44" fmla="*/ 119435 w 1498885"/>
              <a:gd name="connsiteY44" fmla="*/ 1115080 h 1412736"/>
              <a:gd name="connsiteX45" fmla="*/ 0 w 1498885"/>
              <a:gd name="connsiteY45" fmla="*/ 911000 h 1412736"/>
              <a:gd name="connsiteX46" fmla="*/ 0 w 1498885"/>
              <a:gd name="connsiteY46" fmla="*/ 501722 h 1412736"/>
              <a:gd name="connsiteX47" fmla="*/ 119435 w 1498885"/>
              <a:gd name="connsiteY47" fmla="*/ 297642 h 1412736"/>
              <a:gd name="connsiteX48" fmla="*/ 595126 w 1498885"/>
              <a:gd name="connsiteY48" fmla="*/ 30309 h 1412736"/>
              <a:gd name="connsiteX49" fmla="*/ 711864 w 1498885"/>
              <a:gd name="connsiteY49" fmla="*/ 9 h 1412736"/>
            </a:gdLst>
            <a:rect l="l" t="t" r="r" b="b"/>
            <a:pathLst>
              <a:path w="1498885" h="1412736">
                <a:moveTo>
                  <a:pt x="1110072" y="1039039"/>
                </a:moveTo>
                <a:cubicBezTo>
                  <a:pt x="1124350" y="1039039"/>
                  <a:pt x="1138628" y="1044480"/>
                  <a:pt x="1149511" y="1055363"/>
                </a:cubicBezTo>
                <a:lnTo>
                  <a:pt x="1371451" y="1277303"/>
                </a:lnTo>
                <a:cubicBezTo>
                  <a:pt x="1393217" y="1299070"/>
                  <a:pt x="1393217" y="1334416"/>
                  <a:pt x="1371451" y="1356182"/>
                </a:cubicBezTo>
                <a:cubicBezTo>
                  <a:pt x="1360661" y="1366972"/>
                  <a:pt x="1346336" y="1372553"/>
                  <a:pt x="1332012" y="1372553"/>
                </a:cubicBezTo>
                <a:cubicBezTo>
                  <a:pt x="1317687" y="1372553"/>
                  <a:pt x="1303362" y="1367158"/>
                  <a:pt x="1292572" y="1356182"/>
                </a:cubicBezTo>
                <a:lnTo>
                  <a:pt x="1070632" y="1134242"/>
                </a:lnTo>
                <a:cubicBezTo>
                  <a:pt x="1048866" y="1112476"/>
                  <a:pt x="1048866" y="1077130"/>
                  <a:pt x="1070632" y="1055363"/>
                </a:cubicBezTo>
                <a:cubicBezTo>
                  <a:pt x="1081515" y="1044480"/>
                  <a:pt x="1095793" y="1039039"/>
                  <a:pt x="1110072" y="1039039"/>
                </a:cubicBezTo>
                <a:close/>
                <a:moveTo>
                  <a:pt x="1110072" y="705989"/>
                </a:moveTo>
                <a:lnTo>
                  <a:pt x="1443075" y="705989"/>
                </a:lnTo>
                <a:cubicBezTo>
                  <a:pt x="1473956" y="705989"/>
                  <a:pt x="1498885" y="730918"/>
                  <a:pt x="1498885" y="761800"/>
                </a:cubicBezTo>
                <a:cubicBezTo>
                  <a:pt x="1498885" y="792682"/>
                  <a:pt x="1473770" y="817611"/>
                  <a:pt x="1443075" y="817611"/>
                </a:cubicBezTo>
                <a:lnTo>
                  <a:pt x="1110072" y="817611"/>
                </a:lnTo>
                <a:cubicBezTo>
                  <a:pt x="1079190" y="817611"/>
                  <a:pt x="1054261" y="792682"/>
                  <a:pt x="1054261" y="761800"/>
                </a:cubicBezTo>
                <a:cubicBezTo>
                  <a:pt x="1054261" y="730918"/>
                  <a:pt x="1079190" y="705989"/>
                  <a:pt x="1110072" y="705989"/>
                </a:cubicBezTo>
                <a:close/>
                <a:moveTo>
                  <a:pt x="1332012" y="151093"/>
                </a:moveTo>
                <a:cubicBezTo>
                  <a:pt x="1346290" y="151093"/>
                  <a:pt x="1360568" y="156535"/>
                  <a:pt x="1371451" y="167418"/>
                </a:cubicBezTo>
                <a:cubicBezTo>
                  <a:pt x="1393217" y="189184"/>
                  <a:pt x="1393217" y="224530"/>
                  <a:pt x="1371451" y="246297"/>
                </a:cubicBezTo>
                <a:lnTo>
                  <a:pt x="1149511" y="468236"/>
                </a:lnTo>
                <a:cubicBezTo>
                  <a:pt x="1138721" y="479213"/>
                  <a:pt x="1124396" y="484608"/>
                  <a:pt x="1110072" y="484608"/>
                </a:cubicBezTo>
                <a:cubicBezTo>
                  <a:pt x="1095747" y="484608"/>
                  <a:pt x="1081422" y="479213"/>
                  <a:pt x="1070632" y="468236"/>
                </a:cubicBezTo>
                <a:cubicBezTo>
                  <a:pt x="1048866" y="446470"/>
                  <a:pt x="1048866" y="411124"/>
                  <a:pt x="1070632" y="389358"/>
                </a:cubicBezTo>
                <a:lnTo>
                  <a:pt x="1292572" y="167418"/>
                </a:lnTo>
                <a:cubicBezTo>
                  <a:pt x="1303455" y="156535"/>
                  <a:pt x="1317733" y="151093"/>
                  <a:pt x="1332012" y="151093"/>
                </a:cubicBezTo>
                <a:close/>
                <a:moveTo>
                  <a:pt x="709724" y="111607"/>
                </a:moveTo>
                <a:cubicBezTo>
                  <a:pt x="689074" y="111607"/>
                  <a:pt x="668610" y="116816"/>
                  <a:pt x="649635" y="127420"/>
                </a:cubicBezTo>
                <a:lnTo>
                  <a:pt x="174129" y="394752"/>
                </a:lnTo>
                <a:cubicBezTo>
                  <a:pt x="135620" y="416332"/>
                  <a:pt x="111621" y="457260"/>
                  <a:pt x="111621" y="501536"/>
                </a:cubicBezTo>
                <a:lnTo>
                  <a:pt x="111621" y="910814"/>
                </a:lnTo>
                <a:cubicBezTo>
                  <a:pt x="111621" y="955090"/>
                  <a:pt x="135620" y="996018"/>
                  <a:pt x="174129" y="1017598"/>
                </a:cubicBezTo>
                <a:lnTo>
                  <a:pt x="649821" y="1284930"/>
                </a:lnTo>
                <a:cubicBezTo>
                  <a:pt x="688144" y="1306510"/>
                  <a:pt x="733723" y="1306138"/>
                  <a:pt x="771674" y="1283814"/>
                </a:cubicBezTo>
                <a:cubicBezTo>
                  <a:pt x="809625" y="1261676"/>
                  <a:pt x="832321" y="1222050"/>
                  <a:pt x="832321" y="1178146"/>
                </a:cubicBezTo>
                <a:lnTo>
                  <a:pt x="832321" y="234204"/>
                </a:lnTo>
                <a:cubicBezTo>
                  <a:pt x="832321" y="190113"/>
                  <a:pt x="809625" y="150674"/>
                  <a:pt x="771674" y="128536"/>
                </a:cubicBezTo>
                <a:cubicBezTo>
                  <a:pt x="752326" y="117188"/>
                  <a:pt x="731118" y="111607"/>
                  <a:pt x="709724" y="111607"/>
                </a:cubicBezTo>
                <a:close/>
                <a:moveTo>
                  <a:pt x="711864" y="9"/>
                </a:moveTo>
                <a:cubicBezTo>
                  <a:pt x="751861" y="358"/>
                  <a:pt x="791766" y="11148"/>
                  <a:pt x="828043" y="32356"/>
                </a:cubicBezTo>
                <a:cubicBezTo>
                  <a:pt x="900596" y="74772"/>
                  <a:pt x="943942" y="150302"/>
                  <a:pt x="943942" y="234390"/>
                </a:cubicBezTo>
                <a:lnTo>
                  <a:pt x="943942" y="1178518"/>
                </a:lnTo>
                <a:cubicBezTo>
                  <a:pt x="943942" y="1262606"/>
                  <a:pt x="900596" y="1338136"/>
                  <a:pt x="828043" y="1380552"/>
                </a:cubicBezTo>
                <a:cubicBezTo>
                  <a:pt x="791208" y="1401946"/>
                  <a:pt x="750466" y="1412736"/>
                  <a:pt x="709910" y="1412736"/>
                </a:cubicBezTo>
                <a:cubicBezTo>
                  <a:pt x="670471" y="1412736"/>
                  <a:pt x="631217" y="1402691"/>
                  <a:pt x="595126" y="1382413"/>
                </a:cubicBezTo>
                <a:lnTo>
                  <a:pt x="119435" y="1115080"/>
                </a:lnTo>
                <a:cubicBezTo>
                  <a:pt x="45765" y="1073594"/>
                  <a:pt x="0" y="995460"/>
                  <a:pt x="0" y="911000"/>
                </a:cubicBezTo>
                <a:lnTo>
                  <a:pt x="0" y="501722"/>
                </a:lnTo>
                <a:cubicBezTo>
                  <a:pt x="0" y="417262"/>
                  <a:pt x="45765" y="338942"/>
                  <a:pt x="119435" y="297642"/>
                </a:cubicBezTo>
                <a:lnTo>
                  <a:pt x="595126" y="30309"/>
                </a:lnTo>
                <a:cubicBezTo>
                  <a:pt x="631775" y="9752"/>
                  <a:pt x="671866" y="-340"/>
                  <a:pt x="711864" y="9"/>
                </a:cubicBezTo>
                <a:close/>
              </a:path>
            </a:pathLst>
          </a:custGeom>
          <a:solidFill>
            <a:schemeClr val="bg1"/>
          </a:solidFill>
          <a:ln w="12700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-324000" y="319667"/>
            <a:ext cx="648000" cy="648000"/>
          </a:xfrm>
          <a:prstGeom prst="ellipse">
            <a:avLst/>
          </a:prstGeom>
          <a:noFill/>
          <a:ln w="1143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0" flipH="0" flipV="0">
            <a:off x="660400" y="427667"/>
            <a:ext cx="10858500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Definisi Biscuit Joint</a:t>
            </a:r>
            <a:endParaRPr kumimoji="1" lang="zh-CN" altLang="en-US"/>
          </a:p>
        </p:txBody>
      </p:sp>
    </p:spTree>
  </p:cSld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3906324" y="2349996"/>
            <a:ext cx="467818" cy="467495"/>
          </a:xfrm>
          <a:prstGeom prst="rightArrow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7817858" y="2349996"/>
            <a:ext cx="467818" cy="467495"/>
          </a:xfrm>
          <a:prstGeom prst="rightArrow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8496239" y="1665714"/>
            <a:ext cx="3022590" cy="3807986"/>
          </a:xfrm>
          <a:prstGeom prst="round2DiagRect">
            <a:avLst/>
          </a:prstGeom>
          <a:solidFill>
            <a:schemeClr val="bg1"/>
          </a:solidFill>
          <a:ln w="12700" cap="sq">
            <a:solidFill>
              <a:schemeClr val="accent1"/>
            </a:solidFill>
          </a:ln>
          <a:effectLst/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9802377" y="1901268"/>
            <a:ext cx="410315" cy="426661"/>
          </a:xfrm>
          <a:custGeom>
            <a:avLst/>
            <a:gdLst>
              <a:gd name="connsiteX0" fmla="*/ 337768 w 1372282"/>
              <a:gd name="connsiteY0" fmla="*/ 1315328 h 1426949"/>
              <a:gd name="connsiteX1" fmla="*/ 530173 w 1372282"/>
              <a:gd name="connsiteY1" fmla="*/ 1315328 h 1426949"/>
              <a:gd name="connsiteX2" fmla="*/ 842109 w 1372282"/>
              <a:gd name="connsiteY2" fmla="*/ 1315328 h 1426949"/>
              <a:gd name="connsiteX3" fmla="*/ 1034514 w 1372282"/>
              <a:gd name="connsiteY3" fmla="*/ 1315328 h 1426949"/>
              <a:gd name="connsiteX4" fmla="*/ 1090325 w 1372282"/>
              <a:gd name="connsiteY4" fmla="*/ 1371139 h 1426949"/>
              <a:gd name="connsiteX5" fmla="*/ 1034514 w 1372282"/>
              <a:gd name="connsiteY5" fmla="*/ 1426949 h 1426949"/>
              <a:gd name="connsiteX6" fmla="*/ 842109 w 1372282"/>
              <a:gd name="connsiteY6" fmla="*/ 1426949 h 1426949"/>
              <a:gd name="connsiteX7" fmla="*/ 530173 w 1372282"/>
              <a:gd name="connsiteY7" fmla="*/ 1426949 h 1426949"/>
              <a:gd name="connsiteX8" fmla="*/ 337768 w 1372282"/>
              <a:gd name="connsiteY8" fmla="*/ 1426949 h 1426949"/>
              <a:gd name="connsiteX9" fmla="*/ 281957 w 1372282"/>
              <a:gd name="connsiteY9" fmla="*/ 1371139 h 1426949"/>
              <a:gd name="connsiteX10" fmla="*/ 337768 w 1372282"/>
              <a:gd name="connsiteY10" fmla="*/ 1315328 h 1426949"/>
              <a:gd name="connsiteX11" fmla="*/ 686154 w 1372282"/>
              <a:gd name="connsiteY11" fmla="*/ 111621 h 1426949"/>
              <a:gd name="connsiteX12" fmla="*/ 237624 w 1372282"/>
              <a:gd name="connsiteY12" fmla="*/ 560152 h 1426949"/>
              <a:gd name="connsiteX13" fmla="*/ 237624 w 1372282"/>
              <a:gd name="connsiteY13" fmla="*/ 985614 h 1426949"/>
              <a:gd name="connsiteX14" fmla="*/ 229252 w 1372282"/>
              <a:gd name="connsiteY14" fmla="*/ 1014822 h 1426949"/>
              <a:gd name="connsiteX15" fmla="*/ 155768 w 1372282"/>
              <a:gd name="connsiteY15" fmla="*/ 1134814 h 1426949"/>
              <a:gd name="connsiteX16" fmla="*/ 1214680 w 1372282"/>
              <a:gd name="connsiteY16" fmla="*/ 1134814 h 1426949"/>
              <a:gd name="connsiteX17" fmla="*/ 1143429 w 1372282"/>
              <a:gd name="connsiteY17" fmla="*/ 1023565 h 1426949"/>
              <a:gd name="connsiteX18" fmla="*/ 1134685 w 1372282"/>
              <a:gd name="connsiteY18" fmla="*/ 993428 h 1426949"/>
              <a:gd name="connsiteX19" fmla="*/ 1134685 w 1372282"/>
              <a:gd name="connsiteY19" fmla="*/ 560152 h 1426949"/>
              <a:gd name="connsiteX20" fmla="*/ 686154 w 1372282"/>
              <a:gd name="connsiteY20" fmla="*/ 111621 h 1426949"/>
              <a:gd name="connsiteX21" fmla="*/ 686154 w 1372282"/>
              <a:gd name="connsiteY21" fmla="*/ 0 h 1426949"/>
              <a:gd name="connsiteX22" fmla="*/ 903815 w 1372282"/>
              <a:gd name="connsiteY22" fmla="*/ 44276 h 1426949"/>
              <a:gd name="connsiteX23" fmla="*/ 1081851 w 1372282"/>
              <a:gd name="connsiteY23" fmla="*/ 164455 h 1426949"/>
              <a:gd name="connsiteX24" fmla="*/ 1202030 w 1372282"/>
              <a:gd name="connsiteY24" fmla="*/ 342491 h 1426949"/>
              <a:gd name="connsiteX25" fmla="*/ 1246306 w 1372282"/>
              <a:gd name="connsiteY25" fmla="*/ 560152 h 1426949"/>
              <a:gd name="connsiteX26" fmla="*/ 1246306 w 1372282"/>
              <a:gd name="connsiteY26" fmla="*/ 977243 h 1426949"/>
              <a:gd name="connsiteX27" fmla="*/ 1363508 w 1372282"/>
              <a:gd name="connsiteY27" fmla="*/ 1160487 h 1426949"/>
              <a:gd name="connsiteX28" fmla="*/ 1365369 w 1372282"/>
              <a:gd name="connsiteY28" fmla="*/ 1217414 h 1426949"/>
              <a:gd name="connsiteX29" fmla="*/ 1316628 w 1372282"/>
              <a:gd name="connsiteY29" fmla="*/ 1246436 h 1426949"/>
              <a:gd name="connsiteX30" fmla="*/ 55867 w 1372282"/>
              <a:gd name="connsiteY30" fmla="*/ 1246436 h 1426949"/>
              <a:gd name="connsiteX31" fmla="*/ 7126 w 1372282"/>
              <a:gd name="connsiteY31" fmla="*/ 1217786 h 1426949"/>
              <a:gd name="connsiteX32" fmla="*/ 8242 w 1372282"/>
              <a:gd name="connsiteY32" fmla="*/ 1161232 h 1426949"/>
              <a:gd name="connsiteX33" fmla="*/ 126002 w 1372282"/>
              <a:gd name="connsiteY33" fmla="*/ 969801 h 1426949"/>
              <a:gd name="connsiteX34" fmla="*/ 126002 w 1372282"/>
              <a:gd name="connsiteY34" fmla="*/ 560152 h 1426949"/>
              <a:gd name="connsiteX35" fmla="*/ 170279 w 1372282"/>
              <a:gd name="connsiteY35" fmla="*/ 342491 h 1426949"/>
              <a:gd name="connsiteX36" fmla="*/ 290458 w 1372282"/>
              <a:gd name="connsiteY36" fmla="*/ 164455 h 1426949"/>
              <a:gd name="connsiteX37" fmla="*/ 468493 w 1372282"/>
              <a:gd name="connsiteY37" fmla="*/ 44276 h 1426949"/>
              <a:gd name="connsiteX38" fmla="*/ 686154 w 1372282"/>
              <a:gd name="connsiteY38" fmla="*/ 0 h 1426949"/>
            </a:gdLst>
            <a:rect l="l" t="t" r="r" b="b"/>
            <a:pathLst>
              <a:path w="1372282" h="1426949">
                <a:moveTo>
                  <a:pt x="337768" y="1315328"/>
                </a:moveTo>
                <a:lnTo>
                  <a:pt x="530173" y="1315328"/>
                </a:lnTo>
                <a:lnTo>
                  <a:pt x="842109" y="1315328"/>
                </a:lnTo>
                <a:lnTo>
                  <a:pt x="1034514" y="1315328"/>
                </a:lnTo>
                <a:cubicBezTo>
                  <a:pt x="1065396" y="1315328"/>
                  <a:pt x="1090325" y="1340257"/>
                  <a:pt x="1090325" y="1371139"/>
                </a:cubicBezTo>
                <a:cubicBezTo>
                  <a:pt x="1090325" y="1402021"/>
                  <a:pt x="1065210" y="1426949"/>
                  <a:pt x="1034514" y="1426949"/>
                </a:cubicBezTo>
                <a:lnTo>
                  <a:pt x="842109" y="1426949"/>
                </a:lnTo>
                <a:lnTo>
                  <a:pt x="530173" y="1426949"/>
                </a:lnTo>
                <a:lnTo>
                  <a:pt x="337768" y="1426949"/>
                </a:lnTo>
                <a:cubicBezTo>
                  <a:pt x="306886" y="1426949"/>
                  <a:pt x="281957" y="1402021"/>
                  <a:pt x="281957" y="1371139"/>
                </a:cubicBezTo>
                <a:cubicBezTo>
                  <a:pt x="281957" y="1340257"/>
                  <a:pt x="306886" y="1315328"/>
                  <a:pt x="337768" y="1315328"/>
                </a:cubicBezTo>
                <a:close/>
                <a:moveTo>
                  <a:pt x="686154" y="111621"/>
                </a:moveTo>
                <a:cubicBezTo>
                  <a:pt x="438914" y="111621"/>
                  <a:pt x="237624" y="312725"/>
                  <a:pt x="237624" y="560152"/>
                </a:cubicBezTo>
                <a:lnTo>
                  <a:pt x="237624" y="985614"/>
                </a:lnTo>
                <a:cubicBezTo>
                  <a:pt x="237624" y="996032"/>
                  <a:pt x="234833" y="1006078"/>
                  <a:pt x="229252" y="1014822"/>
                </a:cubicBezTo>
                <a:lnTo>
                  <a:pt x="155768" y="1134814"/>
                </a:lnTo>
                <a:lnTo>
                  <a:pt x="1214680" y="1134814"/>
                </a:lnTo>
                <a:lnTo>
                  <a:pt x="1143429" y="1023565"/>
                </a:lnTo>
                <a:cubicBezTo>
                  <a:pt x="1137662" y="1014636"/>
                  <a:pt x="1134685" y="1004218"/>
                  <a:pt x="1134685" y="993428"/>
                </a:cubicBezTo>
                <a:lnTo>
                  <a:pt x="1134685" y="560152"/>
                </a:lnTo>
                <a:cubicBezTo>
                  <a:pt x="1134685" y="312911"/>
                  <a:pt x="933581" y="111621"/>
                  <a:pt x="686154" y="111621"/>
                </a:cubicBezTo>
                <a:close/>
                <a:moveTo>
                  <a:pt x="686154" y="0"/>
                </a:moveTo>
                <a:cubicBezTo>
                  <a:pt x="761499" y="0"/>
                  <a:pt x="834610" y="14883"/>
                  <a:pt x="903815" y="44276"/>
                </a:cubicBezTo>
                <a:cubicBezTo>
                  <a:pt x="970416" y="72554"/>
                  <a:pt x="1030319" y="113109"/>
                  <a:pt x="1081851" y="164455"/>
                </a:cubicBezTo>
                <a:cubicBezTo>
                  <a:pt x="1133383" y="215987"/>
                  <a:pt x="1173753" y="275890"/>
                  <a:pt x="1202030" y="342491"/>
                </a:cubicBezTo>
                <a:cubicBezTo>
                  <a:pt x="1231423" y="411510"/>
                  <a:pt x="1246306" y="484808"/>
                  <a:pt x="1246306" y="560152"/>
                </a:cubicBezTo>
                <a:lnTo>
                  <a:pt x="1246306" y="977243"/>
                </a:lnTo>
                <a:lnTo>
                  <a:pt x="1363508" y="1160487"/>
                </a:lnTo>
                <a:cubicBezTo>
                  <a:pt x="1374484" y="1177603"/>
                  <a:pt x="1375229" y="1199555"/>
                  <a:pt x="1365369" y="1217414"/>
                </a:cubicBezTo>
                <a:cubicBezTo>
                  <a:pt x="1355695" y="1235273"/>
                  <a:pt x="1336905" y="1246436"/>
                  <a:pt x="1316628" y="1246436"/>
                </a:cubicBezTo>
                <a:lnTo>
                  <a:pt x="55867" y="1246436"/>
                </a:lnTo>
                <a:cubicBezTo>
                  <a:pt x="35589" y="1246436"/>
                  <a:pt x="16986" y="1235460"/>
                  <a:pt x="7126" y="1217786"/>
                </a:cubicBezTo>
                <a:cubicBezTo>
                  <a:pt x="-2734" y="1200113"/>
                  <a:pt x="-2362" y="1178533"/>
                  <a:pt x="8242" y="1161232"/>
                </a:cubicBezTo>
                <a:lnTo>
                  <a:pt x="126002" y="969801"/>
                </a:lnTo>
                <a:lnTo>
                  <a:pt x="126002" y="560152"/>
                </a:lnTo>
                <a:cubicBezTo>
                  <a:pt x="126002" y="484808"/>
                  <a:pt x="140885" y="411696"/>
                  <a:pt x="170279" y="342491"/>
                </a:cubicBezTo>
                <a:cubicBezTo>
                  <a:pt x="198556" y="275890"/>
                  <a:pt x="239112" y="215987"/>
                  <a:pt x="290458" y="164455"/>
                </a:cubicBezTo>
                <a:cubicBezTo>
                  <a:pt x="341803" y="112923"/>
                  <a:pt x="401893" y="72554"/>
                  <a:pt x="468493" y="44276"/>
                </a:cubicBezTo>
                <a:cubicBezTo>
                  <a:pt x="537512" y="14883"/>
                  <a:pt x="610810" y="0"/>
                  <a:pt x="686154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8664964" y="2463800"/>
            <a:ext cx="2685140" cy="52099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Aplikasi dalam Furniture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8664964" y="3048290"/>
            <a:ext cx="2685140" cy="234921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Ideal untuk furniture modern yang membutuhkan estetika rapi dan kekuatan sedang.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673171" y="1665714"/>
            <a:ext cx="3022590" cy="3807986"/>
          </a:xfrm>
          <a:prstGeom prst="round2DiagRect">
            <a:avLst/>
          </a:prstGeom>
          <a:solidFill>
            <a:schemeClr val="bg1"/>
          </a:solidFill>
          <a:ln w="12700" cap="sq">
            <a:solidFill>
              <a:schemeClr val="accent1"/>
            </a:solidFill>
          </a:ln>
          <a:effectLst/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1971166" y="1901268"/>
            <a:ext cx="426598" cy="426661"/>
          </a:xfrm>
          <a:custGeom>
            <a:avLst/>
            <a:gdLst>
              <a:gd name="connsiteX0" fmla="*/ 669168 w 1599855"/>
              <a:gd name="connsiteY0" fmla="*/ 111621 h 1600088"/>
              <a:gd name="connsiteX1" fmla="*/ 886086 w 1599855"/>
              <a:gd name="connsiteY1" fmla="*/ 155339 h 1600088"/>
              <a:gd name="connsiteX2" fmla="*/ 1063377 w 1599855"/>
              <a:gd name="connsiteY2" fmla="*/ 274960 h 1600088"/>
              <a:gd name="connsiteX3" fmla="*/ 1182998 w 1599855"/>
              <a:gd name="connsiteY3" fmla="*/ 452251 h 1600088"/>
              <a:gd name="connsiteX4" fmla="*/ 1226716 w 1599855"/>
              <a:gd name="connsiteY4" fmla="*/ 669168 h 1600088"/>
              <a:gd name="connsiteX5" fmla="*/ 1182998 w 1599855"/>
              <a:gd name="connsiteY5" fmla="*/ 886085 h 1600088"/>
              <a:gd name="connsiteX6" fmla="*/ 1063377 w 1599855"/>
              <a:gd name="connsiteY6" fmla="*/ 1063377 h 1600088"/>
              <a:gd name="connsiteX7" fmla="*/ 886086 w 1599855"/>
              <a:gd name="connsiteY7" fmla="*/ 1182998 h 1600088"/>
              <a:gd name="connsiteX8" fmla="*/ 669168 w 1599855"/>
              <a:gd name="connsiteY8" fmla="*/ 1226716 h 1600088"/>
              <a:gd name="connsiteX9" fmla="*/ 452251 w 1599855"/>
              <a:gd name="connsiteY9" fmla="*/ 1182998 h 1600088"/>
              <a:gd name="connsiteX10" fmla="*/ 274960 w 1599855"/>
              <a:gd name="connsiteY10" fmla="*/ 1063377 h 1600088"/>
              <a:gd name="connsiteX11" fmla="*/ 155339 w 1599855"/>
              <a:gd name="connsiteY11" fmla="*/ 886085 h 1600088"/>
              <a:gd name="connsiteX12" fmla="*/ 111621 w 1599855"/>
              <a:gd name="connsiteY12" fmla="*/ 669168 h 1600088"/>
              <a:gd name="connsiteX13" fmla="*/ 155339 w 1599855"/>
              <a:gd name="connsiteY13" fmla="*/ 452251 h 1600088"/>
              <a:gd name="connsiteX14" fmla="*/ 274960 w 1599855"/>
              <a:gd name="connsiteY14" fmla="*/ 274960 h 1600088"/>
              <a:gd name="connsiteX15" fmla="*/ 452251 w 1599855"/>
              <a:gd name="connsiteY15" fmla="*/ 155339 h 1600088"/>
              <a:gd name="connsiteX16" fmla="*/ 669168 w 1599855"/>
              <a:gd name="connsiteY16" fmla="*/ 111621 h 1600088"/>
              <a:gd name="connsiteX17" fmla="*/ 669168 w 1599855"/>
              <a:gd name="connsiteY17" fmla="*/ 0 h 1600088"/>
              <a:gd name="connsiteX18" fmla="*/ 0 w 1599855"/>
              <a:gd name="connsiteY18" fmla="*/ 669168 h 1600088"/>
              <a:gd name="connsiteX19" fmla="*/ 669168 w 1599855"/>
              <a:gd name="connsiteY19" fmla="*/ 1338337 h 1600088"/>
              <a:gd name="connsiteX20" fmla="*/ 1338337 w 1599855"/>
              <a:gd name="connsiteY20" fmla="*/ 669168 h 1600088"/>
              <a:gd name="connsiteX21" fmla="*/ 669168 w 1599855"/>
              <a:gd name="connsiteY21" fmla="*/ 0 h 1600088"/>
              <a:gd name="connsiteX22" fmla="*/ 1544278 w 1599855"/>
              <a:gd name="connsiteY22" fmla="*/ 1600088 h 1600088"/>
              <a:gd name="connsiteX23" fmla="*/ 1504838 w 1599855"/>
              <a:gd name="connsiteY23" fmla="*/ 1583717 h 1600088"/>
              <a:gd name="connsiteX24" fmla="*/ 1247366 w 1599855"/>
              <a:gd name="connsiteY24" fmla="*/ 1326431 h 1600088"/>
              <a:gd name="connsiteX25" fmla="*/ 1247366 w 1599855"/>
              <a:gd name="connsiteY25" fmla="*/ 1247552 h 1600088"/>
              <a:gd name="connsiteX26" fmla="*/ 1326245 w 1599855"/>
              <a:gd name="connsiteY26" fmla="*/ 1247552 h 1600088"/>
              <a:gd name="connsiteX27" fmla="*/ 1583531 w 1599855"/>
              <a:gd name="connsiteY27" fmla="*/ 1504838 h 1600088"/>
              <a:gd name="connsiteX28" fmla="*/ 1583531 w 1599855"/>
              <a:gd name="connsiteY28" fmla="*/ 1583717 h 1600088"/>
              <a:gd name="connsiteX29" fmla="*/ 1544278 w 1599855"/>
              <a:gd name="connsiteY29" fmla="*/ 1600088 h 1600088"/>
            </a:gdLst>
            <a:rect l="l" t="t" r="r" b="b"/>
            <a:pathLst>
              <a:path w="1599855" h="1600088">
                <a:moveTo>
                  <a:pt x="669168" y="111621"/>
                </a:moveTo>
                <a:cubicBezTo>
                  <a:pt x="744513" y="111621"/>
                  <a:pt x="817438" y="126318"/>
                  <a:pt x="886086" y="155339"/>
                </a:cubicBezTo>
                <a:cubicBezTo>
                  <a:pt x="952500" y="183431"/>
                  <a:pt x="1012031" y="223614"/>
                  <a:pt x="1063377" y="274960"/>
                </a:cubicBezTo>
                <a:cubicBezTo>
                  <a:pt x="1114537" y="326120"/>
                  <a:pt x="1154906" y="385837"/>
                  <a:pt x="1182998" y="452251"/>
                </a:cubicBezTo>
                <a:cubicBezTo>
                  <a:pt x="1212019" y="520898"/>
                  <a:pt x="1226716" y="594010"/>
                  <a:pt x="1226716" y="669168"/>
                </a:cubicBezTo>
                <a:cubicBezTo>
                  <a:pt x="1226716" y="744327"/>
                  <a:pt x="1212019" y="817438"/>
                  <a:pt x="1182998" y="886085"/>
                </a:cubicBezTo>
                <a:cubicBezTo>
                  <a:pt x="1154906" y="952500"/>
                  <a:pt x="1114723" y="1012031"/>
                  <a:pt x="1063377" y="1063377"/>
                </a:cubicBezTo>
                <a:cubicBezTo>
                  <a:pt x="1012217" y="1114537"/>
                  <a:pt x="952500" y="1154906"/>
                  <a:pt x="886086" y="1182998"/>
                </a:cubicBezTo>
                <a:cubicBezTo>
                  <a:pt x="817438" y="1212019"/>
                  <a:pt x="744327" y="1226716"/>
                  <a:pt x="669168" y="1226716"/>
                </a:cubicBezTo>
                <a:cubicBezTo>
                  <a:pt x="594010" y="1226716"/>
                  <a:pt x="520898" y="1212019"/>
                  <a:pt x="452251" y="1182998"/>
                </a:cubicBezTo>
                <a:cubicBezTo>
                  <a:pt x="385837" y="1154906"/>
                  <a:pt x="326306" y="1114723"/>
                  <a:pt x="274960" y="1063377"/>
                </a:cubicBezTo>
                <a:cubicBezTo>
                  <a:pt x="223800" y="1012217"/>
                  <a:pt x="183431" y="952500"/>
                  <a:pt x="155339" y="886085"/>
                </a:cubicBezTo>
                <a:cubicBezTo>
                  <a:pt x="126318" y="817438"/>
                  <a:pt x="111621" y="744327"/>
                  <a:pt x="111621" y="669168"/>
                </a:cubicBezTo>
                <a:cubicBezTo>
                  <a:pt x="111621" y="594010"/>
                  <a:pt x="126318" y="520898"/>
                  <a:pt x="155339" y="452251"/>
                </a:cubicBezTo>
                <a:cubicBezTo>
                  <a:pt x="183431" y="385837"/>
                  <a:pt x="223614" y="326306"/>
                  <a:pt x="274960" y="274960"/>
                </a:cubicBezTo>
                <a:cubicBezTo>
                  <a:pt x="326306" y="223614"/>
                  <a:pt x="385837" y="183431"/>
                  <a:pt x="452251" y="155339"/>
                </a:cubicBezTo>
                <a:cubicBezTo>
                  <a:pt x="520898" y="126318"/>
                  <a:pt x="593824" y="111621"/>
                  <a:pt x="669168" y="111621"/>
                </a:cubicBezTo>
                <a:moveTo>
                  <a:pt x="669168" y="0"/>
                </a:moveTo>
                <a:cubicBezTo>
                  <a:pt x="299517" y="0"/>
                  <a:pt x="0" y="299517"/>
                  <a:pt x="0" y="669168"/>
                </a:cubicBezTo>
                <a:cubicBezTo>
                  <a:pt x="0" y="1038820"/>
                  <a:pt x="299517" y="1338337"/>
                  <a:pt x="669168" y="1338337"/>
                </a:cubicBezTo>
                <a:cubicBezTo>
                  <a:pt x="1038820" y="1338337"/>
                  <a:pt x="1338337" y="1038820"/>
                  <a:pt x="1338337" y="669168"/>
                </a:cubicBezTo>
                <a:cubicBezTo>
                  <a:pt x="1338337" y="299703"/>
                  <a:pt x="1038820" y="0"/>
                  <a:pt x="669168" y="0"/>
                </a:cubicBezTo>
                <a:close/>
                <a:moveTo>
                  <a:pt x="1544278" y="1600088"/>
                </a:moveTo>
                <a:cubicBezTo>
                  <a:pt x="1529953" y="1600088"/>
                  <a:pt x="1515628" y="1594693"/>
                  <a:pt x="1504838" y="1583717"/>
                </a:cubicBezTo>
                <a:lnTo>
                  <a:pt x="1247366" y="1326431"/>
                </a:lnTo>
                <a:cubicBezTo>
                  <a:pt x="1225600" y="1304665"/>
                  <a:pt x="1225600" y="1269318"/>
                  <a:pt x="1247366" y="1247552"/>
                </a:cubicBezTo>
                <a:cubicBezTo>
                  <a:pt x="1269132" y="1225786"/>
                  <a:pt x="1304479" y="1225786"/>
                  <a:pt x="1326245" y="1247552"/>
                </a:cubicBezTo>
                <a:lnTo>
                  <a:pt x="1583531" y="1504838"/>
                </a:lnTo>
                <a:cubicBezTo>
                  <a:pt x="1605297" y="1526605"/>
                  <a:pt x="1605297" y="1561951"/>
                  <a:pt x="1583531" y="1583717"/>
                </a:cubicBezTo>
                <a:cubicBezTo>
                  <a:pt x="1572927" y="1594693"/>
                  <a:pt x="1558603" y="1600088"/>
                  <a:pt x="1544278" y="1600088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841896" y="2463800"/>
            <a:ext cx="2685140" cy="52099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Kemudahan Pembuatan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841896" y="3048290"/>
            <a:ext cx="2685140" cy="234921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Relatif mudah untuk dibuat, tidak memerlukan peralatan berat, hanya butuh ketelitian dalam proses pengaturan.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4584705" y="1665714"/>
            <a:ext cx="3022590" cy="3807986"/>
          </a:xfrm>
          <a:prstGeom prst="round2Diag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5886479" y="1924644"/>
            <a:ext cx="419041" cy="379909"/>
          </a:xfrm>
          <a:custGeom>
            <a:avLst/>
            <a:gdLst>
              <a:gd name="connsiteX0" fmla="*/ 351048 w 1543905"/>
              <a:gd name="connsiteY0" fmla="*/ 523317 h 1399728"/>
              <a:gd name="connsiteX1" fmla="*/ 351048 w 1543905"/>
              <a:gd name="connsiteY1" fmla="*/ 523317 h 1399728"/>
              <a:gd name="connsiteX2" fmla="*/ 351420 w 1543905"/>
              <a:gd name="connsiteY2" fmla="*/ 523503 h 1399728"/>
              <a:gd name="connsiteX3" fmla="*/ 351420 w 1543905"/>
              <a:gd name="connsiteY3" fmla="*/ 1020031 h 1399728"/>
              <a:gd name="connsiteX4" fmla="*/ 351048 w 1543905"/>
              <a:gd name="connsiteY4" fmla="*/ 1020403 h 1399728"/>
              <a:gd name="connsiteX5" fmla="*/ 163525 w 1543905"/>
              <a:gd name="connsiteY5" fmla="*/ 1020403 h 1399728"/>
              <a:gd name="connsiteX6" fmla="*/ 163153 w 1543905"/>
              <a:gd name="connsiteY6" fmla="*/ 1020031 h 1399728"/>
              <a:gd name="connsiteX7" fmla="*/ 163153 w 1543905"/>
              <a:gd name="connsiteY7" fmla="*/ 523503 h 1399728"/>
              <a:gd name="connsiteX8" fmla="*/ 163153 w 1543905"/>
              <a:gd name="connsiteY8" fmla="*/ 523317 h 1399728"/>
              <a:gd name="connsiteX9" fmla="*/ 163339 w 1543905"/>
              <a:gd name="connsiteY9" fmla="*/ 523131 h 1399728"/>
              <a:gd name="connsiteX10" fmla="*/ 351048 w 1543905"/>
              <a:gd name="connsiteY10" fmla="*/ 523131 h 1399728"/>
              <a:gd name="connsiteX11" fmla="*/ 351048 w 1543905"/>
              <a:gd name="connsiteY11" fmla="*/ 411696 h 1399728"/>
              <a:gd name="connsiteX12" fmla="*/ 163339 w 1543905"/>
              <a:gd name="connsiteY12" fmla="*/ 411696 h 1399728"/>
              <a:gd name="connsiteX13" fmla="*/ 51346 w 1543905"/>
              <a:gd name="connsiteY13" fmla="*/ 523689 h 1399728"/>
              <a:gd name="connsiteX14" fmla="*/ 51346 w 1543905"/>
              <a:gd name="connsiteY14" fmla="*/ 1020217 h 1399728"/>
              <a:gd name="connsiteX15" fmla="*/ 163339 w 1543905"/>
              <a:gd name="connsiteY15" fmla="*/ 1132210 h 1399728"/>
              <a:gd name="connsiteX16" fmla="*/ 351048 w 1543905"/>
              <a:gd name="connsiteY16" fmla="*/ 1132210 h 1399728"/>
              <a:gd name="connsiteX17" fmla="*/ 463042 w 1543905"/>
              <a:gd name="connsiteY17" fmla="*/ 1020217 h 1399728"/>
              <a:gd name="connsiteX18" fmla="*/ 463042 w 1543905"/>
              <a:gd name="connsiteY18" fmla="*/ 523503 h 1399728"/>
              <a:gd name="connsiteX19" fmla="*/ 351048 w 1543905"/>
              <a:gd name="connsiteY19" fmla="*/ 411696 h 1399728"/>
              <a:gd name="connsiteX20" fmla="*/ 865808 w 1543905"/>
              <a:gd name="connsiteY20" fmla="*/ 111621 h 1399728"/>
              <a:gd name="connsiteX21" fmla="*/ 866180 w 1543905"/>
              <a:gd name="connsiteY21" fmla="*/ 111807 h 1399728"/>
              <a:gd name="connsiteX22" fmla="*/ 866180 w 1543905"/>
              <a:gd name="connsiteY22" fmla="*/ 1020031 h 1399728"/>
              <a:gd name="connsiteX23" fmla="*/ 865808 w 1543905"/>
              <a:gd name="connsiteY23" fmla="*/ 1020403 h 1399728"/>
              <a:gd name="connsiteX24" fmla="*/ 678284 w 1543905"/>
              <a:gd name="connsiteY24" fmla="*/ 1020403 h 1399728"/>
              <a:gd name="connsiteX25" fmla="*/ 677912 w 1543905"/>
              <a:gd name="connsiteY25" fmla="*/ 1020031 h 1399728"/>
              <a:gd name="connsiteX26" fmla="*/ 677912 w 1543905"/>
              <a:gd name="connsiteY26" fmla="*/ 111993 h 1399728"/>
              <a:gd name="connsiteX27" fmla="*/ 677912 w 1543905"/>
              <a:gd name="connsiteY27" fmla="*/ 111807 h 1399728"/>
              <a:gd name="connsiteX28" fmla="*/ 678098 w 1543905"/>
              <a:gd name="connsiteY28" fmla="*/ 111621 h 1399728"/>
              <a:gd name="connsiteX29" fmla="*/ 865808 w 1543905"/>
              <a:gd name="connsiteY29" fmla="*/ 111621 h 1399728"/>
              <a:gd name="connsiteX30" fmla="*/ 865808 w 1543905"/>
              <a:gd name="connsiteY30" fmla="*/ 0 h 1399728"/>
              <a:gd name="connsiteX31" fmla="*/ 677912 w 1543905"/>
              <a:gd name="connsiteY31" fmla="*/ 0 h 1399728"/>
              <a:gd name="connsiteX32" fmla="*/ 565919 w 1543905"/>
              <a:gd name="connsiteY32" fmla="*/ 111993 h 1399728"/>
              <a:gd name="connsiteX33" fmla="*/ 565919 w 1543905"/>
              <a:gd name="connsiteY33" fmla="*/ 1020217 h 1399728"/>
              <a:gd name="connsiteX34" fmla="*/ 677912 w 1543905"/>
              <a:gd name="connsiteY34" fmla="*/ 1132210 h 1399728"/>
              <a:gd name="connsiteX35" fmla="*/ 865622 w 1543905"/>
              <a:gd name="connsiteY35" fmla="*/ 1132210 h 1399728"/>
              <a:gd name="connsiteX36" fmla="*/ 977615 w 1543905"/>
              <a:gd name="connsiteY36" fmla="*/ 1020217 h 1399728"/>
              <a:gd name="connsiteX37" fmla="*/ 977615 w 1543905"/>
              <a:gd name="connsiteY37" fmla="*/ 111993 h 1399728"/>
              <a:gd name="connsiteX38" fmla="*/ 865808 w 1543905"/>
              <a:gd name="connsiteY38" fmla="*/ 0 h 1399728"/>
              <a:gd name="connsiteX39" fmla="*/ 1380381 w 1543905"/>
              <a:gd name="connsiteY39" fmla="*/ 729072 h 1399728"/>
              <a:gd name="connsiteX40" fmla="*/ 1380753 w 1543905"/>
              <a:gd name="connsiteY40" fmla="*/ 729258 h 1399728"/>
              <a:gd name="connsiteX41" fmla="*/ 1380753 w 1543905"/>
              <a:gd name="connsiteY41" fmla="*/ 1020031 h 1399728"/>
              <a:gd name="connsiteX42" fmla="*/ 1380381 w 1543905"/>
              <a:gd name="connsiteY42" fmla="*/ 1020403 h 1399728"/>
              <a:gd name="connsiteX43" fmla="*/ 1192858 w 1543905"/>
              <a:gd name="connsiteY43" fmla="*/ 1020403 h 1399728"/>
              <a:gd name="connsiteX44" fmla="*/ 1192485 w 1543905"/>
              <a:gd name="connsiteY44" fmla="*/ 1020031 h 1399728"/>
              <a:gd name="connsiteX45" fmla="*/ 1192485 w 1543905"/>
              <a:gd name="connsiteY45" fmla="*/ 729444 h 1399728"/>
              <a:gd name="connsiteX46" fmla="*/ 1192485 w 1543905"/>
              <a:gd name="connsiteY46" fmla="*/ 729258 h 1399728"/>
              <a:gd name="connsiteX47" fmla="*/ 1192671 w 1543905"/>
              <a:gd name="connsiteY47" fmla="*/ 729072 h 1399728"/>
              <a:gd name="connsiteX48" fmla="*/ 1380381 w 1543905"/>
              <a:gd name="connsiteY48" fmla="*/ 729072 h 1399728"/>
              <a:gd name="connsiteX49" fmla="*/ 1380381 w 1543905"/>
              <a:gd name="connsiteY49" fmla="*/ 617451 h 1399728"/>
              <a:gd name="connsiteX50" fmla="*/ 1192671 w 1543905"/>
              <a:gd name="connsiteY50" fmla="*/ 617451 h 1399728"/>
              <a:gd name="connsiteX51" fmla="*/ 1080678 w 1543905"/>
              <a:gd name="connsiteY51" fmla="*/ 729444 h 1399728"/>
              <a:gd name="connsiteX52" fmla="*/ 1080678 w 1543905"/>
              <a:gd name="connsiteY52" fmla="*/ 1020031 h 1399728"/>
              <a:gd name="connsiteX53" fmla="*/ 1192671 w 1543905"/>
              <a:gd name="connsiteY53" fmla="*/ 1132024 h 1399728"/>
              <a:gd name="connsiteX54" fmla="*/ 1380381 w 1543905"/>
              <a:gd name="connsiteY54" fmla="*/ 1132024 h 1399728"/>
              <a:gd name="connsiteX55" fmla="*/ 1492374 w 1543905"/>
              <a:gd name="connsiteY55" fmla="*/ 1020031 h 1399728"/>
              <a:gd name="connsiteX56" fmla="*/ 1492374 w 1543905"/>
              <a:gd name="connsiteY56" fmla="*/ 729444 h 1399728"/>
              <a:gd name="connsiteX57" fmla="*/ 1380381 w 1543905"/>
              <a:gd name="connsiteY57" fmla="*/ 617451 h 1399728"/>
              <a:gd name="connsiteX58" fmla="*/ 1481956 w 1543905"/>
              <a:gd name="connsiteY58" fmla="*/ 1276201 h 1399728"/>
              <a:gd name="connsiteX59" fmla="*/ 61764 w 1543905"/>
              <a:gd name="connsiteY59" fmla="*/ 1276201 h 1399728"/>
              <a:gd name="connsiteX60" fmla="*/ 0 w 1543905"/>
              <a:gd name="connsiteY60" fmla="*/ 1337965 h 1399728"/>
              <a:gd name="connsiteX61" fmla="*/ 61764 w 1543905"/>
              <a:gd name="connsiteY61" fmla="*/ 1399729 h 1399728"/>
              <a:gd name="connsiteX62" fmla="*/ 1482142 w 1543905"/>
              <a:gd name="connsiteY62" fmla="*/ 1399729 h 1399728"/>
              <a:gd name="connsiteX63" fmla="*/ 1543906 w 1543905"/>
              <a:gd name="connsiteY63" fmla="*/ 1337965 h 1399728"/>
              <a:gd name="connsiteX64" fmla="*/ 1481956 w 1543905"/>
              <a:gd name="connsiteY64" fmla="*/ 1276201 h 1399728"/>
            </a:gdLst>
            <a:rect l="l" t="t" r="r" b="b"/>
            <a:pathLst>
              <a:path w="1543905" h="1399728">
                <a:moveTo>
                  <a:pt x="351048" y="523317"/>
                </a:moveTo>
                <a:cubicBezTo>
                  <a:pt x="351234" y="523317"/>
                  <a:pt x="351234" y="523317"/>
                  <a:pt x="351048" y="523317"/>
                </a:cubicBezTo>
                <a:cubicBezTo>
                  <a:pt x="351234" y="523317"/>
                  <a:pt x="351420" y="523503"/>
                  <a:pt x="351420" y="523503"/>
                </a:cubicBezTo>
                <a:lnTo>
                  <a:pt x="351420" y="1020031"/>
                </a:lnTo>
                <a:lnTo>
                  <a:pt x="351048" y="1020403"/>
                </a:lnTo>
                <a:lnTo>
                  <a:pt x="163525" y="1020403"/>
                </a:lnTo>
                <a:lnTo>
                  <a:pt x="163153" y="1020031"/>
                </a:lnTo>
                <a:lnTo>
                  <a:pt x="163153" y="523503"/>
                </a:lnTo>
                <a:lnTo>
                  <a:pt x="163153" y="523317"/>
                </a:lnTo>
                <a:lnTo>
                  <a:pt x="163339" y="523131"/>
                </a:lnTo>
                <a:lnTo>
                  <a:pt x="351048" y="523131"/>
                </a:lnTo>
                <a:moveTo>
                  <a:pt x="351048" y="411696"/>
                </a:moveTo>
                <a:lnTo>
                  <a:pt x="163339" y="411696"/>
                </a:lnTo>
                <a:cubicBezTo>
                  <a:pt x="101575" y="411696"/>
                  <a:pt x="51346" y="461739"/>
                  <a:pt x="51346" y="523689"/>
                </a:cubicBezTo>
                <a:lnTo>
                  <a:pt x="51346" y="1020217"/>
                </a:lnTo>
                <a:cubicBezTo>
                  <a:pt x="51346" y="1081795"/>
                  <a:pt x="101761" y="1132210"/>
                  <a:pt x="163339" y="1132210"/>
                </a:cubicBezTo>
                <a:lnTo>
                  <a:pt x="351048" y="1132210"/>
                </a:lnTo>
                <a:cubicBezTo>
                  <a:pt x="412626" y="1132210"/>
                  <a:pt x="463042" y="1081795"/>
                  <a:pt x="463042" y="1020217"/>
                </a:cubicBezTo>
                <a:lnTo>
                  <a:pt x="463042" y="523503"/>
                </a:lnTo>
                <a:cubicBezTo>
                  <a:pt x="463042" y="461739"/>
                  <a:pt x="412998" y="411696"/>
                  <a:pt x="351048" y="411696"/>
                </a:cubicBezTo>
                <a:close/>
                <a:moveTo>
                  <a:pt x="865808" y="111621"/>
                </a:moveTo>
                <a:cubicBezTo>
                  <a:pt x="865994" y="111621"/>
                  <a:pt x="866180" y="111807"/>
                  <a:pt x="866180" y="111807"/>
                </a:cubicBezTo>
                <a:lnTo>
                  <a:pt x="866180" y="1020031"/>
                </a:lnTo>
                <a:lnTo>
                  <a:pt x="865808" y="1020403"/>
                </a:lnTo>
                <a:lnTo>
                  <a:pt x="678284" y="1020403"/>
                </a:lnTo>
                <a:lnTo>
                  <a:pt x="677912" y="1020031"/>
                </a:lnTo>
                <a:lnTo>
                  <a:pt x="677912" y="111993"/>
                </a:lnTo>
                <a:lnTo>
                  <a:pt x="677912" y="111807"/>
                </a:lnTo>
                <a:lnTo>
                  <a:pt x="678098" y="111621"/>
                </a:lnTo>
                <a:lnTo>
                  <a:pt x="865808" y="111621"/>
                </a:lnTo>
                <a:moveTo>
                  <a:pt x="865808" y="0"/>
                </a:moveTo>
                <a:lnTo>
                  <a:pt x="677912" y="0"/>
                </a:lnTo>
                <a:cubicBezTo>
                  <a:pt x="616148" y="0"/>
                  <a:pt x="565919" y="50043"/>
                  <a:pt x="565919" y="111993"/>
                </a:cubicBezTo>
                <a:lnTo>
                  <a:pt x="565919" y="1020217"/>
                </a:lnTo>
                <a:cubicBezTo>
                  <a:pt x="565919" y="1081795"/>
                  <a:pt x="616335" y="1132210"/>
                  <a:pt x="677912" y="1132210"/>
                </a:cubicBezTo>
                <a:lnTo>
                  <a:pt x="865622" y="1132210"/>
                </a:lnTo>
                <a:cubicBezTo>
                  <a:pt x="927199" y="1132210"/>
                  <a:pt x="977615" y="1081795"/>
                  <a:pt x="977615" y="1020217"/>
                </a:cubicBezTo>
                <a:lnTo>
                  <a:pt x="977615" y="111993"/>
                </a:lnTo>
                <a:cubicBezTo>
                  <a:pt x="977615" y="50043"/>
                  <a:pt x="927571" y="0"/>
                  <a:pt x="865808" y="0"/>
                </a:cubicBezTo>
                <a:close/>
                <a:moveTo>
                  <a:pt x="1380381" y="729072"/>
                </a:moveTo>
                <a:cubicBezTo>
                  <a:pt x="1380567" y="729072"/>
                  <a:pt x="1380753" y="729258"/>
                  <a:pt x="1380753" y="729258"/>
                </a:cubicBezTo>
                <a:lnTo>
                  <a:pt x="1380753" y="1020031"/>
                </a:lnTo>
                <a:lnTo>
                  <a:pt x="1380381" y="1020403"/>
                </a:lnTo>
                <a:lnTo>
                  <a:pt x="1192858" y="1020403"/>
                </a:lnTo>
                <a:lnTo>
                  <a:pt x="1192485" y="1020031"/>
                </a:lnTo>
                <a:lnTo>
                  <a:pt x="1192485" y="729444"/>
                </a:lnTo>
                <a:lnTo>
                  <a:pt x="1192485" y="729258"/>
                </a:lnTo>
                <a:lnTo>
                  <a:pt x="1192671" y="729072"/>
                </a:lnTo>
                <a:lnTo>
                  <a:pt x="1380381" y="729072"/>
                </a:lnTo>
                <a:moveTo>
                  <a:pt x="1380381" y="617451"/>
                </a:moveTo>
                <a:lnTo>
                  <a:pt x="1192671" y="617451"/>
                </a:lnTo>
                <a:cubicBezTo>
                  <a:pt x="1130908" y="617451"/>
                  <a:pt x="1080678" y="667494"/>
                  <a:pt x="1080678" y="729444"/>
                </a:cubicBezTo>
                <a:lnTo>
                  <a:pt x="1080678" y="1020031"/>
                </a:lnTo>
                <a:cubicBezTo>
                  <a:pt x="1080678" y="1081608"/>
                  <a:pt x="1131094" y="1132024"/>
                  <a:pt x="1192671" y="1132024"/>
                </a:cubicBezTo>
                <a:lnTo>
                  <a:pt x="1380381" y="1132024"/>
                </a:lnTo>
                <a:cubicBezTo>
                  <a:pt x="1441959" y="1132024"/>
                  <a:pt x="1492374" y="1081608"/>
                  <a:pt x="1492374" y="1020031"/>
                </a:cubicBezTo>
                <a:lnTo>
                  <a:pt x="1492374" y="729444"/>
                </a:lnTo>
                <a:cubicBezTo>
                  <a:pt x="1492374" y="667680"/>
                  <a:pt x="1442145" y="617451"/>
                  <a:pt x="1380381" y="617451"/>
                </a:cubicBezTo>
                <a:close/>
                <a:moveTo>
                  <a:pt x="1481956" y="1276201"/>
                </a:moveTo>
                <a:lnTo>
                  <a:pt x="61764" y="1276201"/>
                </a:lnTo>
                <a:cubicBezTo>
                  <a:pt x="27719" y="1276201"/>
                  <a:pt x="0" y="1303920"/>
                  <a:pt x="0" y="1337965"/>
                </a:cubicBezTo>
                <a:cubicBezTo>
                  <a:pt x="0" y="1372009"/>
                  <a:pt x="27719" y="1399729"/>
                  <a:pt x="61764" y="1399729"/>
                </a:cubicBezTo>
                <a:lnTo>
                  <a:pt x="1482142" y="1399729"/>
                </a:lnTo>
                <a:cubicBezTo>
                  <a:pt x="1516187" y="1399729"/>
                  <a:pt x="1543906" y="1372009"/>
                  <a:pt x="1543906" y="1337965"/>
                </a:cubicBezTo>
                <a:cubicBezTo>
                  <a:pt x="1543720" y="1303734"/>
                  <a:pt x="1516187" y="1276201"/>
                  <a:pt x="1481956" y="127620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4753430" y="2463800"/>
            <a:ext cx="2685140" cy="52099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Kekuatan Sambungan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4753430" y="3048290"/>
            <a:ext cx="2685140" cy="234921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Lem berperan penting dalam kekuatan sambungan, menambah daya tahan terhadap pergerakan dan beban.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-324000" y="319667"/>
            <a:ext cx="648000" cy="648000"/>
          </a:xfrm>
          <a:prstGeom prst="ellipse">
            <a:avLst/>
          </a:prstGeom>
          <a:noFill/>
          <a:ln w="1143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660400" y="427667"/>
            <a:ext cx="10858500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Keunggulan Biscuit Joint</a:t>
            </a:r>
            <a:endParaRPr kumimoji="1" lang="zh-CN" altLang="en-US"/>
          </a:p>
        </p:txBody>
      </p:sp>
    </p:spTree>
  </p:cSld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2590800"/>
            <a:ext cx="12192000" cy="36449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21217" r="0" b="21217"/>
          <a:stretch>
            <a:fillRect/>
          </a:stretch>
        </p:blipFill>
        <p:spPr>
          <a:xfrm rot="0" flipH="0" flipV="0">
            <a:off x="-2540" y="2924518"/>
            <a:ext cx="12192000" cy="3933482"/>
          </a:xfrm>
          <a:custGeom>
            <a:avLst/>
            <a:gdLst/>
            <a:rect l="l" t="t" r="r" b="b"/>
            <a:pathLst>
              <a:path w="12192000" h="3933482">
                <a:moveTo>
                  <a:pt x="0" y="0"/>
                </a:moveTo>
                <a:lnTo>
                  <a:pt x="12192000" y="0"/>
                </a:lnTo>
                <a:lnTo>
                  <a:pt x="12192000" y="3933482"/>
                </a:lnTo>
                <a:lnTo>
                  <a:pt x="0" y="393348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" name="标题 1"/>
          <p:cNvSpPr txBox="1"/>
          <p:nvPr/>
        </p:nvSpPr>
        <p:spPr>
          <a:xfrm rot="0" flipH="0" flipV="0">
            <a:off x="0" y="2924518"/>
            <a:ext cx="12192000" cy="3933482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5" name=""/>
          <p:cNvGrpSpPr/>
          <p:nvPr/>
        </p:nvGrpSpPr>
        <p:grpSpPr>
          <a:xfrm>
            <a:off x="10725107" y="792167"/>
            <a:ext cx="793793" cy="338133"/>
            <a:chOff x="10725107" y="792167"/>
            <a:chExt cx="793793" cy="338133"/>
          </a:xfrm>
        </p:grpSpPr>
        <p:sp>
          <p:nvSpPr>
            <p:cNvPr id="6" name="标题 1"/>
            <p:cNvSpPr txBox="1"/>
            <p:nvPr/>
          </p:nvSpPr>
          <p:spPr>
            <a:xfrm rot="5400000" flipH="0" flipV="0">
              <a:off x="1122725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标题 1"/>
            <p:cNvSpPr txBox="1"/>
            <p:nvPr/>
          </p:nvSpPr>
          <p:spPr>
            <a:xfrm rot="5400000" flipH="0" flipV="0">
              <a:off x="1104437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标题 1"/>
            <p:cNvSpPr txBox="1"/>
            <p:nvPr/>
          </p:nvSpPr>
          <p:spPr>
            <a:xfrm rot="5400000" flipH="0" flipV="0">
              <a:off x="1086149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标题 1"/>
            <p:cNvSpPr txBox="1"/>
            <p:nvPr/>
          </p:nvSpPr>
          <p:spPr>
            <a:xfrm rot="5400000" flipH="0" flipV="0">
              <a:off x="1067861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0" name="标题 1"/>
          <p:cNvSpPr txBox="1"/>
          <p:nvPr/>
        </p:nvSpPr>
        <p:spPr>
          <a:xfrm rot="0" flipH="0" flipV="0">
            <a:off x="660400" y="1720692"/>
            <a:ext cx="4267200" cy="1016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>
            <a:spAutoFit/>
          </a:bodyPr>
          <a:lstStyle/>
          <a:p>
            <a:pPr algn="l"/>
            <a:r>
              <a:rPr kumimoji="1" lang="en-US" altLang="zh-CN" sz="80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05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759049" y="889288"/>
            <a:ext cx="780288" cy="143891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660400" y="3064528"/>
            <a:ext cx="10858500" cy="100424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Kombinasi Lem dan Sekrup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1807480" y="785329"/>
            <a:ext cx="1972040" cy="244885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</p:spTree>
  </p:cSld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1">
            <a:off x="601749" y="1851015"/>
            <a:ext cx="3240000" cy="3384000"/>
          </a:xfrm>
          <a:custGeom>
            <a:avLst/>
            <a:gdLst>
              <a:gd name="connsiteX0" fmla="*/ 0 w 7700210"/>
              <a:gd name="connsiteY0" fmla="*/ 3272590 h 3272590"/>
              <a:gd name="connsiteX1" fmla="*/ 7700210 w 7700210"/>
              <a:gd name="connsiteY1" fmla="*/ 3272590 h 3272590"/>
              <a:gd name="connsiteX2" fmla="*/ 7700210 w 7700210"/>
              <a:gd name="connsiteY2" fmla="*/ 232611 h 3272590"/>
              <a:gd name="connsiteX3" fmla="*/ 821676 w 7700210"/>
              <a:gd name="connsiteY3" fmla="*/ 232611 h 3272590"/>
              <a:gd name="connsiteX4" fmla="*/ 686762 w 7700210"/>
              <a:gd name="connsiteY4" fmla="*/ 0 h 3272590"/>
              <a:gd name="connsiteX5" fmla="*/ 551848 w 7700210"/>
              <a:gd name="connsiteY5" fmla="*/ 232611 h 3272590"/>
              <a:gd name="connsiteX6" fmla="*/ 0 w 7700210"/>
              <a:gd name="connsiteY6" fmla="*/ 232611 h 3272590"/>
            </a:gdLst>
            <a:rect l="l" t="t" r="r" b="b"/>
            <a:pathLst>
              <a:path w="7700210" h="3272590">
                <a:moveTo>
                  <a:pt x="0" y="3272590"/>
                </a:moveTo>
                <a:lnTo>
                  <a:pt x="7700210" y="3272590"/>
                </a:lnTo>
                <a:lnTo>
                  <a:pt x="7700210" y="232611"/>
                </a:lnTo>
                <a:lnTo>
                  <a:pt x="821676" y="232611"/>
                </a:lnTo>
                <a:lnTo>
                  <a:pt x="686762" y="0"/>
                </a:lnTo>
                <a:lnTo>
                  <a:pt x="551848" y="232611"/>
                </a:lnTo>
                <a:lnTo>
                  <a:pt x="0" y="232611"/>
                </a:lnTo>
                <a:close/>
              </a:path>
            </a:pathLst>
          </a:cu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781749" y="2933828"/>
            <a:ext cx="2880000" cy="182283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Lem tidak direkomendasikan pada komponen yang bergerak atau menahan beban berat; sekrup menambah kekuatan.</a:t>
            </a: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601748" y="5248527"/>
            <a:ext cx="659446" cy="47307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28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01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3533535" y="1542801"/>
            <a:ext cx="616427" cy="616427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3658968" y="1690994"/>
            <a:ext cx="365559" cy="320040"/>
          </a:xfrm>
          <a:custGeom>
            <a:avLst/>
            <a:gdLst>
              <a:gd name="connsiteX0" fmla="*/ 411292 w 822400"/>
              <a:gd name="connsiteY0" fmla="*/ 234366 h 720000"/>
              <a:gd name="connsiteX1" fmla="*/ 285658 w 822400"/>
              <a:gd name="connsiteY1" fmla="*/ 360000 h 720000"/>
              <a:gd name="connsiteX2" fmla="*/ 411292 w 822400"/>
              <a:gd name="connsiteY2" fmla="*/ 485635 h 720000"/>
              <a:gd name="connsiteX3" fmla="*/ 536927 w 822400"/>
              <a:gd name="connsiteY3" fmla="*/ 360000 h 720000"/>
              <a:gd name="connsiteX4" fmla="*/ 411292 w 822400"/>
              <a:gd name="connsiteY4" fmla="*/ 234366 h 720000"/>
              <a:gd name="connsiteX5" fmla="*/ 411292 w 822400"/>
              <a:gd name="connsiteY5" fmla="*/ 178938 h 720000"/>
              <a:gd name="connsiteX6" fmla="*/ 592354 w 822400"/>
              <a:gd name="connsiteY6" fmla="*/ 360000 h 720000"/>
              <a:gd name="connsiteX7" fmla="*/ 411292 w 822400"/>
              <a:gd name="connsiteY7" fmla="*/ 541063 h 720000"/>
              <a:gd name="connsiteX8" fmla="*/ 230230 w 822400"/>
              <a:gd name="connsiteY8" fmla="*/ 360000 h 720000"/>
              <a:gd name="connsiteX9" fmla="*/ 411292 w 822400"/>
              <a:gd name="connsiteY9" fmla="*/ 178938 h 720000"/>
              <a:gd name="connsiteX10" fmla="*/ 235403 w 822400"/>
              <a:gd name="connsiteY10" fmla="*/ 55427 h 720000"/>
              <a:gd name="connsiteX11" fmla="*/ 59514 w 822400"/>
              <a:gd name="connsiteY11" fmla="*/ 360000 h 720000"/>
              <a:gd name="connsiteX12" fmla="*/ 235403 w 822400"/>
              <a:gd name="connsiteY12" fmla="*/ 664573 h 720000"/>
              <a:gd name="connsiteX13" fmla="*/ 587089 w 822400"/>
              <a:gd name="connsiteY13" fmla="*/ 664573 h 720000"/>
              <a:gd name="connsiteX14" fmla="*/ 762978 w 822400"/>
              <a:gd name="connsiteY14" fmla="*/ 360000 h 720000"/>
              <a:gd name="connsiteX15" fmla="*/ 587089 w 822400"/>
              <a:gd name="connsiteY15" fmla="*/ 55427 h 720000"/>
              <a:gd name="connsiteX16" fmla="*/ 219883 w 822400"/>
              <a:gd name="connsiteY16" fmla="*/ 0 h 720000"/>
              <a:gd name="connsiteX17" fmla="*/ 602516 w 822400"/>
              <a:gd name="connsiteY17" fmla="*/ 0 h 720000"/>
              <a:gd name="connsiteX18" fmla="*/ 627274 w 822400"/>
              <a:gd name="connsiteY18" fmla="*/ 14319 h 720000"/>
              <a:gd name="connsiteX19" fmla="*/ 818590 w 822400"/>
              <a:gd name="connsiteY19" fmla="*/ 345682 h 720000"/>
              <a:gd name="connsiteX20" fmla="*/ 818590 w 822400"/>
              <a:gd name="connsiteY20" fmla="*/ 374319 h 720000"/>
              <a:gd name="connsiteX21" fmla="*/ 627366 w 822400"/>
              <a:gd name="connsiteY21" fmla="*/ 705682 h 720000"/>
              <a:gd name="connsiteX22" fmla="*/ 602608 w 822400"/>
              <a:gd name="connsiteY22" fmla="*/ 720000 h 720000"/>
              <a:gd name="connsiteX23" fmla="*/ 219976 w 822400"/>
              <a:gd name="connsiteY23" fmla="*/ 720000 h 720000"/>
              <a:gd name="connsiteX24" fmla="*/ 195218 w 822400"/>
              <a:gd name="connsiteY24" fmla="*/ 705682 h 720000"/>
              <a:gd name="connsiteX25" fmla="*/ 3810 w 822400"/>
              <a:gd name="connsiteY25" fmla="*/ 374319 h 720000"/>
              <a:gd name="connsiteX26" fmla="*/ 3810 w 822400"/>
              <a:gd name="connsiteY26" fmla="*/ 345682 h 720000"/>
              <a:gd name="connsiteX27" fmla="*/ 195126 w 822400"/>
              <a:gd name="connsiteY27" fmla="*/ 14319 h 720000"/>
              <a:gd name="connsiteX28" fmla="*/ 219883 w 822400"/>
              <a:gd name="connsiteY28" fmla="*/ 0 h 720000"/>
            </a:gdLst>
            <a:rect l="l" t="t" r="r" b="b"/>
            <a:pathLst>
              <a:path w="822400" h="720000">
                <a:moveTo>
                  <a:pt x="411292" y="234366"/>
                </a:moveTo>
                <a:cubicBezTo>
                  <a:pt x="342008" y="234366"/>
                  <a:pt x="285658" y="290716"/>
                  <a:pt x="285658" y="360000"/>
                </a:cubicBezTo>
                <a:cubicBezTo>
                  <a:pt x="285658" y="429284"/>
                  <a:pt x="342008" y="485635"/>
                  <a:pt x="411292" y="485635"/>
                </a:cubicBezTo>
                <a:cubicBezTo>
                  <a:pt x="480576" y="485635"/>
                  <a:pt x="536927" y="429284"/>
                  <a:pt x="536927" y="360000"/>
                </a:cubicBezTo>
                <a:cubicBezTo>
                  <a:pt x="536927" y="290716"/>
                  <a:pt x="480576" y="234366"/>
                  <a:pt x="411292" y="234366"/>
                </a:cubicBezTo>
                <a:close/>
                <a:moveTo>
                  <a:pt x="411292" y="178938"/>
                </a:moveTo>
                <a:cubicBezTo>
                  <a:pt x="511153" y="178938"/>
                  <a:pt x="592354" y="260139"/>
                  <a:pt x="592354" y="360000"/>
                </a:cubicBezTo>
                <a:cubicBezTo>
                  <a:pt x="592354" y="459861"/>
                  <a:pt x="511153" y="541063"/>
                  <a:pt x="411292" y="541063"/>
                </a:cubicBezTo>
                <a:cubicBezTo>
                  <a:pt x="311431" y="541063"/>
                  <a:pt x="230230" y="459861"/>
                  <a:pt x="230230" y="360000"/>
                </a:cubicBezTo>
                <a:cubicBezTo>
                  <a:pt x="230230" y="260139"/>
                  <a:pt x="311431" y="178938"/>
                  <a:pt x="411292" y="178938"/>
                </a:cubicBezTo>
                <a:close/>
                <a:moveTo>
                  <a:pt x="235403" y="55427"/>
                </a:moveTo>
                <a:lnTo>
                  <a:pt x="59514" y="360000"/>
                </a:lnTo>
                <a:lnTo>
                  <a:pt x="235403" y="664573"/>
                </a:lnTo>
                <a:lnTo>
                  <a:pt x="587089" y="664573"/>
                </a:lnTo>
                <a:lnTo>
                  <a:pt x="762978" y="360000"/>
                </a:lnTo>
                <a:lnTo>
                  <a:pt x="587089" y="55427"/>
                </a:lnTo>
                <a:close/>
                <a:moveTo>
                  <a:pt x="219883" y="0"/>
                </a:moveTo>
                <a:lnTo>
                  <a:pt x="602516" y="0"/>
                </a:lnTo>
                <a:cubicBezTo>
                  <a:pt x="612678" y="0"/>
                  <a:pt x="622193" y="5450"/>
                  <a:pt x="627274" y="14319"/>
                </a:cubicBezTo>
                <a:lnTo>
                  <a:pt x="818590" y="345682"/>
                </a:lnTo>
                <a:cubicBezTo>
                  <a:pt x="823671" y="354550"/>
                  <a:pt x="823671" y="365451"/>
                  <a:pt x="818590" y="374319"/>
                </a:cubicBezTo>
                <a:lnTo>
                  <a:pt x="627366" y="705682"/>
                </a:lnTo>
                <a:cubicBezTo>
                  <a:pt x="622285" y="714550"/>
                  <a:pt x="612770" y="720000"/>
                  <a:pt x="602608" y="720000"/>
                </a:cubicBezTo>
                <a:lnTo>
                  <a:pt x="219976" y="720000"/>
                </a:lnTo>
                <a:cubicBezTo>
                  <a:pt x="209814" y="720000"/>
                  <a:pt x="200299" y="714550"/>
                  <a:pt x="195218" y="705682"/>
                </a:cubicBezTo>
                <a:lnTo>
                  <a:pt x="3810" y="374319"/>
                </a:lnTo>
                <a:cubicBezTo>
                  <a:pt x="-1271" y="365543"/>
                  <a:pt x="-1271" y="354550"/>
                  <a:pt x="3810" y="345682"/>
                </a:cubicBezTo>
                <a:lnTo>
                  <a:pt x="195126" y="14319"/>
                </a:lnTo>
                <a:cubicBezTo>
                  <a:pt x="200207" y="5450"/>
                  <a:pt x="209721" y="0"/>
                  <a:pt x="219883" y="0"/>
                </a:cubicBezTo>
                <a:close/>
              </a:path>
            </a:pathLst>
          </a:custGeom>
          <a:solidFill>
            <a:schemeClr val="bg1"/>
          </a:solidFill>
          <a:ln w="1553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1">
            <a:off x="781749" y="2118371"/>
            <a:ext cx="283125" cy="40855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781749" y="2271951"/>
            <a:ext cx="2880000" cy="64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Penggunaan pada Konstruksi Gerak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1">
            <a:off x="4367798" y="1851015"/>
            <a:ext cx="3240000" cy="3384000"/>
          </a:xfrm>
          <a:custGeom>
            <a:avLst/>
            <a:gdLst>
              <a:gd name="connsiteX0" fmla="*/ 0 w 7700210"/>
              <a:gd name="connsiteY0" fmla="*/ 3272590 h 3272590"/>
              <a:gd name="connsiteX1" fmla="*/ 7700210 w 7700210"/>
              <a:gd name="connsiteY1" fmla="*/ 3272590 h 3272590"/>
              <a:gd name="connsiteX2" fmla="*/ 7700210 w 7700210"/>
              <a:gd name="connsiteY2" fmla="*/ 232611 h 3272590"/>
              <a:gd name="connsiteX3" fmla="*/ 821676 w 7700210"/>
              <a:gd name="connsiteY3" fmla="*/ 232611 h 3272590"/>
              <a:gd name="connsiteX4" fmla="*/ 686762 w 7700210"/>
              <a:gd name="connsiteY4" fmla="*/ 0 h 3272590"/>
              <a:gd name="connsiteX5" fmla="*/ 551848 w 7700210"/>
              <a:gd name="connsiteY5" fmla="*/ 232611 h 3272590"/>
              <a:gd name="connsiteX6" fmla="*/ 0 w 7700210"/>
              <a:gd name="connsiteY6" fmla="*/ 232611 h 3272590"/>
            </a:gdLst>
            <a:rect l="l" t="t" r="r" b="b"/>
            <a:pathLst>
              <a:path w="7700210" h="3272590">
                <a:moveTo>
                  <a:pt x="0" y="3272590"/>
                </a:moveTo>
                <a:lnTo>
                  <a:pt x="7700210" y="3272590"/>
                </a:lnTo>
                <a:lnTo>
                  <a:pt x="7700210" y="232611"/>
                </a:lnTo>
                <a:lnTo>
                  <a:pt x="821676" y="232611"/>
                </a:lnTo>
                <a:lnTo>
                  <a:pt x="686762" y="0"/>
                </a:lnTo>
                <a:lnTo>
                  <a:pt x="551848" y="232611"/>
                </a:lnTo>
                <a:lnTo>
                  <a:pt x="0" y="232611"/>
                </a:lnTo>
                <a:close/>
              </a:path>
            </a:pathLst>
          </a:custGeom>
          <a:solidFill>
            <a:schemeClr val="bg1"/>
          </a:solidFill>
          <a:ln w="12700" cap="sq">
            <a:solidFill>
              <a:schemeClr val="accent2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4547798" y="2933828"/>
            <a:ext cx="2880000" cy="182283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Menghemat waktu konstruksi dan menyediakan stabilitas awal yang diperlukan hingga lem mengering sempurna.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4367797" y="5248527"/>
            <a:ext cx="659446" cy="47307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2800">
                <a:ln w="12700">
                  <a:noFill/>
                </a:ln>
                <a:solidFill>
                  <a:srgbClr val="E6C69A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02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7299584" y="1542801"/>
            <a:ext cx="616427" cy="616427"/>
          </a:xfrm>
          <a:prstGeom prst="rect">
            <a:avLst/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7425018" y="1681931"/>
            <a:ext cx="365559" cy="338167"/>
          </a:xfrm>
          <a:custGeom>
            <a:avLst/>
            <a:gdLst>
              <a:gd name="connsiteX0" fmla="*/ 56258 w 778320"/>
              <a:gd name="connsiteY0" fmla="*/ 333700 h 720001"/>
              <a:gd name="connsiteX1" fmla="*/ 56258 w 778320"/>
              <a:gd name="connsiteY1" fmla="*/ 627457 h 720001"/>
              <a:gd name="connsiteX2" fmla="*/ 66946 w 778320"/>
              <a:gd name="connsiteY2" fmla="*/ 653054 h 720001"/>
              <a:gd name="connsiteX3" fmla="*/ 92544 w 778320"/>
              <a:gd name="connsiteY3" fmla="*/ 663743 h 720001"/>
              <a:gd name="connsiteX4" fmla="*/ 685683 w 778320"/>
              <a:gd name="connsiteY4" fmla="*/ 663743 h 720001"/>
              <a:gd name="connsiteX5" fmla="*/ 711281 w 778320"/>
              <a:gd name="connsiteY5" fmla="*/ 653054 h 720001"/>
              <a:gd name="connsiteX6" fmla="*/ 721969 w 778320"/>
              <a:gd name="connsiteY6" fmla="*/ 627457 h 720001"/>
              <a:gd name="connsiteX7" fmla="*/ 721969 w 778320"/>
              <a:gd name="connsiteY7" fmla="*/ 333700 h 720001"/>
              <a:gd name="connsiteX8" fmla="*/ 92544 w 778320"/>
              <a:gd name="connsiteY8" fmla="*/ 142049 h 720001"/>
              <a:gd name="connsiteX9" fmla="*/ 56258 w 778320"/>
              <a:gd name="connsiteY9" fmla="*/ 178336 h 720001"/>
              <a:gd name="connsiteX10" fmla="*/ 56258 w 778320"/>
              <a:gd name="connsiteY10" fmla="*/ 277443 h 720001"/>
              <a:gd name="connsiteX11" fmla="*/ 721969 w 778320"/>
              <a:gd name="connsiteY11" fmla="*/ 277443 h 720001"/>
              <a:gd name="connsiteX12" fmla="*/ 721969 w 778320"/>
              <a:gd name="connsiteY12" fmla="*/ 178336 h 720001"/>
              <a:gd name="connsiteX13" fmla="*/ 685683 w 778320"/>
              <a:gd name="connsiteY13" fmla="*/ 142049 h 720001"/>
              <a:gd name="connsiteX14" fmla="*/ 561355 w 778320"/>
              <a:gd name="connsiteY14" fmla="*/ 142049 h 720001"/>
              <a:gd name="connsiteX15" fmla="*/ 561355 w 778320"/>
              <a:gd name="connsiteY15" fmla="*/ 201026 h 720001"/>
              <a:gd name="connsiteX16" fmla="*/ 533226 w 778320"/>
              <a:gd name="connsiteY16" fmla="*/ 229249 h 720001"/>
              <a:gd name="connsiteX17" fmla="*/ 505097 w 778320"/>
              <a:gd name="connsiteY17" fmla="*/ 201120 h 720001"/>
              <a:gd name="connsiteX18" fmla="*/ 505097 w 778320"/>
              <a:gd name="connsiteY18" fmla="*/ 142049 h 720001"/>
              <a:gd name="connsiteX19" fmla="*/ 273129 w 778320"/>
              <a:gd name="connsiteY19" fmla="*/ 142049 h 720001"/>
              <a:gd name="connsiteX20" fmla="*/ 273129 w 778320"/>
              <a:gd name="connsiteY20" fmla="*/ 201026 h 720001"/>
              <a:gd name="connsiteX21" fmla="*/ 245001 w 778320"/>
              <a:gd name="connsiteY21" fmla="*/ 229249 h 720001"/>
              <a:gd name="connsiteX22" fmla="*/ 216872 w 778320"/>
              <a:gd name="connsiteY22" fmla="*/ 201120 h 720001"/>
              <a:gd name="connsiteX23" fmla="*/ 216872 w 778320"/>
              <a:gd name="connsiteY23" fmla="*/ 142049 h 720001"/>
              <a:gd name="connsiteX24" fmla="*/ 245001 w 778320"/>
              <a:gd name="connsiteY24" fmla="*/ 0 h 720001"/>
              <a:gd name="connsiteX25" fmla="*/ 273129 w 778320"/>
              <a:gd name="connsiteY25" fmla="*/ 28129 h 720001"/>
              <a:gd name="connsiteX26" fmla="*/ 273129 w 778320"/>
              <a:gd name="connsiteY26" fmla="*/ 85792 h 720001"/>
              <a:gd name="connsiteX27" fmla="*/ 505097 w 778320"/>
              <a:gd name="connsiteY27" fmla="*/ 85792 h 720001"/>
              <a:gd name="connsiteX28" fmla="*/ 505097 w 778320"/>
              <a:gd name="connsiteY28" fmla="*/ 28129 h 720001"/>
              <a:gd name="connsiteX29" fmla="*/ 533226 w 778320"/>
              <a:gd name="connsiteY29" fmla="*/ 0 h 720001"/>
              <a:gd name="connsiteX30" fmla="*/ 561355 w 778320"/>
              <a:gd name="connsiteY30" fmla="*/ 28129 h 720001"/>
              <a:gd name="connsiteX31" fmla="*/ 561355 w 778320"/>
              <a:gd name="connsiteY31" fmla="*/ 85792 h 720001"/>
              <a:gd name="connsiteX32" fmla="*/ 685683 w 778320"/>
              <a:gd name="connsiteY32" fmla="*/ 85792 h 720001"/>
              <a:gd name="connsiteX33" fmla="*/ 778320 w 778320"/>
              <a:gd name="connsiteY33" fmla="*/ 178336 h 720001"/>
              <a:gd name="connsiteX34" fmla="*/ 778320 w 778320"/>
              <a:gd name="connsiteY34" fmla="*/ 627457 h 720001"/>
              <a:gd name="connsiteX35" fmla="*/ 685777 w 778320"/>
              <a:gd name="connsiteY35" fmla="*/ 720001 h 720001"/>
              <a:gd name="connsiteX36" fmla="*/ 92544 w 778320"/>
              <a:gd name="connsiteY36" fmla="*/ 720001 h 720001"/>
              <a:gd name="connsiteX37" fmla="*/ 0 w 778320"/>
              <a:gd name="connsiteY37" fmla="*/ 627457 h 720001"/>
              <a:gd name="connsiteX38" fmla="*/ 0 w 778320"/>
              <a:gd name="connsiteY38" fmla="*/ 333700 h 720001"/>
              <a:gd name="connsiteX39" fmla="*/ 0 w 778320"/>
              <a:gd name="connsiteY39" fmla="*/ 277443 h 720001"/>
              <a:gd name="connsiteX40" fmla="*/ 0 w 778320"/>
              <a:gd name="connsiteY40" fmla="*/ 178336 h 720001"/>
              <a:gd name="connsiteX41" fmla="*/ 92544 w 778320"/>
              <a:gd name="connsiteY41" fmla="*/ 85792 h 720001"/>
              <a:gd name="connsiteX42" fmla="*/ 216872 w 778320"/>
              <a:gd name="connsiteY42" fmla="*/ 85792 h 720001"/>
              <a:gd name="connsiteX43" fmla="*/ 216872 w 778320"/>
              <a:gd name="connsiteY43" fmla="*/ 28129 h 720001"/>
              <a:gd name="connsiteX44" fmla="*/ 245001 w 778320"/>
              <a:gd name="connsiteY44" fmla="*/ 0 h 720001"/>
            </a:gdLst>
            <a:rect l="l" t="t" r="r" b="b"/>
            <a:pathLst>
              <a:path w="778320" h="720001">
                <a:moveTo>
                  <a:pt x="56258" y="333700"/>
                </a:moveTo>
                <a:lnTo>
                  <a:pt x="56258" y="627457"/>
                </a:lnTo>
                <a:cubicBezTo>
                  <a:pt x="56258" y="637115"/>
                  <a:pt x="60008" y="646116"/>
                  <a:pt x="66946" y="653054"/>
                </a:cubicBezTo>
                <a:cubicBezTo>
                  <a:pt x="73885" y="659899"/>
                  <a:pt x="82980" y="663743"/>
                  <a:pt x="92544" y="663743"/>
                </a:cubicBezTo>
                <a:lnTo>
                  <a:pt x="685683" y="663743"/>
                </a:lnTo>
                <a:cubicBezTo>
                  <a:pt x="695341" y="663743"/>
                  <a:pt x="704342" y="659993"/>
                  <a:pt x="711281" y="653054"/>
                </a:cubicBezTo>
                <a:cubicBezTo>
                  <a:pt x="718125" y="646116"/>
                  <a:pt x="721969" y="637021"/>
                  <a:pt x="721969" y="627457"/>
                </a:cubicBezTo>
                <a:lnTo>
                  <a:pt x="721969" y="333700"/>
                </a:lnTo>
                <a:close/>
                <a:moveTo>
                  <a:pt x="92544" y="142049"/>
                </a:moveTo>
                <a:cubicBezTo>
                  <a:pt x="72478" y="142049"/>
                  <a:pt x="56258" y="158364"/>
                  <a:pt x="56258" y="178336"/>
                </a:cubicBezTo>
                <a:lnTo>
                  <a:pt x="56258" y="277443"/>
                </a:lnTo>
                <a:lnTo>
                  <a:pt x="721969" y="277443"/>
                </a:lnTo>
                <a:lnTo>
                  <a:pt x="721969" y="178336"/>
                </a:lnTo>
                <a:cubicBezTo>
                  <a:pt x="721969" y="158270"/>
                  <a:pt x="705655" y="142049"/>
                  <a:pt x="685683" y="142049"/>
                </a:cubicBezTo>
                <a:lnTo>
                  <a:pt x="561355" y="142049"/>
                </a:lnTo>
                <a:lnTo>
                  <a:pt x="561355" y="201026"/>
                </a:lnTo>
                <a:cubicBezTo>
                  <a:pt x="561355" y="216591"/>
                  <a:pt x="548790" y="229249"/>
                  <a:pt x="533226" y="229249"/>
                </a:cubicBezTo>
                <a:cubicBezTo>
                  <a:pt x="517661" y="229249"/>
                  <a:pt x="505097" y="216685"/>
                  <a:pt x="505097" y="201120"/>
                </a:cubicBezTo>
                <a:lnTo>
                  <a:pt x="505097" y="142049"/>
                </a:lnTo>
                <a:lnTo>
                  <a:pt x="273129" y="142049"/>
                </a:lnTo>
                <a:lnTo>
                  <a:pt x="273129" y="201026"/>
                </a:lnTo>
                <a:cubicBezTo>
                  <a:pt x="273129" y="216591"/>
                  <a:pt x="260565" y="229249"/>
                  <a:pt x="245001" y="229249"/>
                </a:cubicBezTo>
                <a:cubicBezTo>
                  <a:pt x="229436" y="229249"/>
                  <a:pt x="216872" y="216685"/>
                  <a:pt x="216872" y="201120"/>
                </a:cubicBezTo>
                <a:lnTo>
                  <a:pt x="216872" y="142049"/>
                </a:lnTo>
                <a:close/>
                <a:moveTo>
                  <a:pt x="245001" y="0"/>
                </a:moveTo>
                <a:cubicBezTo>
                  <a:pt x="260565" y="0"/>
                  <a:pt x="273129" y="12564"/>
                  <a:pt x="273129" y="28129"/>
                </a:cubicBezTo>
                <a:lnTo>
                  <a:pt x="273129" y="85792"/>
                </a:lnTo>
                <a:lnTo>
                  <a:pt x="505097" y="85792"/>
                </a:lnTo>
                <a:lnTo>
                  <a:pt x="505097" y="28129"/>
                </a:lnTo>
                <a:cubicBezTo>
                  <a:pt x="505097" y="12564"/>
                  <a:pt x="517661" y="0"/>
                  <a:pt x="533226" y="0"/>
                </a:cubicBezTo>
                <a:cubicBezTo>
                  <a:pt x="548790" y="0"/>
                  <a:pt x="561355" y="12564"/>
                  <a:pt x="561355" y="28129"/>
                </a:cubicBezTo>
                <a:lnTo>
                  <a:pt x="561355" y="85792"/>
                </a:lnTo>
                <a:lnTo>
                  <a:pt x="685683" y="85792"/>
                </a:lnTo>
                <a:cubicBezTo>
                  <a:pt x="736784" y="85792"/>
                  <a:pt x="778227" y="127235"/>
                  <a:pt x="778320" y="178336"/>
                </a:cubicBezTo>
                <a:lnTo>
                  <a:pt x="778320" y="627457"/>
                </a:lnTo>
                <a:cubicBezTo>
                  <a:pt x="778320" y="678370"/>
                  <a:pt x="736690" y="720001"/>
                  <a:pt x="685777" y="720001"/>
                </a:cubicBezTo>
                <a:lnTo>
                  <a:pt x="92544" y="720001"/>
                </a:lnTo>
                <a:cubicBezTo>
                  <a:pt x="41631" y="720001"/>
                  <a:pt x="0" y="678370"/>
                  <a:pt x="0" y="627457"/>
                </a:cubicBezTo>
                <a:lnTo>
                  <a:pt x="0" y="333700"/>
                </a:lnTo>
                <a:lnTo>
                  <a:pt x="0" y="277443"/>
                </a:lnTo>
                <a:lnTo>
                  <a:pt x="0" y="178336"/>
                </a:lnTo>
                <a:cubicBezTo>
                  <a:pt x="0" y="127235"/>
                  <a:pt x="41443" y="85792"/>
                  <a:pt x="92544" y="85792"/>
                </a:cubicBezTo>
                <a:lnTo>
                  <a:pt x="216872" y="85792"/>
                </a:lnTo>
                <a:lnTo>
                  <a:pt x="216872" y="28129"/>
                </a:lnTo>
                <a:cubicBezTo>
                  <a:pt x="216872" y="12564"/>
                  <a:pt x="229436" y="0"/>
                  <a:pt x="245001" y="0"/>
                </a:cubicBezTo>
                <a:close/>
              </a:path>
            </a:pathLst>
          </a:custGeom>
          <a:solidFill>
            <a:schemeClr val="bg1"/>
          </a:solidFill>
          <a:ln w="1553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1">
            <a:off x="4547798" y="2118371"/>
            <a:ext cx="283125" cy="40855"/>
          </a:xfrm>
          <a:prstGeom prst="rect">
            <a:avLst/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4547798" y="2271951"/>
            <a:ext cx="2880000" cy="64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E6C69A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Keuntungan Kombinasi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1">
            <a:off x="8133848" y="1851015"/>
            <a:ext cx="3240000" cy="3384000"/>
          </a:xfrm>
          <a:custGeom>
            <a:avLst/>
            <a:gdLst>
              <a:gd name="connsiteX0" fmla="*/ 0 w 7700210"/>
              <a:gd name="connsiteY0" fmla="*/ 3272590 h 3272590"/>
              <a:gd name="connsiteX1" fmla="*/ 7700210 w 7700210"/>
              <a:gd name="connsiteY1" fmla="*/ 3272590 h 3272590"/>
              <a:gd name="connsiteX2" fmla="*/ 7700210 w 7700210"/>
              <a:gd name="connsiteY2" fmla="*/ 232611 h 3272590"/>
              <a:gd name="connsiteX3" fmla="*/ 821676 w 7700210"/>
              <a:gd name="connsiteY3" fmla="*/ 232611 h 3272590"/>
              <a:gd name="connsiteX4" fmla="*/ 686762 w 7700210"/>
              <a:gd name="connsiteY4" fmla="*/ 0 h 3272590"/>
              <a:gd name="connsiteX5" fmla="*/ 551848 w 7700210"/>
              <a:gd name="connsiteY5" fmla="*/ 232611 h 3272590"/>
              <a:gd name="connsiteX6" fmla="*/ 0 w 7700210"/>
              <a:gd name="connsiteY6" fmla="*/ 232611 h 3272590"/>
            </a:gdLst>
            <a:rect l="l" t="t" r="r" b="b"/>
            <a:pathLst>
              <a:path w="7700210" h="3272590">
                <a:moveTo>
                  <a:pt x="0" y="3272590"/>
                </a:moveTo>
                <a:lnTo>
                  <a:pt x="7700210" y="3272590"/>
                </a:lnTo>
                <a:lnTo>
                  <a:pt x="7700210" y="232611"/>
                </a:lnTo>
                <a:lnTo>
                  <a:pt x="821676" y="232611"/>
                </a:lnTo>
                <a:lnTo>
                  <a:pt x="686762" y="0"/>
                </a:lnTo>
                <a:lnTo>
                  <a:pt x="551848" y="232611"/>
                </a:lnTo>
                <a:lnTo>
                  <a:pt x="0" y="232611"/>
                </a:lnTo>
                <a:close/>
              </a:path>
            </a:pathLst>
          </a:cu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8313847" y="2933828"/>
            <a:ext cx="2880000" cy="182283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Meningkatkan biaya dan waktu produksi, namun menawarkan fleksibilitas perakitan yang lebih mudah.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8133847" y="5248527"/>
            <a:ext cx="659446" cy="47307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28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03</a:t>
            </a: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11065634" y="1542801"/>
            <a:ext cx="616427" cy="616427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11191068" y="1678741"/>
            <a:ext cx="365559" cy="344547"/>
          </a:xfrm>
          <a:custGeom>
            <a:avLst/>
            <a:gdLst>
              <a:gd name="connsiteX0" fmla="*/ 1110072 w 1498885"/>
              <a:gd name="connsiteY0" fmla="*/ 1039039 h 1412736"/>
              <a:gd name="connsiteX1" fmla="*/ 1149511 w 1498885"/>
              <a:gd name="connsiteY1" fmla="*/ 1055363 h 1412736"/>
              <a:gd name="connsiteX2" fmla="*/ 1371451 w 1498885"/>
              <a:gd name="connsiteY2" fmla="*/ 1277303 h 1412736"/>
              <a:gd name="connsiteX3" fmla="*/ 1371451 w 1498885"/>
              <a:gd name="connsiteY3" fmla="*/ 1356182 h 1412736"/>
              <a:gd name="connsiteX4" fmla="*/ 1332012 w 1498885"/>
              <a:gd name="connsiteY4" fmla="*/ 1372553 h 1412736"/>
              <a:gd name="connsiteX5" fmla="*/ 1292572 w 1498885"/>
              <a:gd name="connsiteY5" fmla="*/ 1356182 h 1412736"/>
              <a:gd name="connsiteX6" fmla="*/ 1070632 w 1498885"/>
              <a:gd name="connsiteY6" fmla="*/ 1134242 h 1412736"/>
              <a:gd name="connsiteX7" fmla="*/ 1070632 w 1498885"/>
              <a:gd name="connsiteY7" fmla="*/ 1055363 h 1412736"/>
              <a:gd name="connsiteX8" fmla="*/ 1110072 w 1498885"/>
              <a:gd name="connsiteY8" fmla="*/ 1039039 h 1412736"/>
              <a:gd name="connsiteX9" fmla="*/ 1110072 w 1498885"/>
              <a:gd name="connsiteY9" fmla="*/ 705989 h 1412736"/>
              <a:gd name="connsiteX10" fmla="*/ 1443075 w 1498885"/>
              <a:gd name="connsiteY10" fmla="*/ 705989 h 1412736"/>
              <a:gd name="connsiteX11" fmla="*/ 1498885 w 1498885"/>
              <a:gd name="connsiteY11" fmla="*/ 761800 h 1412736"/>
              <a:gd name="connsiteX12" fmla="*/ 1443075 w 1498885"/>
              <a:gd name="connsiteY12" fmla="*/ 817611 h 1412736"/>
              <a:gd name="connsiteX13" fmla="*/ 1110072 w 1498885"/>
              <a:gd name="connsiteY13" fmla="*/ 817611 h 1412736"/>
              <a:gd name="connsiteX14" fmla="*/ 1054261 w 1498885"/>
              <a:gd name="connsiteY14" fmla="*/ 761800 h 1412736"/>
              <a:gd name="connsiteX15" fmla="*/ 1110072 w 1498885"/>
              <a:gd name="connsiteY15" fmla="*/ 705989 h 1412736"/>
              <a:gd name="connsiteX16" fmla="*/ 1332012 w 1498885"/>
              <a:gd name="connsiteY16" fmla="*/ 151093 h 1412736"/>
              <a:gd name="connsiteX17" fmla="*/ 1371451 w 1498885"/>
              <a:gd name="connsiteY17" fmla="*/ 167418 h 1412736"/>
              <a:gd name="connsiteX18" fmla="*/ 1371451 w 1498885"/>
              <a:gd name="connsiteY18" fmla="*/ 246297 h 1412736"/>
              <a:gd name="connsiteX19" fmla="*/ 1149511 w 1498885"/>
              <a:gd name="connsiteY19" fmla="*/ 468236 h 1412736"/>
              <a:gd name="connsiteX20" fmla="*/ 1110072 w 1498885"/>
              <a:gd name="connsiteY20" fmla="*/ 484608 h 1412736"/>
              <a:gd name="connsiteX21" fmla="*/ 1070632 w 1498885"/>
              <a:gd name="connsiteY21" fmla="*/ 468236 h 1412736"/>
              <a:gd name="connsiteX22" fmla="*/ 1070632 w 1498885"/>
              <a:gd name="connsiteY22" fmla="*/ 389358 h 1412736"/>
              <a:gd name="connsiteX23" fmla="*/ 1292572 w 1498885"/>
              <a:gd name="connsiteY23" fmla="*/ 167418 h 1412736"/>
              <a:gd name="connsiteX24" fmla="*/ 1332012 w 1498885"/>
              <a:gd name="connsiteY24" fmla="*/ 151093 h 1412736"/>
              <a:gd name="connsiteX25" fmla="*/ 709724 w 1498885"/>
              <a:gd name="connsiteY25" fmla="*/ 111607 h 1412736"/>
              <a:gd name="connsiteX26" fmla="*/ 649635 w 1498885"/>
              <a:gd name="connsiteY26" fmla="*/ 127420 h 1412736"/>
              <a:gd name="connsiteX27" fmla="*/ 174129 w 1498885"/>
              <a:gd name="connsiteY27" fmla="*/ 394752 h 1412736"/>
              <a:gd name="connsiteX28" fmla="*/ 111621 w 1498885"/>
              <a:gd name="connsiteY28" fmla="*/ 501536 h 1412736"/>
              <a:gd name="connsiteX29" fmla="*/ 111621 w 1498885"/>
              <a:gd name="connsiteY29" fmla="*/ 910814 h 1412736"/>
              <a:gd name="connsiteX30" fmla="*/ 174129 w 1498885"/>
              <a:gd name="connsiteY30" fmla="*/ 1017598 h 1412736"/>
              <a:gd name="connsiteX31" fmla="*/ 649821 w 1498885"/>
              <a:gd name="connsiteY31" fmla="*/ 1284930 h 1412736"/>
              <a:gd name="connsiteX32" fmla="*/ 771674 w 1498885"/>
              <a:gd name="connsiteY32" fmla="*/ 1283814 h 1412736"/>
              <a:gd name="connsiteX33" fmla="*/ 832321 w 1498885"/>
              <a:gd name="connsiteY33" fmla="*/ 1178146 h 1412736"/>
              <a:gd name="connsiteX34" fmla="*/ 832321 w 1498885"/>
              <a:gd name="connsiteY34" fmla="*/ 234204 h 1412736"/>
              <a:gd name="connsiteX35" fmla="*/ 771674 w 1498885"/>
              <a:gd name="connsiteY35" fmla="*/ 128536 h 1412736"/>
              <a:gd name="connsiteX36" fmla="*/ 709724 w 1498885"/>
              <a:gd name="connsiteY36" fmla="*/ 111607 h 1412736"/>
              <a:gd name="connsiteX37" fmla="*/ 711864 w 1498885"/>
              <a:gd name="connsiteY37" fmla="*/ 9 h 1412736"/>
              <a:gd name="connsiteX38" fmla="*/ 828043 w 1498885"/>
              <a:gd name="connsiteY38" fmla="*/ 32356 h 1412736"/>
              <a:gd name="connsiteX39" fmla="*/ 943942 w 1498885"/>
              <a:gd name="connsiteY39" fmla="*/ 234390 h 1412736"/>
              <a:gd name="connsiteX40" fmla="*/ 943942 w 1498885"/>
              <a:gd name="connsiteY40" fmla="*/ 1178518 h 1412736"/>
              <a:gd name="connsiteX41" fmla="*/ 828043 w 1498885"/>
              <a:gd name="connsiteY41" fmla="*/ 1380552 h 1412736"/>
              <a:gd name="connsiteX42" fmla="*/ 709910 w 1498885"/>
              <a:gd name="connsiteY42" fmla="*/ 1412736 h 1412736"/>
              <a:gd name="connsiteX43" fmla="*/ 595126 w 1498885"/>
              <a:gd name="connsiteY43" fmla="*/ 1382413 h 1412736"/>
              <a:gd name="connsiteX44" fmla="*/ 119435 w 1498885"/>
              <a:gd name="connsiteY44" fmla="*/ 1115080 h 1412736"/>
              <a:gd name="connsiteX45" fmla="*/ 0 w 1498885"/>
              <a:gd name="connsiteY45" fmla="*/ 911000 h 1412736"/>
              <a:gd name="connsiteX46" fmla="*/ 0 w 1498885"/>
              <a:gd name="connsiteY46" fmla="*/ 501722 h 1412736"/>
              <a:gd name="connsiteX47" fmla="*/ 119435 w 1498885"/>
              <a:gd name="connsiteY47" fmla="*/ 297642 h 1412736"/>
              <a:gd name="connsiteX48" fmla="*/ 595126 w 1498885"/>
              <a:gd name="connsiteY48" fmla="*/ 30309 h 1412736"/>
              <a:gd name="connsiteX49" fmla="*/ 711864 w 1498885"/>
              <a:gd name="connsiteY49" fmla="*/ 9 h 1412736"/>
            </a:gdLst>
            <a:rect l="l" t="t" r="r" b="b"/>
            <a:pathLst>
              <a:path w="1498885" h="1412736">
                <a:moveTo>
                  <a:pt x="1110072" y="1039039"/>
                </a:moveTo>
                <a:cubicBezTo>
                  <a:pt x="1124350" y="1039039"/>
                  <a:pt x="1138628" y="1044480"/>
                  <a:pt x="1149511" y="1055363"/>
                </a:cubicBezTo>
                <a:lnTo>
                  <a:pt x="1371451" y="1277303"/>
                </a:lnTo>
                <a:cubicBezTo>
                  <a:pt x="1393217" y="1299070"/>
                  <a:pt x="1393217" y="1334416"/>
                  <a:pt x="1371451" y="1356182"/>
                </a:cubicBezTo>
                <a:cubicBezTo>
                  <a:pt x="1360661" y="1366972"/>
                  <a:pt x="1346336" y="1372553"/>
                  <a:pt x="1332012" y="1372553"/>
                </a:cubicBezTo>
                <a:cubicBezTo>
                  <a:pt x="1317687" y="1372553"/>
                  <a:pt x="1303362" y="1367158"/>
                  <a:pt x="1292572" y="1356182"/>
                </a:cubicBezTo>
                <a:lnTo>
                  <a:pt x="1070632" y="1134242"/>
                </a:lnTo>
                <a:cubicBezTo>
                  <a:pt x="1048866" y="1112476"/>
                  <a:pt x="1048866" y="1077130"/>
                  <a:pt x="1070632" y="1055363"/>
                </a:cubicBezTo>
                <a:cubicBezTo>
                  <a:pt x="1081515" y="1044480"/>
                  <a:pt x="1095793" y="1039039"/>
                  <a:pt x="1110072" y="1039039"/>
                </a:cubicBezTo>
                <a:close/>
                <a:moveTo>
                  <a:pt x="1110072" y="705989"/>
                </a:moveTo>
                <a:lnTo>
                  <a:pt x="1443075" y="705989"/>
                </a:lnTo>
                <a:cubicBezTo>
                  <a:pt x="1473956" y="705989"/>
                  <a:pt x="1498885" y="730918"/>
                  <a:pt x="1498885" y="761800"/>
                </a:cubicBezTo>
                <a:cubicBezTo>
                  <a:pt x="1498885" y="792682"/>
                  <a:pt x="1473770" y="817611"/>
                  <a:pt x="1443075" y="817611"/>
                </a:cubicBezTo>
                <a:lnTo>
                  <a:pt x="1110072" y="817611"/>
                </a:lnTo>
                <a:cubicBezTo>
                  <a:pt x="1079190" y="817611"/>
                  <a:pt x="1054261" y="792682"/>
                  <a:pt x="1054261" y="761800"/>
                </a:cubicBezTo>
                <a:cubicBezTo>
                  <a:pt x="1054261" y="730918"/>
                  <a:pt x="1079190" y="705989"/>
                  <a:pt x="1110072" y="705989"/>
                </a:cubicBezTo>
                <a:close/>
                <a:moveTo>
                  <a:pt x="1332012" y="151093"/>
                </a:moveTo>
                <a:cubicBezTo>
                  <a:pt x="1346290" y="151093"/>
                  <a:pt x="1360568" y="156535"/>
                  <a:pt x="1371451" y="167418"/>
                </a:cubicBezTo>
                <a:cubicBezTo>
                  <a:pt x="1393217" y="189184"/>
                  <a:pt x="1393217" y="224530"/>
                  <a:pt x="1371451" y="246297"/>
                </a:cubicBezTo>
                <a:lnTo>
                  <a:pt x="1149511" y="468236"/>
                </a:lnTo>
                <a:cubicBezTo>
                  <a:pt x="1138721" y="479213"/>
                  <a:pt x="1124396" y="484608"/>
                  <a:pt x="1110072" y="484608"/>
                </a:cubicBezTo>
                <a:cubicBezTo>
                  <a:pt x="1095747" y="484608"/>
                  <a:pt x="1081422" y="479213"/>
                  <a:pt x="1070632" y="468236"/>
                </a:cubicBezTo>
                <a:cubicBezTo>
                  <a:pt x="1048866" y="446470"/>
                  <a:pt x="1048866" y="411124"/>
                  <a:pt x="1070632" y="389358"/>
                </a:cubicBezTo>
                <a:lnTo>
                  <a:pt x="1292572" y="167418"/>
                </a:lnTo>
                <a:cubicBezTo>
                  <a:pt x="1303455" y="156535"/>
                  <a:pt x="1317733" y="151093"/>
                  <a:pt x="1332012" y="151093"/>
                </a:cubicBezTo>
                <a:close/>
                <a:moveTo>
                  <a:pt x="709724" y="111607"/>
                </a:moveTo>
                <a:cubicBezTo>
                  <a:pt x="689074" y="111607"/>
                  <a:pt x="668610" y="116816"/>
                  <a:pt x="649635" y="127420"/>
                </a:cubicBezTo>
                <a:lnTo>
                  <a:pt x="174129" y="394752"/>
                </a:lnTo>
                <a:cubicBezTo>
                  <a:pt x="135620" y="416332"/>
                  <a:pt x="111621" y="457260"/>
                  <a:pt x="111621" y="501536"/>
                </a:cubicBezTo>
                <a:lnTo>
                  <a:pt x="111621" y="910814"/>
                </a:lnTo>
                <a:cubicBezTo>
                  <a:pt x="111621" y="955090"/>
                  <a:pt x="135620" y="996018"/>
                  <a:pt x="174129" y="1017598"/>
                </a:cubicBezTo>
                <a:lnTo>
                  <a:pt x="649821" y="1284930"/>
                </a:lnTo>
                <a:cubicBezTo>
                  <a:pt x="688144" y="1306510"/>
                  <a:pt x="733723" y="1306138"/>
                  <a:pt x="771674" y="1283814"/>
                </a:cubicBezTo>
                <a:cubicBezTo>
                  <a:pt x="809625" y="1261676"/>
                  <a:pt x="832321" y="1222050"/>
                  <a:pt x="832321" y="1178146"/>
                </a:cubicBezTo>
                <a:lnTo>
                  <a:pt x="832321" y="234204"/>
                </a:lnTo>
                <a:cubicBezTo>
                  <a:pt x="832321" y="190113"/>
                  <a:pt x="809625" y="150674"/>
                  <a:pt x="771674" y="128536"/>
                </a:cubicBezTo>
                <a:cubicBezTo>
                  <a:pt x="752326" y="117188"/>
                  <a:pt x="731118" y="111607"/>
                  <a:pt x="709724" y="111607"/>
                </a:cubicBezTo>
                <a:close/>
                <a:moveTo>
                  <a:pt x="711864" y="9"/>
                </a:moveTo>
                <a:cubicBezTo>
                  <a:pt x="751861" y="358"/>
                  <a:pt x="791766" y="11148"/>
                  <a:pt x="828043" y="32356"/>
                </a:cubicBezTo>
                <a:cubicBezTo>
                  <a:pt x="900596" y="74772"/>
                  <a:pt x="943942" y="150302"/>
                  <a:pt x="943942" y="234390"/>
                </a:cubicBezTo>
                <a:lnTo>
                  <a:pt x="943942" y="1178518"/>
                </a:lnTo>
                <a:cubicBezTo>
                  <a:pt x="943942" y="1262606"/>
                  <a:pt x="900596" y="1338136"/>
                  <a:pt x="828043" y="1380552"/>
                </a:cubicBezTo>
                <a:cubicBezTo>
                  <a:pt x="791208" y="1401946"/>
                  <a:pt x="750466" y="1412736"/>
                  <a:pt x="709910" y="1412736"/>
                </a:cubicBezTo>
                <a:cubicBezTo>
                  <a:pt x="670471" y="1412736"/>
                  <a:pt x="631217" y="1402691"/>
                  <a:pt x="595126" y="1382413"/>
                </a:cubicBezTo>
                <a:lnTo>
                  <a:pt x="119435" y="1115080"/>
                </a:lnTo>
                <a:cubicBezTo>
                  <a:pt x="45765" y="1073594"/>
                  <a:pt x="0" y="995460"/>
                  <a:pt x="0" y="911000"/>
                </a:cubicBezTo>
                <a:lnTo>
                  <a:pt x="0" y="501722"/>
                </a:lnTo>
                <a:cubicBezTo>
                  <a:pt x="0" y="417262"/>
                  <a:pt x="45765" y="338942"/>
                  <a:pt x="119435" y="297642"/>
                </a:cubicBezTo>
                <a:lnTo>
                  <a:pt x="595126" y="30309"/>
                </a:lnTo>
                <a:cubicBezTo>
                  <a:pt x="631775" y="9752"/>
                  <a:pt x="671866" y="-340"/>
                  <a:pt x="711864" y="9"/>
                </a:cubicBezTo>
                <a:close/>
              </a:path>
            </a:pathLst>
          </a:custGeom>
          <a:solidFill>
            <a:schemeClr val="bg1"/>
          </a:solidFill>
          <a:ln w="1553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0" flipH="0" flipV="1">
            <a:off x="8313847" y="2118371"/>
            <a:ext cx="283125" cy="40855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rot="0" flipH="0" flipV="0">
            <a:off x="8313847" y="2271951"/>
            <a:ext cx="2880000" cy="64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Kelemahan Kombinasi</a:t>
            </a:r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 rot="0" flipH="0" flipV="0">
            <a:off x="-324000" y="319667"/>
            <a:ext cx="648000" cy="648000"/>
          </a:xfrm>
          <a:prstGeom prst="ellipse">
            <a:avLst/>
          </a:prstGeom>
          <a:noFill/>
          <a:ln w="1143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标题 1"/>
          <p:cNvSpPr txBox="1"/>
          <p:nvPr/>
        </p:nvSpPr>
        <p:spPr>
          <a:xfrm rot="0" flipH="0" flipV="0">
            <a:off x="660400" y="427667"/>
            <a:ext cx="10858500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Situasi Penggunaan</a:t>
            </a:r>
            <a:endParaRPr kumimoji="1" lang="zh-CN" altLang="en-US"/>
          </a:p>
        </p:txBody>
      </p:sp>
    </p:spTree>
  </p:cSld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16596" t="0" r="16596" b="0"/>
          <a:stretch>
            <a:fillRect/>
          </a:stretch>
        </p:blipFill>
        <p:spPr>
          <a:xfrm rot="0" flipH="0" flipV="0">
            <a:off x="6095998" y="1125539"/>
            <a:ext cx="2425157" cy="2310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Id3">
            <a:alphaModFix amt="100000"/>
          </a:blip>
          <a:srcRect l="9786" t="0" r="9786" b="0"/>
          <a:stretch>
            <a:fillRect/>
          </a:stretch>
        </p:blipFill>
        <p:spPr>
          <a:xfrm rot="0" flipH="0" flipV="0">
            <a:off x="8621215" y="1747135"/>
            <a:ext cx="1811382" cy="1689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Id4">
            <a:alphaModFix amt="100000"/>
          </a:blip>
          <a:srcRect l="14258" t="0" r="14258" b="0"/>
          <a:stretch>
            <a:fillRect/>
          </a:stretch>
        </p:blipFill>
        <p:spPr>
          <a:xfrm rot="0" flipH="0" flipV="0">
            <a:off x="5665651" y="3530190"/>
            <a:ext cx="1811382" cy="1689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5">
            <a:alphaModFix amt="100000"/>
          </a:blip>
          <a:srcRect l="9637" t="0" r="9637" b="0"/>
          <a:stretch>
            <a:fillRect/>
          </a:stretch>
        </p:blipFill>
        <p:spPr>
          <a:xfrm rot="0" flipH="0" flipV="0">
            <a:off x="7590971" y="3530191"/>
            <a:ext cx="3581854" cy="332781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标题 1"/>
          <p:cNvSpPr txBox="1"/>
          <p:nvPr/>
        </p:nvSpPr>
        <p:spPr>
          <a:xfrm rot="0" flipH="0" flipV="0">
            <a:off x="1094740" y="1888862"/>
            <a:ext cx="936523" cy="5539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3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01.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1094740" y="2492009"/>
            <a:ext cx="3921760" cy="307777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Potensi Penghematan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1094740" y="2868503"/>
            <a:ext cx="3921760" cy="95372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083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Sekrup memungkinkan pengerjaan lanjutan tanpa menunggu lem kering, menghemat waktu pengerjaan secara keseluruhan.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1094740" y="3848501"/>
            <a:ext cx="1170604" cy="5539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3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02.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1094740" y="4486361"/>
            <a:ext cx="3921760" cy="307777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Stabilitas Tambahan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1094740" y="4860332"/>
            <a:ext cx="3926840" cy="95372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Menggunakan sekrup untuk fase awal stabilitas, kemudian diperkuat secara permanen menggunakan lem.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-324000" y="319667"/>
            <a:ext cx="648000" cy="648000"/>
          </a:xfrm>
          <a:prstGeom prst="ellipse">
            <a:avLst/>
          </a:prstGeom>
          <a:noFill/>
          <a:ln w="1143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660400" y="427667"/>
            <a:ext cx="10858500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Hemat Waktu Konstruksi</a:t>
            </a:r>
            <a:endParaRPr kumimoji="1" lang="zh-CN" altLang="en-US"/>
          </a:p>
        </p:txBody>
      </p:sp>
    </p:spTree>
  </p:cSld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673100" y="2117173"/>
            <a:ext cx="9377680" cy="15008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 cap="sq">
            <a:solidFill>
              <a:schemeClr val="accent1"/>
            </a:solidFill>
            <a:miter/>
          </a:ln>
          <a:effectLst>
            <a:outerShdw dist="38100" blurRad="50800" dir="5400000" sx="100000" sy="100000" kx="0" ky="0" algn="t" rotWithShape="0">
              <a:srgbClr val="000000">
                <a:alpha val="11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673100" y="4240723"/>
            <a:ext cx="9377680" cy="15008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 cap="sq">
            <a:solidFill>
              <a:schemeClr val="accent1">
                <a:lumMod val="40000"/>
                <a:lumOff val="60000"/>
              </a:schemeClr>
            </a:solidFill>
            <a:miter/>
          </a:ln>
          <a:effectLst>
            <a:outerShdw dist="38100" blurRad="50800" dir="5400000" sx="100000" sy="100000" kx="0" ky="0" algn="t" rotWithShape="0">
              <a:srgbClr val="000000">
                <a:alpha val="11000"/>
              </a:srgb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7147749" y="1546860"/>
            <a:ext cx="4530388" cy="4530388"/>
          </a:xfrm>
          <a:prstGeom prst="ellipse">
            <a:avLst/>
          </a:prstGeom>
          <a:solidFill>
            <a:schemeClr val="accent1">
              <a:lumMod val="20000"/>
              <a:lumOff val="80000"/>
              <a:alpha val="24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7566660" y="1970604"/>
            <a:ext cx="3681706" cy="3683444"/>
          </a:xfrm>
          <a:prstGeom prst="ellipse">
            <a:avLst/>
          </a:prstGeom>
          <a:solidFill>
            <a:schemeClr val="bg1"/>
          </a:solidFill>
          <a:ln cap="sq">
            <a:noFill/>
          </a:ln>
          <a:effectLst>
            <a:outerShdw dist="0" blurRad="254000" dir="0" sx="102000" sy="102000" kx="0" ky="0" algn="ctr" rotWithShape="0">
              <a:schemeClr val="accent1">
                <a:lumMod val="60000"/>
                <a:lumOff val="40000"/>
                <a:alpha val="55000"/>
              </a:schemeClr>
            </a:outerShdw>
          </a:effectLst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1231411" y="1882546"/>
            <a:ext cx="5293483" cy="47300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28575" cap="sq">
            <a:solidFill>
              <a:schemeClr val="bg1"/>
            </a:solidFill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1231411" y="4006096"/>
            <a:ext cx="5293483" cy="473009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 w="28575" cap="sq">
            <a:solidFill>
              <a:schemeClr val="bg1"/>
            </a:solidFill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1378365" y="1995940"/>
            <a:ext cx="4999576" cy="24622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Penggunaan Ideal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1378365" y="4119490"/>
            <a:ext cx="4999576" cy="24622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Perbandingan dengan Metode Tradisional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1231412" y="2387874"/>
            <a:ext cx="6091408" cy="116155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Lem dan sekrup memberikan hasil terbaik pada proyek yang membutuhkan struktur tidak bergerak dan tahan beban.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1231412" y="4511424"/>
            <a:ext cx="6091408" cy="116155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Metode kombinasi ini dapat menggantikan kekuatan yang biasanya dicapai dengan sambungan tradisional secara efisien.</a:t>
            </a:r>
            <a:endParaRPr kumimoji="1" lang="zh-CN" altLang="en-US"/>
          </a:p>
        </p:txBody>
      </p:sp>
      <p:pic>
        <p:nvPicPr>
          <p:cNvPr id="12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906" t="23741" r="76370" b="42168"/>
          <a:stretch>
            <a:fillRect/>
          </a:stretch>
        </p:blipFill>
        <p:spPr>
          <a:xfrm rot="0" flipH="0" flipV="0">
            <a:off x="7823176" y="2227989"/>
            <a:ext cx="3168674" cy="3168674"/>
          </a:xfrm>
          <a:custGeom>
            <a:avLst/>
            <a:gdLst/>
            <a:rect l="l" t="t" r="r" b="b"/>
            <a:pathLst>
              <a:path w="3168674" h="3168674">
                <a:moveTo>
                  <a:pt x="1584337" y="0"/>
                </a:moveTo>
                <a:cubicBezTo>
                  <a:pt x="2459342" y="0"/>
                  <a:pt x="3168674" y="709332"/>
                  <a:pt x="3168674" y="1584337"/>
                </a:cubicBezTo>
                <a:cubicBezTo>
                  <a:pt x="3168674" y="2459342"/>
                  <a:pt x="2459342" y="3168674"/>
                  <a:pt x="1584337" y="3168674"/>
                </a:cubicBezTo>
                <a:cubicBezTo>
                  <a:pt x="709332" y="3168674"/>
                  <a:pt x="0" y="2459342"/>
                  <a:pt x="0" y="1584337"/>
                </a:cubicBezTo>
                <a:cubicBezTo>
                  <a:pt x="0" y="709332"/>
                  <a:pt x="709332" y="0"/>
                  <a:pt x="1584337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3" name="标题 1"/>
          <p:cNvSpPr txBox="1"/>
          <p:nvPr/>
        </p:nvSpPr>
        <p:spPr>
          <a:xfrm rot="0" flipH="0" flipV="0">
            <a:off x="-324000" y="319667"/>
            <a:ext cx="648000" cy="648000"/>
          </a:xfrm>
          <a:prstGeom prst="ellipse">
            <a:avLst/>
          </a:prstGeom>
          <a:noFill/>
          <a:ln w="1143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660400" y="427667"/>
            <a:ext cx="10858500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Kekuatan dan Durabilitas</a:t>
            </a:r>
            <a:endParaRPr kumimoji="1" lang="zh-CN" altLang="en-US"/>
          </a:p>
        </p:txBody>
      </p:sp>
    </p:spTree>
  </p:cSld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1227128" y="1142070"/>
            <a:ext cx="4838700" cy="6350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kumimoji="1" lang="en-US" altLang="zh-CN" sz="50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C</a:t>
            </a:r>
            <a:r>
              <a:rPr kumimoji="1" lang="en-US" altLang="zh-CN" sz="50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ONTENTS</a:t>
            </a:r>
            <a:endParaRPr kumimoji="1" lang="zh-CN" altLang="en-US"/>
          </a:p>
        </p:txBody>
      </p:sp>
      <p:cxnSp>
        <p:nvCxnSpPr>
          <p:cNvPr id="3" name="标题 1"/>
          <p:cNvCxnSpPr/>
          <p:nvPr/>
        </p:nvCxnSpPr>
        <p:spPr>
          <a:xfrm rot="0" flipH="0" flipV="0">
            <a:off x="681038" y="1872320"/>
            <a:ext cx="10817225" cy="0"/>
          </a:xfrm>
          <a:prstGeom prst="line">
            <a:avLst/>
          </a:prstGeom>
          <a:noFill/>
          <a:ln w="12700" cap="sq">
            <a:solidFill>
              <a:srgbClr val="7F7F7F">
                <a:alpha val="100000"/>
              </a:srgbClr>
            </a:solidFill>
            <a:miter/>
          </a:ln>
        </p:spPr>
      </p:cxnSp>
      <p:sp>
        <p:nvSpPr>
          <p:cNvPr id="4" name="标题 1"/>
          <p:cNvSpPr txBox="1"/>
          <p:nvPr/>
        </p:nvSpPr>
        <p:spPr>
          <a:xfrm rot="0" flipH="0" flipV="0">
            <a:off x="7034363" y="2717310"/>
            <a:ext cx="4248000" cy="90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Mortise dan Tenon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6627458" y="2690365"/>
            <a:ext cx="393700" cy="3048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kumimoji="1" lang="en-US" altLang="zh-CN" sz="22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2.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1252528" y="2690365"/>
            <a:ext cx="393700" cy="3048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kumimoji="1" lang="en-US" altLang="zh-CN" sz="22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1.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1648203" y="2717310"/>
            <a:ext cx="4248000" cy="90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Sambungan Tumpul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7034363" y="3813081"/>
            <a:ext cx="4248000" cy="90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Biscuit Joint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1648203" y="3813081"/>
            <a:ext cx="4248000" cy="90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Dovetail Joint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1252528" y="3772787"/>
            <a:ext cx="393700" cy="3048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kumimoji="1" lang="en-US" altLang="zh-CN" sz="22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3.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6627458" y="3772787"/>
            <a:ext cx="393700" cy="3048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kumimoji="1" lang="en-US" altLang="zh-CN" sz="22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4.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1648203" y="4908852"/>
            <a:ext cx="4248000" cy="90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Kombinasi Lem dan Sekrup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1252528" y="4868558"/>
            <a:ext cx="393700" cy="3048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kumimoji="1" lang="en-US" altLang="zh-CN" sz="22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5.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7034363" y="4908852"/>
            <a:ext cx="4248000" cy="90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Menggunakan Sekrup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6627458" y="4868558"/>
            <a:ext cx="393700" cy="3048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>
            <a:spAutoFit/>
          </a:bodyPr>
          <a:lstStyle/>
          <a:p>
            <a:pPr algn="l"/>
            <a:r>
              <a:rPr kumimoji="1" lang="en-US" altLang="zh-CN" sz="22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6.</a:t>
            </a:r>
            <a:endParaRPr kumimoji="1" lang="zh-CN" altLang="en-US"/>
          </a:p>
        </p:txBody>
      </p:sp>
    </p:spTree>
  </p:cSld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2590800"/>
            <a:ext cx="12192000" cy="36449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21217" r="0" b="21217"/>
          <a:stretch>
            <a:fillRect/>
          </a:stretch>
        </p:blipFill>
        <p:spPr>
          <a:xfrm rot="0" flipH="0" flipV="0">
            <a:off x="-2540" y="2924518"/>
            <a:ext cx="12192000" cy="3933482"/>
          </a:xfrm>
          <a:custGeom>
            <a:avLst/>
            <a:gdLst/>
            <a:rect l="l" t="t" r="r" b="b"/>
            <a:pathLst>
              <a:path w="12192000" h="3933482">
                <a:moveTo>
                  <a:pt x="0" y="0"/>
                </a:moveTo>
                <a:lnTo>
                  <a:pt x="12192000" y="0"/>
                </a:lnTo>
                <a:lnTo>
                  <a:pt x="12192000" y="3933482"/>
                </a:lnTo>
                <a:lnTo>
                  <a:pt x="0" y="393348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" name="标题 1"/>
          <p:cNvSpPr txBox="1"/>
          <p:nvPr/>
        </p:nvSpPr>
        <p:spPr>
          <a:xfrm rot="0" flipH="0" flipV="0">
            <a:off x="0" y="2924518"/>
            <a:ext cx="12192000" cy="3933482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5" name=""/>
          <p:cNvGrpSpPr/>
          <p:nvPr/>
        </p:nvGrpSpPr>
        <p:grpSpPr>
          <a:xfrm>
            <a:off x="10725107" y="792167"/>
            <a:ext cx="793793" cy="338133"/>
            <a:chOff x="10725107" y="792167"/>
            <a:chExt cx="793793" cy="338133"/>
          </a:xfrm>
        </p:grpSpPr>
        <p:sp>
          <p:nvSpPr>
            <p:cNvPr id="6" name="标题 1"/>
            <p:cNvSpPr txBox="1"/>
            <p:nvPr/>
          </p:nvSpPr>
          <p:spPr>
            <a:xfrm rot="5400000" flipH="0" flipV="0">
              <a:off x="1122725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标题 1"/>
            <p:cNvSpPr txBox="1"/>
            <p:nvPr/>
          </p:nvSpPr>
          <p:spPr>
            <a:xfrm rot="5400000" flipH="0" flipV="0">
              <a:off x="1104437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标题 1"/>
            <p:cNvSpPr txBox="1"/>
            <p:nvPr/>
          </p:nvSpPr>
          <p:spPr>
            <a:xfrm rot="5400000" flipH="0" flipV="0">
              <a:off x="1086149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标题 1"/>
            <p:cNvSpPr txBox="1"/>
            <p:nvPr/>
          </p:nvSpPr>
          <p:spPr>
            <a:xfrm rot="5400000" flipH="0" flipV="0">
              <a:off x="1067861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0" name="标题 1"/>
          <p:cNvSpPr txBox="1"/>
          <p:nvPr/>
        </p:nvSpPr>
        <p:spPr>
          <a:xfrm rot="0" flipH="0" flipV="0">
            <a:off x="660400" y="1720692"/>
            <a:ext cx="4267200" cy="1016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>
            <a:spAutoFit/>
          </a:bodyPr>
          <a:lstStyle/>
          <a:p>
            <a:pPr algn="l"/>
            <a:r>
              <a:rPr kumimoji="1" lang="en-US" altLang="zh-CN" sz="80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06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759049" y="889288"/>
            <a:ext cx="780288" cy="143891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660400" y="3064528"/>
            <a:ext cx="10858500" cy="100424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Menggunakan Sekrup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1807480" y="785329"/>
            <a:ext cx="1972040" cy="244885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</p:spTree>
  </p:cSld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2457449" y="1516774"/>
            <a:ext cx="9061451" cy="4420561"/>
          </a:xfrm>
          <a:prstGeom prst="roundRect">
            <a:avLst>
              <a:gd name="adj" fmla="val 8851"/>
            </a:avLst>
          </a:prstGeom>
          <a:gradFill>
            <a:gsLst>
              <a:gs pos="0">
                <a:schemeClr val="accent3">
                  <a:lumMod val="75000"/>
                  <a:alpha val="100000"/>
                </a:schemeClr>
              </a:gs>
              <a:gs pos="80000">
                <a:schemeClr val="accent3">
                  <a:alpha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5095704" y="1966944"/>
            <a:ext cx="6120000" cy="61003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Fleksibilitas Penggunaan</a:t>
            </a:r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5095703" y="2606146"/>
            <a:ext cx="6120000" cy="78147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Sekrup mudah dilepas dan dipasang kembali, ideal untuk sambungan yang perlu bongkar pasang.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5095704" y="3736303"/>
            <a:ext cx="6120000" cy="61003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Kekuatan Sambungan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5095704" y="4393867"/>
            <a:ext cx="6120000" cy="78147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Sekrup memberikan daya ikat lebih kuat dibandingkan paku, menahan beban lebih berat tanpa mudah terlepas.</a:t>
            </a:r>
            <a:endParaRPr kumimoji="1" lang="zh-CN" altLang="en-US"/>
          </a:p>
        </p:txBody>
      </p:sp>
      <p:pic>
        <p:nvPicPr>
          <p:cNvPr id="7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0" r="0" b="0"/>
          <a:stretch>
            <a:fillRect/>
          </a:stretch>
        </p:blipFill>
        <p:spPr>
          <a:xfrm rot="0" flipH="0" flipV="0">
            <a:off x="548480" y="2151274"/>
            <a:ext cx="3932240" cy="3144626"/>
          </a:xfrm>
          <a:prstGeom prst="rect">
            <a:avLst/>
          </a:prstGeom>
        </p:spPr>
      </p:pic>
      <p:sp>
        <p:nvSpPr>
          <p:cNvPr id="8" name="标题 1"/>
          <p:cNvSpPr txBox="1"/>
          <p:nvPr/>
        </p:nvSpPr>
        <p:spPr>
          <a:xfrm rot="0" flipH="0" flipV="0">
            <a:off x="-324000" y="319667"/>
            <a:ext cx="648000" cy="648000"/>
          </a:xfrm>
          <a:prstGeom prst="ellipse">
            <a:avLst/>
          </a:prstGeom>
          <a:noFill/>
          <a:ln w="1143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660400" y="427667"/>
            <a:ext cx="10858500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Keunggulan Sekrup</a:t>
            </a:r>
            <a:endParaRPr kumimoji="1" lang="zh-CN" altLang="en-US"/>
          </a:p>
        </p:txBody>
      </p:sp>
    </p:spTree>
  </p:cSld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4386513" y="2759242"/>
            <a:ext cx="3406274" cy="3027690"/>
          </a:xfrm>
          <a:prstGeom prst="roundRect">
            <a:avLst>
              <a:gd name="adj" fmla="val 6109"/>
            </a:avLst>
          </a:prstGeom>
          <a:solidFill>
            <a:schemeClr val="bg1"/>
          </a:solidFill>
          <a:ln w="12700" cap="sq">
            <a:solidFill>
              <a:schemeClr val="accent2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8100000" flipH="0" flipV="0">
            <a:off x="5373665" y="1367639"/>
            <a:ext cx="1431970" cy="1431970"/>
          </a:xfrm>
          <a:prstGeom prst="teardrop">
            <a:avLst/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22371" t="0" r="22371" b="0"/>
          <a:stretch>
            <a:fillRect/>
          </a:stretch>
        </p:blipFill>
        <p:spPr>
          <a:xfrm rot="0" flipH="0" flipV="0">
            <a:off x="5464051" y="1458026"/>
            <a:ext cx="1251199" cy="1510331"/>
          </a:xfrm>
          <a:custGeom>
            <a:avLst/>
            <a:gdLst/>
            <a:rect l="l" t="t" r="r" b="b"/>
            <a:pathLst>
              <a:path w="1251199" h="1510331">
                <a:moveTo>
                  <a:pt x="625600" y="1"/>
                </a:moveTo>
                <a:cubicBezTo>
                  <a:pt x="785705" y="1"/>
                  <a:pt x="945810" y="61079"/>
                  <a:pt x="1067965" y="183235"/>
                </a:cubicBezTo>
                <a:cubicBezTo>
                  <a:pt x="1312277" y="427547"/>
                  <a:pt x="1312278" y="823654"/>
                  <a:pt x="1067966" y="1067966"/>
                </a:cubicBezTo>
                <a:lnTo>
                  <a:pt x="625601" y="1510331"/>
                </a:lnTo>
                <a:lnTo>
                  <a:pt x="183235" y="1067965"/>
                </a:lnTo>
                <a:cubicBezTo>
                  <a:pt x="-61077" y="823654"/>
                  <a:pt x="-61078" y="427546"/>
                  <a:pt x="183234" y="183234"/>
                </a:cubicBezTo>
                <a:cubicBezTo>
                  <a:pt x="305390" y="61078"/>
                  <a:pt x="465495" y="0"/>
                  <a:pt x="625600" y="1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5" name="标题 1"/>
          <p:cNvSpPr txBox="1"/>
          <p:nvPr/>
        </p:nvSpPr>
        <p:spPr>
          <a:xfrm rot="0" flipH="0" flipV="0">
            <a:off x="8112626" y="2759242"/>
            <a:ext cx="3406274" cy="3027690"/>
          </a:xfrm>
          <a:prstGeom prst="roundRect">
            <a:avLst>
              <a:gd name="adj" fmla="val 6109"/>
            </a:avLst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8100000" flipH="0" flipV="0">
            <a:off x="9099778" y="1367639"/>
            <a:ext cx="1431970" cy="1431970"/>
          </a:xfrm>
          <a:prstGeom prst="teardrop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7" name=""/>
          <p:cNvPicPr>
            <a:picLocks noChangeAspect="1"/>
          </p:cNvPicPr>
          <p:nvPr/>
        </p:nvPicPr>
        <p:blipFill>
          <a:blip r:embed="rId3">
            <a:alphaModFix amt="100000"/>
          </a:blip>
          <a:srcRect l="22352" t="0" r="22352" b="0"/>
          <a:stretch>
            <a:fillRect/>
          </a:stretch>
        </p:blipFill>
        <p:spPr>
          <a:xfrm rot="0" flipH="0" flipV="0">
            <a:off x="9190164" y="1458026"/>
            <a:ext cx="1251199" cy="1510331"/>
          </a:xfrm>
          <a:custGeom>
            <a:avLst/>
            <a:gdLst/>
            <a:rect l="l" t="t" r="r" b="b"/>
            <a:pathLst>
              <a:path w="1251199" h="1510331">
                <a:moveTo>
                  <a:pt x="625600" y="1"/>
                </a:moveTo>
                <a:cubicBezTo>
                  <a:pt x="785705" y="1"/>
                  <a:pt x="945810" y="61079"/>
                  <a:pt x="1067965" y="183235"/>
                </a:cubicBezTo>
                <a:cubicBezTo>
                  <a:pt x="1312277" y="427547"/>
                  <a:pt x="1312278" y="823654"/>
                  <a:pt x="1067966" y="1067966"/>
                </a:cubicBezTo>
                <a:lnTo>
                  <a:pt x="625601" y="1510331"/>
                </a:lnTo>
                <a:lnTo>
                  <a:pt x="183235" y="1067965"/>
                </a:lnTo>
                <a:cubicBezTo>
                  <a:pt x="-61077" y="823654"/>
                  <a:pt x="-61078" y="427546"/>
                  <a:pt x="183234" y="183234"/>
                </a:cubicBezTo>
                <a:cubicBezTo>
                  <a:pt x="305390" y="61078"/>
                  <a:pt x="465495" y="0"/>
                  <a:pt x="625600" y="1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8" name="标题 1"/>
          <p:cNvSpPr txBox="1"/>
          <p:nvPr/>
        </p:nvSpPr>
        <p:spPr>
          <a:xfrm rot="0" flipH="0" flipV="0">
            <a:off x="660400" y="2759242"/>
            <a:ext cx="3406274" cy="3027690"/>
          </a:xfrm>
          <a:prstGeom prst="roundRect">
            <a:avLst>
              <a:gd name="adj" fmla="val 6109"/>
            </a:avLst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8100000" flipH="0" flipV="0">
            <a:off x="1620814" y="1367639"/>
            <a:ext cx="1431970" cy="1431970"/>
          </a:xfrm>
          <a:prstGeom prst="teardrop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902002" y="3900265"/>
            <a:ext cx="2869594" cy="1363934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Luas komponen terlalu kecil untuk ikatan dengan lem kayu; sekrup menjadi solusi efektif.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902002" y="3224005"/>
            <a:ext cx="2869594" cy="605789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Bidang Lem Tidak Cukup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4654853" y="3900265"/>
            <a:ext cx="2869594" cy="1363934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Permukaan sudah ada finishing, lem tidak bisa meresap; penggunaan sekrup diperlukan untuk ikatan yang kuat.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4654853" y="3224005"/>
            <a:ext cx="2869594" cy="605789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E6C69A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Ada Lapisan Finishing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8380966" y="3900265"/>
            <a:ext cx="2869594" cy="1363934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Kayu harus disambung dengan bahan lain seperti baja atau plastik dimana lem tidak efektif.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8380966" y="3224005"/>
            <a:ext cx="2869594" cy="605789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Jenis Bahan Beda</a:t>
            </a:r>
            <a:endParaRPr kumimoji="1" lang="zh-CN" altLang="en-US"/>
          </a:p>
        </p:txBody>
      </p:sp>
      <p:pic>
        <p:nvPicPr>
          <p:cNvPr id="16" name=""/>
          <p:cNvPicPr>
            <a:picLocks noChangeAspect="1"/>
          </p:cNvPicPr>
          <p:nvPr/>
        </p:nvPicPr>
        <p:blipFill>
          <a:blip r:embed="rId4">
            <a:alphaModFix amt="100000"/>
          </a:blip>
          <a:srcRect l="26628" t="3324" r="21202" b="2204"/>
          <a:stretch>
            <a:fillRect/>
          </a:stretch>
        </p:blipFill>
        <p:spPr>
          <a:xfrm rot="0" flipH="0" flipV="0">
            <a:off x="1711200" y="1458026"/>
            <a:ext cx="1251199" cy="1510331"/>
          </a:xfrm>
          <a:custGeom>
            <a:avLst/>
            <a:gdLst/>
            <a:rect l="l" t="t" r="r" b="b"/>
            <a:pathLst>
              <a:path w="1251199" h="1510331">
                <a:moveTo>
                  <a:pt x="625600" y="1"/>
                </a:moveTo>
                <a:cubicBezTo>
                  <a:pt x="785705" y="1"/>
                  <a:pt x="945810" y="61079"/>
                  <a:pt x="1067965" y="183235"/>
                </a:cubicBezTo>
                <a:cubicBezTo>
                  <a:pt x="1312277" y="427547"/>
                  <a:pt x="1312278" y="823654"/>
                  <a:pt x="1067966" y="1067966"/>
                </a:cubicBezTo>
                <a:lnTo>
                  <a:pt x="625601" y="1510331"/>
                </a:lnTo>
                <a:lnTo>
                  <a:pt x="183235" y="1067965"/>
                </a:lnTo>
                <a:cubicBezTo>
                  <a:pt x="-61077" y="823654"/>
                  <a:pt x="-61078" y="427546"/>
                  <a:pt x="183234" y="183234"/>
                </a:cubicBezTo>
                <a:cubicBezTo>
                  <a:pt x="305390" y="61078"/>
                  <a:pt x="465495" y="0"/>
                  <a:pt x="625600" y="1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7" name="标题 1"/>
          <p:cNvSpPr txBox="1"/>
          <p:nvPr/>
        </p:nvSpPr>
        <p:spPr>
          <a:xfrm rot="0" flipH="0" flipV="0">
            <a:off x="2123574" y="5517968"/>
            <a:ext cx="479926" cy="7099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5856037" y="5517968"/>
            <a:ext cx="479926" cy="7099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9588500" y="5517968"/>
            <a:ext cx="479926" cy="7099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-324000" y="319667"/>
            <a:ext cx="648000" cy="648000"/>
          </a:xfrm>
          <a:prstGeom prst="ellipse">
            <a:avLst/>
          </a:prstGeom>
          <a:noFill/>
          <a:ln w="1143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0" flipH="0" flipV="0">
            <a:off x="660400" y="427667"/>
            <a:ext cx="10858500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Situasi yang Mengharuskan Sekrup</a:t>
            </a:r>
            <a:endParaRPr kumimoji="1" lang="zh-CN" altLang="en-US"/>
          </a:p>
        </p:txBody>
      </p:sp>
    </p:spTree>
  </p:cSld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5400000" flipH="0" flipV="0">
            <a:off x="6623532" y="1754896"/>
            <a:ext cx="1804736" cy="602046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16200000" flipH="1" flipV="0">
            <a:off x="3685486" y="-231565"/>
            <a:ext cx="1804736" cy="602046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2149850" y="2553334"/>
            <a:ext cx="5285124" cy="111586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Menggunakan sekrup kepala datar typ Phillips, ideal untuk konstruksi kayu dan memberikan hasil ikatan maksimal.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1350399" y="2485901"/>
            <a:ext cx="585537" cy="585537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10243365" y="4472362"/>
            <a:ext cx="585537" cy="585537"/>
          </a:xfrm>
          <a:prstGeom prst="ellipse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1495276" y="2641859"/>
            <a:ext cx="295783" cy="273620"/>
          </a:xfrm>
          <a:custGeom>
            <a:avLst/>
            <a:gdLst>
              <a:gd name="connsiteX0" fmla="*/ 56258 w 778320"/>
              <a:gd name="connsiteY0" fmla="*/ 333700 h 720001"/>
              <a:gd name="connsiteX1" fmla="*/ 56258 w 778320"/>
              <a:gd name="connsiteY1" fmla="*/ 627457 h 720001"/>
              <a:gd name="connsiteX2" fmla="*/ 66946 w 778320"/>
              <a:gd name="connsiteY2" fmla="*/ 653054 h 720001"/>
              <a:gd name="connsiteX3" fmla="*/ 92544 w 778320"/>
              <a:gd name="connsiteY3" fmla="*/ 663743 h 720001"/>
              <a:gd name="connsiteX4" fmla="*/ 685683 w 778320"/>
              <a:gd name="connsiteY4" fmla="*/ 663743 h 720001"/>
              <a:gd name="connsiteX5" fmla="*/ 711281 w 778320"/>
              <a:gd name="connsiteY5" fmla="*/ 653054 h 720001"/>
              <a:gd name="connsiteX6" fmla="*/ 721969 w 778320"/>
              <a:gd name="connsiteY6" fmla="*/ 627457 h 720001"/>
              <a:gd name="connsiteX7" fmla="*/ 721969 w 778320"/>
              <a:gd name="connsiteY7" fmla="*/ 333700 h 720001"/>
              <a:gd name="connsiteX8" fmla="*/ 92544 w 778320"/>
              <a:gd name="connsiteY8" fmla="*/ 142049 h 720001"/>
              <a:gd name="connsiteX9" fmla="*/ 56258 w 778320"/>
              <a:gd name="connsiteY9" fmla="*/ 178336 h 720001"/>
              <a:gd name="connsiteX10" fmla="*/ 56258 w 778320"/>
              <a:gd name="connsiteY10" fmla="*/ 277443 h 720001"/>
              <a:gd name="connsiteX11" fmla="*/ 721969 w 778320"/>
              <a:gd name="connsiteY11" fmla="*/ 277443 h 720001"/>
              <a:gd name="connsiteX12" fmla="*/ 721969 w 778320"/>
              <a:gd name="connsiteY12" fmla="*/ 178336 h 720001"/>
              <a:gd name="connsiteX13" fmla="*/ 685683 w 778320"/>
              <a:gd name="connsiteY13" fmla="*/ 142049 h 720001"/>
              <a:gd name="connsiteX14" fmla="*/ 561355 w 778320"/>
              <a:gd name="connsiteY14" fmla="*/ 142049 h 720001"/>
              <a:gd name="connsiteX15" fmla="*/ 561355 w 778320"/>
              <a:gd name="connsiteY15" fmla="*/ 201026 h 720001"/>
              <a:gd name="connsiteX16" fmla="*/ 533226 w 778320"/>
              <a:gd name="connsiteY16" fmla="*/ 229249 h 720001"/>
              <a:gd name="connsiteX17" fmla="*/ 505097 w 778320"/>
              <a:gd name="connsiteY17" fmla="*/ 201120 h 720001"/>
              <a:gd name="connsiteX18" fmla="*/ 505097 w 778320"/>
              <a:gd name="connsiteY18" fmla="*/ 142049 h 720001"/>
              <a:gd name="connsiteX19" fmla="*/ 273129 w 778320"/>
              <a:gd name="connsiteY19" fmla="*/ 142049 h 720001"/>
              <a:gd name="connsiteX20" fmla="*/ 273129 w 778320"/>
              <a:gd name="connsiteY20" fmla="*/ 201026 h 720001"/>
              <a:gd name="connsiteX21" fmla="*/ 245001 w 778320"/>
              <a:gd name="connsiteY21" fmla="*/ 229249 h 720001"/>
              <a:gd name="connsiteX22" fmla="*/ 216872 w 778320"/>
              <a:gd name="connsiteY22" fmla="*/ 201120 h 720001"/>
              <a:gd name="connsiteX23" fmla="*/ 216872 w 778320"/>
              <a:gd name="connsiteY23" fmla="*/ 142049 h 720001"/>
              <a:gd name="connsiteX24" fmla="*/ 245001 w 778320"/>
              <a:gd name="connsiteY24" fmla="*/ 0 h 720001"/>
              <a:gd name="connsiteX25" fmla="*/ 273129 w 778320"/>
              <a:gd name="connsiteY25" fmla="*/ 28129 h 720001"/>
              <a:gd name="connsiteX26" fmla="*/ 273129 w 778320"/>
              <a:gd name="connsiteY26" fmla="*/ 85792 h 720001"/>
              <a:gd name="connsiteX27" fmla="*/ 505097 w 778320"/>
              <a:gd name="connsiteY27" fmla="*/ 85792 h 720001"/>
              <a:gd name="connsiteX28" fmla="*/ 505097 w 778320"/>
              <a:gd name="connsiteY28" fmla="*/ 28129 h 720001"/>
              <a:gd name="connsiteX29" fmla="*/ 533226 w 778320"/>
              <a:gd name="connsiteY29" fmla="*/ 0 h 720001"/>
              <a:gd name="connsiteX30" fmla="*/ 561355 w 778320"/>
              <a:gd name="connsiteY30" fmla="*/ 28129 h 720001"/>
              <a:gd name="connsiteX31" fmla="*/ 561355 w 778320"/>
              <a:gd name="connsiteY31" fmla="*/ 85792 h 720001"/>
              <a:gd name="connsiteX32" fmla="*/ 685683 w 778320"/>
              <a:gd name="connsiteY32" fmla="*/ 85792 h 720001"/>
              <a:gd name="connsiteX33" fmla="*/ 778320 w 778320"/>
              <a:gd name="connsiteY33" fmla="*/ 178336 h 720001"/>
              <a:gd name="connsiteX34" fmla="*/ 778320 w 778320"/>
              <a:gd name="connsiteY34" fmla="*/ 627457 h 720001"/>
              <a:gd name="connsiteX35" fmla="*/ 685777 w 778320"/>
              <a:gd name="connsiteY35" fmla="*/ 720001 h 720001"/>
              <a:gd name="connsiteX36" fmla="*/ 92544 w 778320"/>
              <a:gd name="connsiteY36" fmla="*/ 720001 h 720001"/>
              <a:gd name="connsiteX37" fmla="*/ 0 w 778320"/>
              <a:gd name="connsiteY37" fmla="*/ 627457 h 720001"/>
              <a:gd name="connsiteX38" fmla="*/ 0 w 778320"/>
              <a:gd name="connsiteY38" fmla="*/ 333700 h 720001"/>
              <a:gd name="connsiteX39" fmla="*/ 0 w 778320"/>
              <a:gd name="connsiteY39" fmla="*/ 277443 h 720001"/>
              <a:gd name="connsiteX40" fmla="*/ 0 w 778320"/>
              <a:gd name="connsiteY40" fmla="*/ 178336 h 720001"/>
              <a:gd name="connsiteX41" fmla="*/ 92544 w 778320"/>
              <a:gd name="connsiteY41" fmla="*/ 85792 h 720001"/>
              <a:gd name="connsiteX42" fmla="*/ 216872 w 778320"/>
              <a:gd name="connsiteY42" fmla="*/ 85792 h 720001"/>
              <a:gd name="connsiteX43" fmla="*/ 216872 w 778320"/>
              <a:gd name="connsiteY43" fmla="*/ 28129 h 720001"/>
              <a:gd name="connsiteX44" fmla="*/ 245001 w 778320"/>
              <a:gd name="connsiteY44" fmla="*/ 0 h 720001"/>
            </a:gdLst>
            <a:rect l="l" t="t" r="r" b="b"/>
            <a:pathLst>
              <a:path w="778320" h="720001">
                <a:moveTo>
                  <a:pt x="56258" y="333700"/>
                </a:moveTo>
                <a:lnTo>
                  <a:pt x="56258" y="627457"/>
                </a:lnTo>
                <a:cubicBezTo>
                  <a:pt x="56258" y="637115"/>
                  <a:pt x="60008" y="646116"/>
                  <a:pt x="66946" y="653054"/>
                </a:cubicBezTo>
                <a:cubicBezTo>
                  <a:pt x="73885" y="659899"/>
                  <a:pt x="82980" y="663743"/>
                  <a:pt x="92544" y="663743"/>
                </a:cubicBezTo>
                <a:lnTo>
                  <a:pt x="685683" y="663743"/>
                </a:lnTo>
                <a:cubicBezTo>
                  <a:pt x="695341" y="663743"/>
                  <a:pt x="704342" y="659993"/>
                  <a:pt x="711281" y="653054"/>
                </a:cubicBezTo>
                <a:cubicBezTo>
                  <a:pt x="718125" y="646116"/>
                  <a:pt x="721969" y="637021"/>
                  <a:pt x="721969" y="627457"/>
                </a:cubicBezTo>
                <a:lnTo>
                  <a:pt x="721969" y="333700"/>
                </a:lnTo>
                <a:close/>
                <a:moveTo>
                  <a:pt x="92544" y="142049"/>
                </a:moveTo>
                <a:cubicBezTo>
                  <a:pt x="72478" y="142049"/>
                  <a:pt x="56258" y="158364"/>
                  <a:pt x="56258" y="178336"/>
                </a:cubicBezTo>
                <a:lnTo>
                  <a:pt x="56258" y="277443"/>
                </a:lnTo>
                <a:lnTo>
                  <a:pt x="721969" y="277443"/>
                </a:lnTo>
                <a:lnTo>
                  <a:pt x="721969" y="178336"/>
                </a:lnTo>
                <a:cubicBezTo>
                  <a:pt x="721969" y="158270"/>
                  <a:pt x="705655" y="142049"/>
                  <a:pt x="685683" y="142049"/>
                </a:cubicBezTo>
                <a:lnTo>
                  <a:pt x="561355" y="142049"/>
                </a:lnTo>
                <a:lnTo>
                  <a:pt x="561355" y="201026"/>
                </a:lnTo>
                <a:cubicBezTo>
                  <a:pt x="561355" y="216591"/>
                  <a:pt x="548790" y="229249"/>
                  <a:pt x="533226" y="229249"/>
                </a:cubicBezTo>
                <a:cubicBezTo>
                  <a:pt x="517661" y="229249"/>
                  <a:pt x="505097" y="216685"/>
                  <a:pt x="505097" y="201120"/>
                </a:cubicBezTo>
                <a:lnTo>
                  <a:pt x="505097" y="142049"/>
                </a:lnTo>
                <a:lnTo>
                  <a:pt x="273129" y="142049"/>
                </a:lnTo>
                <a:lnTo>
                  <a:pt x="273129" y="201026"/>
                </a:lnTo>
                <a:cubicBezTo>
                  <a:pt x="273129" y="216591"/>
                  <a:pt x="260565" y="229249"/>
                  <a:pt x="245001" y="229249"/>
                </a:cubicBezTo>
                <a:cubicBezTo>
                  <a:pt x="229436" y="229249"/>
                  <a:pt x="216872" y="216685"/>
                  <a:pt x="216872" y="201120"/>
                </a:cubicBezTo>
                <a:lnTo>
                  <a:pt x="216872" y="142049"/>
                </a:lnTo>
                <a:close/>
                <a:moveTo>
                  <a:pt x="245001" y="0"/>
                </a:moveTo>
                <a:cubicBezTo>
                  <a:pt x="260565" y="0"/>
                  <a:pt x="273129" y="12564"/>
                  <a:pt x="273129" y="28129"/>
                </a:cubicBezTo>
                <a:lnTo>
                  <a:pt x="273129" y="85792"/>
                </a:lnTo>
                <a:lnTo>
                  <a:pt x="505097" y="85792"/>
                </a:lnTo>
                <a:lnTo>
                  <a:pt x="505097" y="28129"/>
                </a:lnTo>
                <a:cubicBezTo>
                  <a:pt x="505097" y="12564"/>
                  <a:pt x="517661" y="0"/>
                  <a:pt x="533226" y="0"/>
                </a:cubicBezTo>
                <a:cubicBezTo>
                  <a:pt x="548790" y="0"/>
                  <a:pt x="561355" y="12564"/>
                  <a:pt x="561355" y="28129"/>
                </a:cubicBezTo>
                <a:lnTo>
                  <a:pt x="561355" y="85792"/>
                </a:lnTo>
                <a:lnTo>
                  <a:pt x="685683" y="85792"/>
                </a:lnTo>
                <a:cubicBezTo>
                  <a:pt x="736784" y="85792"/>
                  <a:pt x="778227" y="127235"/>
                  <a:pt x="778320" y="178336"/>
                </a:cubicBezTo>
                <a:lnTo>
                  <a:pt x="778320" y="627457"/>
                </a:lnTo>
                <a:cubicBezTo>
                  <a:pt x="778320" y="678370"/>
                  <a:pt x="736690" y="720001"/>
                  <a:pt x="685777" y="720001"/>
                </a:cubicBezTo>
                <a:lnTo>
                  <a:pt x="92544" y="720001"/>
                </a:lnTo>
                <a:cubicBezTo>
                  <a:pt x="41631" y="720001"/>
                  <a:pt x="0" y="678370"/>
                  <a:pt x="0" y="627457"/>
                </a:cubicBezTo>
                <a:lnTo>
                  <a:pt x="0" y="333700"/>
                </a:lnTo>
                <a:lnTo>
                  <a:pt x="0" y="277443"/>
                </a:lnTo>
                <a:lnTo>
                  <a:pt x="0" y="178336"/>
                </a:lnTo>
                <a:cubicBezTo>
                  <a:pt x="0" y="127235"/>
                  <a:pt x="41443" y="85792"/>
                  <a:pt x="92544" y="85792"/>
                </a:cubicBezTo>
                <a:lnTo>
                  <a:pt x="216872" y="85792"/>
                </a:lnTo>
                <a:lnTo>
                  <a:pt x="216872" y="28129"/>
                </a:lnTo>
                <a:cubicBezTo>
                  <a:pt x="216872" y="12564"/>
                  <a:pt x="229436" y="0"/>
                  <a:pt x="245001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10388242" y="4622011"/>
            <a:ext cx="295783" cy="286240"/>
          </a:xfrm>
          <a:custGeom>
            <a:avLst/>
            <a:gdLst>
              <a:gd name="connsiteX0" fmla="*/ 695958 w 1660735"/>
              <a:gd name="connsiteY0" fmla="*/ 752512 h 1607157"/>
              <a:gd name="connsiteX1" fmla="*/ 376349 w 1660735"/>
              <a:gd name="connsiteY1" fmla="*/ 752512 h 1607157"/>
              <a:gd name="connsiteX2" fmla="*/ 110505 w 1660735"/>
              <a:gd name="connsiteY2" fmla="*/ 642007 h 1607157"/>
              <a:gd name="connsiteX3" fmla="*/ 0 w 1660735"/>
              <a:gd name="connsiteY3" fmla="*/ 376349 h 1607157"/>
              <a:gd name="connsiteX4" fmla="*/ 110505 w 1660735"/>
              <a:gd name="connsiteY4" fmla="*/ 110505 h 1607157"/>
              <a:gd name="connsiteX5" fmla="*/ 376349 w 1660735"/>
              <a:gd name="connsiteY5" fmla="*/ 0 h 1607157"/>
              <a:gd name="connsiteX6" fmla="*/ 642193 w 1660735"/>
              <a:gd name="connsiteY6" fmla="*/ 110505 h 1607157"/>
              <a:gd name="connsiteX7" fmla="*/ 752698 w 1660735"/>
              <a:gd name="connsiteY7" fmla="*/ 376349 h 1607157"/>
              <a:gd name="connsiteX8" fmla="*/ 752698 w 1660735"/>
              <a:gd name="connsiteY8" fmla="*/ 695958 h 1607157"/>
              <a:gd name="connsiteX9" fmla="*/ 695958 w 1660735"/>
              <a:gd name="connsiteY9" fmla="*/ 752512 h 1607157"/>
              <a:gd name="connsiteX10" fmla="*/ 376349 w 1660735"/>
              <a:gd name="connsiteY10" fmla="*/ 111621 h 1607157"/>
              <a:gd name="connsiteX11" fmla="*/ 111621 w 1660735"/>
              <a:gd name="connsiteY11" fmla="*/ 376349 h 1607157"/>
              <a:gd name="connsiteX12" fmla="*/ 376349 w 1660735"/>
              <a:gd name="connsiteY12" fmla="*/ 641077 h 1607157"/>
              <a:gd name="connsiteX13" fmla="*/ 641077 w 1660735"/>
              <a:gd name="connsiteY13" fmla="*/ 641077 h 1607157"/>
              <a:gd name="connsiteX14" fmla="*/ 641077 w 1660735"/>
              <a:gd name="connsiteY14" fmla="*/ 376349 h 1607157"/>
              <a:gd name="connsiteX15" fmla="*/ 376349 w 1660735"/>
              <a:gd name="connsiteY15" fmla="*/ 111621 h 1607157"/>
              <a:gd name="connsiteX16" fmla="*/ 1284201 w 1660735"/>
              <a:gd name="connsiteY16" fmla="*/ 752512 h 1607157"/>
              <a:gd name="connsiteX17" fmla="*/ 964592 w 1660735"/>
              <a:gd name="connsiteY17" fmla="*/ 752512 h 1607157"/>
              <a:gd name="connsiteX18" fmla="*/ 908038 w 1660735"/>
              <a:gd name="connsiteY18" fmla="*/ 695958 h 1607157"/>
              <a:gd name="connsiteX19" fmla="*/ 908038 w 1660735"/>
              <a:gd name="connsiteY19" fmla="*/ 376349 h 1607157"/>
              <a:gd name="connsiteX20" fmla="*/ 1018543 w 1660735"/>
              <a:gd name="connsiteY20" fmla="*/ 110505 h 1607157"/>
              <a:gd name="connsiteX21" fmla="*/ 1284387 w 1660735"/>
              <a:gd name="connsiteY21" fmla="*/ 0 h 1607157"/>
              <a:gd name="connsiteX22" fmla="*/ 1550231 w 1660735"/>
              <a:gd name="connsiteY22" fmla="*/ 110505 h 1607157"/>
              <a:gd name="connsiteX23" fmla="*/ 1660736 w 1660735"/>
              <a:gd name="connsiteY23" fmla="*/ 376349 h 1607157"/>
              <a:gd name="connsiteX24" fmla="*/ 1550231 w 1660735"/>
              <a:gd name="connsiteY24" fmla="*/ 642193 h 1607157"/>
              <a:gd name="connsiteX25" fmla="*/ 1284201 w 1660735"/>
              <a:gd name="connsiteY25" fmla="*/ 752512 h 1607157"/>
              <a:gd name="connsiteX26" fmla="*/ 1019659 w 1660735"/>
              <a:gd name="connsiteY26" fmla="*/ 640891 h 1607157"/>
              <a:gd name="connsiteX27" fmla="*/ 1284387 w 1660735"/>
              <a:gd name="connsiteY27" fmla="*/ 640891 h 1607157"/>
              <a:gd name="connsiteX28" fmla="*/ 1549115 w 1660735"/>
              <a:gd name="connsiteY28" fmla="*/ 376163 h 1607157"/>
              <a:gd name="connsiteX29" fmla="*/ 1284387 w 1660735"/>
              <a:gd name="connsiteY29" fmla="*/ 111435 h 1607157"/>
              <a:gd name="connsiteX30" fmla="*/ 1019659 w 1660735"/>
              <a:gd name="connsiteY30" fmla="*/ 376163 h 1607157"/>
              <a:gd name="connsiteX31" fmla="*/ 1019659 w 1660735"/>
              <a:gd name="connsiteY31" fmla="*/ 640891 h 1607157"/>
              <a:gd name="connsiteX32" fmla="*/ 376349 w 1660735"/>
              <a:gd name="connsiteY32" fmla="*/ 1607158 h 1607157"/>
              <a:gd name="connsiteX33" fmla="*/ 110505 w 1660735"/>
              <a:gd name="connsiteY33" fmla="*/ 1496653 h 1607157"/>
              <a:gd name="connsiteX34" fmla="*/ 0 w 1660735"/>
              <a:gd name="connsiteY34" fmla="*/ 1230809 h 1607157"/>
              <a:gd name="connsiteX35" fmla="*/ 110505 w 1660735"/>
              <a:gd name="connsiteY35" fmla="*/ 964964 h 1607157"/>
              <a:gd name="connsiteX36" fmla="*/ 376349 w 1660735"/>
              <a:gd name="connsiteY36" fmla="*/ 854459 h 1607157"/>
              <a:gd name="connsiteX37" fmla="*/ 695958 w 1660735"/>
              <a:gd name="connsiteY37" fmla="*/ 854459 h 1607157"/>
              <a:gd name="connsiteX38" fmla="*/ 752512 w 1660735"/>
              <a:gd name="connsiteY38" fmla="*/ 911014 h 1607157"/>
              <a:gd name="connsiteX39" fmla="*/ 752512 w 1660735"/>
              <a:gd name="connsiteY39" fmla="*/ 1230623 h 1607157"/>
              <a:gd name="connsiteX40" fmla="*/ 642007 w 1660735"/>
              <a:gd name="connsiteY40" fmla="*/ 1496467 h 1607157"/>
              <a:gd name="connsiteX41" fmla="*/ 376349 w 1660735"/>
              <a:gd name="connsiteY41" fmla="*/ 1607158 h 1607157"/>
              <a:gd name="connsiteX42" fmla="*/ 376349 w 1660735"/>
              <a:gd name="connsiteY42" fmla="*/ 966267 h 1607157"/>
              <a:gd name="connsiteX43" fmla="*/ 111621 w 1660735"/>
              <a:gd name="connsiteY43" fmla="*/ 1230809 h 1607157"/>
              <a:gd name="connsiteX44" fmla="*/ 376349 w 1660735"/>
              <a:gd name="connsiteY44" fmla="*/ 1495537 h 1607157"/>
              <a:gd name="connsiteX45" fmla="*/ 641077 w 1660735"/>
              <a:gd name="connsiteY45" fmla="*/ 1230809 h 1607157"/>
              <a:gd name="connsiteX46" fmla="*/ 641077 w 1660735"/>
              <a:gd name="connsiteY46" fmla="*/ 966267 h 1607157"/>
              <a:gd name="connsiteX47" fmla="*/ 376349 w 1660735"/>
              <a:gd name="connsiteY47" fmla="*/ 966267 h 1607157"/>
              <a:gd name="connsiteX48" fmla="*/ 1284201 w 1660735"/>
              <a:gd name="connsiteY48" fmla="*/ 1607158 h 1607157"/>
              <a:gd name="connsiteX49" fmla="*/ 1018357 w 1660735"/>
              <a:gd name="connsiteY49" fmla="*/ 1496653 h 1607157"/>
              <a:gd name="connsiteX50" fmla="*/ 907852 w 1660735"/>
              <a:gd name="connsiteY50" fmla="*/ 1230809 h 1607157"/>
              <a:gd name="connsiteX51" fmla="*/ 907852 w 1660735"/>
              <a:gd name="connsiteY51" fmla="*/ 911200 h 1607157"/>
              <a:gd name="connsiteX52" fmla="*/ 964406 w 1660735"/>
              <a:gd name="connsiteY52" fmla="*/ 854646 h 1607157"/>
              <a:gd name="connsiteX53" fmla="*/ 1284015 w 1660735"/>
              <a:gd name="connsiteY53" fmla="*/ 854646 h 1607157"/>
              <a:gd name="connsiteX54" fmla="*/ 1549859 w 1660735"/>
              <a:gd name="connsiteY54" fmla="*/ 965150 h 1607157"/>
              <a:gd name="connsiteX55" fmla="*/ 1660364 w 1660735"/>
              <a:gd name="connsiteY55" fmla="*/ 1230995 h 1607157"/>
              <a:gd name="connsiteX56" fmla="*/ 1550045 w 1660735"/>
              <a:gd name="connsiteY56" fmla="*/ 1496653 h 1607157"/>
              <a:gd name="connsiteX57" fmla="*/ 1284201 w 1660735"/>
              <a:gd name="connsiteY57" fmla="*/ 1607158 h 1607157"/>
              <a:gd name="connsiteX58" fmla="*/ 1019659 w 1660735"/>
              <a:gd name="connsiteY58" fmla="*/ 966267 h 1607157"/>
              <a:gd name="connsiteX59" fmla="*/ 1019659 w 1660735"/>
              <a:gd name="connsiteY59" fmla="*/ 1230995 h 1607157"/>
              <a:gd name="connsiteX60" fmla="*/ 1284387 w 1660735"/>
              <a:gd name="connsiteY60" fmla="*/ 1495723 h 1607157"/>
              <a:gd name="connsiteX61" fmla="*/ 1549115 w 1660735"/>
              <a:gd name="connsiteY61" fmla="*/ 1230995 h 1607157"/>
              <a:gd name="connsiteX62" fmla="*/ 1284387 w 1660735"/>
              <a:gd name="connsiteY62" fmla="*/ 966267 h 1607157"/>
              <a:gd name="connsiteX63" fmla="*/ 1019659 w 1660735"/>
              <a:gd name="connsiteY63" fmla="*/ 966267 h 1607157"/>
            </a:gdLst>
            <a:rect l="l" t="t" r="r" b="b"/>
            <a:pathLst>
              <a:path w="1660735" h="1607157">
                <a:moveTo>
                  <a:pt x="695958" y="752512"/>
                </a:moveTo>
                <a:lnTo>
                  <a:pt x="376349" y="752512"/>
                </a:lnTo>
                <a:cubicBezTo>
                  <a:pt x="276262" y="752512"/>
                  <a:pt x="181756" y="713259"/>
                  <a:pt x="110505" y="642007"/>
                </a:cubicBezTo>
                <a:cubicBezTo>
                  <a:pt x="39253" y="570756"/>
                  <a:pt x="0" y="476436"/>
                  <a:pt x="0" y="376349"/>
                </a:cubicBezTo>
                <a:cubicBezTo>
                  <a:pt x="0" y="276262"/>
                  <a:pt x="39253" y="181756"/>
                  <a:pt x="110505" y="110505"/>
                </a:cubicBezTo>
                <a:cubicBezTo>
                  <a:pt x="181756" y="39253"/>
                  <a:pt x="276076" y="0"/>
                  <a:pt x="376349" y="0"/>
                </a:cubicBezTo>
                <a:cubicBezTo>
                  <a:pt x="476436" y="0"/>
                  <a:pt x="570942" y="39253"/>
                  <a:pt x="642193" y="110505"/>
                </a:cubicBezTo>
                <a:cubicBezTo>
                  <a:pt x="713445" y="181756"/>
                  <a:pt x="752698" y="276076"/>
                  <a:pt x="752698" y="376349"/>
                </a:cubicBezTo>
                <a:lnTo>
                  <a:pt x="752698" y="695958"/>
                </a:lnTo>
                <a:cubicBezTo>
                  <a:pt x="752512" y="727211"/>
                  <a:pt x="727211" y="752512"/>
                  <a:pt x="695958" y="752512"/>
                </a:cubicBezTo>
                <a:close/>
                <a:moveTo>
                  <a:pt x="376349" y="111621"/>
                </a:moveTo>
                <a:cubicBezTo>
                  <a:pt x="230498" y="111621"/>
                  <a:pt x="111621" y="230312"/>
                  <a:pt x="111621" y="376349"/>
                </a:cubicBezTo>
                <a:cubicBezTo>
                  <a:pt x="111621" y="522201"/>
                  <a:pt x="230312" y="641077"/>
                  <a:pt x="376349" y="641077"/>
                </a:cubicBezTo>
                <a:lnTo>
                  <a:pt x="641077" y="641077"/>
                </a:lnTo>
                <a:lnTo>
                  <a:pt x="641077" y="376349"/>
                </a:lnTo>
                <a:cubicBezTo>
                  <a:pt x="640891" y="230312"/>
                  <a:pt x="522201" y="111621"/>
                  <a:pt x="376349" y="111621"/>
                </a:cubicBezTo>
                <a:close/>
                <a:moveTo>
                  <a:pt x="1284201" y="752512"/>
                </a:moveTo>
                <a:lnTo>
                  <a:pt x="964592" y="752512"/>
                </a:lnTo>
                <a:cubicBezTo>
                  <a:pt x="933338" y="752512"/>
                  <a:pt x="908038" y="727025"/>
                  <a:pt x="908038" y="695958"/>
                </a:cubicBezTo>
                <a:lnTo>
                  <a:pt x="908038" y="376349"/>
                </a:lnTo>
                <a:cubicBezTo>
                  <a:pt x="908038" y="276262"/>
                  <a:pt x="947291" y="181756"/>
                  <a:pt x="1018543" y="110505"/>
                </a:cubicBezTo>
                <a:cubicBezTo>
                  <a:pt x="1089794" y="39253"/>
                  <a:pt x="1184114" y="0"/>
                  <a:pt x="1284387" y="0"/>
                </a:cubicBezTo>
                <a:cubicBezTo>
                  <a:pt x="1384660" y="0"/>
                  <a:pt x="1478980" y="39253"/>
                  <a:pt x="1550231" y="110505"/>
                </a:cubicBezTo>
                <a:cubicBezTo>
                  <a:pt x="1621482" y="181756"/>
                  <a:pt x="1660736" y="276076"/>
                  <a:pt x="1660736" y="376349"/>
                </a:cubicBezTo>
                <a:cubicBezTo>
                  <a:pt x="1660736" y="476622"/>
                  <a:pt x="1621482" y="570942"/>
                  <a:pt x="1550231" y="642193"/>
                </a:cubicBezTo>
                <a:cubicBezTo>
                  <a:pt x="1478794" y="713259"/>
                  <a:pt x="1384288" y="752512"/>
                  <a:pt x="1284201" y="752512"/>
                </a:cubicBezTo>
                <a:close/>
                <a:moveTo>
                  <a:pt x="1019659" y="640891"/>
                </a:moveTo>
                <a:lnTo>
                  <a:pt x="1284387" y="640891"/>
                </a:lnTo>
                <a:cubicBezTo>
                  <a:pt x="1430238" y="640891"/>
                  <a:pt x="1549115" y="522201"/>
                  <a:pt x="1549115" y="376163"/>
                </a:cubicBezTo>
                <a:cubicBezTo>
                  <a:pt x="1549115" y="230312"/>
                  <a:pt x="1430424" y="111435"/>
                  <a:pt x="1284387" y="111435"/>
                </a:cubicBezTo>
                <a:cubicBezTo>
                  <a:pt x="1138349" y="111435"/>
                  <a:pt x="1019659" y="230125"/>
                  <a:pt x="1019659" y="376163"/>
                </a:cubicBezTo>
                <a:lnTo>
                  <a:pt x="1019659" y="640891"/>
                </a:lnTo>
                <a:close/>
                <a:moveTo>
                  <a:pt x="376349" y="1607158"/>
                </a:moveTo>
                <a:cubicBezTo>
                  <a:pt x="276262" y="1607158"/>
                  <a:pt x="181756" y="1567904"/>
                  <a:pt x="110505" y="1496653"/>
                </a:cubicBezTo>
                <a:cubicBezTo>
                  <a:pt x="39253" y="1425401"/>
                  <a:pt x="0" y="1330896"/>
                  <a:pt x="0" y="1230809"/>
                </a:cubicBezTo>
                <a:cubicBezTo>
                  <a:pt x="0" y="1130722"/>
                  <a:pt x="39253" y="1036216"/>
                  <a:pt x="110505" y="964964"/>
                </a:cubicBezTo>
                <a:cubicBezTo>
                  <a:pt x="181756" y="893713"/>
                  <a:pt x="276076" y="854459"/>
                  <a:pt x="376349" y="854459"/>
                </a:cubicBezTo>
                <a:lnTo>
                  <a:pt x="695958" y="854459"/>
                </a:lnTo>
                <a:cubicBezTo>
                  <a:pt x="727211" y="854459"/>
                  <a:pt x="752512" y="879760"/>
                  <a:pt x="752512" y="911014"/>
                </a:cubicBezTo>
                <a:lnTo>
                  <a:pt x="752512" y="1230623"/>
                </a:lnTo>
                <a:cubicBezTo>
                  <a:pt x="752512" y="1330709"/>
                  <a:pt x="713259" y="1425215"/>
                  <a:pt x="642007" y="1496467"/>
                </a:cubicBezTo>
                <a:cubicBezTo>
                  <a:pt x="570756" y="1567718"/>
                  <a:pt x="476436" y="1607158"/>
                  <a:pt x="376349" y="1607158"/>
                </a:cubicBezTo>
                <a:close/>
                <a:moveTo>
                  <a:pt x="376349" y="966267"/>
                </a:moveTo>
                <a:cubicBezTo>
                  <a:pt x="230312" y="966267"/>
                  <a:pt x="111621" y="1084957"/>
                  <a:pt x="111621" y="1230809"/>
                </a:cubicBezTo>
                <a:cubicBezTo>
                  <a:pt x="111621" y="1376660"/>
                  <a:pt x="230312" y="1495537"/>
                  <a:pt x="376349" y="1495537"/>
                </a:cubicBezTo>
                <a:cubicBezTo>
                  <a:pt x="522201" y="1495537"/>
                  <a:pt x="641077" y="1376846"/>
                  <a:pt x="641077" y="1230809"/>
                </a:cubicBezTo>
                <a:lnTo>
                  <a:pt x="641077" y="966267"/>
                </a:lnTo>
                <a:lnTo>
                  <a:pt x="376349" y="966267"/>
                </a:lnTo>
                <a:close/>
                <a:moveTo>
                  <a:pt x="1284201" y="1607158"/>
                </a:moveTo>
                <a:cubicBezTo>
                  <a:pt x="1184114" y="1607158"/>
                  <a:pt x="1089608" y="1567904"/>
                  <a:pt x="1018357" y="1496653"/>
                </a:cubicBezTo>
                <a:cubicBezTo>
                  <a:pt x="947105" y="1425401"/>
                  <a:pt x="907852" y="1331082"/>
                  <a:pt x="907852" y="1230809"/>
                </a:cubicBezTo>
                <a:lnTo>
                  <a:pt x="907852" y="911200"/>
                </a:lnTo>
                <a:cubicBezTo>
                  <a:pt x="907852" y="879946"/>
                  <a:pt x="933152" y="854646"/>
                  <a:pt x="964406" y="854646"/>
                </a:cubicBezTo>
                <a:lnTo>
                  <a:pt x="1284015" y="854646"/>
                </a:lnTo>
                <a:cubicBezTo>
                  <a:pt x="1384102" y="854646"/>
                  <a:pt x="1478607" y="893899"/>
                  <a:pt x="1549859" y="965150"/>
                </a:cubicBezTo>
                <a:cubicBezTo>
                  <a:pt x="1621110" y="1036402"/>
                  <a:pt x="1660364" y="1130722"/>
                  <a:pt x="1660364" y="1230995"/>
                </a:cubicBezTo>
                <a:cubicBezTo>
                  <a:pt x="1660364" y="1331268"/>
                  <a:pt x="1621296" y="1425401"/>
                  <a:pt x="1550045" y="1496653"/>
                </a:cubicBezTo>
                <a:cubicBezTo>
                  <a:pt x="1478794" y="1567904"/>
                  <a:pt x="1384288" y="1607158"/>
                  <a:pt x="1284201" y="1607158"/>
                </a:cubicBezTo>
                <a:close/>
                <a:moveTo>
                  <a:pt x="1019659" y="966267"/>
                </a:moveTo>
                <a:lnTo>
                  <a:pt x="1019659" y="1230995"/>
                </a:lnTo>
                <a:cubicBezTo>
                  <a:pt x="1019659" y="1376846"/>
                  <a:pt x="1138349" y="1495723"/>
                  <a:pt x="1284387" y="1495723"/>
                </a:cubicBezTo>
                <a:cubicBezTo>
                  <a:pt x="1430424" y="1495723"/>
                  <a:pt x="1549115" y="1377032"/>
                  <a:pt x="1549115" y="1230995"/>
                </a:cubicBezTo>
                <a:cubicBezTo>
                  <a:pt x="1549115" y="1084957"/>
                  <a:pt x="1430424" y="966267"/>
                  <a:pt x="1284387" y="966267"/>
                </a:cubicBezTo>
                <a:lnTo>
                  <a:pt x="1019659" y="966267"/>
                </a:lnTo>
                <a:close/>
              </a:path>
            </a:pathLst>
          </a:custGeom>
          <a:solidFill>
            <a:schemeClr val="accent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2149850" y="2049897"/>
            <a:ext cx="5279650" cy="43993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Jenis Sekrup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4780380" y="4525701"/>
            <a:ext cx="5183524" cy="111586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r"/>
            <a:r>
              <a:rPr kumimoji="1" lang="en-US" altLang="zh-CN" sz="1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Penggunaan sekrup pada tempat yang tepat agar sambungan lebih kuat, stabilitas kayu terjaga.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4780380" y="4022263"/>
            <a:ext cx="5183524" cy="43993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r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Aplikasi Teknik Pemakaian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-324000" y="319667"/>
            <a:ext cx="648000" cy="648000"/>
          </a:xfrm>
          <a:prstGeom prst="ellipse">
            <a:avLst/>
          </a:prstGeom>
          <a:noFill/>
          <a:ln w="1143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660400" y="427667"/>
            <a:ext cx="10858500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Pemilihan Sekrup</a:t>
            </a:r>
            <a:endParaRPr kumimoji="1" lang="zh-CN" altLang="en-US"/>
          </a:p>
        </p:txBody>
      </p:sp>
    </p:spTree>
  </p:cSld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-1"/>
            <a:ext cx="12192000" cy="4264845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1318919" y="5726372"/>
            <a:ext cx="18415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/>
            <a:r>
              <a:rPr kumimoji="1" lang="en-US" altLang="zh-CN" sz="1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Reporter：AIPPT</a:t>
            </a:r>
            <a:endParaRPr kumimoji="1" lang="zh-CN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21217" r="0" b="21217"/>
          <a:stretch>
            <a:fillRect/>
          </a:stretch>
        </p:blipFill>
        <p:spPr>
          <a:xfrm rot="0" flipH="0" flipV="0">
            <a:off x="-2540" y="6698"/>
            <a:ext cx="12192000" cy="3933482"/>
          </a:xfrm>
          <a:custGeom>
            <a:avLst/>
            <a:gdLst/>
            <a:rect l="l" t="t" r="r" b="b"/>
            <a:pathLst>
              <a:path w="12192000" h="3933482">
                <a:moveTo>
                  <a:pt x="0" y="0"/>
                </a:moveTo>
                <a:lnTo>
                  <a:pt x="12192000" y="0"/>
                </a:lnTo>
                <a:lnTo>
                  <a:pt x="12192000" y="3933482"/>
                </a:lnTo>
                <a:lnTo>
                  <a:pt x="0" y="393348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5" name="标题 1"/>
          <p:cNvSpPr txBox="1"/>
          <p:nvPr/>
        </p:nvSpPr>
        <p:spPr>
          <a:xfrm rot="0" flipH="0" flipV="0">
            <a:off x="737601" y="5666871"/>
            <a:ext cx="396000" cy="396000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  <a:effectLst>
            <a:outerShdw dist="76200" blurRad="254000" dir="2700000" sx="100000" sy="100000" kx="0" ky="0" algn="tl" rotWithShape="0">
              <a:schemeClr val="accent1">
                <a:lumMod val="75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819284" y="5738871"/>
            <a:ext cx="232635" cy="252000"/>
          </a:xfrm>
          <a:custGeom>
            <a:avLst/>
            <a:gdLst>
              <a:gd name="connsiteX0" fmla="*/ 712625 w 1425436"/>
              <a:gd name="connsiteY0" fmla="*/ 111621 h 1544091"/>
              <a:gd name="connsiteX1" fmla="*/ 902567 w 1425436"/>
              <a:gd name="connsiteY1" fmla="*/ 190314 h 1544091"/>
              <a:gd name="connsiteX2" fmla="*/ 981260 w 1425436"/>
              <a:gd name="connsiteY2" fmla="*/ 380256 h 1544091"/>
              <a:gd name="connsiteX3" fmla="*/ 902567 w 1425436"/>
              <a:gd name="connsiteY3" fmla="*/ 570198 h 1544091"/>
              <a:gd name="connsiteX4" fmla="*/ 712625 w 1425436"/>
              <a:gd name="connsiteY4" fmla="*/ 648891 h 1544091"/>
              <a:gd name="connsiteX5" fmla="*/ 522684 w 1425436"/>
              <a:gd name="connsiteY5" fmla="*/ 570198 h 1544091"/>
              <a:gd name="connsiteX6" fmla="*/ 444177 w 1425436"/>
              <a:gd name="connsiteY6" fmla="*/ 380070 h 1544091"/>
              <a:gd name="connsiteX7" fmla="*/ 522870 w 1425436"/>
              <a:gd name="connsiteY7" fmla="*/ 190128 h 1544091"/>
              <a:gd name="connsiteX8" fmla="*/ 712625 w 1425436"/>
              <a:gd name="connsiteY8" fmla="*/ 111621 h 1544091"/>
              <a:gd name="connsiteX9" fmla="*/ 712625 w 1425436"/>
              <a:gd name="connsiteY9" fmla="*/ 0 h 1544091"/>
              <a:gd name="connsiteX10" fmla="*/ 332556 w 1425436"/>
              <a:gd name="connsiteY10" fmla="*/ 380070 h 1544091"/>
              <a:gd name="connsiteX11" fmla="*/ 712625 w 1425436"/>
              <a:gd name="connsiteY11" fmla="*/ 760140 h 1544091"/>
              <a:gd name="connsiteX12" fmla="*/ 1092695 w 1425436"/>
              <a:gd name="connsiteY12" fmla="*/ 380070 h 1544091"/>
              <a:gd name="connsiteX13" fmla="*/ 712625 w 1425436"/>
              <a:gd name="connsiteY13" fmla="*/ 0 h 1544091"/>
              <a:gd name="connsiteX14" fmla="*/ 712625 w 1425436"/>
              <a:gd name="connsiteY14" fmla="*/ 943012 h 1544091"/>
              <a:gd name="connsiteX15" fmla="*/ 978842 w 1425436"/>
              <a:gd name="connsiteY15" fmla="*/ 976685 h 1544091"/>
              <a:gd name="connsiteX16" fmla="*/ 1146087 w 1425436"/>
              <a:gd name="connsiteY16" fmla="*/ 1059470 h 1544091"/>
              <a:gd name="connsiteX17" fmla="*/ 1248593 w 1425436"/>
              <a:gd name="connsiteY17" fmla="*/ 1174440 h 1544091"/>
              <a:gd name="connsiteX18" fmla="*/ 1310356 w 1425436"/>
              <a:gd name="connsiteY18" fmla="*/ 1316385 h 1544091"/>
              <a:gd name="connsiteX19" fmla="*/ 1296590 w 1425436"/>
              <a:gd name="connsiteY19" fmla="*/ 1390241 h 1544091"/>
              <a:gd name="connsiteX20" fmla="*/ 1208595 w 1425436"/>
              <a:gd name="connsiteY20" fmla="*/ 1432285 h 1544091"/>
              <a:gd name="connsiteX21" fmla="*/ 216842 w 1425436"/>
              <a:gd name="connsiteY21" fmla="*/ 1432285 h 1544091"/>
              <a:gd name="connsiteX22" fmla="*/ 128847 w 1425436"/>
              <a:gd name="connsiteY22" fmla="*/ 1390241 h 1544091"/>
              <a:gd name="connsiteX23" fmla="*/ 115081 w 1425436"/>
              <a:gd name="connsiteY23" fmla="*/ 1316385 h 1544091"/>
              <a:gd name="connsiteX24" fmla="*/ 176844 w 1425436"/>
              <a:gd name="connsiteY24" fmla="*/ 1174440 h 1544091"/>
              <a:gd name="connsiteX25" fmla="*/ 279350 w 1425436"/>
              <a:gd name="connsiteY25" fmla="*/ 1059470 h 1544091"/>
              <a:gd name="connsiteX26" fmla="*/ 446595 w 1425436"/>
              <a:gd name="connsiteY26" fmla="*/ 976685 h 1544091"/>
              <a:gd name="connsiteX27" fmla="*/ 712625 w 1425436"/>
              <a:gd name="connsiteY27" fmla="*/ 943012 h 1544091"/>
              <a:gd name="connsiteX28" fmla="*/ 712625 w 1425436"/>
              <a:gd name="connsiteY28" fmla="*/ 831391 h 1544091"/>
              <a:gd name="connsiteX29" fmla="*/ 8296 w 1425436"/>
              <a:gd name="connsiteY29" fmla="*/ 1284387 h 1544091"/>
              <a:gd name="connsiteX30" fmla="*/ 216842 w 1425436"/>
              <a:gd name="connsiteY30" fmla="*/ 1544092 h 1544091"/>
              <a:gd name="connsiteX31" fmla="*/ 1208595 w 1425436"/>
              <a:gd name="connsiteY31" fmla="*/ 1544092 h 1544091"/>
              <a:gd name="connsiteX32" fmla="*/ 1417141 w 1425436"/>
              <a:gd name="connsiteY32" fmla="*/ 1284387 h 1544091"/>
              <a:gd name="connsiteX33" fmla="*/ 712625 w 1425436"/>
              <a:gd name="connsiteY33" fmla="*/ 831391 h 1544091"/>
            </a:gdLst>
            <a:rect l="l" t="t" r="r" b="b"/>
            <a:pathLst>
              <a:path w="1425436" h="1544091">
                <a:moveTo>
                  <a:pt x="712625" y="111621"/>
                </a:moveTo>
                <a:cubicBezTo>
                  <a:pt x="784435" y="111621"/>
                  <a:pt x="851780" y="139526"/>
                  <a:pt x="902567" y="190314"/>
                </a:cubicBezTo>
                <a:cubicBezTo>
                  <a:pt x="953355" y="241102"/>
                  <a:pt x="981260" y="308446"/>
                  <a:pt x="981260" y="380256"/>
                </a:cubicBezTo>
                <a:cubicBezTo>
                  <a:pt x="981260" y="452065"/>
                  <a:pt x="953355" y="519410"/>
                  <a:pt x="902567" y="570198"/>
                </a:cubicBezTo>
                <a:cubicBezTo>
                  <a:pt x="851780" y="620985"/>
                  <a:pt x="784435" y="648891"/>
                  <a:pt x="712625" y="648891"/>
                </a:cubicBezTo>
                <a:cubicBezTo>
                  <a:pt x="640816" y="648891"/>
                  <a:pt x="573471" y="620985"/>
                  <a:pt x="522684" y="570198"/>
                </a:cubicBezTo>
                <a:cubicBezTo>
                  <a:pt x="472082" y="519224"/>
                  <a:pt x="444177" y="451693"/>
                  <a:pt x="444177" y="380070"/>
                </a:cubicBezTo>
                <a:cubicBezTo>
                  <a:pt x="444177" y="308446"/>
                  <a:pt x="472082" y="240916"/>
                  <a:pt x="522870" y="190128"/>
                </a:cubicBezTo>
                <a:cubicBezTo>
                  <a:pt x="573471" y="139526"/>
                  <a:pt x="641002" y="111621"/>
                  <a:pt x="712625" y="111621"/>
                </a:cubicBezTo>
                <a:moveTo>
                  <a:pt x="712625" y="0"/>
                </a:moveTo>
                <a:cubicBezTo>
                  <a:pt x="502778" y="0"/>
                  <a:pt x="332556" y="170036"/>
                  <a:pt x="332556" y="380070"/>
                </a:cubicBezTo>
                <a:cubicBezTo>
                  <a:pt x="332556" y="589917"/>
                  <a:pt x="502778" y="760140"/>
                  <a:pt x="712625" y="760140"/>
                </a:cubicBezTo>
                <a:cubicBezTo>
                  <a:pt x="922473" y="760140"/>
                  <a:pt x="1092695" y="589917"/>
                  <a:pt x="1092695" y="380070"/>
                </a:cubicBezTo>
                <a:cubicBezTo>
                  <a:pt x="1092881" y="170036"/>
                  <a:pt x="922659" y="0"/>
                  <a:pt x="712625" y="0"/>
                </a:cubicBezTo>
                <a:close/>
                <a:moveTo>
                  <a:pt x="712625" y="943012"/>
                </a:moveTo>
                <a:cubicBezTo>
                  <a:pt x="813643" y="943012"/>
                  <a:pt x="903126" y="954360"/>
                  <a:pt x="978842" y="976685"/>
                </a:cubicBezTo>
                <a:cubicBezTo>
                  <a:pt x="1043582" y="995846"/>
                  <a:pt x="1099951" y="1023752"/>
                  <a:pt x="1146087" y="1059470"/>
                </a:cubicBezTo>
                <a:cubicBezTo>
                  <a:pt x="1186829" y="1091096"/>
                  <a:pt x="1220315" y="1128675"/>
                  <a:pt x="1248593" y="1174440"/>
                </a:cubicBezTo>
                <a:cubicBezTo>
                  <a:pt x="1273708" y="1215368"/>
                  <a:pt x="1293985" y="1261877"/>
                  <a:pt x="1310356" y="1316385"/>
                </a:cubicBezTo>
                <a:cubicBezTo>
                  <a:pt x="1320774" y="1350801"/>
                  <a:pt x="1306264" y="1377404"/>
                  <a:pt x="1296590" y="1390241"/>
                </a:cubicBezTo>
                <a:cubicBezTo>
                  <a:pt x="1276684" y="1417030"/>
                  <a:pt x="1244686" y="1432285"/>
                  <a:pt x="1208595" y="1432285"/>
                </a:cubicBezTo>
                <a:lnTo>
                  <a:pt x="216842" y="1432285"/>
                </a:lnTo>
                <a:cubicBezTo>
                  <a:pt x="180937" y="1432285"/>
                  <a:pt x="148753" y="1417030"/>
                  <a:pt x="128847" y="1390241"/>
                </a:cubicBezTo>
                <a:cubicBezTo>
                  <a:pt x="119359" y="1377404"/>
                  <a:pt x="104849" y="1350801"/>
                  <a:pt x="115081" y="1316385"/>
                </a:cubicBezTo>
                <a:cubicBezTo>
                  <a:pt x="131452" y="1261877"/>
                  <a:pt x="151543" y="1215368"/>
                  <a:pt x="176844" y="1174440"/>
                </a:cubicBezTo>
                <a:cubicBezTo>
                  <a:pt x="204936" y="1128675"/>
                  <a:pt x="238422" y="1090910"/>
                  <a:pt x="279350" y="1059470"/>
                </a:cubicBezTo>
                <a:cubicBezTo>
                  <a:pt x="325486" y="1023752"/>
                  <a:pt x="381855" y="995846"/>
                  <a:pt x="446595" y="976685"/>
                </a:cubicBezTo>
                <a:cubicBezTo>
                  <a:pt x="522125" y="954360"/>
                  <a:pt x="611794" y="943012"/>
                  <a:pt x="712625" y="943012"/>
                </a:cubicBezTo>
                <a:moveTo>
                  <a:pt x="712625" y="831391"/>
                </a:moveTo>
                <a:cubicBezTo>
                  <a:pt x="244561" y="831391"/>
                  <a:pt x="77501" y="1053331"/>
                  <a:pt x="8296" y="1284387"/>
                </a:cubicBezTo>
                <a:cubicBezTo>
                  <a:pt x="-30771" y="1414611"/>
                  <a:pt x="73037" y="1544092"/>
                  <a:pt x="216842" y="1544092"/>
                </a:cubicBezTo>
                <a:lnTo>
                  <a:pt x="1208595" y="1544092"/>
                </a:lnTo>
                <a:cubicBezTo>
                  <a:pt x="1352400" y="1544092"/>
                  <a:pt x="1456208" y="1414611"/>
                  <a:pt x="1417141" y="1284387"/>
                </a:cubicBezTo>
                <a:cubicBezTo>
                  <a:pt x="1347750" y="1053331"/>
                  <a:pt x="1180690" y="831391"/>
                  <a:pt x="712625" y="831391"/>
                </a:cubicBezTo>
                <a:close/>
              </a:path>
            </a:pathLst>
          </a:custGeom>
          <a:solidFill>
            <a:schemeClr val="bg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759049" y="4969473"/>
            <a:ext cx="780288" cy="143891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0" y="0"/>
            <a:ext cx="12192000" cy="3933482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736600" y="787307"/>
            <a:ext cx="1432553" cy="177893"/>
          </a:xfrm>
          <a:custGeom>
            <a:avLst/>
            <a:gdLst>
              <a:gd name="connsiteX0" fmla="*/ 300742 w 1046688"/>
              <a:gd name="connsiteY0" fmla="*/ 125157 h 129977"/>
              <a:gd name="connsiteX1" fmla="*/ 300905 w 1046688"/>
              <a:gd name="connsiteY1" fmla="*/ 125190 h 129977"/>
              <a:gd name="connsiteX2" fmla="*/ 300580 w 1046688"/>
              <a:gd name="connsiteY2" fmla="*/ 125190 h 129977"/>
              <a:gd name="connsiteX3" fmla="*/ 394939 w 1046688"/>
              <a:gd name="connsiteY3" fmla="*/ 24503 h 129977"/>
              <a:gd name="connsiteX4" fmla="*/ 389584 w 1046688"/>
              <a:gd name="connsiteY4" fmla="*/ 29857 h 129977"/>
              <a:gd name="connsiteX5" fmla="*/ 389584 w 1046688"/>
              <a:gd name="connsiteY5" fmla="*/ 56956 h 129977"/>
              <a:gd name="connsiteX6" fmla="*/ 394777 w 1046688"/>
              <a:gd name="connsiteY6" fmla="*/ 62311 h 129977"/>
              <a:gd name="connsiteX7" fmla="*/ 394939 w 1046688"/>
              <a:gd name="connsiteY7" fmla="*/ 62311 h 129977"/>
              <a:gd name="connsiteX8" fmla="*/ 428123 w 1046688"/>
              <a:gd name="connsiteY8" fmla="*/ 62311 h 129977"/>
              <a:gd name="connsiteX9" fmla="*/ 447433 w 1046688"/>
              <a:gd name="connsiteY9" fmla="*/ 44218 h 129977"/>
              <a:gd name="connsiteX10" fmla="*/ 429689 w 1046688"/>
              <a:gd name="connsiteY10" fmla="*/ 24528 h 129977"/>
              <a:gd name="connsiteX11" fmla="*/ 428610 w 1046688"/>
              <a:gd name="connsiteY11" fmla="*/ 24503 h 129977"/>
              <a:gd name="connsiteX12" fmla="*/ 983160 w 1046688"/>
              <a:gd name="connsiteY12" fmla="*/ 24016 h 129977"/>
              <a:gd name="connsiteX13" fmla="*/ 983160 w 1046688"/>
              <a:gd name="connsiteY13" fmla="*/ 24503 h 129977"/>
              <a:gd name="connsiteX14" fmla="*/ 941133 w 1046688"/>
              <a:gd name="connsiteY14" fmla="*/ 66368 h 129977"/>
              <a:gd name="connsiteX15" fmla="*/ 982998 w 1046688"/>
              <a:gd name="connsiteY15" fmla="*/ 108395 h 129977"/>
              <a:gd name="connsiteX16" fmla="*/ 1025025 w 1046688"/>
              <a:gd name="connsiteY16" fmla="*/ 66530 h 129977"/>
              <a:gd name="connsiteX17" fmla="*/ 1025025 w 1046688"/>
              <a:gd name="connsiteY17" fmla="*/ 66449 h 129977"/>
              <a:gd name="connsiteX18" fmla="*/ 983404 w 1046688"/>
              <a:gd name="connsiteY18" fmla="*/ 24018 h 129977"/>
              <a:gd name="connsiteX19" fmla="*/ 983160 w 1046688"/>
              <a:gd name="connsiteY19" fmla="*/ 24016 h 129977"/>
              <a:gd name="connsiteX20" fmla="*/ 712578 w 1046688"/>
              <a:gd name="connsiteY20" fmla="*/ 21906 h 129977"/>
              <a:gd name="connsiteX21" fmla="*/ 670632 w 1046688"/>
              <a:gd name="connsiteY21" fmla="*/ 63852 h 129977"/>
              <a:gd name="connsiteX22" fmla="*/ 712578 w 1046688"/>
              <a:gd name="connsiteY22" fmla="*/ 105798 h 129977"/>
              <a:gd name="connsiteX23" fmla="*/ 754524 w 1046688"/>
              <a:gd name="connsiteY23" fmla="*/ 63852 h 129977"/>
              <a:gd name="connsiteX24" fmla="*/ 754524 w 1046688"/>
              <a:gd name="connsiteY24" fmla="*/ 63771 h 129977"/>
              <a:gd name="connsiteX25" fmla="*/ 712578 w 1046688"/>
              <a:gd name="connsiteY25" fmla="*/ 21906 h 129977"/>
              <a:gd name="connsiteX26" fmla="*/ 171172 w 1046688"/>
              <a:gd name="connsiteY26" fmla="*/ 21744 h 129977"/>
              <a:gd name="connsiteX27" fmla="*/ 171172 w 1046688"/>
              <a:gd name="connsiteY27" fmla="*/ 22068 h 129977"/>
              <a:gd name="connsiteX28" fmla="*/ 128983 w 1046688"/>
              <a:gd name="connsiteY28" fmla="*/ 64096 h 129977"/>
              <a:gd name="connsiteX29" fmla="*/ 171010 w 1046688"/>
              <a:gd name="connsiteY29" fmla="*/ 106285 h 129977"/>
              <a:gd name="connsiteX30" fmla="*/ 213200 w 1046688"/>
              <a:gd name="connsiteY30" fmla="*/ 64258 h 129977"/>
              <a:gd name="connsiteX31" fmla="*/ 213200 w 1046688"/>
              <a:gd name="connsiteY31" fmla="*/ 64096 h 129977"/>
              <a:gd name="connsiteX32" fmla="*/ 171335 w 1046688"/>
              <a:gd name="connsiteY32" fmla="*/ 21745 h 129977"/>
              <a:gd name="connsiteX33" fmla="*/ 171172 w 1046688"/>
              <a:gd name="connsiteY33" fmla="*/ 21744 h 129977"/>
              <a:gd name="connsiteX34" fmla="*/ 372952 w 1046688"/>
              <a:gd name="connsiteY34" fmla="*/ 2921 h 129977"/>
              <a:gd name="connsiteX35" fmla="*/ 427636 w 1046688"/>
              <a:gd name="connsiteY35" fmla="*/ 2921 h 129977"/>
              <a:gd name="connsiteX36" fmla="*/ 456520 w 1046688"/>
              <a:gd name="connsiteY36" fmla="*/ 14280 h 129977"/>
              <a:gd name="connsiteX37" fmla="*/ 469177 w 1046688"/>
              <a:gd name="connsiteY37" fmla="*/ 42028 h 129977"/>
              <a:gd name="connsiteX38" fmla="*/ 450272 w 1046688"/>
              <a:gd name="connsiteY38" fmla="*/ 77808 h 129977"/>
              <a:gd name="connsiteX39" fmla="*/ 448244 w 1046688"/>
              <a:gd name="connsiteY39" fmla="*/ 84542 h 129977"/>
              <a:gd name="connsiteX40" fmla="*/ 463984 w 1046688"/>
              <a:gd name="connsiteY40" fmla="*/ 117563 h 129977"/>
              <a:gd name="connsiteX41" fmla="*/ 461404 w 1046688"/>
              <a:gd name="connsiteY41" fmla="*/ 124684 h 129977"/>
              <a:gd name="connsiteX42" fmla="*/ 459116 w 1046688"/>
              <a:gd name="connsiteY42" fmla="*/ 125190 h 129977"/>
              <a:gd name="connsiteX43" fmla="*/ 447676 w 1046688"/>
              <a:gd name="connsiteY43" fmla="*/ 125190 h 129977"/>
              <a:gd name="connsiteX44" fmla="*/ 442889 w 1046688"/>
              <a:gd name="connsiteY44" fmla="*/ 122188 h 129977"/>
              <a:gd name="connsiteX45" fmla="*/ 426095 w 1046688"/>
              <a:gd name="connsiteY45" fmla="*/ 87057 h 129977"/>
              <a:gd name="connsiteX46" fmla="*/ 421308 w 1046688"/>
              <a:gd name="connsiteY46" fmla="*/ 84055 h 129977"/>
              <a:gd name="connsiteX47" fmla="*/ 394939 w 1046688"/>
              <a:gd name="connsiteY47" fmla="*/ 84055 h 129977"/>
              <a:gd name="connsiteX48" fmla="*/ 389584 w 1046688"/>
              <a:gd name="connsiteY48" fmla="*/ 89246 h 129977"/>
              <a:gd name="connsiteX49" fmla="*/ 389584 w 1046688"/>
              <a:gd name="connsiteY49" fmla="*/ 89410 h 129977"/>
              <a:gd name="connsiteX50" fmla="*/ 389584 w 1046688"/>
              <a:gd name="connsiteY50" fmla="*/ 119835 h 129977"/>
              <a:gd name="connsiteX51" fmla="*/ 384229 w 1046688"/>
              <a:gd name="connsiteY51" fmla="*/ 125190 h 129977"/>
              <a:gd name="connsiteX52" fmla="*/ 372952 w 1046688"/>
              <a:gd name="connsiteY52" fmla="*/ 125190 h 129977"/>
              <a:gd name="connsiteX53" fmla="*/ 367597 w 1046688"/>
              <a:gd name="connsiteY53" fmla="*/ 119835 h 129977"/>
              <a:gd name="connsiteX54" fmla="*/ 367597 w 1046688"/>
              <a:gd name="connsiteY54" fmla="*/ 8276 h 129977"/>
              <a:gd name="connsiteX55" fmla="*/ 372952 w 1046688"/>
              <a:gd name="connsiteY55" fmla="*/ 2921 h 129977"/>
              <a:gd name="connsiteX56" fmla="*/ 250115 w 1046688"/>
              <a:gd name="connsiteY56" fmla="*/ 2921 h 129977"/>
              <a:gd name="connsiteX57" fmla="*/ 261311 w 1046688"/>
              <a:gd name="connsiteY57" fmla="*/ 2921 h 129977"/>
              <a:gd name="connsiteX58" fmla="*/ 266342 w 1046688"/>
              <a:gd name="connsiteY58" fmla="*/ 8276 h 129977"/>
              <a:gd name="connsiteX59" fmla="*/ 266342 w 1046688"/>
              <a:gd name="connsiteY59" fmla="*/ 68721 h 129977"/>
              <a:gd name="connsiteX60" fmla="*/ 298633 w 1046688"/>
              <a:gd name="connsiteY60" fmla="*/ 104798 h 129977"/>
              <a:gd name="connsiteX61" fmla="*/ 334713 w 1046688"/>
              <a:gd name="connsiteY61" fmla="*/ 72504 h 129977"/>
              <a:gd name="connsiteX62" fmla="*/ 334738 w 1046688"/>
              <a:gd name="connsiteY62" fmla="*/ 69207 h 129977"/>
              <a:gd name="connsiteX63" fmla="*/ 334738 w 1046688"/>
              <a:gd name="connsiteY63" fmla="*/ 8276 h 129977"/>
              <a:gd name="connsiteX64" fmla="*/ 340092 w 1046688"/>
              <a:gd name="connsiteY64" fmla="*/ 2921 h 129977"/>
              <a:gd name="connsiteX65" fmla="*/ 351370 w 1046688"/>
              <a:gd name="connsiteY65" fmla="*/ 2921 h 129977"/>
              <a:gd name="connsiteX66" fmla="*/ 356644 w 1046688"/>
              <a:gd name="connsiteY66" fmla="*/ 8276 h 129977"/>
              <a:gd name="connsiteX67" fmla="*/ 356644 w 1046688"/>
              <a:gd name="connsiteY67" fmla="*/ 69126 h 129977"/>
              <a:gd name="connsiteX68" fmla="*/ 322402 w 1046688"/>
              <a:gd name="connsiteY68" fmla="*/ 120784 h 129977"/>
              <a:gd name="connsiteX69" fmla="*/ 300742 w 1046688"/>
              <a:gd name="connsiteY69" fmla="*/ 125157 h 129977"/>
              <a:gd name="connsiteX70" fmla="*/ 279078 w 1046688"/>
              <a:gd name="connsiteY70" fmla="*/ 120816 h 129977"/>
              <a:gd name="connsiteX71" fmla="*/ 244760 w 1046688"/>
              <a:gd name="connsiteY71" fmla="*/ 69207 h 129977"/>
              <a:gd name="connsiteX72" fmla="*/ 244760 w 1046688"/>
              <a:gd name="connsiteY72" fmla="*/ 69126 h 129977"/>
              <a:gd name="connsiteX73" fmla="*/ 244760 w 1046688"/>
              <a:gd name="connsiteY73" fmla="*/ 8276 h 129977"/>
              <a:gd name="connsiteX74" fmla="*/ 250115 w 1046688"/>
              <a:gd name="connsiteY74" fmla="*/ 2921 h 129977"/>
              <a:gd name="connsiteX75" fmla="*/ 5334 w 1046688"/>
              <a:gd name="connsiteY75" fmla="*/ 2840 h 129977"/>
              <a:gd name="connsiteX76" fmla="*/ 15882 w 1046688"/>
              <a:gd name="connsiteY76" fmla="*/ 2840 h 129977"/>
              <a:gd name="connsiteX77" fmla="*/ 20263 w 1046688"/>
              <a:gd name="connsiteY77" fmla="*/ 5112 h 129977"/>
              <a:gd name="connsiteX78" fmla="*/ 52717 w 1046688"/>
              <a:gd name="connsiteY78" fmla="*/ 50953 h 129977"/>
              <a:gd name="connsiteX79" fmla="*/ 57098 w 1046688"/>
              <a:gd name="connsiteY79" fmla="*/ 53143 h 129977"/>
              <a:gd name="connsiteX80" fmla="*/ 61398 w 1046688"/>
              <a:gd name="connsiteY80" fmla="*/ 50953 h 129977"/>
              <a:gd name="connsiteX81" fmla="*/ 93851 w 1046688"/>
              <a:gd name="connsiteY81" fmla="*/ 5112 h 129977"/>
              <a:gd name="connsiteX82" fmla="*/ 98233 w 1046688"/>
              <a:gd name="connsiteY82" fmla="*/ 2840 h 129977"/>
              <a:gd name="connsiteX83" fmla="*/ 108780 w 1046688"/>
              <a:gd name="connsiteY83" fmla="*/ 2840 h 129977"/>
              <a:gd name="connsiteX84" fmla="*/ 114196 w 1046688"/>
              <a:gd name="connsiteY84" fmla="*/ 8134 h 129977"/>
              <a:gd name="connsiteX85" fmla="*/ 113161 w 1046688"/>
              <a:gd name="connsiteY85" fmla="*/ 11359 h 129977"/>
              <a:gd name="connsiteX86" fmla="*/ 69592 w 1046688"/>
              <a:gd name="connsiteY86" fmla="*/ 71317 h 129977"/>
              <a:gd name="connsiteX87" fmla="*/ 68132 w 1046688"/>
              <a:gd name="connsiteY87" fmla="*/ 75942 h 129977"/>
              <a:gd name="connsiteX88" fmla="*/ 68132 w 1046688"/>
              <a:gd name="connsiteY88" fmla="*/ 119835 h 129977"/>
              <a:gd name="connsiteX89" fmla="*/ 62777 w 1046688"/>
              <a:gd name="connsiteY89" fmla="*/ 125190 h 129977"/>
              <a:gd name="connsiteX90" fmla="*/ 51337 w 1046688"/>
              <a:gd name="connsiteY90" fmla="*/ 125190 h 129977"/>
              <a:gd name="connsiteX91" fmla="*/ 45982 w 1046688"/>
              <a:gd name="connsiteY91" fmla="*/ 119835 h 129977"/>
              <a:gd name="connsiteX92" fmla="*/ 45982 w 1046688"/>
              <a:gd name="connsiteY92" fmla="*/ 75942 h 129977"/>
              <a:gd name="connsiteX93" fmla="*/ 44522 w 1046688"/>
              <a:gd name="connsiteY93" fmla="*/ 71317 h 129977"/>
              <a:gd name="connsiteX94" fmla="*/ 1034 w 1046688"/>
              <a:gd name="connsiteY94" fmla="*/ 11359 h 129977"/>
              <a:gd name="connsiteX95" fmla="*/ 2190 w 1046688"/>
              <a:gd name="connsiteY95" fmla="*/ 3876 h 129977"/>
              <a:gd name="connsiteX96" fmla="*/ 5334 w 1046688"/>
              <a:gd name="connsiteY96" fmla="*/ 2840 h 129977"/>
              <a:gd name="connsiteX97" fmla="*/ 982998 w 1046688"/>
              <a:gd name="connsiteY97" fmla="*/ 2759 h 129977"/>
              <a:gd name="connsiteX98" fmla="*/ 1046688 w 1046688"/>
              <a:gd name="connsiteY98" fmla="*/ 66287 h 129977"/>
              <a:gd name="connsiteX99" fmla="*/ 1046688 w 1046688"/>
              <a:gd name="connsiteY99" fmla="*/ 66368 h 129977"/>
              <a:gd name="connsiteX100" fmla="*/ 983160 w 1046688"/>
              <a:gd name="connsiteY100" fmla="*/ 129977 h 129977"/>
              <a:gd name="connsiteX101" fmla="*/ 919470 w 1046688"/>
              <a:gd name="connsiteY101" fmla="*/ 66449 h 129977"/>
              <a:gd name="connsiteX102" fmla="*/ 982998 w 1046688"/>
              <a:gd name="connsiteY102" fmla="*/ 2759 h 129977"/>
              <a:gd name="connsiteX103" fmla="*/ 550311 w 1046688"/>
              <a:gd name="connsiteY103" fmla="*/ 1785 h 129977"/>
              <a:gd name="connsiteX104" fmla="*/ 561994 w 1046688"/>
              <a:gd name="connsiteY104" fmla="*/ 1785 h 129977"/>
              <a:gd name="connsiteX105" fmla="*/ 567349 w 1046688"/>
              <a:gd name="connsiteY105" fmla="*/ 7140 h 129977"/>
              <a:gd name="connsiteX106" fmla="*/ 567349 w 1046688"/>
              <a:gd name="connsiteY106" fmla="*/ 99227 h 129977"/>
              <a:gd name="connsiteX107" fmla="*/ 572704 w 1046688"/>
              <a:gd name="connsiteY107" fmla="*/ 104582 h 129977"/>
              <a:gd name="connsiteX108" fmla="*/ 638990 w 1046688"/>
              <a:gd name="connsiteY108" fmla="*/ 104582 h 129977"/>
              <a:gd name="connsiteX109" fmla="*/ 644345 w 1046688"/>
              <a:gd name="connsiteY109" fmla="*/ 109936 h 129977"/>
              <a:gd name="connsiteX110" fmla="*/ 644345 w 1046688"/>
              <a:gd name="connsiteY110" fmla="*/ 120727 h 129977"/>
              <a:gd name="connsiteX111" fmla="*/ 639152 w 1046688"/>
              <a:gd name="connsiteY111" fmla="*/ 126082 h 129977"/>
              <a:gd name="connsiteX112" fmla="*/ 638990 w 1046688"/>
              <a:gd name="connsiteY112" fmla="*/ 126082 h 129977"/>
              <a:gd name="connsiteX113" fmla="*/ 550311 w 1046688"/>
              <a:gd name="connsiteY113" fmla="*/ 126082 h 129977"/>
              <a:gd name="connsiteX114" fmla="*/ 544956 w 1046688"/>
              <a:gd name="connsiteY114" fmla="*/ 120727 h 129977"/>
              <a:gd name="connsiteX115" fmla="*/ 544956 w 1046688"/>
              <a:gd name="connsiteY115" fmla="*/ 7140 h 129977"/>
              <a:gd name="connsiteX116" fmla="*/ 550311 w 1046688"/>
              <a:gd name="connsiteY116" fmla="*/ 1785 h 129977"/>
              <a:gd name="connsiteX117" fmla="*/ 848153 w 1046688"/>
              <a:gd name="connsiteY117" fmla="*/ 162 h 129977"/>
              <a:gd name="connsiteX118" fmla="*/ 886286 w 1046688"/>
              <a:gd name="connsiteY118" fmla="*/ 13306 h 129977"/>
              <a:gd name="connsiteX119" fmla="*/ 895292 w 1046688"/>
              <a:gd name="connsiteY119" fmla="*/ 21419 h 129977"/>
              <a:gd name="connsiteX120" fmla="*/ 895454 w 1046688"/>
              <a:gd name="connsiteY120" fmla="*/ 21651 h 129977"/>
              <a:gd name="connsiteX121" fmla="*/ 893993 w 1046688"/>
              <a:gd name="connsiteY121" fmla="*/ 28965 h 129977"/>
              <a:gd name="connsiteX122" fmla="*/ 884988 w 1046688"/>
              <a:gd name="connsiteY122" fmla="*/ 35293 h 129977"/>
              <a:gd name="connsiteX123" fmla="*/ 878091 w 1046688"/>
              <a:gd name="connsiteY123" fmla="*/ 34725 h 129977"/>
              <a:gd name="connsiteX124" fmla="*/ 875657 w 1046688"/>
              <a:gd name="connsiteY124" fmla="*/ 32454 h 129977"/>
              <a:gd name="connsiteX125" fmla="*/ 875089 w 1046688"/>
              <a:gd name="connsiteY125" fmla="*/ 32048 h 129977"/>
              <a:gd name="connsiteX126" fmla="*/ 848315 w 1046688"/>
              <a:gd name="connsiteY126" fmla="*/ 22312 h 129977"/>
              <a:gd name="connsiteX127" fmla="*/ 846530 w 1046688"/>
              <a:gd name="connsiteY127" fmla="*/ 22312 h 129977"/>
              <a:gd name="connsiteX128" fmla="*/ 843609 w 1046688"/>
              <a:gd name="connsiteY128" fmla="*/ 22312 h 129977"/>
              <a:gd name="connsiteX129" fmla="*/ 836145 w 1046688"/>
              <a:gd name="connsiteY129" fmla="*/ 23853 h 129977"/>
              <a:gd name="connsiteX130" fmla="*/ 807196 w 1046688"/>
              <a:gd name="connsiteY130" fmla="*/ 54903 h 129977"/>
              <a:gd name="connsiteX131" fmla="*/ 838985 w 1046688"/>
              <a:gd name="connsiteY131" fmla="*/ 104987 h 129977"/>
              <a:gd name="connsiteX132" fmla="*/ 842392 w 1046688"/>
              <a:gd name="connsiteY132" fmla="*/ 105636 h 129977"/>
              <a:gd name="connsiteX133" fmla="*/ 845232 w 1046688"/>
              <a:gd name="connsiteY133" fmla="*/ 104744 h 129977"/>
              <a:gd name="connsiteX134" fmla="*/ 853345 w 1046688"/>
              <a:gd name="connsiteY134" fmla="*/ 104744 h 129977"/>
              <a:gd name="connsiteX135" fmla="*/ 859593 w 1046688"/>
              <a:gd name="connsiteY135" fmla="*/ 103851 h 129977"/>
              <a:gd name="connsiteX136" fmla="*/ 860728 w 1046688"/>
              <a:gd name="connsiteY136" fmla="*/ 103851 h 129977"/>
              <a:gd name="connsiteX137" fmla="*/ 861864 w 1046688"/>
              <a:gd name="connsiteY137" fmla="*/ 103851 h 129977"/>
              <a:gd name="connsiteX138" fmla="*/ 866651 w 1046688"/>
              <a:gd name="connsiteY138" fmla="*/ 102148 h 129977"/>
              <a:gd name="connsiteX139" fmla="*/ 867625 w 1046688"/>
              <a:gd name="connsiteY139" fmla="*/ 101742 h 129977"/>
              <a:gd name="connsiteX140" fmla="*/ 868598 w 1046688"/>
              <a:gd name="connsiteY140" fmla="*/ 101336 h 129977"/>
              <a:gd name="connsiteX141" fmla="*/ 869572 w 1046688"/>
              <a:gd name="connsiteY141" fmla="*/ 100849 h 129977"/>
              <a:gd name="connsiteX142" fmla="*/ 871763 w 1046688"/>
              <a:gd name="connsiteY142" fmla="*/ 99714 h 129977"/>
              <a:gd name="connsiteX143" fmla="*/ 872412 w 1046688"/>
              <a:gd name="connsiteY143" fmla="*/ 99227 h 129977"/>
              <a:gd name="connsiteX144" fmla="*/ 886854 w 1046688"/>
              <a:gd name="connsiteY144" fmla="*/ 81215 h 129977"/>
              <a:gd name="connsiteX145" fmla="*/ 886042 w 1046688"/>
              <a:gd name="connsiteY145" fmla="*/ 76915 h 129977"/>
              <a:gd name="connsiteX146" fmla="*/ 882553 w 1046688"/>
              <a:gd name="connsiteY146" fmla="*/ 75455 h 129977"/>
              <a:gd name="connsiteX147" fmla="*/ 859106 w 1046688"/>
              <a:gd name="connsiteY147" fmla="*/ 75455 h 129977"/>
              <a:gd name="connsiteX148" fmla="*/ 853751 w 1046688"/>
              <a:gd name="connsiteY148" fmla="*/ 70100 h 129977"/>
              <a:gd name="connsiteX149" fmla="*/ 853751 w 1046688"/>
              <a:gd name="connsiteY149" fmla="*/ 59147 h 129977"/>
              <a:gd name="connsiteX150" fmla="*/ 853751 w 1046688"/>
              <a:gd name="connsiteY150" fmla="*/ 58983 h 129977"/>
              <a:gd name="connsiteX151" fmla="*/ 859106 w 1046688"/>
              <a:gd name="connsiteY151" fmla="*/ 53792 h 129977"/>
              <a:gd name="connsiteX152" fmla="*/ 907786 w 1046688"/>
              <a:gd name="connsiteY152" fmla="*/ 53792 h 129977"/>
              <a:gd name="connsiteX153" fmla="*/ 908192 w 1046688"/>
              <a:gd name="connsiteY153" fmla="*/ 53792 h 129977"/>
              <a:gd name="connsiteX154" fmla="*/ 908679 w 1046688"/>
              <a:gd name="connsiteY154" fmla="*/ 53792 h 129977"/>
              <a:gd name="connsiteX155" fmla="*/ 909896 w 1046688"/>
              <a:gd name="connsiteY155" fmla="*/ 58579 h 129977"/>
              <a:gd name="connsiteX156" fmla="*/ 909896 w 1046688"/>
              <a:gd name="connsiteY156" fmla="*/ 68477 h 129977"/>
              <a:gd name="connsiteX157" fmla="*/ 888557 w 1046688"/>
              <a:gd name="connsiteY157" fmla="*/ 115940 h 129977"/>
              <a:gd name="connsiteX158" fmla="*/ 886610 w 1046688"/>
              <a:gd name="connsiteY158" fmla="*/ 117644 h 129977"/>
              <a:gd name="connsiteX159" fmla="*/ 885556 w 1046688"/>
              <a:gd name="connsiteY159" fmla="*/ 118456 h 129977"/>
              <a:gd name="connsiteX160" fmla="*/ 883527 w 1046688"/>
              <a:gd name="connsiteY160" fmla="*/ 119916 h 129977"/>
              <a:gd name="connsiteX161" fmla="*/ 882472 w 1046688"/>
              <a:gd name="connsiteY161" fmla="*/ 120646 h 129977"/>
              <a:gd name="connsiteX162" fmla="*/ 880444 w 1046688"/>
              <a:gd name="connsiteY162" fmla="*/ 121944 h 129977"/>
              <a:gd name="connsiteX163" fmla="*/ 879389 w 1046688"/>
              <a:gd name="connsiteY163" fmla="*/ 122593 h 129977"/>
              <a:gd name="connsiteX164" fmla="*/ 877280 w 1046688"/>
              <a:gd name="connsiteY164" fmla="*/ 123810 h 129977"/>
              <a:gd name="connsiteX165" fmla="*/ 876793 w 1046688"/>
              <a:gd name="connsiteY165" fmla="*/ 123810 h 129977"/>
              <a:gd name="connsiteX166" fmla="*/ 873385 w 1046688"/>
              <a:gd name="connsiteY166" fmla="*/ 125433 h 129977"/>
              <a:gd name="connsiteX167" fmla="*/ 872817 w 1046688"/>
              <a:gd name="connsiteY167" fmla="*/ 125433 h 129977"/>
              <a:gd name="connsiteX168" fmla="*/ 870627 w 1046688"/>
              <a:gd name="connsiteY168" fmla="*/ 126244 h 129977"/>
              <a:gd name="connsiteX169" fmla="*/ 869572 w 1046688"/>
              <a:gd name="connsiteY169" fmla="*/ 126244 h 129977"/>
              <a:gd name="connsiteX170" fmla="*/ 868923 w 1046688"/>
              <a:gd name="connsiteY170" fmla="*/ 126244 h 129977"/>
              <a:gd name="connsiteX171" fmla="*/ 867138 w 1046688"/>
              <a:gd name="connsiteY171" fmla="*/ 126893 h 129977"/>
              <a:gd name="connsiteX172" fmla="*/ 866408 w 1046688"/>
              <a:gd name="connsiteY172" fmla="*/ 126893 h 129977"/>
              <a:gd name="connsiteX173" fmla="*/ 865353 w 1046688"/>
              <a:gd name="connsiteY173" fmla="*/ 126893 h 129977"/>
              <a:gd name="connsiteX174" fmla="*/ 864623 w 1046688"/>
              <a:gd name="connsiteY174" fmla="*/ 126893 h 129977"/>
              <a:gd name="connsiteX175" fmla="*/ 863000 w 1046688"/>
              <a:gd name="connsiteY175" fmla="*/ 127299 h 129977"/>
              <a:gd name="connsiteX176" fmla="*/ 862108 w 1046688"/>
              <a:gd name="connsiteY176" fmla="*/ 127299 h 129977"/>
              <a:gd name="connsiteX177" fmla="*/ 861134 w 1046688"/>
              <a:gd name="connsiteY177" fmla="*/ 127299 h 129977"/>
              <a:gd name="connsiteX178" fmla="*/ 860242 w 1046688"/>
              <a:gd name="connsiteY178" fmla="*/ 127299 h 129977"/>
              <a:gd name="connsiteX179" fmla="*/ 858700 w 1046688"/>
              <a:gd name="connsiteY179" fmla="*/ 127299 h 129977"/>
              <a:gd name="connsiteX180" fmla="*/ 857727 w 1046688"/>
              <a:gd name="connsiteY180" fmla="*/ 127299 h 129977"/>
              <a:gd name="connsiteX181" fmla="*/ 856753 w 1046688"/>
              <a:gd name="connsiteY181" fmla="*/ 127299 h 129977"/>
              <a:gd name="connsiteX182" fmla="*/ 855698 w 1046688"/>
              <a:gd name="connsiteY182" fmla="*/ 127299 h 129977"/>
              <a:gd name="connsiteX183" fmla="*/ 854238 w 1046688"/>
              <a:gd name="connsiteY183" fmla="*/ 127299 h 129977"/>
              <a:gd name="connsiteX184" fmla="*/ 848153 w 1046688"/>
              <a:gd name="connsiteY184" fmla="*/ 127299 h 129977"/>
              <a:gd name="connsiteX185" fmla="*/ 843609 w 1046688"/>
              <a:gd name="connsiteY185" fmla="*/ 127299 h 129977"/>
              <a:gd name="connsiteX186" fmla="*/ 782313 w 1046688"/>
              <a:gd name="connsiteY186" fmla="*/ 61459 h 129977"/>
              <a:gd name="connsiteX187" fmla="*/ 848153 w 1046688"/>
              <a:gd name="connsiteY187" fmla="*/ 162 h 129977"/>
              <a:gd name="connsiteX188" fmla="*/ 712578 w 1046688"/>
              <a:gd name="connsiteY188" fmla="*/ 162 h 129977"/>
              <a:gd name="connsiteX189" fmla="*/ 776187 w 1046688"/>
              <a:gd name="connsiteY189" fmla="*/ 63771 h 129977"/>
              <a:gd name="connsiteX190" fmla="*/ 712578 w 1046688"/>
              <a:gd name="connsiteY190" fmla="*/ 127380 h 129977"/>
              <a:gd name="connsiteX191" fmla="*/ 648969 w 1046688"/>
              <a:gd name="connsiteY191" fmla="*/ 63771 h 129977"/>
              <a:gd name="connsiteX192" fmla="*/ 712578 w 1046688"/>
              <a:gd name="connsiteY192" fmla="*/ 162 h 129977"/>
              <a:gd name="connsiteX193" fmla="*/ 171172 w 1046688"/>
              <a:gd name="connsiteY193" fmla="*/ 0 h 129977"/>
              <a:gd name="connsiteX194" fmla="*/ 234943 w 1046688"/>
              <a:gd name="connsiteY194" fmla="*/ 63771 h 129977"/>
              <a:gd name="connsiteX195" fmla="*/ 171172 w 1046688"/>
              <a:gd name="connsiteY195" fmla="*/ 127542 h 129977"/>
              <a:gd name="connsiteX196" fmla="*/ 107401 w 1046688"/>
              <a:gd name="connsiteY196" fmla="*/ 63771 h 129977"/>
              <a:gd name="connsiteX197" fmla="*/ 171172 w 1046688"/>
              <a:gd name="connsiteY197" fmla="*/ 0 h 129977"/>
            </a:gdLst>
            <a:rect l="l" t="t" r="r" b="b"/>
            <a:pathLst>
              <a:path w="1046688" h="129977">
                <a:moveTo>
                  <a:pt x="300742" y="125157"/>
                </a:moveTo>
                <a:lnTo>
                  <a:pt x="300905" y="125190"/>
                </a:lnTo>
                <a:lnTo>
                  <a:pt x="300580" y="125190"/>
                </a:lnTo>
                <a:close/>
                <a:moveTo>
                  <a:pt x="394939" y="24503"/>
                </a:moveTo>
                <a:cubicBezTo>
                  <a:pt x="391986" y="24503"/>
                  <a:pt x="389584" y="26900"/>
                  <a:pt x="389584" y="29857"/>
                </a:cubicBezTo>
                <a:lnTo>
                  <a:pt x="389584" y="56956"/>
                </a:lnTo>
                <a:cubicBezTo>
                  <a:pt x="389536" y="59868"/>
                  <a:pt x="391864" y="62266"/>
                  <a:pt x="394777" y="62311"/>
                </a:cubicBezTo>
                <a:cubicBezTo>
                  <a:pt x="394834" y="62312"/>
                  <a:pt x="394882" y="62312"/>
                  <a:pt x="394939" y="62311"/>
                </a:cubicBezTo>
                <a:lnTo>
                  <a:pt x="428123" y="62311"/>
                </a:lnTo>
                <a:cubicBezTo>
                  <a:pt x="438346" y="62372"/>
                  <a:pt x="446832" y="54423"/>
                  <a:pt x="447433" y="44218"/>
                </a:cubicBezTo>
                <a:cubicBezTo>
                  <a:pt x="447968" y="33881"/>
                  <a:pt x="440025" y="25066"/>
                  <a:pt x="429689" y="24528"/>
                </a:cubicBezTo>
                <a:cubicBezTo>
                  <a:pt x="429332" y="24509"/>
                  <a:pt x="428967" y="24500"/>
                  <a:pt x="428610" y="24503"/>
                </a:cubicBezTo>
                <a:close/>
                <a:moveTo>
                  <a:pt x="983160" y="24016"/>
                </a:moveTo>
                <a:lnTo>
                  <a:pt x="983160" y="24503"/>
                </a:lnTo>
                <a:cubicBezTo>
                  <a:pt x="959996" y="24458"/>
                  <a:pt x="941181" y="43202"/>
                  <a:pt x="941133" y="66368"/>
                </a:cubicBezTo>
                <a:cubicBezTo>
                  <a:pt x="941084" y="89534"/>
                  <a:pt x="959834" y="108351"/>
                  <a:pt x="982998" y="108395"/>
                </a:cubicBezTo>
                <a:cubicBezTo>
                  <a:pt x="1006162" y="108440"/>
                  <a:pt x="1024977" y="89696"/>
                  <a:pt x="1025025" y="66530"/>
                </a:cubicBezTo>
                <a:cubicBezTo>
                  <a:pt x="1025025" y="66504"/>
                  <a:pt x="1025025" y="66476"/>
                  <a:pt x="1025025" y="66449"/>
                </a:cubicBezTo>
                <a:cubicBezTo>
                  <a:pt x="1025252" y="43239"/>
                  <a:pt x="1006616" y="24242"/>
                  <a:pt x="983404" y="24018"/>
                </a:cubicBezTo>
                <a:cubicBezTo>
                  <a:pt x="983322" y="24017"/>
                  <a:pt x="983241" y="24016"/>
                  <a:pt x="983160" y="24016"/>
                </a:cubicBezTo>
                <a:close/>
                <a:moveTo>
                  <a:pt x="712578" y="21906"/>
                </a:moveTo>
                <a:cubicBezTo>
                  <a:pt x="689414" y="21906"/>
                  <a:pt x="670632" y="40686"/>
                  <a:pt x="670632" y="63852"/>
                </a:cubicBezTo>
                <a:cubicBezTo>
                  <a:pt x="670632" y="87018"/>
                  <a:pt x="689414" y="105798"/>
                  <a:pt x="712578" y="105798"/>
                </a:cubicBezTo>
                <a:cubicBezTo>
                  <a:pt x="735742" y="105798"/>
                  <a:pt x="754524" y="87018"/>
                  <a:pt x="754524" y="63852"/>
                </a:cubicBezTo>
                <a:cubicBezTo>
                  <a:pt x="754524" y="63825"/>
                  <a:pt x="754524" y="63798"/>
                  <a:pt x="754524" y="63771"/>
                </a:cubicBezTo>
                <a:cubicBezTo>
                  <a:pt x="754476" y="40636"/>
                  <a:pt x="735709" y="21906"/>
                  <a:pt x="712578" y="21906"/>
                </a:cubicBezTo>
                <a:close/>
                <a:moveTo>
                  <a:pt x="171172" y="21744"/>
                </a:moveTo>
                <a:lnTo>
                  <a:pt x="171172" y="22068"/>
                </a:lnTo>
                <a:cubicBezTo>
                  <a:pt x="147916" y="22024"/>
                  <a:pt x="129027" y="40840"/>
                  <a:pt x="128983" y="64096"/>
                </a:cubicBezTo>
                <a:cubicBezTo>
                  <a:pt x="128938" y="87352"/>
                  <a:pt x="147755" y="106241"/>
                  <a:pt x="171010" y="106285"/>
                </a:cubicBezTo>
                <a:cubicBezTo>
                  <a:pt x="194263" y="106330"/>
                  <a:pt x="213151" y="87513"/>
                  <a:pt x="213200" y="64258"/>
                </a:cubicBezTo>
                <a:cubicBezTo>
                  <a:pt x="213200" y="64204"/>
                  <a:pt x="213200" y="64150"/>
                  <a:pt x="213200" y="64096"/>
                </a:cubicBezTo>
                <a:cubicBezTo>
                  <a:pt x="213338" y="40840"/>
                  <a:pt x="194587" y="21879"/>
                  <a:pt x="171335" y="21745"/>
                </a:cubicBezTo>
                <a:cubicBezTo>
                  <a:pt x="171278" y="21744"/>
                  <a:pt x="171229" y="21744"/>
                  <a:pt x="171172" y="21744"/>
                </a:cubicBezTo>
                <a:close/>
                <a:moveTo>
                  <a:pt x="372952" y="2921"/>
                </a:moveTo>
                <a:lnTo>
                  <a:pt x="427636" y="2921"/>
                </a:lnTo>
                <a:cubicBezTo>
                  <a:pt x="438354" y="2908"/>
                  <a:pt x="448682" y="6968"/>
                  <a:pt x="456520" y="14280"/>
                </a:cubicBezTo>
                <a:cubicBezTo>
                  <a:pt x="464292" y="21457"/>
                  <a:pt x="468852" y="31455"/>
                  <a:pt x="469177" y="42028"/>
                </a:cubicBezTo>
                <a:cubicBezTo>
                  <a:pt x="469599" y="56447"/>
                  <a:pt x="462426" y="70031"/>
                  <a:pt x="450272" y="77808"/>
                </a:cubicBezTo>
                <a:cubicBezTo>
                  <a:pt x="447944" y="79183"/>
                  <a:pt x="447068" y="82111"/>
                  <a:pt x="448244" y="84542"/>
                </a:cubicBezTo>
                <a:lnTo>
                  <a:pt x="463984" y="117563"/>
                </a:lnTo>
                <a:cubicBezTo>
                  <a:pt x="465242" y="120241"/>
                  <a:pt x="464081" y="123429"/>
                  <a:pt x="461404" y="124684"/>
                </a:cubicBezTo>
                <a:cubicBezTo>
                  <a:pt x="460690" y="125020"/>
                  <a:pt x="459911" y="125192"/>
                  <a:pt x="459116" y="125190"/>
                </a:cubicBezTo>
                <a:lnTo>
                  <a:pt x="447676" y="125190"/>
                </a:lnTo>
                <a:cubicBezTo>
                  <a:pt x="445632" y="125200"/>
                  <a:pt x="443765" y="124031"/>
                  <a:pt x="442889" y="122188"/>
                </a:cubicBezTo>
                <a:lnTo>
                  <a:pt x="426095" y="87057"/>
                </a:lnTo>
                <a:cubicBezTo>
                  <a:pt x="425235" y="85200"/>
                  <a:pt x="423352" y="84024"/>
                  <a:pt x="421308" y="84055"/>
                </a:cubicBezTo>
                <a:lnTo>
                  <a:pt x="394939" y="84055"/>
                </a:lnTo>
                <a:cubicBezTo>
                  <a:pt x="392026" y="84009"/>
                  <a:pt x="389633" y="86334"/>
                  <a:pt x="389584" y="89246"/>
                </a:cubicBezTo>
                <a:cubicBezTo>
                  <a:pt x="389584" y="89301"/>
                  <a:pt x="389584" y="89355"/>
                  <a:pt x="389584" y="89410"/>
                </a:cubicBezTo>
                <a:lnTo>
                  <a:pt x="389584" y="119835"/>
                </a:lnTo>
                <a:cubicBezTo>
                  <a:pt x="389584" y="122792"/>
                  <a:pt x="387191" y="125190"/>
                  <a:pt x="384229" y="125190"/>
                </a:cubicBezTo>
                <a:lnTo>
                  <a:pt x="372952" y="125190"/>
                </a:lnTo>
                <a:cubicBezTo>
                  <a:pt x="369990" y="125190"/>
                  <a:pt x="367597" y="122792"/>
                  <a:pt x="367597" y="119835"/>
                </a:cubicBezTo>
                <a:lnTo>
                  <a:pt x="367597" y="8276"/>
                </a:lnTo>
                <a:cubicBezTo>
                  <a:pt x="367638" y="5336"/>
                  <a:pt x="370015" y="2965"/>
                  <a:pt x="372952" y="2921"/>
                </a:cubicBezTo>
                <a:close/>
                <a:moveTo>
                  <a:pt x="250115" y="2921"/>
                </a:moveTo>
                <a:lnTo>
                  <a:pt x="261311" y="2921"/>
                </a:lnTo>
                <a:cubicBezTo>
                  <a:pt x="264143" y="3093"/>
                  <a:pt x="266350" y="5441"/>
                  <a:pt x="266342" y="8276"/>
                </a:cubicBezTo>
                <a:lnTo>
                  <a:pt x="266342" y="68721"/>
                </a:lnTo>
                <a:cubicBezTo>
                  <a:pt x="265295" y="87601"/>
                  <a:pt x="279753" y="103753"/>
                  <a:pt x="298633" y="104798"/>
                </a:cubicBezTo>
                <a:cubicBezTo>
                  <a:pt x="317513" y="105843"/>
                  <a:pt x="333667" y="91385"/>
                  <a:pt x="334713" y="72504"/>
                </a:cubicBezTo>
                <a:cubicBezTo>
                  <a:pt x="334778" y="71406"/>
                  <a:pt x="334786" y="70306"/>
                  <a:pt x="334738" y="69207"/>
                </a:cubicBezTo>
                <a:lnTo>
                  <a:pt x="334738" y="8276"/>
                </a:lnTo>
                <a:cubicBezTo>
                  <a:pt x="334778" y="5336"/>
                  <a:pt x="337155" y="2965"/>
                  <a:pt x="340092" y="2921"/>
                </a:cubicBezTo>
                <a:lnTo>
                  <a:pt x="351370" y="2921"/>
                </a:lnTo>
                <a:cubicBezTo>
                  <a:pt x="354299" y="2966"/>
                  <a:pt x="356644" y="5350"/>
                  <a:pt x="356644" y="8276"/>
                </a:cubicBezTo>
                <a:lnTo>
                  <a:pt x="356644" y="69126"/>
                </a:lnTo>
                <a:cubicBezTo>
                  <a:pt x="356644" y="92348"/>
                  <a:pt x="342524" y="112273"/>
                  <a:pt x="322402" y="120784"/>
                </a:cubicBezTo>
                <a:lnTo>
                  <a:pt x="300742" y="125157"/>
                </a:lnTo>
                <a:lnTo>
                  <a:pt x="279078" y="120816"/>
                </a:lnTo>
                <a:cubicBezTo>
                  <a:pt x="258944" y="112334"/>
                  <a:pt x="244797" y="92430"/>
                  <a:pt x="244760" y="69207"/>
                </a:cubicBezTo>
                <a:cubicBezTo>
                  <a:pt x="244760" y="69181"/>
                  <a:pt x="244760" y="69153"/>
                  <a:pt x="244760" y="69126"/>
                </a:cubicBezTo>
                <a:lnTo>
                  <a:pt x="244760" y="8276"/>
                </a:lnTo>
                <a:cubicBezTo>
                  <a:pt x="244801" y="5336"/>
                  <a:pt x="247178" y="2965"/>
                  <a:pt x="250115" y="2921"/>
                </a:cubicBezTo>
                <a:close/>
                <a:moveTo>
                  <a:pt x="5334" y="2840"/>
                </a:moveTo>
                <a:lnTo>
                  <a:pt x="15882" y="2840"/>
                </a:lnTo>
                <a:cubicBezTo>
                  <a:pt x="17625" y="2840"/>
                  <a:pt x="19259" y="3687"/>
                  <a:pt x="20263" y="5112"/>
                </a:cubicBezTo>
                <a:lnTo>
                  <a:pt x="52717" y="50953"/>
                </a:lnTo>
                <a:cubicBezTo>
                  <a:pt x="53755" y="52327"/>
                  <a:pt x="55375" y="53137"/>
                  <a:pt x="57098" y="53143"/>
                </a:cubicBezTo>
                <a:cubicBezTo>
                  <a:pt x="58801" y="53151"/>
                  <a:pt x="60402" y="52334"/>
                  <a:pt x="61398" y="50953"/>
                </a:cubicBezTo>
                <a:lnTo>
                  <a:pt x="93851" y="5112"/>
                </a:lnTo>
                <a:cubicBezTo>
                  <a:pt x="94855" y="3687"/>
                  <a:pt x="96490" y="2840"/>
                  <a:pt x="98233" y="2840"/>
                </a:cubicBezTo>
                <a:lnTo>
                  <a:pt x="108780" y="2840"/>
                </a:lnTo>
                <a:cubicBezTo>
                  <a:pt x="111737" y="2806"/>
                  <a:pt x="114163" y="5176"/>
                  <a:pt x="114196" y="8134"/>
                </a:cubicBezTo>
                <a:cubicBezTo>
                  <a:pt x="114210" y="9292"/>
                  <a:pt x="113846" y="10425"/>
                  <a:pt x="113161" y="11359"/>
                </a:cubicBezTo>
                <a:lnTo>
                  <a:pt x="69592" y="71317"/>
                </a:lnTo>
                <a:cubicBezTo>
                  <a:pt x="68616" y="72659"/>
                  <a:pt x="68103" y="74283"/>
                  <a:pt x="68132" y="75942"/>
                </a:cubicBezTo>
                <a:lnTo>
                  <a:pt x="68132" y="119835"/>
                </a:lnTo>
                <a:cubicBezTo>
                  <a:pt x="68132" y="122793"/>
                  <a:pt x="65734" y="125190"/>
                  <a:pt x="62777" y="125190"/>
                </a:cubicBezTo>
                <a:lnTo>
                  <a:pt x="51337" y="125190"/>
                </a:lnTo>
                <a:cubicBezTo>
                  <a:pt x="48380" y="125190"/>
                  <a:pt x="45982" y="122793"/>
                  <a:pt x="45982" y="119835"/>
                </a:cubicBezTo>
                <a:lnTo>
                  <a:pt x="45982" y="75942"/>
                </a:lnTo>
                <a:cubicBezTo>
                  <a:pt x="46012" y="74283"/>
                  <a:pt x="45499" y="72659"/>
                  <a:pt x="44522" y="71317"/>
                </a:cubicBezTo>
                <a:lnTo>
                  <a:pt x="1034" y="11359"/>
                </a:lnTo>
                <a:cubicBezTo>
                  <a:pt x="-713" y="8973"/>
                  <a:pt x="-196" y="5622"/>
                  <a:pt x="2190" y="3876"/>
                </a:cubicBezTo>
                <a:cubicBezTo>
                  <a:pt x="3102" y="3207"/>
                  <a:pt x="4203" y="2844"/>
                  <a:pt x="5334" y="2840"/>
                </a:cubicBezTo>
                <a:close/>
                <a:moveTo>
                  <a:pt x="982998" y="2759"/>
                </a:moveTo>
                <a:cubicBezTo>
                  <a:pt x="1018129" y="2714"/>
                  <a:pt x="1046639" y="31157"/>
                  <a:pt x="1046688" y="66287"/>
                </a:cubicBezTo>
                <a:cubicBezTo>
                  <a:pt x="1046688" y="66314"/>
                  <a:pt x="1046688" y="66341"/>
                  <a:pt x="1046688" y="66368"/>
                </a:cubicBezTo>
                <a:cubicBezTo>
                  <a:pt x="1046639" y="101448"/>
                  <a:pt x="1018242" y="129888"/>
                  <a:pt x="983160" y="129977"/>
                </a:cubicBezTo>
                <a:cubicBezTo>
                  <a:pt x="948029" y="130022"/>
                  <a:pt x="919519" y="101579"/>
                  <a:pt x="919470" y="66449"/>
                </a:cubicBezTo>
                <a:cubicBezTo>
                  <a:pt x="919421" y="31319"/>
                  <a:pt x="947867" y="2804"/>
                  <a:pt x="982998" y="2759"/>
                </a:cubicBezTo>
                <a:close/>
                <a:moveTo>
                  <a:pt x="550311" y="1785"/>
                </a:moveTo>
                <a:lnTo>
                  <a:pt x="561994" y="1785"/>
                </a:lnTo>
                <a:cubicBezTo>
                  <a:pt x="564955" y="1785"/>
                  <a:pt x="567349" y="4183"/>
                  <a:pt x="567349" y="7140"/>
                </a:cubicBezTo>
                <a:lnTo>
                  <a:pt x="567349" y="99227"/>
                </a:lnTo>
                <a:cubicBezTo>
                  <a:pt x="567349" y="102184"/>
                  <a:pt x="569742" y="104582"/>
                  <a:pt x="572704" y="104582"/>
                </a:cubicBezTo>
                <a:lnTo>
                  <a:pt x="638990" y="104582"/>
                </a:lnTo>
                <a:cubicBezTo>
                  <a:pt x="641944" y="104582"/>
                  <a:pt x="644345" y="106979"/>
                  <a:pt x="644345" y="109936"/>
                </a:cubicBezTo>
                <a:lnTo>
                  <a:pt x="644345" y="120727"/>
                </a:lnTo>
                <a:cubicBezTo>
                  <a:pt x="644394" y="123639"/>
                  <a:pt x="642065" y="126037"/>
                  <a:pt x="639152" y="126082"/>
                </a:cubicBezTo>
                <a:cubicBezTo>
                  <a:pt x="639096" y="126083"/>
                  <a:pt x="639047" y="126083"/>
                  <a:pt x="638990" y="126082"/>
                </a:cubicBezTo>
                <a:lnTo>
                  <a:pt x="550311" y="126082"/>
                </a:lnTo>
                <a:cubicBezTo>
                  <a:pt x="547349" y="126082"/>
                  <a:pt x="544956" y="123685"/>
                  <a:pt x="544956" y="120727"/>
                </a:cubicBezTo>
                <a:lnTo>
                  <a:pt x="544956" y="7140"/>
                </a:lnTo>
                <a:cubicBezTo>
                  <a:pt x="544997" y="4200"/>
                  <a:pt x="547374" y="1829"/>
                  <a:pt x="550311" y="1785"/>
                </a:cubicBezTo>
                <a:close/>
                <a:moveTo>
                  <a:pt x="848153" y="162"/>
                </a:moveTo>
                <a:cubicBezTo>
                  <a:pt x="861954" y="303"/>
                  <a:pt x="875333" y="4914"/>
                  <a:pt x="886286" y="13306"/>
                </a:cubicBezTo>
                <a:cubicBezTo>
                  <a:pt x="889531" y="15729"/>
                  <a:pt x="892541" y="18445"/>
                  <a:pt x="895292" y="21419"/>
                </a:cubicBezTo>
                <a:cubicBezTo>
                  <a:pt x="895348" y="21495"/>
                  <a:pt x="895405" y="21573"/>
                  <a:pt x="895454" y="21651"/>
                </a:cubicBezTo>
                <a:cubicBezTo>
                  <a:pt x="897068" y="24075"/>
                  <a:pt x="896419" y="27349"/>
                  <a:pt x="893993" y="28965"/>
                </a:cubicBezTo>
                <a:lnTo>
                  <a:pt x="884988" y="35293"/>
                </a:lnTo>
                <a:cubicBezTo>
                  <a:pt x="882870" y="36849"/>
                  <a:pt x="879925" y="36607"/>
                  <a:pt x="878091" y="34725"/>
                </a:cubicBezTo>
                <a:cubicBezTo>
                  <a:pt x="877320" y="33927"/>
                  <a:pt x="876509" y="33168"/>
                  <a:pt x="875657" y="32454"/>
                </a:cubicBezTo>
                <a:cubicBezTo>
                  <a:pt x="875438" y="32366"/>
                  <a:pt x="875243" y="32227"/>
                  <a:pt x="875089" y="32048"/>
                </a:cubicBezTo>
                <a:cubicBezTo>
                  <a:pt x="867584" y="25760"/>
                  <a:pt x="858108" y="22314"/>
                  <a:pt x="848315" y="22312"/>
                </a:cubicBezTo>
                <a:lnTo>
                  <a:pt x="846530" y="22312"/>
                </a:lnTo>
                <a:cubicBezTo>
                  <a:pt x="845556" y="22232"/>
                  <a:pt x="844583" y="22232"/>
                  <a:pt x="843609" y="22312"/>
                </a:cubicBezTo>
                <a:cubicBezTo>
                  <a:pt x="841078" y="22583"/>
                  <a:pt x="838579" y="23099"/>
                  <a:pt x="836145" y="23853"/>
                </a:cubicBezTo>
                <a:cubicBezTo>
                  <a:pt x="821581" y="28196"/>
                  <a:pt x="810507" y="40074"/>
                  <a:pt x="807196" y="54903"/>
                </a:cubicBezTo>
                <a:cubicBezTo>
                  <a:pt x="802142" y="77512"/>
                  <a:pt x="816373" y="99936"/>
                  <a:pt x="838985" y="104987"/>
                </a:cubicBezTo>
                <a:lnTo>
                  <a:pt x="842392" y="105636"/>
                </a:lnTo>
                <a:lnTo>
                  <a:pt x="845232" y="104744"/>
                </a:lnTo>
                <a:lnTo>
                  <a:pt x="853345" y="104744"/>
                </a:lnTo>
                <a:cubicBezTo>
                  <a:pt x="855439" y="104561"/>
                  <a:pt x="857532" y="104263"/>
                  <a:pt x="859593" y="103851"/>
                </a:cubicBezTo>
                <a:lnTo>
                  <a:pt x="860728" y="103851"/>
                </a:lnTo>
                <a:lnTo>
                  <a:pt x="861864" y="103851"/>
                </a:lnTo>
                <a:lnTo>
                  <a:pt x="866651" y="102148"/>
                </a:lnTo>
                <a:lnTo>
                  <a:pt x="867625" y="101742"/>
                </a:lnTo>
                <a:lnTo>
                  <a:pt x="868598" y="101336"/>
                </a:lnTo>
                <a:lnTo>
                  <a:pt x="869572" y="100849"/>
                </a:lnTo>
                <a:lnTo>
                  <a:pt x="871763" y="99714"/>
                </a:lnTo>
                <a:lnTo>
                  <a:pt x="872412" y="99227"/>
                </a:lnTo>
                <a:cubicBezTo>
                  <a:pt x="878627" y="94491"/>
                  <a:pt x="883584" y="88307"/>
                  <a:pt x="886854" y="81215"/>
                </a:cubicBezTo>
                <a:cubicBezTo>
                  <a:pt x="887373" y="79739"/>
                  <a:pt x="887056" y="78101"/>
                  <a:pt x="886042" y="76915"/>
                </a:cubicBezTo>
                <a:cubicBezTo>
                  <a:pt x="885134" y="75962"/>
                  <a:pt x="883868" y="75432"/>
                  <a:pt x="882553" y="75455"/>
                </a:cubicBezTo>
                <a:lnTo>
                  <a:pt x="859106" y="75455"/>
                </a:lnTo>
                <a:cubicBezTo>
                  <a:pt x="856144" y="75455"/>
                  <a:pt x="853751" y="73057"/>
                  <a:pt x="853751" y="70100"/>
                </a:cubicBezTo>
                <a:lnTo>
                  <a:pt x="853751" y="59147"/>
                </a:lnTo>
                <a:cubicBezTo>
                  <a:pt x="853751" y="59092"/>
                  <a:pt x="853751" y="59038"/>
                  <a:pt x="853751" y="58983"/>
                </a:cubicBezTo>
                <a:cubicBezTo>
                  <a:pt x="853800" y="56071"/>
                  <a:pt x="856193" y="53746"/>
                  <a:pt x="859106" y="53792"/>
                </a:cubicBezTo>
                <a:lnTo>
                  <a:pt x="907786" y="53792"/>
                </a:lnTo>
                <a:lnTo>
                  <a:pt x="908192" y="53792"/>
                </a:lnTo>
                <a:lnTo>
                  <a:pt x="908679" y="53792"/>
                </a:lnTo>
                <a:cubicBezTo>
                  <a:pt x="909839" y="55094"/>
                  <a:pt x="910293" y="56880"/>
                  <a:pt x="909896" y="58579"/>
                </a:cubicBezTo>
                <a:lnTo>
                  <a:pt x="909896" y="68477"/>
                </a:lnTo>
                <a:cubicBezTo>
                  <a:pt x="909928" y="86628"/>
                  <a:pt x="902155" y="103917"/>
                  <a:pt x="888557" y="115940"/>
                </a:cubicBezTo>
                <a:lnTo>
                  <a:pt x="886610" y="117644"/>
                </a:lnTo>
                <a:lnTo>
                  <a:pt x="885556" y="118456"/>
                </a:lnTo>
                <a:cubicBezTo>
                  <a:pt x="884914" y="118993"/>
                  <a:pt x="884241" y="119482"/>
                  <a:pt x="883527" y="119916"/>
                </a:cubicBezTo>
                <a:lnTo>
                  <a:pt x="882472" y="120646"/>
                </a:lnTo>
                <a:lnTo>
                  <a:pt x="880444" y="121944"/>
                </a:lnTo>
                <a:lnTo>
                  <a:pt x="879389" y="122593"/>
                </a:lnTo>
                <a:lnTo>
                  <a:pt x="877280" y="123810"/>
                </a:lnTo>
                <a:lnTo>
                  <a:pt x="876793" y="123810"/>
                </a:lnTo>
                <a:lnTo>
                  <a:pt x="873385" y="125433"/>
                </a:lnTo>
                <a:lnTo>
                  <a:pt x="872817" y="125433"/>
                </a:lnTo>
                <a:lnTo>
                  <a:pt x="870627" y="126244"/>
                </a:lnTo>
                <a:lnTo>
                  <a:pt x="869572" y="126244"/>
                </a:lnTo>
                <a:lnTo>
                  <a:pt x="868923" y="126244"/>
                </a:lnTo>
                <a:lnTo>
                  <a:pt x="867138" y="126893"/>
                </a:lnTo>
                <a:lnTo>
                  <a:pt x="866408" y="126893"/>
                </a:lnTo>
                <a:lnTo>
                  <a:pt x="865353" y="126893"/>
                </a:lnTo>
                <a:lnTo>
                  <a:pt x="864623" y="126893"/>
                </a:lnTo>
                <a:lnTo>
                  <a:pt x="863000" y="127299"/>
                </a:lnTo>
                <a:lnTo>
                  <a:pt x="862108" y="127299"/>
                </a:lnTo>
                <a:lnTo>
                  <a:pt x="861134" y="127299"/>
                </a:lnTo>
                <a:lnTo>
                  <a:pt x="860242" y="127299"/>
                </a:lnTo>
                <a:lnTo>
                  <a:pt x="858700" y="127299"/>
                </a:lnTo>
                <a:lnTo>
                  <a:pt x="857727" y="127299"/>
                </a:lnTo>
                <a:lnTo>
                  <a:pt x="856753" y="127299"/>
                </a:lnTo>
                <a:lnTo>
                  <a:pt x="855698" y="127299"/>
                </a:lnTo>
                <a:lnTo>
                  <a:pt x="854238" y="127299"/>
                </a:lnTo>
                <a:lnTo>
                  <a:pt x="848153" y="127299"/>
                </a:lnTo>
                <a:cubicBezTo>
                  <a:pt x="846635" y="127353"/>
                  <a:pt x="845126" y="127353"/>
                  <a:pt x="843609" y="127299"/>
                </a:cubicBezTo>
                <a:cubicBezTo>
                  <a:pt x="808503" y="126045"/>
                  <a:pt x="781055" y="96567"/>
                  <a:pt x="782313" y="61459"/>
                </a:cubicBezTo>
                <a:cubicBezTo>
                  <a:pt x="783570" y="26352"/>
                  <a:pt x="813046" y="-1092"/>
                  <a:pt x="848153" y="162"/>
                </a:cubicBezTo>
                <a:close/>
                <a:moveTo>
                  <a:pt x="712578" y="162"/>
                </a:moveTo>
                <a:cubicBezTo>
                  <a:pt x="747709" y="162"/>
                  <a:pt x="776187" y="28641"/>
                  <a:pt x="776187" y="63771"/>
                </a:cubicBezTo>
                <a:cubicBezTo>
                  <a:pt x="776187" y="98901"/>
                  <a:pt x="747709" y="127380"/>
                  <a:pt x="712578" y="127380"/>
                </a:cubicBezTo>
                <a:cubicBezTo>
                  <a:pt x="677447" y="127380"/>
                  <a:pt x="648969" y="98901"/>
                  <a:pt x="648969" y="63771"/>
                </a:cubicBezTo>
                <a:cubicBezTo>
                  <a:pt x="648969" y="28641"/>
                  <a:pt x="677447" y="162"/>
                  <a:pt x="712578" y="162"/>
                </a:cubicBezTo>
                <a:close/>
                <a:moveTo>
                  <a:pt x="171172" y="0"/>
                </a:moveTo>
                <a:cubicBezTo>
                  <a:pt x="206392" y="0"/>
                  <a:pt x="234943" y="28551"/>
                  <a:pt x="234943" y="63771"/>
                </a:cubicBezTo>
                <a:cubicBezTo>
                  <a:pt x="234943" y="98991"/>
                  <a:pt x="206392" y="127542"/>
                  <a:pt x="171172" y="127542"/>
                </a:cubicBezTo>
                <a:cubicBezTo>
                  <a:pt x="135952" y="127542"/>
                  <a:pt x="107401" y="98991"/>
                  <a:pt x="107401" y="63771"/>
                </a:cubicBezTo>
                <a:cubicBezTo>
                  <a:pt x="107401" y="28551"/>
                  <a:pt x="135952" y="0"/>
                  <a:pt x="171172" y="0"/>
                </a:cubicBezTo>
                <a:close/>
              </a:path>
            </a:pathLst>
          </a:custGeom>
          <a:solidFill>
            <a:schemeClr val="bg1"/>
          </a:solidFill>
          <a:ln w="8112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5400000" flipH="0" flipV="0">
            <a:off x="11227257" y="5842457"/>
            <a:ext cx="338133" cy="245153"/>
          </a:xfrm>
          <a:custGeom>
            <a:avLst/>
            <a:gdLst>
              <a:gd name="connsiteX0" fmla="*/ 0 w 338133"/>
              <a:gd name="connsiteY0" fmla="*/ 245153 h 245153"/>
              <a:gd name="connsiteX1" fmla="*/ 169067 w 338133"/>
              <a:gd name="connsiteY1" fmla="*/ 199434 h 245153"/>
              <a:gd name="connsiteX2" fmla="*/ 338133 w 338133"/>
              <a:gd name="connsiteY2" fmla="*/ 245153 h 245153"/>
              <a:gd name="connsiteX3" fmla="*/ 169067 w 338133"/>
              <a:gd name="connsiteY3" fmla="*/ 0 h 245153"/>
            </a:gdLst>
            <a:rect l="l" t="t" r="r" b="b"/>
            <a:pathLst>
              <a:path w="338133" h="245153">
                <a:moveTo>
                  <a:pt x="0" y="245153"/>
                </a:moveTo>
                <a:lnTo>
                  <a:pt x="169067" y="199434"/>
                </a:lnTo>
                <a:lnTo>
                  <a:pt x="338133" y="245153"/>
                </a:lnTo>
                <a:lnTo>
                  <a:pt x="169067" y="0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5400000" flipH="0" flipV="0">
            <a:off x="11044377" y="5842457"/>
            <a:ext cx="338133" cy="245153"/>
          </a:xfrm>
          <a:custGeom>
            <a:avLst/>
            <a:gdLst>
              <a:gd name="connsiteX0" fmla="*/ 0 w 338133"/>
              <a:gd name="connsiteY0" fmla="*/ 245153 h 245153"/>
              <a:gd name="connsiteX1" fmla="*/ 169067 w 338133"/>
              <a:gd name="connsiteY1" fmla="*/ 199434 h 245153"/>
              <a:gd name="connsiteX2" fmla="*/ 338133 w 338133"/>
              <a:gd name="connsiteY2" fmla="*/ 245153 h 245153"/>
              <a:gd name="connsiteX3" fmla="*/ 169067 w 338133"/>
              <a:gd name="connsiteY3" fmla="*/ 0 h 245153"/>
            </a:gdLst>
            <a:rect l="l" t="t" r="r" b="b"/>
            <a:pathLst>
              <a:path w="338133" h="245153">
                <a:moveTo>
                  <a:pt x="0" y="245153"/>
                </a:moveTo>
                <a:lnTo>
                  <a:pt x="169067" y="199434"/>
                </a:lnTo>
                <a:lnTo>
                  <a:pt x="338133" y="245153"/>
                </a:lnTo>
                <a:lnTo>
                  <a:pt x="169067" y="0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5400000" flipH="0" flipV="0">
            <a:off x="10861497" y="5842457"/>
            <a:ext cx="338133" cy="245153"/>
          </a:xfrm>
          <a:custGeom>
            <a:avLst/>
            <a:gdLst>
              <a:gd name="connsiteX0" fmla="*/ 0 w 338133"/>
              <a:gd name="connsiteY0" fmla="*/ 245153 h 245153"/>
              <a:gd name="connsiteX1" fmla="*/ 169067 w 338133"/>
              <a:gd name="connsiteY1" fmla="*/ 199434 h 245153"/>
              <a:gd name="connsiteX2" fmla="*/ 338133 w 338133"/>
              <a:gd name="connsiteY2" fmla="*/ 245153 h 245153"/>
              <a:gd name="connsiteX3" fmla="*/ 169067 w 338133"/>
              <a:gd name="connsiteY3" fmla="*/ 0 h 245153"/>
            </a:gdLst>
            <a:rect l="l" t="t" r="r" b="b"/>
            <a:pathLst>
              <a:path w="338133" h="245153">
                <a:moveTo>
                  <a:pt x="0" y="245153"/>
                </a:moveTo>
                <a:lnTo>
                  <a:pt x="169067" y="199434"/>
                </a:lnTo>
                <a:lnTo>
                  <a:pt x="338133" y="245153"/>
                </a:lnTo>
                <a:lnTo>
                  <a:pt x="169067" y="0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5400000" flipH="0" flipV="0">
            <a:off x="10678617" y="5842457"/>
            <a:ext cx="338133" cy="245153"/>
          </a:xfrm>
          <a:custGeom>
            <a:avLst/>
            <a:gdLst>
              <a:gd name="connsiteX0" fmla="*/ 0 w 338133"/>
              <a:gd name="connsiteY0" fmla="*/ 245153 h 245153"/>
              <a:gd name="connsiteX1" fmla="*/ 169067 w 338133"/>
              <a:gd name="connsiteY1" fmla="*/ 199434 h 245153"/>
              <a:gd name="connsiteX2" fmla="*/ 338133 w 338133"/>
              <a:gd name="connsiteY2" fmla="*/ 245153 h 245153"/>
              <a:gd name="connsiteX3" fmla="*/ 169067 w 338133"/>
              <a:gd name="connsiteY3" fmla="*/ 0 h 245153"/>
            </a:gdLst>
            <a:rect l="l" t="t" r="r" b="b"/>
            <a:pathLst>
              <a:path w="338133" h="245153">
                <a:moveTo>
                  <a:pt x="0" y="245153"/>
                </a:moveTo>
                <a:lnTo>
                  <a:pt x="169067" y="199434"/>
                </a:lnTo>
                <a:lnTo>
                  <a:pt x="338133" y="245153"/>
                </a:lnTo>
                <a:lnTo>
                  <a:pt x="169067" y="0"/>
                </a:ln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1536700" y="1689894"/>
            <a:ext cx="9118600" cy="50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ctr"/>
            <a:r>
              <a:rPr kumimoji="1" lang="en-US" altLang="zh-CN" sz="31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Thanks</a:t>
            </a:r>
            <a:endParaRPr kumimoji="1" lang="zh-CN" altLang="en-US"/>
          </a:p>
        </p:txBody>
      </p:sp>
    </p:spTree>
  </p:cSld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2590800"/>
            <a:ext cx="12192000" cy="36449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21217" r="0" b="21217"/>
          <a:stretch>
            <a:fillRect/>
          </a:stretch>
        </p:blipFill>
        <p:spPr>
          <a:xfrm rot="0" flipH="0" flipV="0">
            <a:off x="-2540" y="2924518"/>
            <a:ext cx="12192000" cy="3933482"/>
          </a:xfrm>
          <a:custGeom>
            <a:avLst/>
            <a:gdLst/>
            <a:rect l="l" t="t" r="r" b="b"/>
            <a:pathLst>
              <a:path w="12192000" h="3933482">
                <a:moveTo>
                  <a:pt x="0" y="0"/>
                </a:moveTo>
                <a:lnTo>
                  <a:pt x="12192000" y="0"/>
                </a:lnTo>
                <a:lnTo>
                  <a:pt x="12192000" y="3933482"/>
                </a:lnTo>
                <a:lnTo>
                  <a:pt x="0" y="393348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" name="标题 1"/>
          <p:cNvSpPr txBox="1"/>
          <p:nvPr/>
        </p:nvSpPr>
        <p:spPr>
          <a:xfrm rot="0" flipH="0" flipV="0">
            <a:off x="0" y="2924518"/>
            <a:ext cx="12192000" cy="3933482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5" name=""/>
          <p:cNvGrpSpPr/>
          <p:nvPr/>
        </p:nvGrpSpPr>
        <p:grpSpPr>
          <a:xfrm>
            <a:off x="10725107" y="792167"/>
            <a:ext cx="793793" cy="338133"/>
            <a:chOff x="10725107" y="792167"/>
            <a:chExt cx="793793" cy="338133"/>
          </a:xfrm>
        </p:grpSpPr>
        <p:sp>
          <p:nvSpPr>
            <p:cNvPr id="6" name="标题 1"/>
            <p:cNvSpPr txBox="1"/>
            <p:nvPr/>
          </p:nvSpPr>
          <p:spPr>
            <a:xfrm rot="5400000" flipH="0" flipV="0">
              <a:off x="1122725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标题 1"/>
            <p:cNvSpPr txBox="1"/>
            <p:nvPr/>
          </p:nvSpPr>
          <p:spPr>
            <a:xfrm rot="5400000" flipH="0" flipV="0">
              <a:off x="1104437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标题 1"/>
            <p:cNvSpPr txBox="1"/>
            <p:nvPr/>
          </p:nvSpPr>
          <p:spPr>
            <a:xfrm rot="5400000" flipH="0" flipV="0">
              <a:off x="1086149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标题 1"/>
            <p:cNvSpPr txBox="1"/>
            <p:nvPr/>
          </p:nvSpPr>
          <p:spPr>
            <a:xfrm rot="5400000" flipH="0" flipV="0">
              <a:off x="1067861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0" name="标题 1"/>
          <p:cNvSpPr txBox="1"/>
          <p:nvPr/>
        </p:nvSpPr>
        <p:spPr>
          <a:xfrm rot="0" flipH="0" flipV="0">
            <a:off x="660400" y="1720692"/>
            <a:ext cx="4267200" cy="1016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>
            <a:spAutoFit/>
          </a:bodyPr>
          <a:lstStyle/>
          <a:p>
            <a:pPr algn="l"/>
            <a:r>
              <a:rPr kumimoji="1" lang="en-US" altLang="zh-CN" sz="80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01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759049" y="889288"/>
            <a:ext cx="780288" cy="143891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660400" y="3064528"/>
            <a:ext cx="10858500" cy="100424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Sambungan Tumpul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1807480" y="785329"/>
            <a:ext cx="1972040" cy="244885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</p:spTree>
  </p:cSld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3629366" y="2060971"/>
            <a:ext cx="795455" cy="45782"/>
          </a:xfrm>
          <a:custGeom>
            <a:avLst/>
            <a:gdLst>
              <a:gd name="connsiteX0" fmla="*/ 772564 w 795455"/>
              <a:gd name="connsiteY0" fmla="*/ 0 h 45782"/>
              <a:gd name="connsiteX1" fmla="*/ 795455 w 795455"/>
              <a:gd name="connsiteY1" fmla="*/ 22891 h 45782"/>
              <a:gd name="connsiteX2" fmla="*/ 772564 w 795455"/>
              <a:gd name="connsiteY2" fmla="*/ 45782 h 45782"/>
              <a:gd name="connsiteX3" fmla="*/ 749673 w 795455"/>
              <a:gd name="connsiteY3" fmla="*/ 22891 h 45782"/>
              <a:gd name="connsiteX4" fmla="*/ 772564 w 795455"/>
              <a:gd name="connsiteY4" fmla="*/ 0 h 45782"/>
              <a:gd name="connsiteX5" fmla="*/ 646665 w 795455"/>
              <a:gd name="connsiteY5" fmla="*/ 0 h 45782"/>
              <a:gd name="connsiteX6" fmla="*/ 669556 w 795455"/>
              <a:gd name="connsiteY6" fmla="*/ 22891 h 45782"/>
              <a:gd name="connsiteX7" fmla="*/ 646665 w 795455"/>
              <a:gd name="connsiteY7" fmla="*/ 45782 h 45782"/>
              <a:gd name="connsiteX8" fmla="*/ 623774 w 795455"/>
              <a:gd name="connsiteY8" fmla="*/ 22891 h 45782"/>
              <a:gd name="connsiteX9" fmla="*/ 646665 w 795455"/>
              <a:gd name="connsiteY9" fmla="*/ 0 h 45782"/>
              <a:gd name="connsiteX10" fmla="*/ 520766 w 795455"/>
              <a:gd name="connsiteY10" fmla="*/ 0 h 45782"/>
              <a:gd name="connsiteX11" fmla="*/ 543657 w 795455"/>
              <a:gd name="connsiteY11" fmla="*/ 22891 h 45782"/>
              <a:gd name="connsiteX12" fmla="*/ 520766 w 795455"/>
              <a:gd name="connsiteY12" fmla="*/ 45782 h 45782"/>
              <a:gd name="connsiteX13" fmla="*/ 497875 w 795455"/>
              <a:gd name="connsiteY13" fmla="*/ 22891 h 45782"/>
              <a:gd name="connsiteX14" fmla="*/ 520766 w 795455"/>
              <a:gd name="connsiteY14" fmla="*/ 0 h 45782"/>
              <a:gd name="connsiteX15" fmla="*/ 400589 w 795455"/>
              <a:gd name="connsiteY15" fmla="*/ 0 h 45782"/>
              <a:gd name="connsiteX16" fmla="*/ 423480 w 795455"/>
              <a:gd name="connsiteY16" fmla="*/ 22891 h 45782"/>
              <a:gd name="connsiteX17" fmla="*/ 400589 w 795455"/>
              <a:gd name="connsiteY17" fmla="*/ 45782 h 45782"/>
              <a:gd name="connsiteX18" fmla="*/ 377698 w 795455"/>
              <a:gd name="connsiteY18" fmla="*/ 22891 h 45782"/>
              <a:gd name="connsiteX19" fmla="*/ 400589 w 795455"/>
              <a:gd name="connsiteY19" fmla="*/ 0 h 45782"/>
              <a:gd name="connsiteX20" fmla="*/ 274690 w 795455"/>
              <a:gd name="connsiteY20" fmla="*/ 0 h 45782"/>
              <a:gd name="connsiteX21" fmla="*/ 297581 w 795455"/>
              <a:gd name="connsiteY21" fmla="*/ 22891 h 45782"/>
              <a:gd name="connsiteX22" fmla="*/ 274690 w 795455"/>
              <a:gd name="connsiteY22" fmla="*/ 45782 h 45782"/>
              <a:gd name="connsiteX23" fmla="*/ 251799 w 795455"/>
              <a:gd name="connsiteY23" fmla="*/ 22891 h 45782"/>
              <a:gd name="connsiteX24" fmla="*/ 274690 w 795455"/>
              <a:gd name="connsiteY24" fmla="*/ 0 h 45782"/>
              <a:gd name="connsiteX25" fmla="*/ 148790 w 795455"/>
              <a:gd name="connsiteY25" fmla="*/ 0 h 45782"/>
              <a:gd name="connsiteX26" fmla="*/ 171681 w 795455"/>
              <a:gd name="connsiteY26" fmla="*/ 22891 h 45782"/>
              <a:gd name="connsiteX27" fmla="*/ 148790 w 795455"/>
              <a:gd name="connsiteY27" fmla="*/ 45782 h 45782"/>
              <a:gd name="connsiteX28" fmla="*/ 125899 w 795455"/>
              <a:gd name="connsiteY28" fmla="*/ 22891 h 45782"/>
              <a:gd name="connsiteX29" fmla="*/ 148790 w 795455"/>
              <a:gd name="connsiteY29" fmla="*/ 0 h 45782"/>
              <a:gd name="connsiteX30" fmla="*/ 22891 w 795455"/>
              <a:gd name="connsiteY30" fmla="*/ 0 h 45782"/>
              <a:gd name="connsiteX31" fmla="*/ 45782 w 795455"/>
              <a:gd name="connsiteY31" fmla="*/ 22891 h 45782"/>
              <a:gd name="connsiteX32" fmla="*/ 22891 w 795455"/>
              <a:gd name="connsiteY32" fmla="*/ 45782 h 45782"/>
              <a:gd name="connsiteX33" fmla="*/ 0 w 795455"/>
              <a:gd name="connsiteY33" fmla="*/ 22891 h 45782"/>
              <a:gd name="connsiteX34" fmla="*/ 22891 w 795455"/>
              <a:gd name="connsiteY34" fmla="*/ 0 h 45782"/>
            </a:gdLst>
            <a:rect l="l" t="t" r="r" b="b"/>
            <a:pathLst>
              <a:path w="795455" h="45782">
                <a:moveTo>
                  <a:pt x="772564" y="0"/>
                </a:moveTo>
                <a:cubicBezTo>
                  <a:pt x="785206" y="0"/>
                  <a:pt x="795455" y="10249"/>
                  <a:pt x="795455" y="22891"/>
                </a:cubicBezTo>
                <a:cubicBezTo>
                  <a:pt x="795455" y="35533"/>
                  <a:pt x="785206" y="45782"/>
                  <a:pt x="772564" y="45782"/>
                </a:cubicBezTo>
                <a:cubicBezTo>
                  <a:pt x="759922" y="45782"/>
                  <a:pt x="749673" y="35533"/>
                  <a:pt x="749673" y="22891"/>
                </a:cubicBezTo>
                <a:cubicBezTo>
                  <a:pt x="749673" y="10249"/>
                  <a:pt x="759922" y="0"/>
                  <a:pt x="772564" y="0"/>
                </a:cubicBezTo>
                <a:close/>
                <a:moveTo>
                  <a:pt x="646665" y="0"/>
                </a:moveTo>
                <a:cubicBezTo>
                  <a:pt x="659307" y="0"/>
                  <a:pt x="669556" y="10249"/>
                  <a:pt x="669556" y="22891"/>
                </a:cubicBezTo>
                <a:cubicBezTo>
                  <a:pt x="669556" y="35533"/>
                  <a:pt x="659307" y="45782"/>
                  <a:pt x="646665" y="45782"/>
                </a:cubicBezTo>
                <a:cubicBezTo>
                  <a:pt x="634023" y="45782"/>
                  <a:pt x="623774" y="35533"/>
                  <a:pt x="623774" y="22891"/>
                </a:cubicBezTo>
                <a:cubicBezTo>
                  <a:pt x="623774" y="10249"/>
                  <a:pt x="634023" y="0"/>
                  <a:pt x="646665" y="0"/>
                </a:cubicBezTo>
                <a:close/>
                <a:moveTo>
                  <a:pt x="520766" y="0"/>
                </a:moveTo>
                <a:cubicBezTo>
                  <a:pt x="533408" y="0"/>
                  <a:pt x="543657" y="10249"/>
                  <a:pt x="543657" y="22891"/>
                </a:cubicBezTo>
                <a:cubicBezTo>
                  <a:pt x="543657" y="35533"/>
                  <a:pt x="533408" y="45782"/>
                  <a:pt x="520766" y="45782"/>
                </a:cubicBezTo>
                <a:cubicBezTo>
                  <a:pt x="508124" y="45782"/>
                  <a:pt x="497875" y="35533"/>
                  <a:pt x="497875" y="22891"/>
                </a:cubicBezTo>
                <a:cubicBezTo>
                  <a:pt x="497875" y="10249"/>
                  <a:pt x="508124" y="0"/>
                  <a:pt x="520766" y="0"/>
                </a:cubicBezTo>
                <a:close/>
                <a:moveTo>
                  <a:pt x="400589" y="0"/>
                </a:moveTo>
                <a:cubicBezTo>
                  <a:pt x="413231" y="0"/>
                  <a:pt x="423480" y="10249"/>
                  <a:pt x="423480" y="22891"/>
                </a:cubicBezTo>
                <a:cubicBezTo>
                  <a:pt x="423480" y="35533"/>
                  <a:pt x="413231" y="45782"/>
                  <a:pt x="400589" y="45782"/>
                </a:cubicBezTo>
                <a:cubicBezTo>
                  <a:pt x="387947" y="45782"/>
                  <a:pt x="377698" y="35533"/>
                  <a:pt x="377698" y="22891"/>
                </a:cubicBezTo>
                <a:cubicBezTo>
                  <a:pt x="377698" y="10249"/>
                  <a:pt x="387947" y="0"/>
                  <a:pt x="400589" y="0"/>
                </a:cubicBezTo>
                <a:close/>
                <a:moveTo>
                  <a:pt x="274690" y="0"/>
                </a:moveTo>
                <a:cubicBezTo>
                  <a:pt x="287332" y="0"/>
                  <a:pt x="297581" y="10249"/>
                  <a:pt x="297581" y="22891"/>
                </a:cubicBezTo>
                <a:cubicBezTo>
                  <a:pt x="297581" y="35533"/>
                  <a:pt x="287332" y="45782"/>
                  <a:pt x="274690" y="45782"/>
                </a:cubicBezTo>
                <a:cubicBezTo>
                  <a:pt x="262048" y="45782"/>
                  <a:pt x="251799" y="35533"/>
                  <a:pt x="251799" y="22891"/>
                </a:cubicBezTo>
                <a:cubicBezTo>
                  <a:pt x="251799" y="10249"/>
                  <a:pt x="262048" y="0"/>
                  <a:pt x="274690" y="0"/>
                </a:cubicBezTo>
                <a:close/>
                <a:moveTo>
                  <a:pt x="148790" y="0"/>
                </a:moveTo>
                <a:cubicBezTo>
                  <a:pt x="161432" y="0"/>
                  <a:pt x="171681" y="10249"/>
                  <a:pt x="171681" y="22891"/>
                </a:cubicBezTo>
                <a:cubicBezTo>
                  <a:pt x="171681" y="35533"/>
                  <a:pt x="161432" y="45782"/>
                  <a:pt x="148790" y="45782"/>
                </a:cubicBezTo>
                <a:cubicBezTo>
                  <a:pt x="136148" y="45782"/>
                  <a:pt x="125899" y="35533"/>
                  <a:pt x="125899" y="22891"/>
                </a:cubicBezTo>
                <a:cubicBezTo>
                  <a:pt x="125899" y="10249"/>
                  <a:pt x="136148" y="0"/>
                  <a:pt x="148790" y="0"/>
                </a:cubicBezTo>
                <a:close/>
                <a:moveTo>
                  <a:pt x="22891" y="0"/>
                </a:moveTo>
                <a:cubicBezTo>
                  <a:pt x="35533" y="0"/>
                  <a:pt x="45782" y="10249"/>
                  <a:pt x="45782" y="22891"/>
                </a:cubicBezTo>
                <a:cubicBezTo>
                  <a:pt x="45782" y="35533"/>
                  <a:pt x="35533" y="45782"/>
                  <a:pt x="22891" y="45782"/>
                </a:cubicBezTo>
                <a:cubicBezTo>
                  <a:pt x="10249" y="45782"/>
                  <a:pt x="0" y="35533"/>
                  <a:pt x="0" y="22891"/>
                </a:cubicBezTo>
                <a:cubicBezTo>
                  <a:pt x="0" y="10249"/>
                  <a:pt x="10249" y="0"/>
                  <a:pt x="2289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635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7695521" y="2060971"/>
            <a:ext cx="795455" cy="45782"/>
          </a:xfrm>
          <a:custGeom>
            <a:avLst/>
            <a:gdLst>
              <a:gd name="connsiteX0" fmla="*/ 772564 w 795455"/>
              <a:gd name="connsiteY0" fmla="*/ 0 h 45782"/>
              <a:gd name="connsiteX1" fmla="*/ 795455 w 795455"/>
              <a:gd name="connsiteY1" fmla="*/ 22891 h 45782"/>
              <a:gd name="connsiteX2" fmla="*/ 772564 w 795455"/>
              <a:gd name="connsiteY2" fmla="*/ 45782 h 45782"/>
              <a:gd name="connsiteX3" fmla="*/ 749673 w 795455"/>
              <a:gd name="connsiteY3" fmla="*/ 22891 h 45782"/>
              <a:gd name="connsiteX4" fmla="*/ 772564 w 795455"/>
              <a:gd name="connsiteY4" fmla="*/ 0 h 45782"/>
              <a:gd name="connsiteX5" fmla="*/ 646665 w 795455"/>
              <a:gd name="connsiteY5" fmla="*/ 0 h 45782"/>
              <a:gd name="connsiteX6" fmla="*/ 669556 w 795455"/>
              <a:gd name="connsiteY6" fmla="*/ 22891 h 45782"/>
              <a:gd name="connsiteX7" fmla="*/ 646665 w 795455"/>
              <a:gd name="connsiteY7" fmla="*/ 45782 h 45782"/>
              <a:gd name="connsiteX8" fmla="*/ 623774 w 795455"/>
              <a:gd name="connsiteY8" fmla="*/ 22891 h 45782"/>
              <a:gd name="connsiteX9" fmla="*/ 646665 w 795455"/>
              <a:gd name="connsiteY9" fmla="*/ 0 h 45782"/>
              <a:gd name="connsiteX10" fmla="*/ 520766 w 795455"/>
              <a:gd name="connsiteY10" fmla="*/ 0 h 45782"/>
              <a:gd name="connsiteX11" fmla="*/ 543657 w 795455"/>
              <a:gd name="connsiteY11" fmla="*/ 22891 h 45782"/>
              <a:gd name="connsiteX12" fmla="*/ 520766 w 795455"/>
              <a:gd name="connsiteY12" fmla="*/ 45782 h 45782"/>
              <a:gd name="connsiteX13" fmla="*/ 497875 w 795455"/>
              <a:gd name="connsiteY13" fmla="*/ 22891 h 45782"/>
              <a:gd name="connsiteX14" fmla="*/ 520766 w 795455"/>
              <a:gd name="connsiteY14" fmla="*/ 0 h 45782"/>
              <a:gd name="connsiteX15" fmla="*/ 394866 w 795455"/>
              <a:gd name="connsiteY15" fmla="*/ 0 h 45782"/>
              <a:gd name="connsiteX16" fmla="*/ 417757 w 795455"/>
              <a:gd name="connsiteY16" fmla="*/ 22891 h 45782"/>
              <a:gd name="connsiteX17" fmla="*/ 394866 w 795455"/>
              <a:gd name="connsiteY17" fmla="*/ 45782 h 45782"/>
              <a:gd name="connsiteX18" fmla="*/ 371975 w 795455"/>
              <a:gd name="connsiteY18" fmla="*/ 22891 h 45782"/>
              <a:gd name="connsiteX19" fmla="*/ 394866 w 795455"/>
              <a:gd name="connsiteY19" fmla="*/ 0 h 45782"/>
              <a:gd name="connsiteX20" fmla="*/ 274690 w 795455"/>
              <a:gd name="connsiteY20" fmla="*/ 0 h 45782"/>
              <a:gd name="connsiteX21" fmla="*/ 297581 w 795455"/>
              <a:gd name="connsiteY21" fmla="*/ 22891 h 45782"/>
              <a:gd name="connsiteX22" fmla="*/ 274690 w 795455"/>
              <a:gd name="connsiteY22" fmla="*/ 45782 h 45782"/>
              <a:gd name="connsiteX23" fmla="*/ 251799 w 795455"/>
              <a:gd name="connsiteY23" fmla="*/ 22891 h 45782"/>
              <a:gd name="connsiteX24" fmla="*/ 274690 w 795455"/>
              <a:gd name="connsiteY24" fmla="*/ 0 h 45782"/>
              <a:gd name="connsiteX25" fmla="*/ 148790 w 795455"/>
              <a:gd name="connsiteY25" fmla="*/ 0 h 45782"/>
              <a:gd name="connsiteX26" fmla="*/ 171681 w 795455"/>
              <a:gd name="connsiteY26" fmla="*/ 22891 h 45782"/>
              <a:gd name="connsiteX27" fmla="*/ 148790 w 795455"/>
              <a:gd name="connsiteY27" fmla="*/ 45782 h 45782"/>
              <a:gd name="connsiteX28" fmla="*/ 125899 w 795455"/>
              <a:gd name="connsiteY28" fmla="*/ 22891 h 45782"/>
              <a:gd name="connsiteX29" fmla="*/ 148790 w 795455"/>
              <a:gd name="connsiteY29" fmla="*/ 0 h 45782"/>
              <a:gd name="connsiteX30" fmla="*/ 22891 w 795455"/>
              <a:gd name="connsiteY30" fmla="*/ 0 h 45782"/>
              <a:gd name="connsiteX31" fmla="*/ 45782 w 795455"/>
              <a:gd name="connsiteY31" fmla="*/ 22891 h 45782"/>
              <a:gd name="connsiteX32" fmla="*/ 22891 w 795455"/>
              <a:gd name="connsiteY32" fmla="*/ 45782 h 45782"/>
              <a:gd name="connsiteX33" fmla="*/ 0 w 795455"/>
              <a:gd name="connsiteY33" fmla="*/ 22891 h 45782"/>
              <a:gd name="connsiteX34" fmla="*/ 22891 w 795455"/>
              <a:gd name="connsiteY34" fmla="*/ 0 h 45782"/>
            </a:gdLst>
            <a:rect l="l" t="t" r="r" b="b"/>
            <a:pathLst>
              <a:path w="795455" h="45782">
                <a:moveTo>
                  <a:pt x="772564" y="0"/>
                </a:moveTo>
                <a:cubicBezTo>
                  <a:pt x="785207" y="0"/>
                  <a:pt x="795455" y="10249"/>
                  <a:pt x="795455" y="22891"/>
                </a:cubicBezTo>
                <a:cubicBezTo>
                  <a:pt x="795455" y="35533"/>
                  <a:pt x="785207" y="45782"/>
                  <a:pt x="772564" y="45782"/>
                </a:cubicBezTo>
                <a:cubicBezTo>
                  <a:pt x="759922" y="45782"/>
                  <a:pt x="749673" y="35533"/>
                  <a:pt x="749673" y="22891"/>
                </a:cubicBezTo>
                <a:cubicBezTo>
                  <a:pt x="749673" y="10249"/>
                  <a:pt x="759922" y="0"/>
                  <a:pt x="772564" y="0"/>
                </a:cubicBezTo>
                <a:close/>
                <a:moveTo>
                  <a:pt x="646665" y="0"/>
                </a:moveTo>
                <a:cubicBezTo>
                  <a:pt x="659308" y="0"/>
                  <a:pt x="669556" y="10249"/>
                  <a:pt x="669556" y="22891"/>
                </a:cubicBezTo>
                <a:cubicBezTo>
                  <a:pt x="669556" y="35533"/>
                  <a:pt x="659308" y="45782"/>
                  <a:pt x="646665" y="45782"/>
                </a:cubicBezTo>
                <a:cubicBezTo>
                  <a:pt x="634023" y="45782"/>
                  <a:pt x="623774" y="35533"/>
                  <a:pt x="623774" y="22891"/>
                </a:cubicBezTo>
                <a:cubicBezTo>
                  <a:pt x="623774" y="10249"/>
                  <a:pt x="634023" y="0"/>
                  <a:pt x="646665" y="0"/>
                </a:cubicBezTo>
                <a:close/>
                <a:moveTo>
                  <a:pt x="520766" y="0"/>
                </a:moveTo>
                <a:cubicBezTo>
                  <a:pt x="533409" y="0"/>
                  <a:pt x="543657" y="10249"/>
                  <a:pt x="543657" y="22891"/>
                </a:cubicBezTo>
                <a:cubicBezTo>
                  <a:pt x="543657" y="35533"/>
                  <a:pt x="533409" y="45782"/>
                  <a:pt x="520766" y="45782"/>
                </a:cubicBezTo>
                <a:cubicBezTo>
                  <a:pt x="508124" y="45782"/>
                  <a:pt x="497875" y="35533"/>
                  <a:pt x="497875" y="22891"/>
                </a:cubicBezTo>
                <a:cubicBezTo>
                  <a:pt x="497875" y="10249"/>
                  <a:pt x="508124" y="0"/>
                  <a:pt x="520766" y="0"/>
                </a:cubicBezTo>
                <a:close/>
                <a:moveTo>
                  <a:pt x="394866" y="0"/>
                </a:moveTo>
                <a:cubicBezTo>
                  <a:pt x="407509" y="0"/>
                  <a:pt x="417757" y="10249"/>
                  <a:pt x="417757" y="22891"/>
                </a:cubicBezTo>
                <a:cubicBezTo>
                  <a:pt x="417757" y="35533"/>
                  <a:pt x="407509" y="45782"/>
                  <a:pt x="394866" y="45782"/>
                </a:cubicBezTo>
                <a:cubicBezTo>
                  <a:pt x="382224" y="45782"/>
                  <a:pt x="371975" y="35533"/>
                  <a:pt x="371975" y="22891"/>
                </a:cubicBezTo>
                <a:cubicBezTo>
                  <a:pt x="371975" y="10249"/>
                  <a:pt x="382224" y="0"/>
                  <a:pt x="394866" y="0"/>
                </a:cubicBezTo>
                <a:close/>
                <a:moveTo>
                  <a:pt x="274690" y="0"/>
                </a:moveTo>
                <a:cubicBezTo>
                  <a:pt x="287333" y="0"/>
                  <a:pt x="297581" y="10249"/>
                  <a:pt x="297581" y="22891"/>
                </a:cubicBezTo>
                <a:cubicBezTo>
                  <a:pt x="297581" y="35533"/>
                  <a:pt x="287333" y="45782"/>
                  <a:pt x="274690" y="45782"/>
                </a:cubicBezTo>
                <a:cubicBezTo>
                  <a:pt x="262048" y="45782"/>
                  <a:pt x="251799" y="35533"/>
                  <a:pt x="251799" y="22891"/>
                </a:cubicBezTo>
                <a:cubicBezTo>
                  <a:pt x="251799" y="10249"/>
                  <a:pt x="262048" y="0"/>
                  <a:pt x="274690" y="0"/>
                </a:cubicBezTo>
                <a:close/>
                <a:moveTo>
                  <a:pt x="148790" y="0"/>
                </a:moveTo>
                <a:cubicBezTo>
                  <a:pt x="161433" y="0"/>
                  <a:pt x="171681" y="10249"/>
                  <a:pt x="171681" y="22891"/>
                </a:cubicBezTo>
                <a:cubicBezTo>
                  <a:pt x="171681" y="35533"/>
                  <a:pt x="161433" y="45782"/>
                  <a:pt x="148790" y="45782"/>
                </a:cubicBezTo>
                <a:cubicBezTo>
                  <a:pt x="136148" y="45782"/>
                  <a:pt x="125899" y="35533"/>
                  <a:pt x="125899" y="22891"/>
                </a:cubicBezTo>
                <a:cubicBezTo>
                  <a:pt x="125899" y="10249"/>
                  <a:pt x="136148" y="0"/>
                  <a:pt x="148790" y="0"/>
                </a:cubicBezTo>
                <a:close/>
                <a:moveTo>
                  <a:pt x="22891" y="0"/>
                </a:moveTo>
                <a:cubicBezTo>
                  <a:pt x="35534" y="0"/>
                  <a:pt x="45782" y="10249"/>
                  <a:pt x="45782" y="22891"/>
                </a:cubicBezTo>
                <a:cubicBezTo>
                  <a:pt x="45782" y="35533"/>
                  <a:pt x="35534" y="45782"/>
                  <a:pt x="22891" y="45782"/>
                </a:cubicBezTo>
                <a:cubicBezTo>
                  <a:pt x="10249" y="45782"/>
                  <a:pt x="0" y="35533"/>
                  <a:pt x="0" y="22891"/>
                </a:cubicBezTo>
                <a:cubicBezTo>
                  <a:pt x="0" y="10249"/>
                  <a:pt x="10249" y="0"/>
                  <a:pt x="2289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635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1742795" y="1579862"/>
            <a:ext cx="1008000" cy="1008000"/>
          </a:xfrm>
          <a:custGeom>
            <a:avLst/>
            <a:gdLst>
              <a:gd name="connsiteX0" fmla="*/ 723900 w 723900"/>
              <a:gd name="connsiteY0" fmla="*/ 361950 h 723900"/>
              <a:gd name="connsiteX1" fmla="*/ 361950 w 723900"/>
              <a:gd name="connsiteY1" fmla="*/ 723900 h 723900"/>
              <a:gd name="connsiteX2" fmla="*/ 0 w 723900"/>
              <a:gd name="connsiteY2" fmla="*/ 361950 h 723900"/>
              <a:gd name="connsiteX3" fmla="*/ 361950 w 723900"/>
              <a:gd name="connsiteY3" fmla="*/ 0 h 723900"/>
              <a:gd name="connsiteX4" fmla="*/ 723900 w 723900"/>
              <a:gd name="connsiteY4" fmla="*/ 361950 h 723900"/>
            </a:gdLst>
            <a:rect l="l" t="t" r="r" b="b"/>
            <a:pathLst>
              <a:path w="723900" h="723900">
                <a:moveTo>
                  <a:pt x="723900" y="361950"/>
                </a:moveTo>
                <a:cubicBezTo>
                  <a:pt x="723900" y="561849"/>
                  <a:pt x="561849" y="723900"/>
                  <a:pt x="361950" y="723900"/>
                </a:cubicBezTo>
                <a:cubicBezTo>
                  <a:pt x="162051" y="723900"/>
                  <a:pt x="0" y="561849"/>
                  <a:pt x="0" y="361950"/>
                </a:cubicBezTo>
                <a:cubicBezTo>
                  <a:pt x="0" y="162051"/>
                  <a:pt x="162051" y="0"/>
                  <a:pt x="361950" y="0"/>
                </a:cubicBezTo>
                <a:cubicBezTo>
                  <a:pt x="561849" y="0"/>
                  <a:pt x="723900" y="162051"/>
                  <a:pt x="723900" y="361950"/>
                </a:cubicBezTo>
                <a:close/>
              </a:path>
            </a:pathLst>
          </a:custGeom>
          <a:solidFill>
            <a:schemeClr val="accent1">
              <a:alpha val="8000"/>
            </a:schemeClr>
          </a:solidFill>
          <a:ln w="635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1832795" y="1669862"/>
            <a:ext cx="828000" cy="828000"/>
          </a:xfrm>
          <a:custGeom>
            <a:avLst/>
            <a:gdLst>
              <a:gd name="connsiteX0" fmla="*/ 723900 w 723900"/>
              <a:gd name="connsiteY0" fmla="*/ 361950 h 723900"/>
              <a:gd name="connsiteX1" fmla="*/ 361950 w 723900"/>
              <a:gd name="connsiteY1" fmla="*/ 723900 h 723900"/>
              <a:gd name="connsiteX2" fmla="*/ 0 w 723900"/>
              <a:gd name="connsiteY2" fmla="*/ 361950 h 723900"/>
              <a:gd name="connsiteX3" fmla="*/ 361950 w 723900"/>
              <a:gd name="connsiteY3" fmla="*/ 0 h 723900"/>
              <a:gd name="connsiteX4" fmla="*/ 723900 w 723900"/>
              <a:gd name="connsiteY4" fmla="*/ 361950 h 723900"/>
            </a:gdLst>
            <a:rect l="l" t="t" r="r" b="b"/>
            <a:pathLst>
              <a:path w="723900" h="723900">
                <a:moveTo>
                  <a:pt x="723900" y="361950"/>
                </a:moveTo>
                <a:cubicBezTo>
                  <a:pt x="723900" y="561849"/>
                  <a:pt x="561849" y="723900"/>
                  <a:pt x="361950" y="723900"/>
                </a:cubicBezTo>
                <a:cubicBezTo>
                  <a:pt x="162051" y="723900"/>
                  <a:pt x="0" y="561849"/>
                  <a:pt x="0" y="361950"/>
                </a:cubicBezTo>
                <a:cubicBezTo>
                  <a:pt x="0" y="162051"/>
                  <a:pt x="162051" y="0"/>
                  <a:pt x="361950" y="0"/>
                </a:cubicBezTo>
                <a:cubicBezTo>
                  <a:pt x="561849" y="0"/>
                  <a:pt x="723900" y="162051"/>
                  <a:pt x="723900" y="361950"/>
                </a:cubicBezTo>
                <a:close/>
              </a:path>
            </a:pathLst>
          </a:custGeom>
          <a:solidFill>
            <a:schemeClr val="accent1"/>
          </a:solidFill>
          <a:ln w="635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2048795" y="1885862"/>
            <a:ext cx="396000" cy="396000"/>
          </a:xfrm>
          <a:custGeom>
            <a:avLst/>
            <a:gdLst>
              <a:gd name="connsiteX0" fmla="*/ 438553 w 720000"/>
              <a:gd name="connsiteY0" fmla="*/ 189601 h 720000"/>
              <a:gd name="connsiteX1" fmla="*/ 503636 w 720000"/>
              <a:gd name="connsiteY1" fmla="*/ 216365 h 720000"/>
              <a:gd name="connsiteX2" fmla="*/ 503636 w 720000"/>
              <a:gd name="connsiteY2" fmla="*/ 346445 h 720000"/>
              <a:gd name="connsiteX3" fmla="*/ 362260 w 720000"/>
              <a:gd name="connsiteY3" fmla="*/ 487907 h 720000"/>
              <a:gd name="connsiteX4" fmla="*/ 191861 w 720000"/>
              <a:gd name="connsiteY4" fmla="*/ 528226 h 720000"/>
              <a:gd name="connsiteX5" fmla="*/ 232180 w 720000"/>
              <a:gd name="connsiteY5" fmla="*/ 357827 h 720000"/>
              <a:gd name="connsiteX6" fmla="*/ 373556 w 720000"/>
              <a:gd name="connsiteY6" fmla="*/ 216452 h 720000"/>
              <a:gd name="connsiteX7" fmla="*/ 438553 w 720000"/>
              <a:gd name="connsiteY7" fmla="*/ 189601 h 720000"/>
              <a:gd name="connsiteX8" fmla="*/ 438553 w 720000"/>
              <a:gd name="connsiteY8" fmla="*/ 141636 h 720000"/>
              <a:gd name="connsiteX9" fmla="*/ 339581 w 720000"/>
              <a:gd name="connsiteY9" fmla="*/ 182476 h 720000"/>
              <a:gd name="connsiteX10" fmla="*/ 198205 w 720000"/>
              <a:gd name="connsiteY10" fmla="*/ 323852 h 720000"/>
              <a:gd name="connsiteX11" fmla="*/ 141637 w 720000"/>
              <a:gd name="connsiteY11" fmla="*/ 578364 h 720000"/>
              <a:gd name="connsiteX12" fmla="*/ 396149 w 720000"/>
              <a:gd name="connsiteY12" fmla="*/ 521796 h 720000"/>
              <a:gd name="connsiteX13" fmla="*/ 537524 w 720000"/>
              <a:gd name="connsiteY13" fmla="*/ 380420 h 720000"/>
              <a:gd name="connsiteX14" fmla="*/ 537524 w 720000"/>
              <a:gd name="connsiteY14" fmla="*/ 182476 h 720000"/>
              <a:gd name="connsiteX15" fmla="*/ 438553 w 720000"/>
              <a:gd name="connsiteY15" fmla="*/ 141636 h 720000"/>
              <a:gd name="connsiteX16" fmla="*/ 120000 w 720000"/>
              <a:gd name="connsiteY16" fmla="*/ 0 h 720000"/>
              <a:gd name="connsiteX17" fmla="*/ 600000 w 720000"/>
              <a:gd name="connsiteY17" fmla="*/ 0 h 720000"/>
              <a:gd name="connsiteX18" fmla="*/ 720000 w 720000"/>
              <a:gd name="connsiteY18" fmla="*/ 120000 h 720000"/>
              <a:gd name="connsiteX19" fmla="*/ 720000 w 720000"/>
              <a:gd name="connsiteY19" fmla="*/ 600000 h 720000"/>
              <a:gd name="connsiteX20" fmla="*/ 600000 w 720000"/>
              <a:gd name="connsiteY20" fmla="*/ 720000 h 720000"/>
              <a:gd name="connsiteX21" fmla="*/ 120000 w 720000"/>
              <a:gd name="connsiteY21" fmla="*/ 720000 h 720000"/>
              <a:gd name="connsiteX22" fmla="*/ 0 w 720000"/>
              <a:gd name="connsiteY22" fmla="*/ 600000 h 720000"/>
              <a:gd name="connsiteX23" fmla="*/ 0 w 720000"/>
              <a:gd name="connsiteY23" fmla="*/ 120000 h 720000"/>
              <a:gd name="connsiteX24" fmla="*/ 120000 w 720000"/>
              <a:gd name="connsiteY24" fmla="*/ 0 h 720000"/>
            </a:gdLst>
            <a:rect l="l" t="t" r="r" b="b"/>
            <a:pathLst>
              <a:path w="720000" h="720000">
                <a:moveTo>
                  <a:pt x="438553" y="189601"/>
                </a:moveTo>
                <a:cubicBezTo>
                  <a:pt x="463230" y="189601"/>
                  <a:pt x="486344" y="199073"/>
                  <a:pt x="503636" y="216365"/>
                </a:cubicBezTo>
                <a:cubicBezTo>
                  <a:pt x="539523" y="252252"/>
                  <a:pt x="539523" y="310557"/>
                  <a:pt x="503636" y="346445"/>
                </a:cubicBezTo>
                <a:lnTo>
                  <a:pt x="362260" y="487907"/>
                </a:lnTo>
                <a:cubicBezTo>
                  <a:pt x="342622" y="507545"/>
                  <a:pt x="266503" y="522665"/>
                  <a:pt x="191861" y="528226"/>
                </a:cubicBezTo>
                <a:cubicBezTo>
                  <a:pt x="197336" y="453584"/>
                  <a:pt x="212456" y="377465"/>
                  <a:pt x="232180" y="357827"/>
                </a:cubicBezTo>
                <a:lnTo>
                  <a:pt x="373556" y="216452"/>
                </a:lnTo>
                <a:cubicBezTo>
                  <a:pt x="390761" y="199073"/>
                  <a:pt x="413875" y="189601"/>
                  <a:pt x="438553" y="189601"/>
                </a:cubicBezTo>
                <a:close/>
                <a:moveTo>
                  <a:pt x="438553" y="141636"/>
                </a:moveTo>
                <a:cubicBezTo>
                  <a:pt x="402666" y="141636"/>
                  <a:pt x="366778" y="155278"/>
                  <a:pt x="339581" y="182476"/>
                </a:cubicBezTo>
                <a:lnTo>
                  <a:pt x="198205" y="323852"/>
                </a:lnTo>
                <a:cubicBezTo>
                  <a:pt x="143723" y="378335"/>
                  <a:pt x="141637" y="578364"/>
                  <a:pt x="141637" y="578364"/>
                </a:cubicBezTo>
                <a:cubicBezTo>
                  <a:pt x="141637" y="578364"/>
                  <a:pt x="341753" y="576278"/>
                  <a:pt x="396149" y="521796"/>
                </a:cubicBezTo>
                <a:lnTo>
                  <a:pt x="537524" y="380420"/>
                </a:lnTo>
                <a:cubicBezTo>
                  <a:pt x="592007" y="325938"/>
                  <a:pt x="592007" y="236872"/>
                  <a:pt x="537524" y="182476"/>
                </a:cubicBezTo>
                <a:cubicBezTo>
                  <a:pt x="510327" y="155191"/>
                  <a:pt x="474440" y="141636"/>
                  <a:pt x="438553" y="141636"/>
                </a:cubicBezTo>
                <a:close/>
                <a:moveTo>
                  <a:pt x="120000" y="0"/>
                </a:moveTo>
                <a:lnTo>
                  <a:pt x="600000" y="0"/>
                </a:lnTo>
                <a:cubicBezTo>
                  <a:pt x="666040" y="0"/>
                  <a:pt x="720000" y="54048"/>
                  <a:pt x="720000" y="120000"/>
                </a:cubicBezTo>
                <a:lnTo>
                  <a:pt x="720000" y="600000"/>
                </a:lnTo>
                <a:cubicBezTo>
                  <a:pt x="720000" y="666039"/>
                  <a:pt x="666040" y="720000"/>
                  <a:pt x="600000" y="720000"/>
                </a:cubicBezTo>
                <a:lnTo>
                  <a:pt x="120000" y="720000"/>
                </a:lnTo>
                <a:cubicBezTo>
                  <a:pt x="53961" y="720000"/>
                  <a:pt x="0" y="666039"/>
                  <a:pt x="0" y="600000"/>
                </a:cubicBezTo>
                <a:lnTo>
                  <a:pt x="0" y="120000"/>
                </a:lnTo>
                <a:cubicBezTo>
                  <a:pt x="0" y="53961"/>
                  <a:pt x="53961" y="0"/>
                  <a:pt x="120000" y="0"/>
                </a:cubicBezTo>
                <a:close/>
              </a:path>
            </a:pathLst>
          </a:cu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5585650" y="1579862"/>
            <a:ext cx="1008000" cy="1008000"/>
          </a:xfrm>
          <a:custGeom>
            <a:avLst/>
            <a:gdLst>
              <a:gd name="connsiteX0" fmla="*/ 723900 w 723900"/>
              <a:gd name="connsiteY0" fmla="*/ 361950 h 723900"/>
              <a:gd name="connsiteX1" fmla="*/ 361950 w 723900"/>
              <a:gd name="connsiteY1" fmla="*/ 723900 h 723900"/>
              <a:gd name="connsiteX2" fmla="*/ 0 w 723900"/>
              <a:gd name="connsiteY2" fmla="*/ 361950 h 723900"/>
              <a:gd name="connsiteX3" fmla="*/ 361950 w 723900"/>
              <a:gd name="connsiteY3" fmla="*/ 0 h 723900"/>
              <a:gd name="connsiteX4" fmla="*/ 723900 w 723900"/>
              <a:gd name="connsiteY4" fmla="*/ 361950 h 723900"/>
            </a:gdLst>
            <a:rect l="l" t="t" r="r" b="b"/>
            <a:pathLst>
              <a:path w="723900" h="723900">
                <a:moveTo>
                  <a:pt x="723900" y="361950"/>
                </a:moveTo>
                <a:cubicBezTo>
                  <a:pt x="723900" y="561849"/>
                  <a:pt x="561849" y="723900"/>
                  <a:pt x="361950" y="723900"/>
                </a:cubicBezTo>
                <a:cubicBezTo>
                  <a:pt x="162051" y="723900"/>
                  <a:pt x="0" y="561849"/>
                  <a:pt x="0" y="361950"/>
                </a:cubicBezTo>
                <a:cubicBezTo>
                  <a:pt x="0" y="162051"/>
                  <a:pt x="162051" y="0"/>
                  <a:pt x="361950" y="0"/>
                </a:cubicBezTo>
                <a:cubicBezTo>
                  <a:pt x="561849" y="0"/>
                  <a:pt x="723900" y="162051"/>
                  <a:pt x="723900" y="361950"/>
                </a:cubicBezTo>
                <a:close/>
              </a:path>
            </a:pathLst>
          </a:custGeom>
          <a:solidFill>
            <a:schemeClr val="accent2">
              <a:alpha val="8000"/>
            </a:schemeClr>
          </a:solidFill>
          <a:ln w="635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5675650" y="1669862"/>
            <a:ext cx="828000" cy="828000"/>
          </a:xfrm>
          <a:custGeom>
            <a:avLst/>
            <a:gdLst>
              <a:gd name="connsiteX0" fmla="*/ 723900 w 723900"/>
              <a:gd name="connsiteY0" fmla="*/ 361950 h 723900"/>
              <a:gd name="connsiteX1" fmla="*/ 361950 w 723900"/>
              <a:gd name="connsiteY1" fmla="*/ 723900 h 723900"/>
              <a:gd name="connsiteX2" fmla="*/ 0 w 723900"/>
              <a:gd name="connsiteY2" fmla="*/ 361950 h 723900"/>
              <a:gd name="connsiteX3" fmla="*/ 361950 w 723900"/>
              <a:gd name="connsiteY3" fmla="*/ 0 h 723900"/>
              <a:gd name="connsiteX4" fmla="*/ 723900 w 723900"/>
              <a:gd name="connsiteY4" fmla="*/ 361950 h 723900"/>
            </a:gdLst>
            <a:rect l="l" t="t" r="r" b="b"/>
            <a:pathLst>
              <a:path w="723900" h="723900">
                <a:moveTo>
                  <a:pt x="723900" y="361950"/>
                </a:moveTo>
                <a:cubicBezTo>
                  <a:pt x="723900" y="561849"/>
                  <a:pt x="561849" y="723900"/>
                  <a:pt x="361950" y="723900"/>
                </a:cubicBezTo>
                <a:cubicBezTo>
                  <a:pt x="162051" y="723900"/>
                  <a:pt x="0" y="561849"/>
                  <a:pt x="0" y="361950"/>
                </a:cubicBezTo>
                <a:cubicBezTo>
                  <a:pt x="0" y="162051"/>
                  <a:pt x="162051" y="0"/>
                  <a:pt x="361950" y="0"/>
                </a:cubicBezTo>
                <a:cubicBezTo>
                  <a:pt x="561849" y="0"/>
                  <a:pt x="723900" y="162051"/>
                  <a:pt x="723900" y="361950"/>
                </a:cubicBezTo>
                <a:close/>
              </a:path>
            </a:pathLst>
          </a:custGeom>
          <a:solidFill>
            <a:schemeClr val="accent2"/>
          </a:solidFill>
          <a:ln w="635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5891679" y="1885862"/>
            <a:ext cx="395942" cy="396000"/>
          </a:xfrm>
          <a:custGeom>
            <a:avLst/>
            <a:gdLst>
              <a:gd name="connsiteX0" fmla="*/ 579031 w 719895"/>
              <a:gd name="connsiteY0" fmla="*/ 554022 h 720000"/>
              <a:gd name="connsiteX1" fmla="*/ 596778 w 719895"/>
              <a:gd name="connsiteY1" fmla="*/ 561368 h 720000"/>
              <a:gd name="connsiteX2" fmla="*/ 712550 w 719895"/>
              <a:gd name="connsiteY2" fmla="*/ 677140 h 720000"/>
              <a:gd name="connsiteX3" fmla="*/ 712550 w 719895"/>
              <a:gd name="connsiteY3" fmla="*/ 712634 h 720000"/>
              <a:gd name="connsiteX4" fmla="*/ 694887 w 719895"/>
              <a:gd name="connsiteY4" fmla="*/ 720000 h 720000"/>
              <a:gd name="connsiteX5" fmla="*/ 677140 w 719895"/>
              <a:gd name="connsiteY5" fmla="*/ 712634 h 720000"/>
              <a:gd name="connsiteX6" fmla="*/ 561284 w 719895"/>
              <a:gd name="connsiteY6" fmla="*/ 596861 h 720000"/>
              <a:gd name="connsiteX7" fmla="*/ 561284 w 719895"/>
              <a:gd name="connsiteY7" fmla="*/ 561368 h 720000"/>
              <a:gd name="connsiteX8" fmla="*/ 579031 w 719895"/>
              <a:gd name="connsiteY8" fmla="*/ 554022 h 720000"/>
              <a:gd name="connsiteX9" fmla="*/ 301109 w 719895"/>
              <a:gd name="connsiteY9" fmla="*/ 0 h 720000"/>
              <a:gd name="connsiteX10" fmla="*/ 602219 w 719895"/>
              <a:gd name="connsiteY10" fmla="*/ 301109 h 720000"/>
              <a:gd name="connsiteX11" fmla="*/ 301109 w 719895"/>
              <a:gd name="connsiteY11" fmla="*/ 602219 h 720000"/>
              <a:gd name="connsiteX12" fmla="*/ 0 w 719895"/>
              <a:gd name="connsiteY12" fmla="*/ 301109 h 720000"/>
              <a:gd name="connsiteX13" fmla="*/ 301109 w 719895"/>
              <a:gd name="connsiteY13" fmla="*/ 0 h 720000"/>
            </a:gdLst>
            <a:rect l="l" t="t" r="r" b="b"/>
            <a:pathLst>
              <a:path w="719895" h="720000">
                <a:moveTo>
                  <a:pt x="579031" y="554022"/>
                </a:moveTo>
                <a:cubicBezTo>
                  <a:pt x="585456" y="554022"/>
                  <a:pt x="591880" y="556471"/>
                  <a:pt x="596778" y="561368"/>
                </a:cubicBezTo>
                <a:lnTo>
                  <a:pt x="712550" y="677140"/>
                </a:lnTo>
                <a:cubicBezTo>
                  <a:pt x="722344" y="686935"/>
                  <a:pt x="722344" y="702840"/>
                  <a:pt x="712550" y="712634"/>
                </a:cubicBezTo>
                <a:cubicBezTo>
                  <a:pt x="707778" y="717573"/>
                  <a:pt x="701333" y="720000"/>
                  <a:pt x="694887" y="720000"/>
                </a:cubicBezTo>
                <a:cubicBezTo>
                  <a:pt x="688441" y="720000"/>
                  <a:pt x="681995" y="717573"/>
                  <a:pt x="677140" y="712634"/>
                </a:cubicBezTo>
                <a:lnTo>
                  <a:pt x="561284" y="596861"/>
                </a:lnTo>
                <a:cubicBezTo>
                  <a:pt x="551490" y="587067"/>
                  <a:pt x="551490" y="571162"/>
                  <a:pt x="561284" y="561368"/>
                </a:cubicBezTo>
                <a:cubicBezTo>
                  <a:pt x="566181" y="556471"/>
                  <a:pt x="572606" y="554022"/>
                  <a:pt x="579031" y="554022"/>
                </a:cubicBezTo>
                <a:close/>
                <a:moveTo>
                  <a:pt x="301109" y="0"/>
                </a:moveTo>
                <a:cubicBezTo>
                  <a:pt x="467443" y="0"/>
                  <a:pt x="602219" y="134859"/>
                  <a:pt x="602219" y="301109"/>
                </a:cubicBezTo>
                <a:cubicBezTo>
                  <a:pt x="602219" y="467443"/>
                  <a:pt x="467443" y="602219"/>
                  <a:pt x="301109" y="602219"/>
                </a:cubicBezTo>
                <a:cubicBezTo>
                  <a:pt x="134775" y="602219"/>
                  <a:pt x="0" y="467443"/>
                  <a:pt x="0" y="301109"/>
                </a:cubicBezTo>
                <a:cubicBezTo>
                  <a:pt x="0" y="134775"/>
                  <a:pt x="134775" y="0"/>
                  <a:pt x="301109" y="0"/>
                </a:cubicBezTo>
                <a:close/>
              </a:path>
            </a:pathLst>
          </a:cu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9428505" y="1579862"/>
            <a:ext cx="1008000" cy="1008000"/>
          </a:xfrm>
          <a:custGeom>
            <a:avLst/>
            <a:gdLst>
              <a:gd name="connsiteX0" fmla="*/ 723900 w 723900"/>
              <a:gd name="connsiteY0" fmla="*/ 361950 h 723900"/>
              <a:gd name="connsiteX1" fmla="*/ 361950 w 723900"/>
              <a:gd name="connsiteY1" fmla="*/ 723900 h 723900"/>
              <a:gd name="connsiteX2" fmla="*/ 0 w 723900"/>
              <a:gd name="connsiteY2" fmla="*/ 361950 h 723900"/>
              <a:gd name="connsiteX3" fmla="*/ 361950 w 723900"/>
              <a:gd name="connsiteY3" fmla="*/ 0 h 723900"/>
              <a:gd name="connsiteX4" fmla="*/ 723900 w 723900"/>
              <a:gd name="connsiteY4" fmla="*/ 361950 h 723900"/>
            </a:gdLst>
            <a:rect l="l" t="t" r="r" b="b"/>
            <a:pathLst>
              <a:path w="723900" h="723900">
                <a:moveTo>
                  <a:pt x="723900" y="361950"/>
                </a:moveTo>
                <a:cubicBezTo>
                  <a:pt x="723900" y="561849"/>
                  <a:pt x="561849" y="723900"/>
                  <a:pt x="361950" y="723900"/>
                </a:cubicBezTo>
                <a:cubicBezTo>
                  <a:pt x="162051" y="723900"/>
                  <a:pt x="0" y="561849"/>
                  <a:pt x="0" y="361950"/>
                </a:cubicBezTo>
                <a:cubicBezTo>
                  <a:pt x="0" y="162051"/>
                  <a:pt x="162051" y="0"/>
                  <a:pt x="361950" y="0"/>
                </a:cubicBezTo>
                <a:cubicBezTo>
                  <a:pt x="561849" y="0"/>
                  <a:pt x="723900" y="162051"/>
                  <a:pt x="723900" y="361950"/>
                </a:cubicBezTo>
                <a:close/>
              </a:path>
            </a:pathLst>
          </a:custGeom>
          <a:solidFill>
            <a:schemeClr val="accent1">
              <a:alpha val="8000"/>
            </a:schemeClr>
          </a:solidFill>
          <a:ln w="635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9518505" y="1669862"/>
            <a:ext cx="828000" cy="828000"/>
          </a:xfrm>
          <a:custGeom>
            <a:avLst/>
            <a:gdLst>
              <a:gd name="connsiteX0" fmla="*/ 723900 w 723900"/>
              <a:gd name="connsiteY0" fmla="*/ 361950 h 723900"/>
              <a:gd name="connsiteX1" fmla="*/ 361950 w 723900"/>
              <a:gd name="connsiteY1" fmla="*/ 723900 h 723900"/>
              <a:gd name="connsiteX2" fmla="*/ 0 w 723900"/>
              <a:gd name="connsiteY2" fmla="*/ 361950 h 723900"/>
              <a:gd name="connsiteX3" fmla="*/ 361950 w 723900"/>
              <a:gd name="connsiteY3" fmla="*/ 0 h 723900"/>
              <a:gd name="connsiteX4" fmla="*/ 723900 w 723900"/>
              <a:gd name="connsiteY4" fmla="*/ 361950 h 723900"/>
            </a:gdLst>
            <a:rect l="l" t="t" r="r" b="b"/>
            <a:pathLst>
              <a:path w="723900" h="723900">
                <a:moveTo>
                  <a:pt x="723900" y="361950"/>
                </a:moveTo>
                <a:cubicBezTo>
                  <a:pt x="723900" y="561849"/>
                  <a:pt x="561849" y="723900"/>
                  <a:pt x="361950" y="723900"/>
                </a:cubicBezTo>
                <a:cubicBezTo>
                  <a:pt x="162051" y="723900"/>
                  <a:pt x="0" y="561849"/>
                  <a:pt x="0" y="361950"/>
                </a:cubicBezTo>
                <a:cubicBezTo>
                  <a:pt x="0" y="162051"/>
                  <a:pt x="162051" y="0"/>
                  <a:pt x="361950" y="0"/>
                </a:cubicBezTo>
                <a:cubicBezTo>
                  <a:pt x="561849" y="0"/>
                  <a:pt x="723900" y="162051"/>
                  <a:pt x="723900" y="361950"/>
                </a:cubicBezTo>
                <a:close/>
              </a:path>
            </a:pathLst>
          </a:custGeom>
          <a:solidFill>
            <a:schemeClr val="accent1"/>
          </a:solidFill>
          <a:ln w="635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9734505" y="1897243"/>
            <a:ext cx="396000" cy="373239"/>
          </a:xfrm>
          <a:custGeom>
            <a:avLst/>
            <a:gdLst>
              <a:gd name="connsiteX0" fmla="*/ 565749 w 763907"/>
              <a:gd name="connsiteY0" fmla="*/ 529546 h 720000"/>
              <a:gd name="connsiteX1" fmla="*/ 585849 w 763907"/>
              <a:gd name="connsiteY1" fmla="*/ 537865 h 720000"/>
              <a:gd name="connsiteX2" fmla="*/ 698960 w 763907"/>
              <a:gd name="connsiteY2" fmla="*/ 650977 h 720000"/>
              <a:gd name="connsiteX3" fmla="*/ 698960 w 763907"/>
              <a:gd name="connsiteY3" fmla="*/ 691178 h 720000"/>
              <a:gd name="connsiteX4" fmla="*/ 678860 w 763907"/>
              <a:gd name="connsiteY4" fmla="*/ 699521 h 720000"/>
              <a:gd name="connsiteX5" fmla="*/ 658760 w 763907"/>
              <a:gd name="connsiteY5" fmla="*/ 691178 h 720000"/>
              <a:gd name="connsiteX6" fmla="*/ 545648 w 763907"/>
              <a:gd name="connsiteY6" fmla="*/ 578066 h 720000"/>
              <a:gd name="connsiteX7" fmla="*/ 545648 w 763907"/>
              <a:gd name="connsiteY7" fmla="*/ 537865 h 720000"/>
              <a:gd name="connsiteX8" fmla="*/ 565749 w 763907"/>
              <a:gd name="connsiteY8" fmla="*/ 529546 h 720000"/>
              <a:gd name="connsiteX9" fmla="*/ 565749 w 763907"/>
              <a:gd name="connsiteY9" fmla="*/ 359807 h 720000"/>
              <a:gd name="connsiteX10" fmla="*/ 735464 w 763907"/>
              <a:gd name="connsiteY10" fmla="*/ 359807 h 720000"/>
              <a:gd name="connsiteX11" fmla="*/ 763907 w 763907"/>
              <a:gd name="connsiteY11" fmla="*/ 388251 h 720000"/>
              <a:gd name="connsiteX12" fmla="*/ 735464 w 763907"/>
              <a:gd name="connsiteY12" fmla="*/ 416695 h 720000"/>
              <a:gd name="connsiteX13" fmla="*/ 565749 w 763907"/>
              <a:gd name="connsiteY13" fmla="*/ 416695 h 720000"/>
              <a:gd name="connsiteX14" fmla="*/ 537305 w 763907"/>
              <a:gd name="connsiteY14" fmla="*/ 388251 h 720000"/>
              <a:gd name="connsiteX15" fmla="*/ 565749 w 763907"/>
              <a:gd name="connsiteY15" fmla="*/ 359807 h 720000"/>
              <a:gd name="connsiteX16" fmla="*/ 678860 w 763907"/>
              <a:gd name="connsiteY16" fmla="*/ 77005 h 720000"/>
              <a:gd name="connsiteX17" fmla="*/ 698960 w 763907"/>
              <a:gd name="connsiteY17" fmla="*/ 85325 h 720000"/>
              <a:gd name="connsiteX18" fmla="*/ 698960 w 763907"/>
              <a:gd name="connsiteY18" fmla="*/ 125525 h 720000"/>
              <a:gd name="connsiteX19" fmla="*/ 585849 w 763907"/>
              <a:gd name="connsiteY19" fmla="*/ 238636 h 720000"/>
              <a:gd name="connsiteX20" fmla="*/ 565749 w 763907"/>
              <a:gd name="connsiteY20" fmla="*/ 246980 h 720000"/>
              <a:gd name="connsiteX21" fmla="*/ 545648 w 763907"/>
              <a:gd name="connsiteY21" fmla="*/ 238636 h 720000"/>
              <a:gd name="connsiteX22" fmla="*/ 545648 w 763907"/>
              <a:gd name="connsiteY22" fmla="*/ 198436 h 720000"/>
              <a:gd name="connsiteX23" fmla="*/ 658760 w 763907"/>
              <a:gd name="connsiteY23" fmla="*/ 85325 h 720000"/>
              <a:gd name="connsiteX24" fmla="*/ 678860 w 763907"/>
              <a:gd name="connsiteY24" fmla="*/ 77005 h 720000"/>
              <a:gd name="connsiteX25" fmla="*/ 362802 w 763907"/>
              <a:gd name="connsiteY25" fmla="*/ 5 h 720000"/>
              <a:gd name="connsiteX26" fmla="*/ 422012 w 763907"/>
              <a:gd name="connsiteY26" fmla="*/ 16490 h 720000"/>
              <a:gd name="connsiteX27" fmla="*/ 481080 w 763907"/>
              <a:gd name="connsiteY27" fmla="*/ 119457 h 720000"/>
              <a:gd name="connsiteX28" fmla="*/ 481080 w 763907"/>
              <a:gd name="connsiteY28" fmla="*/ 600631 h 720000"/>
              <a:gd name="connsiteX29" fmla="*/ 422012 w 763907"/>
              <a:gd name="connsiteY29" fmla="*/ 703598 h 720000"/>
              <a:gd name="connsiteX30" fmla="*/ 361806 w 763907"/>
              <a:gd name="connsiteY30" fmla="*/ 720000 h 720000"/>
              <a:gd name="connsiteX31" fmla="*/ 303306 w 763907"/>
              <a:gd name="connsiteY31" fmla="*/ 704546 h 720000"/>
              <a:gd name="connsiteX32" fmla="*/ 60870 w 763907"/>
              <a:gd name="connsiteY32" fmla="*/ 568300 h 720000"/>
              <a:gd name="connsiteX33" fmla="*/ 0 w 763907"/>
              <a:gd name="connsiteY33" fmla="*/ 464291 h 720000"/>
              <a:gd name="connsiteX34" fmla="*/ 0 w 763907"/>
              <a:gd name="connsiteY34" fmla="*/ 255702 h 720000"/>
              <a:gd name="connsiteX35" fmla="*/ 60870 w 763907"/>
              <a:gd name="connsiteY35" fmla="*/ 151693 h 720000"/>
              <a:gd name="connsiteX36" fmla="*/ 303306 w 763907"/>
              <a:gd name="connsiteY36" fmla="*/ 15447 h 720000"/>
              <a:gd name="connsiteX37" fmla="*/ 362802 w 763907"/>
              <a:gd name="connsiteY37" fmla="*/ 5 h 720000"/>
            </a:gdLst>
            <a:rect l="l" t="t" r="r" b="b"/>
            <a:pathLst>
              <a:path w="763907" h="720000">
                <a:moveTo>
                  <a:pt x="565749" y="529546"/>
                </a:moveTo>
                <a:cubicBezTo>
                  <a:pt x="573025" y="529546"/>
                  <a:pt x="580302" y="532319"/>
                  <a:pt x="585849" y="537865"/>
                </a:cubicBezTo>
                <a:lnTo>
                  <a:pt x="698960" y="650977"/>
                </a:lnTo>
                <a:cubicBezTo>
                  <a:pt x="710054" y="662070"/>
                  <a:pt x="710054" y="680084"/>
                  <a:pt x="698960" y="691178"/>
                </a:cubicBezTo>
                <a:cubicBezTo>
                  <a:pt x="693461" y="696677"/>
                  <a:pt x="686161" y="699521"/>
                  <a:pt x="678860" y="699521"/>
                </a:cubicBezTo>
                <a:cubicBezTo>
                  <a:pt x="671560" y="699521"/>
                  <a:pt x="664259" y="696771"/>
                  <a:pt x="658760" y="691178"/>
                </a:cubicBezTo>
                <a:lnTo>
                  <a:pt x="545648" y="578066"/>
                </a:lnTo>
                <a:cubicBezTo>
                  <a:pt x="534555" y="566973"/>
                  <a:pt x="534555" y="548959"/>
                  <a:pt x="545648" y="537865"/>
                </a:cubicBezTo>
                <a:cubicBezTo>
                  <a:pt x="551195" y="532319"/>
                  <a:pt x="558471" y="529546"/>
                  <a:pt x="565749" y="529546"/>
                </a:cubicBezTo>
                <a:close/>
                <a:moveTo>
                  <a:pt x="565749" y="359807"/>
                </a:moveTo>
                <a:lnTo>
                  <a:pt x="735464" y="359807"/>
                </a:lnTo>
                <a:cubicBezTo>
                  <a:pt x="751202" y="359807"/>
                  <a:pt x="763907" y="372512"/>
                  <a:pt x="763907" y="388251"/>
                </a:cubicBezTo>
                <a:cubicBezTo>
                  <a:pt x="763907" y="403990"/>
                  <a:pt x="751107" y="416695"/>
                  <a:pt x="735464" y="416695"/>
                </a:cubicBezTo>
                <a:lnTo>
                  <a:pt x="565749" y="416695"/>
                </a:lnTo>
                <a:cubicBezTo>
                  <a:pt x="550010" y="416695"/>
                  <a:pt x="537305" y="403990"/>
                  <a:pt x="537305" y="388251"/>
                </a:cubicBezTo>
                <a:cubicBezTo>
                  <a:pt x="537305" y="372512"/>
                  <a:pt x="550010" y="359807"/>
                  <a:pt x="565749" y="359807"/>
                </a:cubicBezTo>
                <a:close/>
                <a:moveTo>
                  <a:pt x="678860" y="77005"/>
                </a:moveTo>
                <a:cubicBezTo>
                  <a:pt x="686137" y="77005"/>
                  <a:pt x="693414" y="79778"/>
                  <a:pt x="698960" y="85325"/>
                </a:cubicBezTo>
                <a:cubicBezTo>
                  <a:pt x="710054" y="96418"/>
                  <a:pt x="710054" y="114432"/>
                  <a:pt x="698960" y="125525"/>
                </a:cubicBezTo>
                <a:lnTo>
                  <a:pt x="585849" y="238636"/>
                </a:lnTo>
                <a:cubicBezTo>
                  <a:pt x="580350" y="244231"/>
                  <a:pt x="573049" y="246980"/>
                  <a:pt x="565749" y="246980"/>
                </a:cubicBezTo>
                <a:cubicBezTo>
                  <a:pt x="558448" y="246980"/>
                  <a:pt x="551147" y="244231"/>
                  <a:pt x="545648" y="238636"/>
                </a:cubicBezTo>
                <a:cubicBezTo>
                  <a:pt x="534555" y="227543"/>
                  <a:pt x="534555" y="209529"/>
                  <a:pt x="545648" y="198436"/>
                </a:cubicBezTo>
                <a:lnTo>
                  <a:pt x="658760" y="85325"/>
                </a:lnTo>
                <a:cubicBezTo>
                  <a:pt x="664306" y="79778"/>
                  <a:pt x="671583" y="77005"/>
                  <a:pt x="678860" y="77005"/>
                </a:cubicBezTo>
                <a:close/>
                <a:moveTo>
                  <a:pt x="362802" y="5"/>
                </a:moveTo>
                <a:cubicBezTo>
                  <a:pt x="383186" y="183"/>
                  <a:pt x="403524" y="5682"/>
                  <a:pt x="422012" y="16490"/>
                </a:cubicBezTo>
                <a:cubicBezTo>
                  <a:pt x="458989" y="38108"/>
                  <a:pt x="481080" y="76601"/>
                  <a:pt x="481080" y="119457"/>
                </a:cubicBezTo>
                <a:lnTo>
                  <a:pt x="481080" y="600631"/>
                </a:lnTo>
                <a:cubicBezTo>
                  <a:pt x="481080" y="643486"/>
                  <a:pt x="458989" y="681980"/>
                  <a:pt x="422012" y="703598"/>
                </a:cubicBezTo>
                <a:cubicBezTo>
                  <a:pt x="403240" y="714501"/>
                  <a:pt x="382475" y="720000"/>
                  <a:pt x="361806" y="720000"/>
                </a:cubicBezTo>
                <a:cubicBezTo>
                  <a:pt x="341706" y="720000"/>
                  <a:pt x="321700" y="714881"/>
                  <a:pt x="303306" y="704546"/>
                </a:cubicBezTo>
                <a:lnTo>
                  <a:pt x="60870" y="568300"/>
                </a:lnTo>
                <a:cubicBezTo>
                  <a:pt x="23324" y="547157"/>
                  <a:pt x="0" y="507336"/>
                  <a:pt x="0" y="464291"/>
                </a:cubicBezTo>
                <a:lnTo>
                  <a:pt x="0" y="255702"/>
                </a:lnTo>
                <a:cubicBezTo>
                  <a:pt x="0" y="212657"/>
                  <a:pt x="23324" y="172742"/>
                  <a:pt x="60870" y="151693"/>
                </a:cubicBezTo>
                <a:lnTo>
                  <a:pt x="303306" y="15447"/>
                </a:lnTo>
                <a:cubicBezTo>
                  <a:pt x="321984" y="4970"/>
                  <a:pt x="342417" y="-173"/>
                  <a:pt x="362802" y="5"/>
                </a:cubicBezTo>
                <a:close/>
              </a:path>
            </a:pathLst>
          </a:cu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660400" y="2677862"/>
            <a:ext cx="3172790" cy="819164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Definisi Butt Joint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660400" y="3488643"/>
            <a:ext cx="3172790" cy="219589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Sambungan ini menyatukan dua ujung kayu tanpa sudut potongan. Sederhana namun memerlukan paku atau lem untuk kekuatan ekstra.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4503255" y="2677862"/>
            <a:ext cx="3172790" cy="819164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E6C69A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Penggunaan Paku atau Lem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4503255" y="3488643"/>
            <a:ext cx="3172790" cy="219589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Paku atau lem digunakan untuk memperkuat sambungan, mencegah kayu bergerak atau rontok akibat tekanan.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8346110" y="2677862"/>
            <a:ext cx="3172790" cy="819164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Kelemahan Butt Joint</a:t>
            </a:r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8346110" y="3488643"/>
            <a:ext cx="3172790" cy="219589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Tidak cocok untuk beban berat karena kurangnya stabilitas dan cenderung membutuhkan tambahan penguatan.</a:t>
            </a: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 rot="0" flipH="0" flipV="0">
            <a:off x="-324000" y="319667"/>
            <a:ext cx="648000" cy="648000"/>
          </a:xfrm>
          <a:prstGeom prst="ellipse">
            <a:avLst/>
          </a:prstGeom>
          <a:noFill/>
          <a:ln w="1143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 rot="0" flipH="0" flipV="0">
            <a:off x="660400" y="427667"/>
            <a:ext cx="10858500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Butt Joint</a:t>
            </a:r>
            <a:endParaRPr kumimoji="1" lang="zh-CN" altLang="en-US"/>
          </a:p>
        </p:txBody>
      </p:sp>
    </p:spTree>
  </p:cSld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7943548" y="1979454"/>
            <a:ext cx="2726104" cy="378634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  <a:miter/>
          </a:ln>
          <a:effectLst>
            <a:outerShdw dist="12700" blurRad="38100" dir="2700000" sx="100000" sy="100000" kx="0" ky="0" algn="tl" rotWithShape="0">
              <a:srgbClr val="000000">
                <a:alpha val="15000"/>
              </a:srgbClr>
            </a:outerShdw>
          </a:effectLst>
        </p:spPr>
        <p:txBody>
          <a:bodyPr vert="horz" wrap="square" lIns="251999" tIns="324000" rIns="180000" bIns="396000" rtlCol="0" anchor="t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8127699" y="1980694"/>
            <a:ext cx="2357803" cy="65971"/>
          </a:xfrm>
          <a:prstGeom prst="rect">
            <a:avLst/>
          </a:prstGeom>
          <a:solidFill>
            <a:schemeClr val="tx1">
              <a:alpha val="20000"/>
            </a:schemeClr>
          </a:solidFill>
          <a:ln w="12700" cap="sq">
            <a:noFill/>
            <a:miter/>
          </a:ln>
        </p:spPr>
        <p:txBody>
          <a:bodyPr vert="horz" wrap="square" lIns="251999" tIns="324000" rIns="18000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7944375" y="5499100"/>
            <a:ext cx="2724451" cy="262890"/>
          </a:xfrm>
          <a:prstGeom prst="rect">
            <a:avLst/>
          </a:prstGeom>
          <a:solidFill>
            <a:schemeClr val="tx1">
              <a:alpha val="20000"/>
            </a:schemeClr>
          </a:solidFill>
          <a:ln w="12700" cap="sq">
            <a:noFill/>
            <a:miter/>
          </a:ln>
        </p:spPr>
        <p:txBody>
          <a:bodyPr vert="horz" wrap="square" lIns="0" tIns="64008" rIns="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1489074" y="1979454"/>
            <a:ext cx="2789604" cy="378253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  <a:miter/>
          </a:ln>
          <a:effectLst>
            <a:outerShdw dist="12700" blurRad="38100" dir="2700000" sx="100000" sy="100000" kx="0" ky="0" algn="tl" rotWithShape="0">
              <a:srgbClr val="000000">
                <a:alpha val="15000"/>
              </a:srgbClr>
            </a:outerShdw>
          </a:effectLst>
        </p:spPr>
        <p:txBody>
          <a:bodyPr vert="horz" wrap="square" lIns="251999" tIns="324000" rIns="180000" bIns="396000" rtlCol="0" anchor="t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1704974" y="1980694"/>
            <a:ext cx="2357803" cy="65971"/>
          </a:xfrm>
          <a:prstGeom prst="rect">
            <a:avLst/>
          </a:prstGeom>
          <a:solidFill>
            <a:schemeClr val="tx1">
              <a:alpha val="20000"/>
            </a:schemeClr>
          </a:solidFill>
          <a:ln w="12700" cap="sq">
            <a:noFill/>
            <a:miter/>
          </a:ln>
        </p:spPr>
        <p:txBody>
          <a:bodyPr vert="horz" wrap="square" lIns="251999" tIns="324000" rIns="18000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1485900" y="5499100"/>
            <a:ext cx="2794000" cy="262890"/>
          </a:xfrm>
          <a:prstGeom prst="rect">
            <a:avLst/>
          </a:prstGeom>
          <a:solidFill>
            <a:schemeClr val="tx1">
              <a:alpha val="20000"/>
            </a:schemeClr>
          </a:solidFill>
          <a:ln w="12700" cap="sq">
            <a:noFill/>
            <a:miter/>
          </a:ln>
        </p:spPr>
        <p:txBody>
          <a:bodyPr vert="horz" wrap="square" lIns="0" tIns="64008" rIns="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4755999" y="1416050"/>
            <a:ext cx="2726104" cy="4349750"/>
          </a:xfrm>
          <a:prstGeom prst="rect">
            <a:avLst/>
          </a:prstGeom>
          <a:solidFill>
            <a:schemeClr val="bg1"/>
          </a:solidFill>
          <a:ln w="12700" cap="sq">
            <a:noFill/>
            <a:miter/>
          </a:ln>
          <a:effectLst>
            <a:outerShdw dist="254000" blurRad="762000" dir="5400000" sx="100000" sy="100000" kx="0" ky="0" algn="t" rotWithShape="0">
              <a:srgbClr val="000000">
                <a:alpha val="30000"/>
              </a:srgbClr>
            </a:outerShdw>
          </a:effectLst>
        </p:spPr>
        <p:txBody>
          <a:bodyPr vert="horz" wrap="square" lIns="251999" tIns="540000" rIns="180000" bIns="396000" rtlCol="0" anchor="t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4940150" y="1416745"/>
            <a:ext cx="2357803" cy="65971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251999" tIns="324000" rIns="18000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4749800" y="5499527"/>
            <a:ext cx="2730500" cy="262463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99000">
                <a:schemeClr val="accent1"/>
              </a:gs>
            </a:gsLst>
            <a:lin ang="13500000" scaled="0"/>
          </a:gradFill>
          <a:ln w="12700" cap="sq">
            <a:noFill/>
            <a:miter/>
          </a:ln>
        </p:spPr>
        <p:txBody>
          <a:bodyPr vert="horz" wrap="square" lIns="0" tIns="64008" rIns="0" bIns="45720"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1" name="标题 1"/>
          <p:cNvCxnSpPr/>
          <p:nvPr/>
        </p:nvCxnSpPr>
        <p:spPr>
          <a:xfrm rot="0" flipH="0" flipV="0">
            <a:off x="5949867" y="3318539"/>
            <a:ext cx="338368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miter/>
          </a:ln>
        </p:spPr>
      </p:cxnSp>
      <p:cxnSp>
        <p:nvCxnSpPr>
          <p:cNvPr id="12" name="标题 1"/>
          <p:cNvCxnSpPr/>
          <p:nvPr/>
        </p:nvCxnSpPr>
        <p:spPr>
          <a:xfrm rot="0" flipH="0" flipV="0">
            <a:off x="9137416" y="3521739"/>
            <a:ext cx="338368" cy="0"/>
          </a:xfrm>
          <a:prstGeom prst="line">
            <a:avLst/>
          </a:prstGeom>
          <a:noFill/>
          <a:ln w="25400" cap="sq">
            <a:solidFill>
              <a:schemeClr val="tx1"/>
            </a:solidFill>
            <a:miter/>
          </a:ln>
        </p:spPr>
      </p:cxnSp>
      <p:sp>
        <p:nvSpPr>
          <p:cNvPr id="13" name="标题 1"/>
          <p:cNvSpPr txBox="1"/>
          <p:nvPr/>
        </p:nvSpPr>
        <p:spPr>
          <a:xfrm rot="0" flipH="0" flipV="0">
            <a:off x="4998639" y="2817095"/>
            <a:ext cx="2235200" cy="215900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kumimoji="1" lang="en-US" altLang="zh-CN" sz="1340">
                <a:ln w="12700">
                  <a:noFill/>
                </a:ln>
                <a:solidFill>
                  <a:srgbClr val="3C4C6B">
                    <a:alpha val="80000"/>
                  </a:srgbClr>
                </a:solidFill>
                <a:latin typeface="poppins-bold"/>
                <a:ea typeface="poppins-bold"/>
                <a:cs typeface="poppins-bold"/>
              </a:rPr>
              <a:t>Keunggulan Dowel Joint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4988751" y="3542267"/>
            <a:ext cx="2260600" cy="6604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ctr"/>
            <a:r>
              <a:rPr kumimoji="1" lang="en-US" altLang="zh-CN" sz="883">
                <a:ln w="12700">
                  <a:noFill/>
                </a:ln>
                <a:solidFill>
                  <a:srgbClr val="000000">
                    <a:alpha val="80000"/>
                  </a:srgbClr>
                </a:solidFill>
                <a:latin typeface="Poppins"/>
                <a:ea typeface="Poppins"/>
                <a:cs typeface="Poppins"/>
              </a:rPr>
              <a:t>Hasil sambungan lebih rapi tanpa memerlukan paku atau sekrup tambahan, relatif kuat untuk tekanan samping.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8192463" y="3052324"/>
            <a:ext cx="2222500" cy="177800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kumimoji="1" lang="en-US" altLang="zh-CN" sz="1087">
                <a:ln w="12700">
                  <a:noFill/>
                </a:ln>
                <a:solidFill>
                  <a:srgbClr val="000000">
                    <a:alpha val="80000"/>
                  </a:srgbClr>
                </a:solidFill>
                <a:latin typeface="poppins-bold"/>
                <a:ea typeface="poppins-bold"/>
                <a:cs typeface="poppins-bold"/>
              </a:rPr>
              <a:t>Penggunaan Lem pada Dowel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8195350" y="3681967"/>
            <a:ext cx="22225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ctr"/>
            <a:r>
              <a:rPr kumimoji="1" lang="en-US" altLang="zh-CN" sz="792">
                <a:ln w="12700">
                  <a:noFill/>
                </a:ln>
                <a:solidFill>
                  <a:srgbClr val="000000">
                    <a:alpha val="80000"/>
                  </a:srgbClr>
                </a:solidFill>
                <a:latin typeface="Poppins"/>
                <a:ea typeface="Poppins"/>
                <a:cs typeface="Poppins"/>
              </a:rPr>
              <a:t>Lem dimasukkan untuk mengisi celah di sekitar dowel, memperkuat sambungan antara dua kayu.</a:t>
            </a:r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9017272" y="2245638"/>
            <a:ext cx="578655" cy="626823"/>
          </a:xfrm>
          <a:custGeom>
            <a:avLst/>
            <a:gdLst>
              <a:gd name="connsiteX0" fmla="*/ 712625 w 1425436"/>
              <a:gd name="connsiteY0" fmla="*/ 111621 h 1544091"/>
              <a:gd name="connsiteX1" fmla="*/ 902567 w 1425436"/>
              <a:gd name="connsiteY1" fmla="*/ 190314 h 1544091"/>
              <a:gd name="connsiteX2" fmla="*/ 981260 w 1425436"/>
              <a:gd name="connsiteY2" fmla="*/ 380256 h 1544091"/>
              <a:gd name="connsiteX3" fmla="*/ 902567 w 1425436"/>
              <a:gd name="connsiteY3" fmla="*/ 570198 h 1544091"/>
              <a:gd name="connsiteX4" fmla="*/ 712625 w 1425436"/>
              <a:gd name="connsiteY4" fmla="*/ 648891 h 1544091"/>
              <a:gd name="connsiteX5" fmla="*/ 522684 w 1425436"/>
              <a:gd name="connsiteY5" fmla="*/ 570198 h 1544091"/>
              <a:gd name="connsiteX6" fmla="*/ 444177 w 1425436"/>
              <a:gd name="connsiteY6" fmla="*/ 380070 h 1544091"/>
              <a:gd name="connsiteX7" fmla="*/ 522870 w 1425436"/>
              <a:gd name="connsiteY7" fmla="*/ 190128 h 1544091"/>
              <a:gd name="connsiteX8" fmla="*/ 712625 w 1425436"/>
              <a:gd name="connsiteY8" fmla="*/ 111621 h 1544091"/>
              <a:gd name="connsiteX9" fmla="*/ 712625 w 1425436"/>
              <a:gd name="connsiteY9" fmla="*/ 0 h 1544091"/>
              <a:gd name="connsiteX10" fmla="*/ 332556 w 1425436"/>
              <a:gd name="connsiteY10" fmla="*/ 380070 h 1544091"/>
              <a:gd name="connsiteX11" fmla="*/ 712625 w 1425436"/>
              <a:gd name="connsiteY11" fmla="*/ 760140 h 1544091"/>
              <a:gd name="connsiteX12" fmla="*/ 1092695 w 1425436"/>
              <a:gd name="connsiteY12" fmla="*/ 380070 h 1544091"/>
              <a:gd name="connsiteX13" fmla="*/ 712625 w 1425436"/>
              <a:gd name="connsiteY13" fmla="*/ 0 h 1544091"/>
              <a:gd name="connsiteX14" fmla="*/ 712625 w 1425436"/>
              <a:gd name="connsiteY14" fmla="*/ 943012 h 1544091"/>
              <a:gd name="connsiteX15" fmla="*/ 978842 w 1425436"/>
              <a:gd name="connsiteY15" fmla="*/ 976685 h 1544091"/>
              <a:gd name="connsiteX16" fmla="*/ 1146087 w 1425436"/>
              <a:gd name="connsiteY16" fmla="*/ 1059470 h 1544091"/>
              <a:gd name="connsiteX17" fmla="*/ 1248593 w 1425436"/>
              <a:gd name="connsiteY17" fmla="*/ 1174440 h 1544091"/>
              <a:gd name="connsiteX18" fmla="*/ 1310356 w 1425436"/>
              <a:gd name="connsiteY18" fmla="*/ 1316385 h 1544091"/>
              <a:gd name="connsiteX19" fmla="*/ 1296590 w 1425436"/>
              <a:gd name="connsiteY19" fmla="*/ 1390241 h 1544091"/>
              <a:gd name="connsiteX20" fmla="*/ 1208595 w 1425436"/>
              <a:gd name="connsiteY20" fmla="*/ 1432285 h 1544091"/>
              <a:gd name="connsiteX21" fmla="*/ 216842 w 1425436"/>
              <a:gd name="connsiteY21" fmla="*/ 1432285 h 1544091"/>
              <a:gd name="connsiteX22" fmla="*/ 128847 w 1425436"/>
              <a:gd name="connsiteY22" fmla="*/ 1390241 h 1544091"/>
              <a:gd name="connsiteX23" fmla="*/ 115081 w 1425436"/>
              <a:gd name="connsiteY23" fmla="*/ 1316385 h 1544091"/>
              <a:gd name="connsiteX24" fmla="*/ 176844 w 1425436"/>
              <a:gd name="connsiteY24" fmla="*/ 1174440 h 1544091"/>
              <a:gd name="connsiteX25" fmla="*/ 279350 w 1425436"/>
              <a:gd name="connsiteY25" fmla="*/ 1059470 h 1544091"/>
              <a:gd name="connsiteX26" fmla="*/ 446595 w 1425436"/>
              <a:gd name="connsiteY26" fmla="*/ 976685 h 1544091"/>
              <a:gd name="connsiteX27" fmla="*/ 712625 w 1425436"/>
              <a:gd name="connsiteY27" fmla="*/ 943012 h 1544091"/>
              <a:gd name="connsiteX28" fmla="*/ 712625 w 1425436"/>
              <a:gd name="connsiteY28" fmla="*/ 831391 h 1544091"/>
              <a:gd name="connsiteX29" fmla="*/ 8296 w 1425436"/>
              <a:gd name="connsiteY29" fmla="*/ 1284387 h 1544091"/>
              <a:gd name="connsiteX30" fmla="*/ 216842 w 1425436"/>
              <a:gd name="connsiteY30" fmla="*/ 1544092 h 1544091"/>
              <a:gd name="connsiteX31" fmla="*/ 1208595 w 1425436"/>
              <a:gd name="connsiteY31" fmla="*/ 1544092 h 1544091"/>
              <a:gd name="connsiteX32" fmla="*/ 1417141 w 1425436"/>
              <a:gd name="connsiteY32" fmla="*/ 1284387 h 1544091"/>
              <a:gd name="connsiteX33" fmla="*/ 712625 w 1425436"/>
              <a:gd name="connsiteY33" fmla="*/ 831391 h 1544091"/>
            </a:gdLst>
            <a:rect l="l" t="t" r="r" b="b"/>
            <a:pathLst>
              <a:path w="1425436" h="1544091">
                <a:moveTo>
                  <a:pt x="712625" y="111621"/>
                </a:moveTo>
                <a:cubicBezTo>
                  <a:pt x="784435" y="111621"/>
                  <a:pt x="851780" y="139526"/>
                  <a:pt x="902567" y="190314"/>
                </a:cubicBezTo>
                <a:cubicBezTo>
                  <a:pt x="953355" y="241102"/>
                  <a:pt x="981260" y="308446"/>
                  <a:pt x="981260" y="380256"/>
                </a:cubicBezTo>
                <a:cubicBezTo>
                  <a:pt x="981260" y="452065"/>
                  <a:pt x="953355" y="519410"/>
                  <a:pt x="902567" y="570198"/>
                </a:cubicBezTo>
                <a:cubicBezTo>
                  <a:pt x="851780" y="620985"/>
                  <a:pt x="784435" y="648891"/>
                  <a:pt x="712625" y="648891"/>
                </a:cubicBezTo>
                <a:cubicBezTo>
                  <a:pt x="640816" y="648891"/>
                  <a:pt x="573471" y="620985"/>
                  <a:pt x="522684" y="570198"/>
                </a:cubicBezTo>
                <a:cubicBezTo>
                  <a:pt x="472082" y="519224"/>
                  <a:pt x="444177" y="451693"/>
                  <a:pt x="444177" y="380070"/>
                </a:cubicBezTo>
                <a:cubicBezTo>
                  <a:pt x="444177" y="308446"/>
                  <a:pt x="472082" y="240916"/>
                  <a:pt x="522870" y="190128"/>
                </a:cubicBezTo>
                <a:cubicBezTo>
                  <a:pt x="573471" y="139526"/>
                  <a:pt x="641002" y="111621"/>
                  <a:pt x="712625" y="111621"/>
                </a:cubicBezTo>
                <a:moveTo>
                  <a:pt x="712625" y="0"/>
                </a:moveTo>
                <a:cubicBezTo>
                  <a:pt x="502778" y="0"/>
                  <a:pt x="332556" y="170036"/>
                  <a:pt x="332556" y="380070"/>
                </a:cubicBezTo>
                <a:cubicBezTo>
                  <a:pt x="332556" y="589917"/>
                  <a:pt x="502778" y="760140"/>
                  <a:pt x="712625" y="760140"/>
                </a:cubicBezTo>
                <a:cubicBezTo>
                  <a:pt x="922473" y="760140"/>
                  <a:pt x="1092695" y="589917"/>
                  <a:pt x="1092695" y="380070"/>
                </a:cubicBezTo>
                <a:cubicBezTo>
                  <a:pt x="1092881" y="170036"/>
                  <a:pt x="922659" y="0"/>
                  <a:pt x="712625" y="0"/>
                </a:cubicBezTo>
                <a:close/>
                <a:moveTo>
                  <a:pt x="712625" y="943012"/>
                </a:moveTo>
                <a:cubicBezTo>
                  <a:pt x="813643" y="943012"/>
                  <a:pt x="903126" y="954360"/>
                  <a:pt x="978842" y="976685"/>
                </a:cubicBezTo>
                <a:cubicBezTo>
                  <a:pt x="1043582" y="995846"/>
                  <a:pt x="1099951" y="1023752"/>
                  <a:pt x="1146087" y="1059470"/>
                </a:cubicBezTo>
                <a:cubicBezTo>
                  <a:pt x="1186829" y="1091096"/>
                  <a:pt x="1220315" y="1128675"/>
                  <a:pt x="1248593" y="1174440"/>
                </a:cubicBezTo>
                <a:cubicBezTo>
                  <a:pt x="1273708" y="1215368"/>
                  <a:pt x="1293985" y="1261877"/>
                  <a:pt x="1310356" y="1316385"/>
                </a:cubicBezTo>
                <a:cubicBezTo>
                  <a:pt x="1320774" y="1350801"/>
                  <a:pt x="1306264" y="1377404"/>
                  <a:pt x="1296590" y="1390241"/>
                </a:cubicBezTo>
                <a:cubicBezTo>
                  <a:pt x="1276684" y="1417030"/>
                  <a:pt x="1244686" y="1432285"/>
                  <a:pt x="1208595" y="1432285"/>
                </a:cubicBezTo>
                <a:lnTo>
                  <a:pt x="216842" y="1432285"/>
                </a:lnTo>
                <a:cubicBezTo>
                  <a:pt x="180937" y="1432285"/>
                  <a:pt x="148753" y="1417030"/>
                  <a:pt x="128847" y="1390241"/>
                </a:cubicBezTo>
                <a:cubicBezTo>
                  <a:pt x="119359" y="1377404"/>
                  <a:pt x="104849" y="1350801"/>
                  <a:pt x="115081" y="1316385"/>
                </a:cubicBezTo>
                <a:cubicBezTo>
                  <a:pt x="131452" y="1261877"/>
                  <a:pt x="151543" y="1215368"/>
                  <a:pt x="176844" y="1174440"/>
                </a:cubicBezTo>
                <a:cubicBezTo>
                  <a:pt x="204936" y="1128675"/>
                  <a:pt x="238422" y="1090910"/>
                  <a:pt x="279350" y="1059470"/>
                </a:cubicBezTo>
                <a:cubicBezTo>
                  <a:pt x="325486" y="1023752"/>
                  <a:pt x="381855" y="995846"/>
                  <a:pt x="446595" y="976685"/>
                </a:cubicBezTo>
                <a:cubicBezTo>
                  <a:pt x="522125" y="954360"/>
                  <a:pt x="611794" y="943012"/>
                  <a:pt x="712625" y="943012"/>
                </a:cubicBezTo>
                <a:moveTo>
                  <a:pt x="712625" y="831391"/>
                </a:moveTo>
                <a:cubicBezTo>
                  <a:pt x="244561" y="831391"/>
                  <a:pt x="77501" y="1053331"/>
                  <a:pt x="8296" y="1284387"/>
                </a:cubicBezTo>
                <a:cubicBezTo>
                  <a:pt x="-30771" y="1414611"/>
                  <a:pt x="73037" y="1544092"/>
                  <a:pt x="216842" y="1544092"/>
                </a:cubicBezTo>
                <a:lnTo>
                  <a:pt x="1208595" y="1544092"/>
                </a:lnTo>
                <a:cubicBezTo>
                  <a:pt x="1352400" y="1544092"/>
                  <a:pt x="1456208" y="1414611"/>
                  <a:pt x="1417141" y="1284387"/>
                </a:cubicBezTo>
                <a:cubicBezTo>
                  <a:pt x="1347750" y="1053331"/>
                  <a:pt x="1180690" y="831391"/>
                  <a:pt x="712625" y="831391"/>
                </a:cubicBezTo>
                <a:close/>
              </a:path>
            </a:pathLst>
          </a:custGeom>
          <a:solidFill>
            <a:schemeClr val="tx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 rot="0" flipH="0" flipV="0">
            <a:off x="5805640" y="1983701"/>
            <a:ext cx="626823" cy="626823"/>
          </a:xfrm>
          <a:custGeom>
            <a:avLst/>
            <a:gdLst>
              <a:gd name="connsiteX0" fmla="*/ 438553 w 720000"/>
              <a:gd name="connsiteY0" fmla="*/ 189601 h 720000"/>
              <a:gd name="connsiteX1" fmla="*/ 373556 w 720000"/>
              <a:gd name="connsiteY1" fmla="*/ 216451 h 720000"/>
              <a:gd name="connsiteX2" fmla="*/ 232180 w 720000"/>
              <a:gd name="connsiteY2" fmla="*/ 357827 h 720000"/>
              <a:gd name="connsiteX3" fmla="*/ 191861 w 720000"/>
              <a:gd name="connsiteY3" fmla="*/ 528226 h 720000"/>
              <a:gd name="connsiteX4" fmla="*/ 362260 w 720000"/>
              <a:gd name="connsiteY4" fmla="*/ 487907 h 720000"/>
              <a:gd name="connsiteX5" fmla="*/ 503636 w 720000"/>
              <a:gd name="connsiteY5" fmla="*/ 346444 h 720000"/>
              <a:gd name="connsiteX6" fmla="*/ 503636 w 720000"/>
              <a:gd name="connsiteY6" fmla="*/ 216365 h 720000"/>
              <a:gd name="connsiteX7" fmla="*/ 438553 w 720000"/>
              <a:gd name="connsiteY7" fmla="*/ 189601 h 720000"/>
              <a:gd name="connsiteX8" fmla="*/ 438553 w 720000"/>
              <a:gd name="connsiteY8" fmla="*/ 141636 h 720000"/>
              <a:gd name="connsiteX9" fmla="*/ 537524 w 720000"/>
              <a:gd name="connsiteY9" fmla="*/ 182476 h 720000"/>
              <a:gd name="connsiteX10" fmla="*/ 537524 w 720000"/>
              <a:gd name="connsiteY10" fmla="*/ 380420 h 720000"/>
              <a:gd name="connsiteX11" fmla="*/ 396149 w 720000"/>
              <a:gd name="connsiteY11" fmla="*/ 521796 h 720000"/>
              <a:gd name="connsiteX12" fmla="*/ 141637 w 720000"/>
              <a:gd name="connsiteY12" fmla="*/ 578364 h 720000"/>
              <a:gd name="connsiteX13" fmla="*/ 198205 w 720000"/>
              <a:gd name="connsiteY13" fmla="*/ 323852 h 720000"/>
              <a:gd name="connsiteX14" fmla="*/ 339581 w 720000"/>
              <a:gd name="connsiteY14" fmla="*/ 182476 h 720000"/>
              <a:gd name="connsiteX15" fmla="*/ 438553 w 720000"/>
              <a:gd name="connsiteY15" fmla="*/ 141636 h 720000"/>
              <a:gd name="connsiteX16" fmla="*/ 120000 w 720000"/>
              <a:gd name="connsiteY16" fmla="*/ 47965 h 720000"/>
              <a:gd name="connsiteX17" fmla="*/ 47965 w 720000"/>
              <a:gd name="connsiteY17" fmla="*/ 120000 h 720000"/>
              <a:gd name="connsiteX18" fmla="*/ 47965 w 720000"/>
              <a:gd name="connsiteY18" fmla="*/ 600000 h 720000"/>
              <a:gd name="connsiteX19" fmla="*/ 120000 w 720000"/>
              <a:gd name="connsiteY19" fmla="*/ 672035 h 720000"/>
              <a:gd name="connsiteX20" fmla="*/ 600000 w 720000"/>
              <a:gd name="connsiteY20" fmla="*/ 672035 h 720000"/>
              <a:gd name="connsiteX21" fmla="*/ 672035 w 720000"/>
              <a:gd name="connsiteY21" fmla="*/ 600000 h 720000"/>
              <a:gd name="connsiteX22" fmla="*/ 672035 w 720000"/>
              <a:gd name="connsiteY22" fmla="*/ 120000 h 720000"/>
              <a:gd name="connsiteX23" fmla="*/ 600000 w 720000"/>
              <a:gd name="connsiteY23" fmla="*/ 47965 h 720000"/>
              <a:gd name="connsiteX24" fmla="*/ 120000 w 720000"/>
              <a:gd name="connsiteY24" fmla="*/ 0 h 720000"/>
              <a:gd name="connsiteX25" fmla="*/ 600000 w 720000"/>
              <a:gd name="connsiteY25" fmla="*/ 0 h 720000"/>
              <a:gd name="connsiteX26" fmla="*/ 720000 w 720000"/>
              <a:gd name="connsiteY26" fmla="*/ 120000 h 720000"/>
              <a:gd name="connsiteX27" fmla="*/ 720000 w 720000"/>
              <a:gd name="connsiteY27" fmla="*/ 600000 h 720000"/>
              <a:gd name="connsiteX28" fmla="*/ 600000 w 720000"/>
              <a:gd name="connsiteY28" fmla="*/ 720000 h 720000"/>
              <a:gd name="connsiteX29" fmla="*/ 120000 w 720000"/>
              <a:gd name="connsiteY29" fmla="*/ 720000 h 720000"/>
              <a:gd name="connsiteX30" fmla="*/ 0 w 720000"/>
              <a:gd name="connsiteY30" fmla="*/ 600000 h 720000"/>
              <a:gd name="connsiteX31" fmla="*/ 0 w 720000"/>
              <a:gd name="connsiteY31" fmla="*/ 120000 h 720000"/>
              <a:gd name="connsiteX32" fmla="*/ 120000 w 720000"/>
              <a:gd name="connsiteY32" fmla="*/ 0 h 720000"/>
            </a:gdLst>
            <a:rect l="l" t="t" r="r" b="b"/>
            <a:pathLst>
              <a:path w="720000" h="720000">
                <a:moveTo>
                  <a:pt x="438553" y="189601"/>
                </a:moveTo>
                <a:cubicBezTo>
                  <a:pt x="413875" y="189601"/>
                  <a:pt x="390761" y="199073"/>
                  <a:pt x="373556" y="216451"/>
                </a:cubicBezTo>
                <a:lnTo>
                  <a:pt x="232180" y="357827"/>
                </a:lnTo>
                <a:cubicBezTo>
                  <a:pt x="212456" y="377465"/>
                  <a:pt x="197336" y="453584"/>
                  <a:pt x="191861" y="528226"/>
                </a:cubicBezTo>
                <a:cubicBezTo>
                  <a:pt x="266503" y="522665"/>
                  <a:pt x="342622" y="507545"/>
                  <a:pt x="362260" y="487907"/>
                </a:cubicBezTo>
                <a:lnTo>
                  <a:pt x="503636" y="346444"/>
                </a:lnTo>
                <a:cubicBezTo>
                  <a:pt x="539523" y="310557"/>
                  <a:pt x="539523" y="252252"/>
                  <a:pt x="503636" y="216365"/>
                </a:cubicBezTo>
                <a:cubicBezTo>
                  <a:pt x="486344" y="199073"/>
                  <a:pt x="463230" y="189601"/>
                  <a:pt x="438553" y="189601"/>
                </a:cubicBezTo>
                <a:close/>
                <a:moveTo>
                  <a:pt x="438553" y="141636"/>
                </a:moveTo>
                <a:cubicBezTo>
                  <a:pt x="474440" y="141636"/>
                  <a:pt x="510327" y="155191"/>
                  <a:pt x="537524" y="182476"/>
                </a:cubicBezTo>
                <a:cubicBezTo>
                  <a:pt x="592007" y="236872"/>
                  <a:pt x="592007" y="325938"/>
                  <a:pt x="537524" y="380420"/>
                </a:cubicBezTo>
                <a:lnTo>
                  <a:pt x="396149" y="521796"/>
                </a:lnTo>
                <a:cubicBezTo>
                  <a:pt x="341753" y="576278"/>
                  <a:pt x="141637" y="578364"/>
                  <a:pt x="141637" y="578364"/>
                </a:cubicBezTo>
                <a:cubicBezTo>
                  <a:pt x="141637" y="578364"/>
                  <a:pt x="143723" y="378334"/>
                  <a:pt x="198205" y="323852"/>
                </a:cubicBezTo>
                <a:lnTo>
                  <a:pt x="339581" y="182476"/>
                </a:lnTo>
                <a:cubicBezTo>
                  <a:pt x="366778" y="155278"/>
                  <a:pt x="402666" y="141636"/>
                  <a:pt x="438553" y="141636"/>
                </a:cubicBezTo>
                <a:close/>
                <a:moveTo>
                  <a:pt x="120000" y="47965"/>
                </a:moveTo>
                <a:cubicBezTo>
                  <a:pt x="80290" y="47965"/>
                  <a:pt x="47965" y="80290"/>
                  <a:pt x="47965" y="120000"/>
                </a:cubicBezTo>
                <a:lnTo>
                  <a:pt x="47965" y="600000"/>
                </a:lnTo>
                <a:cubicBezTo>
                  <a:pt x="47965" y="639711"/>
                  <a:pt x="80290" y="672035"/>
                  <a:pt x="120000" y="672035"/>
                </a:cubicBezTo>
                <a:lnTo>
                  <a:pt x="600000" y="672035"/>
                </a:lnTo>
                <a:cubicBezTo>
                  <a:pt x="639711" y="672035"/>
                  <a:pt x="672035" y="639711"/>
                  <a:pt x="672035" y="600000"/>
                </a:cubicBezTo>
                <a:lnTo>
                  <a:pt x="672035" y="120000"/>
                </a:lnTo>
                <a:cubicBezTo>
                  <a:pt x="672035" y="80290"/>
                  <a:pt x="639711" y="47965"/>
                  <a:pt x="600000" y="47965"/>
                </a:cubicBezTo>
                <a:close/>
                <a:moveTo>
                  <a:pt x="120000" y="0"/>
                </a:moveTo>
                <a:lnTo>
                  <a:pt x="600000" y="0"/>
                </a:lnTo>
                <a:cubicBezTo>
                  <a:pt x="666040" y="0"/>
                  <a:pt x="720000" y="54048"/>
                  <a:pt x="720000" y="120000"/>
                </a:cubicBezTo>
                <a:lnTo>
                  <a:pt x="720000" y="600000"/>
                </a:lnTo>
                <a:cubicBezTo>
                  <a:pt x="720000" y="666039"/>
                  <a:pt x="666040" y="720000"/>
                  <a:pt x="600000" y="720000"/>
                </a:cubicBezTo>
                <a:lnTo>
                  <a:pt x="120000" y="720000"/>
                </a:lnTo>
                <a:cubicBezTo>
                  <a:pt x="53961" y="720000"/>
                  <a:pt x="0" y="666039"/>
                  <a:pt x="0" y="600000"/>
                </a:cubicBezTo>
                <a:lnTo>
                  <a:pt x="0" y="120000"/>
                </a:lnTo>
                <a:cubicBezTo>
                  <a:pt x="0" y="53961"/>
                  <a:pt x="53961" y="0"/>
                  <a:pt x="120000" y="0"/>
                </a:cubicBezTo>
                <a:close/>
              </a:path>
            </a:pathLst>
          </a:custGeom>
          <a:solidFill>
            <a:schemeClr val="accent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cxnSp>
        <p:nvCxnSpPr>
          <p:cNvPr id="19" name="标题 1"/>
          <p:cNvCxnSpPr/>
          <p:nvPr/>
        </p:nvCxnSpPr>
        <p:spPr>
          <a:xfrm rot="0" flipH="0" flipV="0">
            <a:off x="2714692" y="3521739"/>
            <a:ext cx="338368" cy="0"/>
          </a:xfrm>
          <a:prstGeom prst="line">
            <a:avLst/>
          </a:prstGeom>
          <a:noFill/>
          <a:ln w="25400" cap="sq">
            <a:solidFill>
              <a:schemeClr val="tx1"/>
            </a:solidFill>
            <a:miter/>
          </a:ln>
        </p:spPr>
      </p:cxnSp>
      <p:sp>
        <p:nvSpPr>
          <p:cNvPr id="20" name="标题 1"/>
          <p:cNvSpPr txBox="1"/>
          <p:nvPr/>
        </p:nvSpPr>
        <p:spPr>
          <a:xfrm rot="0" flipH="0" flipV="0">
            <a:off x="1742902" y="3052324"/>
            <a:ext cx="2286000" cy="266700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80000"/>
                  </a:srgbClr>
                </a:solidFill>
                <a:latin typeface="poppins-bold"/>
                <a:ea typeface="poppins-bold"/>
                <a:cs typeface="poppins-bold"/>
              </a:rPr>
              <a:t>Definisi Dowel Joint</a:t>
            </a: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 rot="0" flipH="0" flipV="0">
            <a:off x="1740876" y="3681967"/>
            <a:ext cx="2286000" cy="6604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ctr"/>
            <a:r>
              <a:rPr kumimoji="1" lang="en-US" altLang="zh-CN" sz="883">
                <a:ln w="12700">
                  <a:noFill/>
                </a:ln>
                <a:solidFill>
                  <a:srgbClr val="000000">
                    <a:alpha val="80000"/>
                  </a:srgbClr>
                </a:solidFill>
                <a:latin typeface="Poppins"/>
                <a:ea typeface="Poppins"/>
                <a:cs typeface="Poppins"/>
              </a:rPr>
              <a:t>Menggunakan batang kayu bulat (dowel) yang dimasukkan ke dalam lubang kayu yang telah dibor sehingga menyatukan dua kayu.</a:t>
            </a:r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 rot="0" flipH="0" flipV="0">
            <a:off x="2570465" y="2269122"/>
            <a:ext cx="626823" cy="579855"/>
          </a:xfrm>
          <a:custGeom>
            <a:avLst/>
            <a:gdLst>
              <a:gd name="connsiteX0" fmla="*/ 56258 w 778320"/>
              <a:gd name="connsiteY0" fmla="*/ 333700 h 720001"/>
              <a:gd name="connsiteX1" fmla="*/ 56258 w 778320"/>
              <a:gd name="connsiteY1" fmla="*/ 627457 h 720001"/>
              <a:gd name="connsiteX2" fmla="*/ 66946 w 778320"/>
              <a:gd name="connsiteY2" fmla="*/ 653054 h 720001"/>
              <a:gd name="connsiteX3" fmla="*/ 92544 w 778320"/>
              <a:gd name="connsiteY3" fmla="*/ 663743 h 720001"/>
              <a:gd name="connsiteX4" fmla="*/ 685683 w 778320"/>
              <a:gd name="connsiteY4" fmla="*/ 663743 h 720001"/>
              <a:gd name="connsiteX5" fmla="*/ 711281 w 778320"/>
              <a:gd name="connsiteY5" fmla="*/ 653054 h 720001"/>
              <a:gd name="connsiteX6" fmla="*/ 721969 w 778320"/>
              <a:gd name="connsiteY6" fmla="*/ 627457 h 720001"/>
              <a:gd name="connsiteX7" fmla="*/ 721969 w 778320"/>
              <a:gd name="connsiteY7" fmla="*/ 333700 h 720001"/>
              <a:gd name="connsiteX8" fmla="*/ 92544 w 778320"/>
              <a:gd name="connsiteY8" fmla="*/ 142049 h 720001"/>
              <a:gd name="connsiteX9" fmla="*/ 56258 w 778320"/>
              <a:gd name="connsiteY9" fmla="*/ 178336 h 720001"/>
              <a:gd name="connsiteX10" fmla="*/ 56258 w 778320"/>
              <a:gd name="connsiteY10" fmla="*/ 277443 h 720001"/>
              <a:gd name="connsiteX11" fmla="*/ 721969 w 778320"/>
              <a:gd name="connsiteY11" fmla="*/ 277443 h 720001"/>
              <a:gd name="connsiteX12" fmla="*/ 721969 w 778320"/>
              <a:gd name="connsiteY12" fmla="*/ 178336 h 720001"/>
              <a:gd name="connsiteX13" fmla="*/ 685683 w 778320"/>
              <a:gd name="connsiteY13" fmla="*/ 142049 h 720001"/>
              <a:gd name="connsiteX14" fmla="*/ 561355 w 778320"/>
              <a:gd name="connsiteY14" fmla="*/ 142049 h 720001"/>
              <a:gd name="connsiteX15" fmla="*/ 561355 w 778320"/>
              <a:gd name="connsiteY15" fmla="*/ 201026 h 720001"/>
              <a:gd name="connsiteX16" fmla="*/ 533226 w 778320"/>
              <a:gd name="connsiteY16" fmla="*/ 229249 h 720001"/>
              <a:gd name="connsiteX17" fmla="*/ 505097 w 778320"/>
              <a:gd name="connsiteY17" fmla="*/ 201120 h 720001"/>
              <a:gd name="connsiteX18" fmla="*/ 505097 w 778320"/>
              <a:gd name="connsiteY18" fmla="*/ 142049 h 720001"/>
              <a:gd name="connsiteX19" fmla="*/ 273129 w 778320"/>
              <a:gd name="connsiteY19" fmla="*/ 142049 h 720001"/>
              <a:gd name="connsiteX20" fmla="*/ 273129 w 778320"/>
              <a:gd name="connsiteY20" fmla="*/ 201026 h 720001"/>
              <a:gd name="connsiteX21" fmla="*/ 245001 w 778320"/>
              <a:gd name="connsiteY21" fmla="*/ 229249 h 720001"/>
              <a:gd name="connsiteX22" fmla="*/ 216872 w 778320"/>
              <a:gd name="connsiteY22" fmla="*/ 201120 h 720001"/>
              <a:gd name="connsiteX23" fmla="*/ 216872 w 778320"/>
              <a:gd name="connsiteY23" fmla="*/ 142049 h 720001"/>
              <a:gd name="connsiteX24" fmla="*/ 245001 w 778320"/>
              <a:gd name="connsiteY24" fmla="*/ 0 h 720001"/>
              <a:gd name="connsiteX25" fmla="*/ 273129 w 778320"/>
              <a:gd name="connsiteY25" fmla="*/ 28129 h 720001"/>
              <a:gd name="connsiteX26" fmla="*/ 273129 w 778320"/>
              <a:gd name="connsiteY26" fmla="*/ 85792 h 720001"/>
              <a:gd name="connsiteX27" fmla="*/ 505097 w 778320"/>
              <a:gd name="connsiteY27" fmla="*/ 85792 h 720001"/>
              <a:gd name="connsiteX28" fmla="*/ 505097 w 778320"/>
              <a:gd name="connsiteY28" fmla="*/ 28129 h 720001"/>
              <a:gd name="connsiteX29" fmla="*/ 533226 w 778320"/>
              <a:gd name="connsiteY29" fmla="*/ 0 h 720001"/>
              <a:gd name="connsiteX30" fmla="*/ 561355 w 778320"/>
              <a:gd name="connsiteY30" fmla="*/ 28129 h 720001"/>
              <a:gd name="connsiteX31" fmla="*/ 561355 w 778320"/>
              <a:gd name="connsiteY31" fmla="*/ 85792 h 720001"/>
              <a:gd name="connsiteX32" fmla="*/ 685683 w 778320"/>
              <a:gd name="connsiteY32" fmla="*/ 85792 h 720001"/>
              <a:gd name="connsiteX33" fmla="*/ 778320 w 778320"/>
              <a:gd name="connsiteY33" fmla="*/ 178336 h 720001"/>
              <a:gd name="connsiteX34" fmla="*/ 778320 w 778320"/>
              <a:gd name="connsiteY34" fmla="*/ 627457 h 720001"/>
              <a:gd name="connsiteX35" fmla="*/ 685777 w 778320"/>
              <a:gd name="connsiteY35" fmla="*/ 720001 h 720001"/>
              <a:gd name="connsiteX36" fmla="*/ 92544 w 778320"/>
              <a:gd name="connsiteY36" fmla="*/ 720001 h 720001"/>
              <a:gd name="connsiteX37" fmla="*/ 0 w 778320"/>
              <a:gd name="connsiteY37" fmla="*/ 627457 h 720001"/>
              <a:gd name="connsiteX38" fmla="*/ 0 w 778320"/>
              <a:gd name="connsiteY38" fmla="*/ 333700 h 720001"/>
              <a:gd name="connsiteX39" fmla="*/ 0 w 778320"/>
              <a:gd name="connsiteY39" fmla="*/ 277443 h 720001"/>
              <a:gd name="connsiteX40" fmla="*/ 0 w 778320"/>
              <a:gd name="connsiteY40" fmla="*/ 178336 h 720001"/>
              <a:gd name="connsiteX41" fmla="*/ 92544 w 778320"/>
              <a:gd name="connsiteY41" fmla="*/ 85792 h 720001"/>
              <a:gd name="connsiteX42" fmla="*/ 216872 w 778320"/>
              <a:gd name="connsiteY42" fmla="*/ 85792 h 720001"/>
              <a:gd name="connsiteX43" fmla="*/ 216872 w 778320"/>
              <a:gd name="connsiteY43" fmla="*/ 28129 h 720001"/>
              <a:gd name="connsiteX44" fmla="*/ 245001 w 778320"/>
              <a:gd name="connsiteY44" fmla="*/ 0 h 720001"/>
            </a:gdLst>
            <a:rect l="l" t="t" r="r" b="b"/>
            <a:pathLst>
              <a:path w="778320" h="720001">
                <a:moveTo>
                  <a:pt x="56258" y="333700"/>
                </a:moveTo>
                <a:lnTo>
                  <a:pt x="56258" y="627457"/>
                </a:lnTo>
                <a:cubicBezTo>
                  <a:pt x="56258" y="637115"/>
                  <a:pt x="60008" y="646116"/>
                  <a:pt x="66946" y="653054"/>
                </a:cubicBezTo>
                <a:cubicBezTo>
                  <a:pt x="73885" y="659899"/>
                  <a:pt x="82980" y="663743"/>
                  <a:pt x="92544" y="663743"/>
                </a:cubicBezTo>
                <a:lnTo>
                  <a:pt x="685683" y="663743"/>
                </a:lnTo>
                <a:cubicBezTo>
                  <a:pt x="695341" y="663743"/>
                  <a:pt x="704342" y="659993"/>
                  <a:pt x="711281" y="653054"/>
                </a:cubicBezTo>
                <a:cubicBezTo>
                  <a:pt x="718125" y="646116"/>
                  <a:pt x="721969" y="637021"/>
                  <a:pt x="721969" y="627457"/>
                </a:cubicBezTo>
                <a:lnTo>
                  <a:pt x="721969" y="333700"/>
                </a:lnTo>
                <a:close/>
                <a:moveTo>
                  <a:pt x="92544" y="142049"/>
                </a:moveTo>
                <a:cubicBezTo>
                  <a:pt x="72478" y="142049"/>
                  <a:pt x="56258" y="158364"/>
                  <a:pt x="56258" y="178336"/>
                </a:cubicBezTo>
                <a:lnTo>
                  <a:pt x="56258" y="277443"/>
                </a:lnTo>
                <a:lnTo>
                  <a:pt x="721969" y="277443"/>
                </a:lnTo>
                <a:lnTo>
                  <a:pt x="721969" y="178336"/>
                </a:lnTo>
                <a:cubicBezTo>
                  <a:pt x="721969" y="158270"/>
                  <a:pt x="705655" y="142049"/>
                  <a:pt x="685683" y="142049"/>
                </a:cubicBezTo>
                <a:lnTo>
                  <a:pt x="561355" y="142049"/>
                </a:lnTo>
                <a:lnTo>
                  <a:pt x="561355" y="201026"/>
                </a:lnTo>
                <a:cubicBezTo>
                  <a:pt x="561355" y="216591"/>
                  <a:pt x="548790" y="229249"/>
                  <a:pt x="533226" y="229249"/>
                </a:cubicBezTo>
                <a:cubicBezTo>
                  <a:pt x="517661" y="229249"/>
                  <a:pt x="505097" y="216685"/>
                  <a:pt x="505097" y="201120"/>
                </a:cubicBezTo>
                <a:lnTo>
                  <a:pt x="505097" y="142049"/>
                </a:lnTo>
                <a:lnTo>
                  <a:pt x="273129" y="142049"/>
                </a:lnTo>
                <a:lnTo>
                  <a:pt x="273129" y="201026"/>
                </a:lnTo>
                <a:cubicBezTo>
                  <a:pt x="273129" y="216591"/>
                  <a:pt x="260565" y="229249"/>
                  <a:pt x="245001" y="229249"/>
                </a:cubicBezTo>
                <a:cubicBezTo>
                  <a:pt x="229436" y="229249"/>
                  <a:pt x="216872" y="216685"/>
                  <a:pt x="216872" y="201120"/>
                </a:cubicBezTo>
                <a:lnTo>
                  <a:pt x="216872" y="142049"/>
                </a:lnTo>
                <a:close/>
                <a:moveTo>
                  <a:pt x="245001" y="0"/>
                </a:moveTo>
                <a:cubicBezTo>
                  <a:pt x="260565" y="0"/>
                  <a:pt x="273129" y="12564"/>
                  <a:pt x="273129" y="28129"/>
                </a:cubicBezTo>
                <a:lnTo>
                  <a:pt x="273129" y="85792"/>
                </a:lnTo>
                <a:lnTo>
                  <a:pt x="505097" y="85792"/>
                </a:lnTo>
                <a:lnTo>
                  <a:pt x="505097" y="28129"/>
                </a:lnTo>
                <a:cubicBezTo>
                  <a:pt x="505097" y="12564"/>
                  <a:pt x="517661" y="0"/>
                  <a:pt x="533226" y="0"/>
                </a:cubicBezTo>
                <a:cubicBezTo>
                  <a:pt x="548790" y="0"/>
                  <a:pt x="561355" y="12564"/>
                  <a:pt x="561355" y="28129"/>
                </a:cubicBezTo>
                <a:lnTo>
                  <a:pt x="561355" y="85792"/>
                </a:lnTo>
                <a:lnTo>
                  <a:pt x="685683" y="85792"/>
                </a:lnTo>
                <a:cubicBezTo>
                  <a:pt x="736784" y="85792"/>
                  <a:pt x="778227" y="127235"/>
                  <a:pt x="778320" y="178336"/>
                </a:cubicBezTo>
                <a:lnTo>
                  <a:pt x="778320" y="627457"/>
                </a:lnTo>
                <a:cubicBezTo>
                  <a:pt x="778320" y="678370"/>
                  <a:pt x="736690" y="720001"/>
                  <a:pt x="685777" y="720001"/>
                </a:cubicBezTo>
                <a:lnTo>
                  <a:pt x="92544" y="720001"/>
                </a:lnTo>
                <a:cubicBezTo>
                  <a:pt x="41631" y="720001"/>
                  <a:pt x="0" y="678370"/>
                  <a:pt x="0" y="627457"/>
                </a:cubicBezTo>
                <a:lnTo>
                  <a:pt x="0" y="333700"/>
                </a:lnTo>
                <a:lnTo>
                  <a:pt x="0" y="277443"/>
                </a:lnTo>
                <a:lnTo>
                  <a:pt x="0" y="178336"/>
                </a:lnTo>
                <a:cubicBezTo>
                  <a:pt x="0" y="127235"/>
                  <a:pt x="41443" y="85792"/>
                  <a:pt x="92544" y="85792"/>
                </a:cubicBezTo>
                <a:lnTo>
                  <a:pt x="216872" y="85792"/>
                </a:lnTo>
                <a:lnTo>
                  <a:pt x="216872" y="28129"/>
                </a:lnTo>
                <a:cubicBezTo>
                  <a:pt x="216872" y="12564"/>
                  <a:pt x="229436" y="0"/>
                  <a:pt x="245001" y="0"/>
                </a:cubicBezTo>
                <a:close/>
              </a:path>
            </a:pathLst>
          </a:custGeom>
          <a:solidFill>
            <a:schemeClr val="tx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 rot="0" flipH="0" flipV="0">
            <a:off x="-324000" y="319667"/>
            <a:ext cx="648000" cy="648000"/>
          </a:xfrm>
          <a:prstGeom prst="ellipse">
            <a:avLst/>
          </a:prstGeom>
          <a:noFill/>
          <a:ln w="1143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标题 1"/>
          <p:cNvSpPr txBox="1"/>
          <p:nvPr/>
        </p:nvSpPr>
        <p:spPr>
          <a:xfrm rot="0" flipH="0" flipV="0">
            <a:off x="660400" y="427667"/>
            <a:ext cx="10858500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Pen Pasak (Dowel)</a:t>
            </a:r>
            <a:endParaRPr kumimoji="1" lang="zh-CN" altLang="en-US"/>
          </a:p>
        </p:txBody>
      </p:sp>
    </p:spTree>
  </p:cSld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0" y="2590800"/>
            <a:ext cx="12192000" cy="36449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2">
            <a:alphaModFix amt="100000"/>
          </a:blip>
          <a:srcRect l="0" t="21217" r="0" b="21217"/>
          <a:stretch>
            <a:fillRect/>
          </a:stretch>
        </p:blipFill>
        <p:spPr>
          <a:xfrm rot="0" flipH="0" flipV="0">
            <a:off x="-2540" y="2924518"/>
            <a:ext cx="12192000" cy="3933482"/>
          </a:xfrm>
          <a:custGeom>
            <a:avLst/>
            <a:gdLst/>
            <a:rect l="l" t="t" r="r" b="b"/>
            <a:pathLst>
              <a:path w="12192000" h="3933482">
                <a:moveTo>
                  <a:pt x="0" y="0"/>
                </a:moveTo>
                <a:lnTo>
                  <a:pt x="12192000" y="0"/>
                </a:lnTo>
                <a:lnTo>
                  <a:pt x="12192000" y="3933482"/>
                </a:lnTo>
                <a:lnTo>
                  <a:pt x="0" y="393348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" name="标题 1"/>
          <p:cNvSpPr txBox="1"/>
          <p:nvPr/>
        </p:nvSpPr>
        <p:spPr>
          <a:xfrm rot="0" flipH="0" flipV="0">
            <a:off x="0" y="2924518"/>
            <a:ext cx="12192000" cy="3933482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5" name=""/>
          <p:cNvGrpSpPr/>
          <p:nvPr/>
        </p:nvGrpSpPr>
        <p:grpSpPr>
          <a:xfrm>
            <a:off x="10725107" y="792167"/>
            <a:ext cx="793793" cy="338133"/>
            <a:chOff x="10725107" y="792167"/>
            <a:chExt cx="793793" cy="338133"/>
          </a:xfrm>
        </p:grpSpPr>
        <p:sp>
          <p:nvSpPr>
            <p:cNvPr id="6" name="标题 1"/>
            <p:cNvSpPr txBox="1"/>
            <p:nvPr/>
          </p:nvSpPr>
          <p:spPr>
            <a:xfrm rot="5400000" flipH="0" flipV="0">
              <a:off x="1122725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标题 1"/>
            <p:cNvSpPr txBox="1"/>
            <p:nvPr/>
          </p:nvSpPr>
          <p:spPr>
            <a:xfrm rot="5400000" flipH="0" flipV="0">
              <a:off x="1104437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标题 1"/>
            <p:cNvSpPr txBox="1"/>
            <p:nvPr/>
          </p:nvSpPr>
          <p:spPr>
            <a:xfrm rot="5400000" flipH="0" flipV="0">
              <a:off x="1086149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标题 1"/>
            <p:cNvSpPr txBox="1"/>
            <p:nvPr/>
          </p:nvSpPr>
          <p:spPr>
            <a:xfrm rot="5400000" flipH="0" flipV="0">
              <a:off x="10678617" y="838657"/>
              <a:ext cx="338133" cy="245153"/>
            </a:xfrm>
            <a:custGeom>
              <a:avLst/>
              <a:gdLst>
                <a:gd name="connsiteX0" fmla="*/ 0 w 338133"/>
                <a:gd name="connsiteY0" fmla="*/ 245153 h 245153"/>
                <a:gd name="connsiteX1" fmla="*/ 169067 w 338133"/>
                <a:gd name="connsiteY1" fmla="*/ 199434 h 245153"/>
                <a:gd name="connsiteX2" fmla="*/ 338133 w 338133"/>
                <a:gd name="connsiteY2" fmla="*/ 245153 h 245153"/>
                <a:gd name="connsiteX3" fmla="*/ 169067 w 338133"/>
                <a:gd name="connsiteY3" fmla="*/ 0 h 245153"/>
              </a:gdLst>
              <a:rect l="l" t="t" r="r" b="b"/>
              <a:pathLst>
                <a:path w="338133" h="245153">
                  <a:moveTo>
                    <a:pt x="0" y="245153"/>
                  </a:moveTo>
                  <a:lnTo>
                    <a:pt x="169067" y="199434"/>
                  </a:lnTo>
                  <a:lnTo>
                    <a:pt x="338133" y="245153"/>
                  </a:lnTo>
                  <a:lnTo>
                    <a:pt x="169067" y="0"/>
                  </a:lnTo>
                  <a:close/>
                </a:path>
              </a:pathLst>
            </a:custGeom>
            <a:solidFill>
              <a:schemeClr val="accent1"/>
            </a:solidFill>
            <a:ln w="12700" cap="sq">
              <a:noFill/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0" name="标题 1"/>
          <p:cNvSpPr txBox="1"/>
          <p:nvPr/>
        </p:nvSpPr>
        <p:spPr>
          <a:xfrm rot="0" flipH="0" flipV="0">
            <a:off x="660400" y="1720692"/>
            <a:ext cx="4267200" cy="1016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>
            <a:spAutoFit/>
          </a:bodyPr>
          <a:lstStyle/>
          <a:p>
            <a:pPr algn="l"/>
            <a:r>
              <a:rPr kumimoji="1" lang="en-US" altLang="zh-CN" sz="8000">
                <a:ln w="12700">
                  <a:noFill/>
                </a:ln>
                <a:solidFill>
                  <a:srgbClr val="3C4C6B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02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759049" y="889288"/>
            <a:ext cx="780288" cy="143891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660400" y="3064528"/>
            <a:ext cx="10858500" cy="100424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Mortise dan Tenon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1807480" y="785329"/>
            <a:ext cx="1972040" cy="244885"/>
          </a:xfrm>
          <a:custGeom>
            <a:avLst/>
            <a:gdLst>
              <a:gd name="connsiteX0" fmla="*/ 353068 w 1228797"/>
              <a:gd name="connsiteY0" fmla="*/ 146933 h 152590"/>
              <a:gd name="connsiteX1" fmla="*/ 353259 w 1228797"/>
              <a:gd name="connsiteY1" fmla="*/ 146971 h 152590"/>
              <a:gd name="connsiteX2" fmla="*/ 352878 w 1228797"/>
              <a:gd name="connsiteY2" fmla="*/ 146971 h 152590"/>
              <a:gd name="connsiteX3" fmla="*/ 463654 w 1228797"/>
              <a:gd name="connsiteY3" fmla="*/ 28766 h 152590"/>
              <a:gd name="connsiteX4" fmla="*/ 457368 w 1228797"/>
              <a:gd name="connsiteY4" fmla="*/ 35052 h 152590"/>
              <a:gd name="connsiteX5" fmla="*/ 457368 w 1228797"/>
              <a:gd name="connsiteY5" fmla="*/ 66866 h 152590"/>
              <a:gd name="connsiteX6" fmla="*/ 463464 w 1228797"/>
              <a:gd name="connsiteY6" fmla="*/ 73152 h 152590"/>
              <a:gd name="connsiteX7" fmla="*/ 463654 w 1228797"/>
              <a:gd name="connsiteY7" fmla="*/ 73152 h 152590"/>
              <a:gd name="connsiteX8" fmla="*/ 502611 w 1228797"/>
              <a:gd name="connsiteY8" fmla="*/ 73152 h 152590"/>
              <a:gd name="connsiteX9" fmla="*/ 525281 w 1228797"/>
              <a:gd name="connsiteY9" fmla="*/ 51911 h 152590"/>
              <a:gd name="connsiteX10" fmla="*/ 504450 w 1228797"/>
              <a:gd name="connsiteY10" fmla="*/ 28795 h 152590"/>
              <a:gd name="connsiteX11" fmla="*/ 503183 w 1228797"/>
              <a:gd name="connsiteY11" fmla="*/ 28766 h 152590"/>
              <a:gd name="connsiteX12" fmla="*/ 1154216 w 1228797"/>
              <a:gd name="connsiteY12" fmla="*/ 28194 h 152590"/>
              <a:gd name="connsiteX13" fmla="*/ 1154216 w 1228797"/>
              <a:gd name="connsiteY13" fmla="*/ 28765 h 152590"/>
              <a:gd name="connsiteX14" fmla="*/ 1104877 w 1228797"/>
              <a:gd name="connsiteY14" fmla="*/ 77914 h 152590"/>
              <a:gd name="connsiteX15" fmla="*/ 1154026 w 1228797"/>
              <a:gd name="connsiteY15" fmla="*/ 127254 h 152590"/>
              <a:gd name="connsiteX16" fmla="*/ 1203365 w 1228797"/>
              <a:gd name="connsiteY16" fmla="*/ 78105 h 152590"/>
              <a:gd name="connsiteX17" fmla="*/ 1203365 w 1228797"/>
              <a:gd name="connsiteY17" fmla="*/ 78009 h 152590"/>
              <a:gd name="connsiteX18" fmla="*/ 1154502 w 1228797"/>
              <a:gd name="connsiteY18" fmla="*/ 28195 h 152590"/>
              <a:gd name="connsiteX19" fmla="*/ 1154216 w 1228797"/>
              <a:gd name="connsiteY19" fmla="*/ 28194 h 152590"/>
              <a:gd name="connsiteX20" fmla="*/ 836558 w 1228797"/>
              <a:gd name="connsiteY20" fmla="*/ 25718 h 152590"/>
              <a:gd name="connsiteX21" fmla="*/ 787314 w 1228797"/>
              <a:gd name="connsiteY21" fmla="*/ 74962 h 152590"/>
              <a:gd name="connsiteX22" fmla="*/ 836558 w 1228797"/>
              <a:gd name="connsiteY22" fmla="*/ 124207 h 152590"/>
              <a:gd name="connsiteX23" fmla="*/ 885802 w 1228797"/>
              <a:gd name="connsiteY23" fmla="*/ 74962 h 152590"/>
              <a:gd name="connsiteX24" fmla="*/ 885802 w 1228797"/>
              <a:gd name="connsiteY24" fmla="*/ 74867 h 152590"/>
              <a:gd name="connsiteX25" fmla="*/ 836558 w 1228797"/>
              <a:gd name="connsiteY25" fmla="*/ 25718 h 152590"/>
              <a:gd name="connsiteX26" fmla="*/ 200954 w 1228797"/>
              <a:gd name="connsiteY26" fmla="*/ 25527 h 152590"/>
              <a:gd name="connsiteX27" fmla="*/ 200954 w 1228797"/>
              <a:gd name="connsiteY27" fmla="*/ 25908 h 152590"/>
              <a:gd name="connsiteX28" fmla="*/ 151424 w 1228797"/>
              <a:gd name="connsiteY28" fmla="*/ 75248 h 152590"/>
              <a:gd name="connsiteX29" fmla="*/ 200764 w 1228797"/>
              <a:gd name="connsiteY29" fmla="*/ 124778 h 152590"/>
              <a:gd name="connsiteX30" fmla="*/ 250294 w 1228797"/>
              <a:gd name="connsiteY30" fmla="*/ 75438 h 152590"/>
              <a:gd name="connsiteX31" fmla="*/ 250294 w 1228797"/>
              <a:gd name="connsiteY31" fmla="*/ 75248 h 152590"/>
              <a:gd name="connsiteX32" fmla="*/ 201145 w 1228797"/>
              <a:gd name="connsiteY32" fmla="*/ 25528 h 152590"/>
              <a:gd name="connsiteX33" fmla="*/ 200954 w 1228797"/>
              <a:gd name="connsiteY33" fmla="*/ 25527 h 152590"/>
              <a:gd name="connsiteX34" fmla="*/ 437841 w 1228797"/>
              <a:gd name="connsiteY34" fmla="*/ 3429 h 152590"/>
              <a:gd name="connsiteX35" fmla="*/ 502040 w 1228797"/>
              <a:gd name="connsiteY35" fmla="*/ 3429 h 152590"/>
              <a:gd name="connsiteX36" fmla="*/ 535949 w 1228797"/>
              <a:gd name="connsiteY36" fmla="*/ 16764 h 152590"/>
              <a:gd name="connsiteX37" fmla="*/ 550808 w 1228797"/>
              <a:gd name="connsiteY37" fmla="*/ 49340 h 152590"/>
              <a:gd name="connsiteX38" fmla="*/ 528615 w 1228797"/>
              <a:gd name="connsiteY38" fmla="*/ 91345 h 152590"/>
              <a:gd name="connsiteX39" fmla="*/ 526233 w 1228797"/>
              <a:gd name="connsiteY39" fmla="*/ 99251 h 152590"/>
              <a:gd name="connsiteX40" fmla="*/ 544712 w 1228797"/>
              <a:gd name="connsiteY40" fmla="*/ 138017 h 152590"/>
              <a:gd name="connsiteX41" fmla="*/ 541683 w 1228797"/>
              <a:gd name="connsiteY41" fmla="*/ 146377 h 152590"/>
              <a:gd name="connsiteX42" fmla="*/ 538997 w 1228797"/>
              <a:gd name="connsiteY42" fmla="*/ 146971 h 152590"/>
              <a:gd name="connsiteX43" fmla="*/ 525567 w 1228797"/>
              <a:gd name="connsiteY43" fmla="*/ 146971 h 152590"/>
              <a:gd name="connsiteX44" fmla="*/ 519947 w 1228797"/>
              <a:gd name="connsiteY44" fmla="*/ 143447 h 152590"/>
              <a:gd name="connsiteX45" fmla="*/ 500230 w 1228797"/>
              <a:gd name="connsiteY45" fmla="*/ 102203 h 152590"/>
              <a:gd name="connsiteX46" fmla="*/ 494611 w 1228797"/>
              <a:gd name="connsiteY46" fmla="*/ 98679 h 152590"/>
              <a:gd name="connsiteX47" fmla="*/ 463654 w 1228797"/>
              <a:gd name="connsiteY47" fmla="*/ 98679 h 152590"/>
              <a:gd name="connsiteX48" fmla="*/ 457368 w 1228797"/>
              <a:gd name="connsiteY48" fmla="*/ 104773 h 152590"/>
              <a:gd name="connsiteX49" fmla="*/ 457368 w 1228797"/>
              <a:gd name="connsiteY49" fmla="*/ 104966 h 152590"/>
              <a:gd name="connsiteX50" fmla="*/ 457368 w 1228797"/>
              <a:gd name="connsiteY50" fmla="*/ 140684 h 152590"/>
              <a:gd name="connsiteX51" fmla="*/ 451081 w 1228797"/>
              <a:gd name="connsiteY51" fmla="*/ 146971 h 152590"/>
              <a:gd name="connsiteX52" fmla="*/ 437841 w 1228797"/>
              <a:gd name="connsiteY52" fmla="*/ 146971 h 152590"/>
              <a:gd name="connsiteX53" fmla="*/ 431555 w 1228797"/>
              <a:gd name="connsiteY53" fmla="*/ 140684 h 152590"/>
              <a:gd name="connsiteX54" fmla="*/ 431555 w 1228797"/>
              <a:gd name="connsiteY54" fmla="*/ 9716 h 152590"/>
              <a:gd name="connsiteX55" fmla="*/ 437841 w 1228797"/>
              <a:gd name="connsiteY55" fmla="*/ 3429 h 152590"/>
              <a:gd name="connsiteX56" fmla="*/ 293633 w 1228797"/>
              <a:gd name="connsiteY56" fmla="*/ 3429 h 152590"/>
              <a:gd name="connsiteX57" fmla="*/ 306777 w 1228797"/>
              <a:gd name="connsiteY57" fmla="*/ 3429 h 152590"/>
              <a:gd name="connsiteX58" fmla="*/ 312683 w 1228797"/>
              <a:gd name="connsiteY58" fmla="*/ 9715 h 152590"/>
              <a:gd name="connsiteX59" fmla="*/ 312683 w 1228797"/>
              <a:gd name="connsiteY59" fmla="*/ 80677 h 152590"/>
              <a:gd name="connsiteX60" fmla="*/ 350592 w 1228797"/>
              <a:gd name="connsiteY60" fmla="*/ 123032 h 152590"/>
              <a:gd name="connsiteX61" fmla="*/ 392950 w 1228797"/>
              <a:gd name="connsiteY61" fmla="*/ 85118 h 152590"/>
              <a:gd name="connsiteX62" fmla="*/ 392978 w 1228797"/>
              <a:gd name="connsiteY62" fmla="*/ 81248 h 152590"/>
              <a:gd name="connsiteX63" fmla="*/ 392978 w 1228797"/>
              <a:gd name="connsiteY63" fmla="*/ 9715 h 152590"/>
              <a:gd name="connsiteX64" fmla="*/ 399265 w 1228797"/>
              <a:gd name="connsiteY64" fmla="*/ 3429 h 152590"/>
              <a:gd name="connsiteX65" fmla="*/ 412505 w 1228797"/>
              <a:gd name="connsiteY65" fmla="*/ 3429 h 152590"/>
              <a:gd name="connsiteX66" fmla="*/ 418696 w 1228797"/>
              <a:gd name="connsiteY66" fmla="*/ 9715 h 152590"/>
              <a:gd name="connsiteX67" fmla="*/ 418696 w 1228797"/>
              <a:gd name="connsiteY67" fmla="*/ 81153 h 152590"/>
              <a:gd name="connsiteX68" fmla="*/ 378496 w 1228797"/>
              <a:gd name="connsiteY68" fmla="*/ 141799 h 152590"/>
              <a:gd name="connsiteX69" fmla="*/ 353068 w 1228797"/>
              <a:gd name="connsiteY69" fmla="*/ 146933 h 152590"/>
              <a:gd name="connsiteX70" fmla="*/ 327634 w 1228797"/>
              <a:gd name="connsiteY70" fmla="*/ 141836 h 152590"/>
              <a:gd name="connsiteX71" fmla="*/ 287346 w 1228797"/>
              <a:gd name="connsiteY71" fmla="*/ 81248 h 152590"/>
              <a:gd name="connsiteX72" fmla="*/ 287346 w 1228797"/>
              <a:gd name="connsiteY72" fmla="*/ 81153 h 152590"/>
              <a:gd name="connsiteX73" fmla="*/ 287346 w 1228797"/>
              <a:gd name="connsiteY73" fmla="*/ 9715 h 152590"/>
              <a:gd name="connsiteX74" fmla="*/ 293633 w 1228797"/>
              <a:gd name="connsiteY74" fmla="*/ 3429 h 152590"/>
              <a:gd name="connsiteX75" fmla="*/ 6264 w 1228797"/>
              <a:gd name="connsiteY75" fmla="*/ 3333 h 152590"/>
              <a:gd name="connsiteX76" fmla="*/ 18646 w 1228797"/>
              <a:gd name="connsiteY76" fmla="*/ 3333 h 152590"/>
              <a:gd name="connsiteX77" fmla="*/ 23790 w 1228797"/>
              <a:gd name="connsiteY77" fmla="*/ 6000 h 152590"/>
              <a:gd name="connsiteX78" fmla="*/ 61890 w 1228797"/>
              <a:gd name="connsiteY78" fmla="*/ 59817 h 152590"/>
              <a:gd name="connsiteX79" fmla="*/ 67033 w 1228797"/>
              <a:gd name="connsiteY79" fmla="*/ 62388 h 152590"/>
              <a:gd name="connsiteX80" fmla="*/ 72081 w 1228797"/>
              <a:gd name="connsiteY80" fmla="*/ 59817 h 152590"/>
              <a:gd name="connsiteX81" fmla="*/ 110181 w 1228797"/>
              <a:gd name="connsiteY81" fmla="*/ 6000 h 152590"/>
              <a:gd name="connsiteX82" fmla="*/ 115325 w 1228797"/>
              <a:gd name="connsiteY82" fmla="*/ 3333 h 152590"/>
              <a:gd name="connsiteX83" fmla="*/ 127707 w 1228797"/>
              <a:gd name="connsiteY83" fmla="*/ 3333 h 152590"/>
              <a:gd name="connsiteX84" fmla="*/ 134065 w 1228797"/>
              <a:gd name="connsiteY84" fmla="*/ 9548 h 152590"/>
              <a:gd name="connsiteX85" fmla="*/ 132851 w 1228797"/>
              <a:gd name="connsiteY85" fmla="*/ 13335 h 152590"/>
              <a:gd name="connsiteX86" fmla="*/ 81702 w 1228797"/>
              <a:gd name="connsiteY86" fmla="*/ 83724 h 152590"/>
              <a:gd name="connsiteX87" fmla="*/ 79987 w 1228797"/>
              <a:gd name="connsiteY87" fmla="*/ 89154 h 152590"/>
              <a:gd name="connsiteX88" fmla="*/ 79987 w 1228797"/>
              <a:gd name="connsiteY88" fmla="*/ 140684 h 152590"/>
              <a:gd name="connsiteX89" fmla="*/ 73701 w 1228797"/>
              <a:gd name="connsiteY89" fmla="*/ 146970 h 152590"/>
              <a:gd name="connsiteX90" fmla="*/ 60270 w 1228797"/>
              <a:gd name="connsiteY90" fmla="*/ 146970 h 152590"/>
              <a:gd name="connsiteX91" fmla="*/ 53984 w 1228797"/>
              <a:gd name="connsiteY91" fmla="*/ 140684 h 152590"/>
              <a:gd name="connsiteX92" fmla="*/ 53984 w 1228797"/>
              <a:gd name="connsiteY92" fmla="*/ 89154 h 152590"/>
              <a:gd name="connsiteX93" fmla="*/ 52269 w 1228797"/>
              <a:gd name="connsiteY93" fmla="*/ 83724 h 152590"/>
              <a:gd name="connsiteX94" fmla="*/ 1215 w 1228797"/>
              <a:gd name="connsiteY94" fmla="*/ 13335 h 152590"/>
              <a:gd name="connsiteX95" fmla="*/ 2572 w 1228797"/>
              <a:gd name="connsiteY95" fmla="*/ 4549 h 152590"/>
              <a:gd name="connsiteX96" fmla="*/ 6264 w 1228797"/>
              <a:gd name="connsiteY96" fmla="*/ 3333 h 152590"/>
              <a:gd name="connsiteX97" fmla="*/ 1154026 w 1228797"/>
              <a:gd name="connsiteY97" fmla="*/ 3238 h 152590"/>
              <a:gd name="connsiteX98" fmla="*/ 1228797 w 1228797"/>
              <a:gd name="connsiteY98" fmla="*/ 77819 h 152590"/>
              <a:gd name="connsiteX99" fmla="*/ 1228797 w 1228797"/>
              <a:gd name="connsiteY99" fmla="*/ 77914 h 152590"/>
              <a:gd name="connsiteX100" fmla="*/ 1154216 w 1228797"/>
              <a:gd name="connsiteY100" fmla="*/ 152590 h 152590"/>
              <a:gd name="connsiteX101" fmla="*/ 1079445 w 1228797"/>
              <a:gd name="connsiteY101" fmla="*/ 78009 h 152590"/>
              <a:gd name="connsiteX102" fmla="*/ 1154026 w 1228797"/>
              <a:gd name="connsiteY102" fmla="*/ 3238 h 152590"/>
              <a:gd name="connsiteX103" fmla="*/ 646058 w 1228797"/>
              <a:gd name="connsiteY103" fmla="*/ 2096 h 152590"/>
              <a:gd name="connsiteX104" fmla="*/ 659774 w 1228797"/>
              <a:gd name="connsiteY104" fmla="*/ 2096 h 152590"/>
              <a:gd name="connsiteX105" fmla="*/ 666060 w 1228797"/>
              <a:gd name="connsiteY105" fmla="*/ 8382 h 152590"/>
              <a:gd name="connsiteX106" fmla="*/ 666060 w 1228797"/>
              <a:gd name="connsiteY106" fmla="*/ 116491 h 152590"/>
              <a:gd name="connsiteX107" fmla="*/ 672346 w 1228797"/>
              <a:gd name="connsiteY107" fmla="*/ 122778 h 152590"/>
              <a:gd name="connsiteX108" fmla="*/ 750166 w 1228797"/>
              <a:gd name="connsiteY108" fmla="*/ 122778 h 152590"/>
              <a:gd name="connsiteX109" fmla="*/ 756452 w 1228797"/>
              <a:gd name="connsiteY109" fmla="*/ 129064 h 152590"/>
              <a:gd name="connsiteX110" fmla="*/ 756452 w 1228797"/>
              <a:gd name="connsiteY110" fmla="*/ 141733 h 152590"/>
              <a:gd name="connsiteX111" fmla="*/ 750356 w 1228797"/>
              <a:gd name="connsiteY111" fmla="*/ 148019 h 152590"/>
              <a:gd name="connsiteX112" fmla="*/ 750166 w 1228797"/>
              <a:gd name="connsiteY112" fmla="*/ 148019 h 152590"/>
              <a:gd name="connsiteX113" fmla="*/ 646058 w 1228797"/>
              <a:gd name="connsiteY113" fmla="*/ 148019 h 152590"/>
              <a:gd name="connsiteX114" fmla="*/ 639771 w 1228797"/>
              <a:gd name="connsiteY114" fmla="*/ 141733 h 152590"/>
              <a:gd name="connsiteX115" fmla="*/ 639771 w 1228797"/>
              <a:gd name="connsiteY115" fmla="*/ 8382 h 152590"/>
              <a:gd name="connsiteX116" fmla="*/ 646058 w 1228797"/>
              <a:gd name="connsiteY116" fmla="*/ 2096 h 152590"/>
              <a:gd name="connsiteX117" fmla="*/ 995720 w 1228797"/>
              <a:gd name="connsiteY117" fmla="*/ 191 h 152590"/>
              <a:gd name="connsiteX118" fmla="*/ 1040488 w 1228797"/>
              <a:gd name="connsiteY118" fmla="*/ 15621 h 152590"/>
              <a:gd name="connsiteX119" fmla="*/ 1051060 w 1228797"/>
              <a:gd name="connsiteY119" fmla="*/ 25146 h 152590"/>
              <a:gd name="connsiteX120" fmla="*/ 1051251 w 1228797"/>
              <a:gd name="connsiteY120" fmla="*/ 25418 h 152590"/>
              <a:gd name="connsiteX121" fmla="*/ 1049536 w 1228797"/>
              <a:gd name="connsiteY121" fmla="*/ 34004 h 152590"/>
              <a:gd name="connsiteX122" fmla="*/ 1038964 w 1228797"/>
              <a:gd name="connsiteY122" fmla="*/ 41434 h 152590"/>
              <a:gd name="connsiteX123" fmla="*/ 1030867 w 1228797"/>
              <a:gd name="connsiteY123" fmla="*/ 40767 h 152590"/>
              <a:gd name="connsiteX124" fmla="*/ 1028010 w 1228797"/>
              <a:gd name="connsiteY124" fmla="*/ 38100 h 152590"/>
              <a:gd name="connsiteX125" fmla="*/ 1027343 w 1228797"/>
              <a:gd name="connsiteY125" fmla="*/ 37624 h 152590"/>
              <a:gd name="connsiteX126" fmla="*/ 995911 w 1228797"/>
              <a:gd name="connsiteY126" fmla="*/ 26194 h 152590"/>
              <a:gd name="connsiteX127" fmla="*/ 993815 w 1228797"/>
              <a:gd name="connsiteY127" fmla="*/ 26194 h 152590"/>
              <a:gd name="connsiteX128" fmla="*/ 990386 w 1228797"/>
              <a:gd name="connsiteY128" fmla="*/ 26194 h 152590"/>
              <a:gd name="connsiteX129" fmla="*/ 981623 w 1228797"/>
              <a:gd name="connsiteY129" fmla="*/ 28004 h 152590"/>
              <a:gd name="connsiteX130" fmla="*/ 947638 w 1228797"/>
              <a:gd name="connsiteY130" fmla="*/ 64456 h 152590"/>
              <a:gd name="connsiteX131" fmla="*/ 984957 w 1228797"/>
              <a:gd name="connsiteY131" fmla="*/ 123254 h 152590"/>
              <a:gd name="connsiteX132" fmla="*/ 988957 w 1228797"/>
              <a:gd name="connsiteY132" fmla="*/ 124016 h 152590"/>
              <a:gd name="connsiteX133" fmla="*/ 992291 w 1228797"/>
              <a:gd name="connsiteY133" fmla="*/ 122968 h 152590"/>
              <a:gd name="connsiteX134" fmla="*/ 1001816 w 1228797"/>
              <a:gd name="connsiteY134" fmla="*/ 122968 h 152590"/>
              <a:gd name="connsiteX135" fmla="*/ 1009150 w 1228797"/>
              <a:gd name="connsiteY135" fmla="*/ 121920 h 152590"/>
              <a:gd name="connsiteX136" fmla="*/ 1010484 w 1228797"/>
              <a:gd name="connsiteY136" fmla="*/ 121920 h 152590"/>
              <a:gd name="connsiteX137" fmla="*/ 1011817 w 1228797"/>
              <a:gd name="connsiteY137" fmla="*/ 121920 h 152590"/>
              <a:gd name="connsiteX138" fmla="*/ 1017437 w 1228797"/>
              <a:gd name="connsiteY138" fmla="*/ 119920 h 152590"/>
              <a:gd name="connsiteX139" fmla="*/ 1018580 w 1228797"/>
              <a:gd name="connsiteY139" fmla="*/ 119444 h 152590"/>
              <a:gd name="connsiteX140" fmla="*/ 1019723 w 1228797"/>
              <a:gd name="connsiteY140" fmla="*/ 118967 h 152590"/>
              <a:gd name="connsiteX141" fmla="*/ 1020866 w 1228797"/>
              <a:gd name="connsiteY141" fmla="*/ 118396 h 152590"/>
              <a:gd name="connsiteX142" fmla="*/ 1023438 w 1228797"/>
              <a:gd name="connsiteY142" fmla="*/ 117062 h 152590"/>
              <a:gd name="connsiteX143" fmla="*/ 1024200 w 1228797"/>
              <a:gd name="connsiteY143" fmla="*/ 116491 h 152590"/>
              <a:gd name="connsiteX144" fmla="*/ 1041154 w 1228797"/>
              <a:gd name="connsiteY144" fmla="*/ 95345 h 152590"/>
              <a:gd name="connsiteX145" fmla="*/ 1040202 w 1228797"/>
              <a:gd name="connsiteY145" fmla="*/ 90297 h 152590"/>
              <a:gd name="connsiteX146" fmla="*/ 1036106 w 1228797"/>
              <a:gd name="connsiteY146" fmla="*/ 88583 h 152590"/>
              <a:gd name="connsiteX147" fmla="*/ 1008579 w 1228797"/>
              <a:gd name="connsiteY147" fmla="*/ 88583 h 152590"/>
              <a:gd name="connsiteX148" fmla="*/ 1002292 w 1228797"/>
              <a:gd name="connsiteY148" fmla="*/ 82296 h 152590"/>
              <a:gd name="connsiteX149" fmla="*/ 1002292 w 1228797"/>
              <a:gd name="connsiteY149" fmla="*/ 69437 h 152590"/>
              <a:gd name="connsiteX150" fmla="*/ 1002292 w 1228797"/>
              <a:gd name="connsiteY150" fmla="*/ 69245 h 152590"/>
              <a:gd name="connsiteX151" fmla="*/ 1008579 w 1228797"/>
              <a:gd name="connsiteY151" fmla="*/ 63151 h 152590"/>
              <a:gd name="connsiteX152" fmla="*/ 1065729 w 1228797"/>
              <a:gd name="connsiteY152" fmla="*/ 63151 h 152590"/>
              <a:gd name="connsiteX153" fmla="*/ 1066205 w 1228797"/>
              <a:gd name="connsiteY153" fmla="*/ 63151 h 152590"/>
              <a:gd name="connsiteX154" fmla="*/ 1066777 w 1228797"/>
              <a:gd name="connsiteY154" fmla="*/ 63151 h 152590"/>
              <a:gd name="connsiteX155" fmla="*/ 1068205 w 1228797"/>
              <a:gd name="connsiteY155" fmla="*/ 68771 h 152590"/>
              <a:gd name="connsiteX156" fmla="*/ 1068205 w 1228797"/>
              <a:gd name="connsiteY156" fmla="*/ 80391 h 152590"/>
              <a:gd name="connsiteX157" fmla="*/ 1043155 w 1228797"/>
              <a:gd name="connsiteY157" fmla="*/ 136112 h 152590"/>
              <a:gd name="connsiteX158" fmla="*/ 1040869 w 1228797"/>
              <a:gd name="connsiteY158" fmla="*/ 138113 h 152590"/>
              <a:gd name="connsiteX159" fmla="*/ 1039630 w 1228797"/>
              <a:gd name="connsiteY159" fmla="*/ 139065 h 152590"/>
              <a:gd name="connsiteX160" fmla="*/ 1037249 w 1228797"/>
              <a:gd name="connsiteY160" fmla="*/ 140780 h 152590"/>
              <a:gd name="connsiteX161" fmla="*/ 1036011 w 1228797"/>
              <a:gd name="connsiteY161" fmla="*/ 141637 h 152590"/>
              <a:gd name="connsiteX162" fmla="*/ 1033630 w 1228797"/>
              <a:gd name="connsiteY162" fmla="*/ 143161 h 152590"/>
              <a:gd name="connsiteX163" fmla="*/ 1032391 w 1228797"/>
              <a:gd name="connsiteY163" fmla="*/ 143923 h 152590"/>
              <a:gd name="connsiteX164" fmla="*/ 1029915 w 1228797"/>
              <a:gd name="connsiteY164" fmla="*/ 145352 h 152590"/>
              <a:gd name="connsiteX165" fmla="*/ 1029343 w 1228797"/>
              <a:gd name="connsiteY165" fmla="*/ 145352 h 152590"/>
              <a:gd name="connsiteX166" fmla="*/ 1025343 w 1228797"/>
              <a:gd name="connsiteY166" fmla="*/ 147257 h 152590"/>
              <a:gd name="connsiteX167" fmla="*/ 1024676 w 1228797"/>
              <a:gd name="connsiteY167" fmla="*/ 147257 h 152590"/>
              <a:gd name="connsiteX168" fmla="*/ 1022104 w 1228797"/>
              <a:gd name="connsiteY168" fmla="*/ 148209 h 152590"/>
              <a:gd name="connsiteX169" fmla="*/ 1020866 w 1228797"/>
              <a:gd name="connsiteY169" fmla="*/ 148209 h 152590"/>
              <a:gd name="connsiteX170" fmla="*/ 1020104 w 1228797"/>
              <a:gd name="connsiteY170" fmla="*/ 148209 h 152590"/>
              <a:gd name="connsiteX171" fmla="*/ 1018009 w 1228797"/>
              <a:gd name="connsiteY171" fmla="*/ 148971 h 152590"/>
              <a:gd name="connsiteX172" fmla="*/ 1017151 w 1228797"/>
              <a:gd name="connsiteY172" fmla="*/ 148971 h 152590"/>
              <a:gd name="connsiteX173" fmla="*/ 1015913 w 1228797"/>
              <a:gd name="connsiteY173" fmla="*/ 148971 h 152590"/>
              <a:gd name="connsiteX174" fmla="*/ 1015056 w 1228797"/>
              <a:gd name="connsiteY174" fmla="*/ 148971 h 152590"/>
              <a:gd name="connsiteX175" fmla="*/ 1013151 w 1228797"/>
              <a:gd name="connsiteY175" fmla="*/ 149447 h 152590"/>
              <a:gd name="connsiteX176" fmla="*/ 1012103 w 1228797"/>
              <a:gd name="connsiteY176" fmla="*/ 149447 h 152590"/>
              <a:gd name="connsiteX177" fmla="*/ 1010960 w 1228797"/>
              <a:gd name="connsiteY177" fmla="*/ 149447 h 152590"/>
              <a:gd name="connsiteX178" fmla="*/ 1009912 w 1228797"/>
              <a:gd name="connsiteY178" fmla="*/ 149447 h 152590"/>
              <a:gd name="connsiteX179" fmla="*/ 1008103 w 1228797"/>
              <a:gd name="connsiteY179" fmla="*/ 149447 h 152590"/>
              <a:gd name="connsiteX180" fmla="*/ 1006960 w 1228797"/>
              <a:gd name="connsiteY180" fmla="*/ 149447 h 152590"/>
              <a:gd name="connsiteX181" fmla="*/ 1005817 w 1228797"/>
              <a:gd name="connsiteY181" fmla="*/ 149447 h 152590"/>
              <a:gd name="connsiteX182" fmla="*/ 1004578 w 1228797"/>
              <a:gd name="connsiteY182" fmla="*/ 149447 h 152590"/>
              <a:gd name="connsiteX183" fmla="*/ 1002864 w 1228797"/>
              <a:gd name="connsiteY183" fmla="*/ 149447 h 152590"/>
              <a:gd name="connsiteX184" fmla="*/ 995720 w 1228797"/>
              <a:gd name="connsiteY184" fmla="*/ 149447 h 152590"/>
              <a:gd name="connsiteX185" fmla="*/ 990386 w 1228797"/>
              <a:gd name="connsiteY185" fmla="*/ 149447 h 152590"/>
              <a:gd name="connsiteX186" fmla="*/ 918425 w 1228797"/>
              <a:gd name="connsiteY186" fmla="*/ 72152 h 152590"/>
              <a:gd name="connsiteX187" fmla="*/ 995720 w 1228797"/>
              <a:gd name="connsiteY187" fmla="*/ 191 h 152590"/>
              <a:gd name="connsiteX188" fmla="*/ 836558 w 1228797"/>
              <a:gd name="connsiteY188" fmla="*/ 191 h 152590"/>
              <a:gd name="connsiteX189" fmla="*/ 911234 w 1228797"/>
              <a:gd name="connsiteY189" fmla="*/ 74867 h 152590"/>
              <a:gd name="connsiteX190" fmla="*/ 836558 w 1228797"/>
              <a:gd name="connsiteY190" fmla="*/ 149543 h 152590"/>
              <a:gd name="connsiteX191" fmla="*/ 761882 w 1228797"/>
              <a:gd name="connsiteY191" fmla="*/ 74867 h 152590"/>
              <a:gd name="connsiteX192" fmla="*/ 836558 w 1228797"/>
              <a:gd name="connsiteY192" fmla="*/ 191 h 152590"/>
              <a:gd name="connsiteX193" fmla="*/ 200954 w 1228797"/>
              <a:gd name="connsiteY193" fmla="*/ 0 h 152590"/>
              <a:gd name="connsiteX194" fmla="*/ 275821 w 1228797"/>
              <a:gd name="connsiteY194" fmla="*/ 74867 h 152590"/>
              <a:gd name="connsiteX195" fmla="*/ 200954 w 1228797"/>
              <a:gd name="connsiteY195" fmla="*/ 149733 h 152590"/>
              <a:gd name="connsiteX196" fmla="*/ 126088 w 1228797"/>
              <a:gd name="connsiteY196" fmla="*/ 74867 h 152590"/>
              <a:gd name="connsiteX197" fmla="*/ 200954 w 1228797"/>
              <a:gd name="connsiteY197" fmla="*/ 0 h 152590"/>
            </a:gdLst>
            <a:rect l="l" t="t" r="r" b="b"/>
            <a:pathLst>
              <a:path w="1228797" h="152590">
                <a:moveTo>
                  <a:pt x="353068" y="146933"/>
                </a:moveTo>
                <a:lnTo>
                  <a:pt x="353259" y="146971"/>
                </a:lnTo>
                <a:lnTo>
                  <a:pt x="352878" y="146971"/>
                </a:lnTo>
                <a:close/>
                <a:moveTo>
                  <a:pt x="463654" y="28766"/>
                </a:moveTo>
                <a:cubicBezTo>
                  <a:pt x="460187" y="28766"/>
                  <a:pt x="457368" y="31580"/>
                  <a:pt x="457368" y="35052"/>
                </a:cubicBezTo>
                <a:lnTo>
                  <a:pt x="457368" y="66866"/>
                </a:lnTo>
                <a:cubicBezTo>
                  <a:pt x="457311" y="70284"/>
                  <a:pt x="460044" y="73099"/>
                  <a:pt x="463464" y="73152"/>
                </a:cubicBezTo>
                <a:cubicBezTo>
                  <a:pt x="463530" y="73153"/>
                  <a:pt x="463588" y="73153"/>
                  <a:pt x="463654" y="73152"/>
                </a:cubicBezTo>
                <a:lnTo>
                  <a:pt x="502611" y="73152"/>
                </a:lnTo>
                <a:cubicBezTo>
                  <a:pt x="514613" y="73223"/>
                  <a:pt x="524576" y="63892"/>
                  <a:pt x="525281" y="51911"/>
                </a:cubicBezTo>
                <a:cubicBezTo>
                  <a:pt x="525910" y="39775"/>
                  <a:pt x="516585" y="29427"/>
                  <a:pt x="504450" y="28795"/>
                </a:cubicBezTo>
                <a:cubicBezTo>
                  <a:pt x="504031" y="28773"/>
                  <a:pt x="503602" y="28763"/>
                  <a:pt x="503183" y="28766"/>
                </a:cubicBezTo>
                <a:close/>
                <a:moveTo>
                  <a:pt x="1154216" y="28194"/>
                </a:moveTo>
                <a:lnTo>
                  <a:pt x="1154216" y="28765"/>
                </a:lnTo>
                <a:cubicBezTo>
                  <a:pt x="1127022" y="28713"/>
                  <a:pt x="1104934" y="50717"/>
                  <a:pt x="1104877" y="77914"/>
                </a:cubicBezTo>
                <a:cubicBezTo>
                  <a:pt x="1104820" y="105111"/>
                  <a:pt x="1126832" y="127201"/>
                  <a:pt x="1154026" y="127254"/>
                </a:cubicBezTo>
                <a:cubicBezTo>
                  <a:pt x="1181220" y="127306"/>
                  <a:pt x="1203308" y="105301"/>
                  <a:pt x="1203365" y="78105"/>
                </a:cubicBezTo>
                <a:cubicBezTo>
                  <a:pt x="1203365" y="78073"/>
                  <a:pt x="1203365" y="78041"/>
                  <a:pt x="1203365" y="78009"/>
                </a:cubicBezTo>
                <a:cubicBezTo>
                  <a:pt x="1203632" y="50761"/>
                  <a:pt x="1181753" y="28458"/>
                  <a:pt x="1154502" y="28195"/>
                </a:cubicBezTo>
                <a:cubicBezTo>
                  <a:pt x="1154407" y="28195"/>
                  <a:pt x="1154312" y="28194"/>
                  <a:pt x="1154216" y="28194"/>
                </a:cubicBezTo>
                <a:close/>
                <a:moveTo>
                  <a:pt x="836558" y="25718"/>
                </a:moveTo>
                <a:cubicBezTo>
                  <a:pt x="809364" y="25718"/>
                  <a:pt x="787314" y="47766"/>
                  <a:pt x="787314" y="74962"/>
                </a:cubicBezTo>
                <a:cubicBezTo>
                  <a:pt x="787314" y="102159"/>
                  <a:pt x="809364" y="124207"/>
                  <a:pt x="836558" y="124207"/>
                </a:cubicBezTo>
                <a:cubicBezTo>
                  <a:pt x="863752" y="124207"/>
                  <a:pt x="885802" y="102159"/>
                  <a:pt x="885802" y="74962"/>
                </a:cubicBezTo>
                <a:cubicBezTo>
                  <a:pt x="885802" y="74931"/>
                  <a:pt x="885802" y="74898"/>
                  <a:pt x="885802" y="74867"/>
                </a:cubicBezTo>
                <a:cubicBezTo>
                  <a:pt x="885745" y="47707"/>
                  <a:pt x="863714" y="25718"/>
                  <a:pt x="836558" y="25718"/>
                </a:cubicBezTo>
                <a:close/>
                <a:moveTo>
                  <a:pt x="200954" y="25527"/>
                </a:moveTo>
                <a:lnTo>
                  <a:pt x="200954" y="25908"/>
                </a:lnTo>
                <a:cubicBezTo>
                  <a:pt x="173652" y="25856"/>
                  <a:pt x="151477" y="47945"/>
                  <a:pt x="151424" y="75248"/>
                </a:cubicBezTo>
                <a:cubicBezTo>
                  <a:pt x="151372" y="102550"/>
                  <a:pt x="173462" y="124725"/>
                  <a:pt x="200764" y="124778"/>
                </a:cubicBezTo>
                <a:cubicBezTo>
                  <a:pt x="228063" y="124830"/>
                  <a:pt x="250237" y="102740"/>
                  <a:pt x="250294" y="75438"/>
                </a:cubicBezTo>
                <a:cubicBezTo>
                  <a:pt x="250294" y="75374"/>
                  <a:pt x="250294" y="75311"/>
                  <a:pt x="250294" y="75248"/>
                </a:cubicBezTo>
                <a:cubicBezTo>
                  <a:pt x="250456" y="47946"/>
                  <a:pt x="228444" y="25686"/>
                  <a:pt x="201145" y="25528"/>
                </a:cubicBezTo>
                <a:cubicBezTo>
                  <a:pt x="201078" y="25527"/>
                  <a:pt x="201021" y="25527"/>
                  <a:pt x="200954" y="25527"/>
                </a:cubicBezTo>
                <a:close/>
                <a:moveTo>
                  <a:pt x="437841" y="3429"/>
                </a:moveTo>
                <a:lnTo>
                  <a:pt x="502040" y="3429"/>
                </a:lnTo>
                <a:cubicBezTo>
                  <a:pt x="514623" y="3414"/>
                  <a:pt x="526748" y="8180"/>
                  <a:pt x="535949" y="16764"/>
                </a:cubicBezTo>
                <a:cubicBezTo>
                  <a:pt x="545074" y="25190"/>
                  <a:pt x="550427" y="36928"/>
                  <a:pt x="550808" y="49340"/>
                </a:cubicBezTo>
                <a:cubicBezTo>
                  <a:pt x="551303" y="66268"/>
                  <a:pt x="542883" y="82215"/>
                  <a:pt x="528615" y="91345"/>
                </a:cubicBezTo>
                <a:cubicBezTo>
                  <a:pt x="525881" y="92959"/>
                  <a:pt x="524852" y="96397"/>
                  <a:pt x="526233" y="99251"/>
                </a:cubicBezTo>
                <a:lnTo>
                  <a:pt x="544712" y="138017"/>
                </a:lnTo>
                <a:cubicBezTo>
                  <a:pt x="546188" y="141161"/>
                  <a:pt x="544826" y="144904"/>
                  <a:pt x="541683" y="146377"/>
                </a:cubicBezTo>
                <a:cubicBezTo>
                  <a:pt x="540845" y="146772"/>
                  <a:pt x="539930" y="146974"/>
                  <a:pt x="538997" y="146971"/>
                </a:cubicBezTo>
                <a:lnTo>
                  <a:pt x="525567" y="146971"/>
                </a:lnTo>
                <a:cubicBezTo>
                  <a:pt x="523166" y="146983"/>
                  <a:pt x="520976" y="145611"/>
                  <a:pt x="519947" y="143447"/>
                </a:cubicBezTo>
                <a:lnTo>
                  <a:pt x="500230" y="102203"/>
                </a:lnTo>
                <a:cubicBezTo>
                  <a:pt x="499221" y="100023"/>
                  <a:pt x="497011" y="98643"/>
                  <a:pt x="494611" y="98679"/>
                </a:cubicBezTo>
                <a:lnTo>
                  <a:pt x="463654" y="98679"/>
                </a:lnTo>
                <a:cubicBezTo>
                  <a:pt x="460235" y="98626"/>
                  <a:pt x="457425" y="101355"/>
                  <a:pt x="457368" y="104773"/>
                </a:cubicBezTo>
                <a:cubicBezTo>
                  <a:pt x="457368" y="104838"/>
                  <a:pt x="457368" y="104902"/>
                  <a:pt x="457368" y="104966"/>
                </a:cubicBezTo>
                <a:lnTo>
                  <a:pt x="457368" y="140684"/>
                </a:lnTo>
                <a:cubicBezTo>
                  <a:pt x="457368" y="144156"/>
                  <a:pt x="454558" y="146971"/>
                  <a:pt x="451081" y="146971"/>
                </a:cubicBezTo>
                <a:lnTo>
                  <a:pt x="437841" y="146971"/>
                </a:lnTo>
                <a:cubicBezTo>
                  <a:pt x="434365" y="146971"/>
                  <a:pt x="431555" y="144156"/>
                  <a:pt x="431555" y="140684"/>
                </a:cubicBezTo>
                <a:lnTo>
                  <a:pt x="431555" y="9716"/>
                </a:lnTo>
                <a:cubicBezTo>
                  <a:pt x="431603" y="6265"/>
                  <a:pt x="434393" y="3480"/>
                  <a:pt x="437841" y="3429"/>
                </a:cubicBezTo>
                <a:close/>
                <a:moveTo>
                  <a:pt x="293633" y="3429"/>
                </a:moveTo>
                <a:lnTo>
                  <a:pt x="306777" y="3429"/>
                </a:lnTo>
                <a:cubicBezTo>
                  <a:pt x="310101" y="3631"/>
                  <a:pt x="312692" y="6387"/>
                  <a:pt x="312683" y="9715"/>
                </a:cubicBezTo>
                <a:lnTo>
                  <a:pt x="312683" y="80677"/>
                </a:lnTo>
                <a:cubicBezTo>
                  <a:pt x="311454" y="102842"/>
                  <a:pt x="328427" y="121805"/>
                  <a:pt x="350592" y="123032"/>
                </a:cubicBezTo>
                <a:cubicBezTo>
                  <a:pt x="372757" y="124258"/>
                  <a:pt x="391721" y="107284"/>
                  <a:pt x="392950" y="85118"/>
                </a:cubicBezTo>
                <a:cubicBezTo>
                  <a:pt x="393026" y="83830"/>
                  <a:pt x="393035" y="82538"/>
                  <a:pt x="392978" y="81248"/>
                </a:cubicBezTo>
                <a:lnTo>
                  <a:pt x="392978" y="9715"/>
                </a:lnTo>
                <a:cubicBezTo>
                  <a:pt x="393026" y="6265"/>
                  <a:pt x="395817" y="3480"/>
                  <a:pt x="399265" y="3429"/>
                </a:cubicBezTo>
                <a:lnTo>
                  <a:pt x="412505" y="3429"/>
                </a:lnTo>
                <a:cubicBezTo>
                  <a:pt x="415943" y="3481"/>
                  <a:pt x="418696" y="6281"/>
                  <a:pt x="418696" y="9715"/>
                </a:cubicBezTo>
                <a:lnTo>
                  <a:pt x="418696" y="81153"/>
                </a:lnTo>
                <a:cubicBezTo>
                  <a:pt x="418696" y="108416"/>
                  <a:pt x="402119" y="131807"/>
                  <a:pt x="378496" y="141799"/>
                </a:cubicBezTo>
                <a:lnTo>
                  <a:pt x="353068" y="146933"/>
                </a:lnTo>
                <a:lnTo>
                  <a:pt x="327634" y="141836"/>
                </a:lnTo>
                <a:cubicBezTo>
                  <a:pt x="303998" y="131878"/>
                  <a:pt x="287389" y="108511"/>
                  <a:pt x="287346" y="81248"/>
                </a:cubicBezTo>
                <a:cubicBezTo>
                  <a:pt x="287346" y="81217"/>
                  <a:pt x="287346" y="81184"/>
                  <a:pt x="287346" y="81153"/>
                </a:cubicBezTo>
                <a:lnTo>
                  <a:pt x="287346" y="9715"/>
                </a:lnTo>
                <a:cubicBezTo>
                  <a:pt x="287394" y="6265"/>
                  <a:pt x="290184" y="3480"/>
                  <a:pt x="293633" y="3429"/>
                </a:cubicBezTo>
                <a:close/>
                <a:moveTo>
                  <a:pt x="6264" y="3333"/>
                </a:moveTo>
                <a:lnTo>
                  <a:pt x="18646" y="3333"/>
                </a:lnTo>
                <a:cubicBezTo>
                  <a:pt x="20692" y="3332"/>
                  <a:pt x="22611" y="4327"/>
                  <a:pt x="23790" y="6000"/>
                </a:cubicBezTo>
                <a:lnTo>
                  <a:pt x="61890" y="59817"/>
                </a:lnTo>
                <a:cubicBezTo>
                  <a:pt x="63109" y="61430"/>
                  <a:pt x="65011" y="62381"/>
                  <a:pt x="67033" y="62388"/>
                </a:cubicBezTo>
                <a:cubicBezTo>
                  <a:pt x="69032" y="62397"/>
                  <a:pt x="70913" y="61439"/>
                  <a:pt x="72081" y="59817"/>
                </a:cubicBezTo>
                <a:lnTo>
                  <a:pt x="110181" y="6000"/>
                </a:lnTo>
                <a:cubicBezTo>
                  <a:pt x="111360" y="4327"/>
                  <a:pt x="113279" y="3332"/>
                  <a:pt x="115325" y="3333"/>
                </a:cubicBezTo>
                <a:lnTo>
                  <a:pt x="127707" y="3333"/>
                </a:lnTo>
                <a:cubicBezTo>
                  <a:pt x="131179" y="3293"/>
                  <a:pt x="134026" y="6076"/>
                  <a:pt x="134065" y="9548"/>
                </a:cubicBezTo>
                <a:cubicBezTo>
                  <a:pt x="134082" y="10908"/>
                  <a:pt x="133655" y="12237"/>
                  <a:pt x="132851" y="13335"/>
                </a:cubicBezTo>
                <a:lnTo>
                  <a:pt x="81702" y="83724"/>
                </a:lnTo>
                <a:cubicBezTo>
                  <a:pt x="80555" y="85300"/>
                  <a:pt x="79953" y="87206"/>
                  <a:pt x="79987" y="89154"/>
                </a:cubicBezTo>
                <a:lnTo>
                  <a:pt x="79987" y="140684"/>
                </a:lnTo>
                <a:cubicBezTo>
                  <a:pt x="79987" y="144156"/>
                  <a:pt x="77172" y="146970"/>
                  <a:pt x="73701" y="146970"/>
                </a:cubicBezTo>
                <a:lnTo>
                  <a:pt x="60270" y="146970"/>
                </a:lnTo>
                <a:cubicBezTo>
                  <a:pt x="56798" y="146970"/>
                  <a:pt x="53984" y="144156"/>
                  <a:pt x="53984" y="140684"/>
                </a:cubicBezTo>
                <a:lnTo>
                  <a:pt x="53984" y="89154"/>
                </a:lnTo>
                <a:cubicBezTo>
                  <a:pt x="54018" y="87206"/>
                  <a:pt x="53416" y="85300"/>
                  <a:pt x="52269" y="83724"/>
                </a:cubicBezTo>
                <a:lnTo>
                  <a:pt x="1215" y="13335"/>
                </a:lnTo>
                <a:cubicBezTo>
                  <a:pt x="-836" y="10533"/>
                  <a:pt x="-229" y="6600"/>
                  <a:pt x="2572" y="4549"/>
                </a:cubicBezTo>
                <a:cubicBezTo>
                  <a:pt x="3643" y="3764"/>
                  <a:pt x="4936" y="3338"/>
                  <a:pt x="6264" y="3333"/>
                </a:cubicBezTo>
                <a:close/>
                <a:moveTo>
                  <a:pt x="1154026" y="3238"/>
                </a:moveTo>
                <a:cubicBezTo>
                  <a:pt x="1195269" y="3186"/>
                  <a:pt x="1228740" y="36577"/>
                  <a:pt x="1228797" y="77819"/>
                </a:cubicBezTo>
                <a:cubicBezTo>
                  <a:pt x="1228797" y="77850"/>
                  <a:pt x="1228797" y="77883"/>
                  <a:pt x="1228797" y="77914"/>
                </a:cubicBezTo>
                <a:cubicBezTo>
                  <a:pt x="1228740" y="119097"/>
                  <a:pt x="1195402" y="152485"/>
                  <a:pt x="1154216" y="152590"/>
                </a:cubicBezTo>
                <a:cubicBezTo>
                  <a:pt x="1112973" y="152642"/>
                  <a:pt x="1079502" y="119252"/>
                  <a:pt x="1079445" y="78009"/>
                </a:cubicBezTo>
                <a:cubicBezTo>
                  <a:pt x="1079388" y="36767"/>
                  <a:pt x="1112783" y="3290"/>
                  <a:pt x="1154026" y="3238"/>
                </a:cubicBezTo>
                <a:close/>
                <a:moveTo>
                  <a:pt x="646058" y="2096"/>
                </a:moveTo>
                <a:lnTo>
                  <a:pt x="659774" y="2096"/>
                </a:lnTo>
                <a:cubicBezTo>
                  <a:pt x="663250" y="2096"/>
                  <a:pt x="666060" y="4911"/>
                  <a:pt x="666060" y="8382"/>
                </a:cubicBezTo>
                <a:lnTo>
                  <a:pt x="666060" y="116491"/>
                </a:lnTo>
                <a:cubicBezTo>
                  <a:pt x="666060" y="119963"/>
                  <a:pt x="668870" y="122778"/>
                  <a:pt x="672346" y="122778"/>
                </a:cubicBezTo>
                <a:lnTo>
                  <a:pt x="750166" y="122778"/>
                </a:lnTo>
                <a:cubicBezTo>
                  <a:pt x="753633" y="122778"/>
                  <a:pt x="756452" y="125592"/>
                  <a:pt x="756452" y="129064"/>
                </a:cubicBezTo>
                <a:lnTo>
                  <a:pt x="756452" y="141733"/>
                </a:lnTo>
                <a:cubicBezTo>
                  <a:pt x="756509" y="145151"/>
                  <a:pt x="753776" y="147966"/>
                  <a:pt x="750356" y="148019"/>
                </a:cubicBezTo>
                <a:cubicBezTo>
                  <a:pt x="750290" y="148020"/>
                  <a:pt x="750232" y="148020"/>
                  <a:pt x="750166" y="148019"/>
                </a:cubicBezTo>
                <a:lnTo>
                  <a:pt x="646058" y="148019"/>
                </a:lnTo>
                <a:cubicBezTo>
                  <a:pt x="642581" y="148019"/>
                  <a:pt x="639771" y="145204"/>
                  <a:pt x="639771" y="141733"/>
                </a:cubicBezTo>
                <a:lnTo>
                  <a:pt x="639771" y="8382"/>
                </a:lnTo>
                <a:cubicBezTo>
                  <a:pt x="639819" y="4932"/>
                  <a:pt x="642609" y="2147"/>
                  <a:pt x="646058" y="2096"/>
                </a:cubicBezTo>
                <a:close/>
                <a:moveTo>
                  <a:pt x="995720" y="191"/>
                </a:moveTo>
                <a:cubicBezTo>
                  <a:pt x="1011922" y="355"/>
                  <a:pt x="1027629" y="5769"/>
                  <a:pt x="1040488" y="15621"/>
                </a:cubicBezTo>
                <a:cubicBezTo>
                  <a:pt x="1044298" y="18466"/>
                  <a:pt x="1047831" y="21654"/>
                  <a:pt x="1051060" y="25146"/>
                </a:cubicBezTo>
                <a:cubicBezTo>
                  <a:pt x="1051127" y="25235"/>
                  <a:pt x="1051194" y="25326"/>
                  <a:pt x="1051251" y="25418"/>
                </a:cubicBezTo>
                <a:cubicBezTo>
                  <a:pt x="1053146" y="28264"/>
                  <a:pt x="1052384" y="32107"/>
                  <a:pt x="1049536" y="34004"/>
                </a:cubicBezTo>
                <a:lnTo>
                  <a:pt x="1038964" y="41434"/>
                </a:lnTo>
                <a:cubicBezTo>
                  <a:pt x="1036478" y="43261"/>
                  <a:pt x="1033020" y="42976"/>
                  <a:pt x="1030867" y="40767"/>
                </a:cubicBezTo>
                <a:cubicBezTo>
                  <a:pt x="1029962" y="39830"/>
                  <a:pt x="1029010" y="38939"/>
                  <a:pt x="1028010" y="38100"/>
                </a:cubicBezTo>
                <a:cubicBezTo>
                  <a:pt x="1027753" y="37997"/>
                  <a:pt x="1027524" y="37834"/>
                  <a:pt x="1027343" y="37624"/>
                </a:cubicBezTo>
                <a:cubicBezTo>
                  <a:pt x="1018532" y="30242"/>
                  <a:pt x="1007407" y="26196"/>
                  <a:pt x="995911" y="26194"/>
                </a:cubicBezTo>
                <a:lnTo>
                  <a:pt x="993815" y="26194"/>
                </a:lnTo>
                <a:cubicBezTo>
                  <a:pt x="992672" y="26099"/>
                  <a:pt x="991529" y="26099"/>
                  <a:pt x="990386" y="26194"/>
                </a:cubicBezTo>
                <a:cubicBezTo>
                  <a:pt x="987414" y="26512"/>
                  <a:pt x="984481" y="27118"/>
                  <a:pt x="981623" y="28004"/>
                </a:cubicBezTo>
                <a:cubicBezTo>
                  <a:pt x="964526" y="33101"/>
                  <a:pt x="951524" y="47046"/>
                  <a:pt x="947638" y="64456"/>
                </a:cubicBezTo>
                <a:cubicBezTo>
                  <a:pt x="941704" y="90998"/>
                  <a:pt x="958411" y="117323"/>
                  <a:pt x="984957" y="123254"/>
                </a:cubicBezTo>
                <a:lnTo>
                  <a:pt x="988957" y="124016"/>
                </a:lnTo>
                <a:lnTo>
                  <a:pt x="992291" y="122968"/>
                </a:lnTo>
                <a:lnTo>
                  <a:pt x="1001816" y="122968"/>
                </a:lnTo>
                <a:cubicBezTo>
                  <a:pt x="1004274" y="122753"/>
                  <a:pt x="1006731" y="122403"/>
                  <a:pt x="1009150" y="121920"/>
                </a:cubicBezTo>
                <a:lnTo>
                  <a:pt x="1010484" y="121920"/>
                </a:lnTo>
                <a:lnTo>
                  <a:pt x="1011817" y="121920"/>
                </a:lnTo>
                <a:lnTo>
                  <a:pt x="1017437" y="119920"/>
                </a:lnTo>
                <a:lnTo>
                  <a:pt x="1018580" y="119444"/>
                </a:lnTo>
                <a:lnTo>
                  <a:pt x="1019723" y="118967"/>
                </a:lnTo>
                <a:lnTo>
                  <a:pt x="1020866" y="118396"/>
                </a:lnTo>
                <a:lnTo>
                  <a:pt x="1023438" y="117062"/>
                </a:lnTo>
                <a:lnTo>
                  <a:pt x="1024200" y="116491"/>
                </a:lnTo>
                <a:cubicBezTo>
                  <a:pt x="1031496" y="110931"/>
                  <a:pt x="1037316" y="103671"/>
                  <a:pt x="1041154" y="95345"/>
                </a:cubicBezTo>
                <a:cubicBezTo>
                  <a:pt x="1041764" y="93613"/>
                  <a:pt x="1041393" y="91690"/>
                  <a:pt x="1040202" y="90297"/>
                </a:cubicBezTo>
                <a:cubicBezTo>
                  <a:pt x="1039135" y="89178"/>
                  <a:pt x="1037649" y="88556"/>
                  <a:pt x="1036106" y="88583"/>
                </a:cubicBezTo>
                <a:lnTo>
                  <a:pt x="1008579" y="88583"/>
                </a:lnTo>
                <a:cubicBezTo>
                  <a:pt x="1005102" y="88583"/>
                  <a:pt x="1002292" y="85768"/>
                  <a:pt x="1002292" y="82296"/>
                </a:cubicBezTo>
                <a:lnTo>
                  <a:pt x="1002292" y="69437"/>
                </a:lnTo>
                <a:cubicBezTo>
                  <a:pt x="1002292" y="69373"/>
                  <a:pt x="1002292" y="69310"/>
                  <a:pt x="1002292" y="69245"/>
                </a:cubicBezTo>
                <a:cubicBezTo>
                  <a:pt x="1002350" y="65826"/>
                  <a:pt x="1005159" y="63097"/>
                  <a:pt x="1008579" y="63151"/>
                </a:cubicBezTo>
                <a:lnTo>
                  <a:pt x="1065729" y="63151"/>
                </a:lnTo>
                <a:lnTo>
                  <a:pt x="1066205" y="63151"/>
                </a:lnTo>
                <a:lnTo>
                  <a:pt x="1066777" y="63151"/>
                </a:lnTo>
                <a:cubicBezTo>
                  <a:pt x="1068139" y="64680"/>
                  <a:pt x="1068672" y="66776"/>
                  <a:pt x="1068205" y="68771"/>
                </a:cubicBezTo>
                <a:lnTo>
                  <a:pt x="1068205" y="80391"/>
                </a:lnTo>
                <a:cubicBezTo>
                  <a:pt x="1068244" y="101700"/>
                  <a:pt x="1059119" y="121997"/>
                  <a:pt x="1043155" y="136112"/>
                </a:cubicBezTo>
                <a:lnTo>
                  <a:pt x="1040869" y="138113"/>
                </a:lnTo>
                <a:lnTo>
                  <a:pt x="1039630" y="139065"/>
                </a:lnTo>
                <a:cubicBezTo>
                  <a:pt x="1038878" y="139697"/>
                  <a:pt x="1038087" y="140270"/>
                  <a:pt x="1037249" y="140780"/>
                </a:cubicBezTo>
                <a:lnTo>
                  <a:pt x="1036011" y="141637"/>
                </a:lnTo>
                <a:lnTo>
                  <a:pt x="1033630" y="143161"/>
                </a:lnTo>
                <a:lnTo>
                  <a:pt x="1032391" y="143923"/>
                </a:lnTo>
                <a:lnTo>
                  <a:pt x="1029915" y="145352"/>
                </a:lnTo>
                <a:lnTo>
                  <a:pt x="1029343" y="145352"/>
                </a:lnTo>
                <a:lnTo>
                  <a:pt x="1025343" y="147257"/>
                </a:lnTo>
                <a:lnTo>
                  <a:pt x="1024676" y="147257"/>
                </a:lnTo>
                <a:lnTo>
                  <a:pt x="1022104" y="148209"/>
                </a:lnTo>
                <a:lnTo>
                  <a:pt x="1020866" y="148209"/>
                </a:lnTo>
                <a:lnTo>
                  <a:pt x="1020104" y="148209"/>
                </a:lnTo>
                <a:lnTo>
                  <a:pt x="1018009" y="148971"/>
                </a:lnTo>
                <a:lnTo>
                  <a:pt x="1017151" y="148971"/>
                </a:lnTo>
                <a:lnTo>
                  <a:pt x="1015913" y="148971"/>
                </a:lnTo>
                <a:lnTo>
                  <a:pt x="1015056" y="148971"/>
                </a:lnTo>
                <a:lnTo>
                  <a:pt x="1013151" y="149447"/>
                </a:lnTo>
                <a:lnTo>
                  <a:pt x="1012103" y="149447"/>
                </a:lnTo>
                <a:lnTo>
                  <a:pt x="1010960" y="149447"/>
                </a:lnTo>
                <a:lnTo>
                  <a:pt x="1009912" y="149447"/>
                </a:lnTo>
                <a:lnTo>
                  <a:pt x="1008103" y="149447"/>
                </a:lnTo>
                <a:lnTo>
                  <a:pt x="1006960" y="149447"/>
                </a:lnTo>
                <a:lnTo>
                  <a:pt x="1005817" y="149447"/>
                </a:lnTo>
                <a:lnTo>
                  <a:pt x="1004578" y="149447"/>
                </a:lnTo>
                <a:lnTo>
                  <a:pt x="1002864" y="149447"/>
                </a:lnTo>
                <a:lnTo>
                  <a:pt x="995720" y="149447"/>
                </a:lnTo>
                <a:cubicBezTo>
                  <a:pt x="993939" y="149511"/>
                  <a:pt x="992167" y="149511"/>
                  <a:pt x="990386" y="149447"/>
                </a:cubicBezTo>
                <a:cubicBezTo>
                  <a:pt x="949171" y="147975"/>
                  <a:pt x="916948" y="113368"/>
                  <a:pt x="918425" y="72152"/>
                </a:cubicBezTo>
                <a:cubicBezTo>
                  <a:pt x="919901" y="30936"/>
                  <a:pt x="954505" y="-1282"/>
                  <a:pt x="995720" y="191"/>
                </a:cubicBezTo>
                <a:close/>
                <a:moveTo>
                  <a:pt x="836558" y="191"/>
                </a:moveTo>
                <a:cubicBezTo>
                  <a:pt x="877801" y="191"/>
                  <a:pt x="911234" y="33625"/>
                  <a:pt x="911234" y="74867"/>
                </a:cubicBezTo>
                <a:cubicBezTo>
                  <a:pt x="911234" y="116109"/>
                  <a:pt x="877801" y="149543"/>
                  <a:pt x="836558" y="149543"/>
                </a:cubicBezTo>
                <a:cubicBezTo>
                  <a:pt x="795315" y="149543"/>
                  <a:pt x="761882" y="116109"/>
                  <a:pt x="761882" y="74867"/>
                </a:cubicBezTo>
                <a:cubicBezTo>
                  <a:pt x="761882" y="33625"/>
                  <a:pt x="795315" y="191"/>
                  <a:pt x="836558" y="191"/>
                </a:cubicBezTo>
                <a:close/>
                <a:moveTo>
                  <a:pt x="200954" y="0"/>
                </a:moveTo>
                <a:cubicBezTo>
                  <a:pt x="242302" y="0"/>
                  <a:pt x="275821" y="33518"/>
                  <a:pt x="275821" y="74867"/>
                </a:cubicBezTo>
                <a:cubicBezTo>
                  <a:pt x="275821" y="116215"/>
                  <a:pt x="242302" y="149733"/>
                  <a:pt x="200954" y="149733"/>
                </a:cubicBezTo>
                <a:cubicBezTo>
                  <a:pt x="159606" y="149733"/>
                  <a:pt x="126088" y="116215"/>
                  <a:pt x="126088" y="74867"/>
                </a:cubicBezTo>
                <a:cubicBezTo>
                  <a:pt x="126088" y="33518"/>
                  <a:pt x="159606" y="0"/>
                  <a:pt x="200954" y="0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</p:spTree>
  </p:cSld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1438274" y="2783246"/>
            <a:ext cx="2518412" cy="2171044"/>
          </a:xfrm>
          <a:prstGeom prst="hexagon">
            <a:avLst/>
          </a:prstGeom>
          <a:solidFill>
            <a:schemeClr val="accent1"/>
          </a:solidFill>
          <a:ln w="12700" cap="sq">
            <a:noFill/>
            <a:miter/>
          </a:ln>
          <a:effectLst>
            <a:outerShdw dist="254000" blurRad="762000" dir="5400000" sx="100000" sy="100000" kx="0" ky="0" algn="ctr" rotWithShape="0">
              <a:srgbClr val="000000">
                <a:alpha val="10000"/>
              </a:srgbClr>
            </a:outerShdw>
          </a:effectLst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32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780K+</a:t>
            </a:r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3851911" y="2225184"/>
            <a:ext cx="1294704" cy="1116124"/>
          </a:xfrm>
          <a:prstGeom prst="hexagon">
            <a:avLst/>
          </a:prstGeom>
          <a:solidFill>
            <a:schemeClr val="bg1"/>
          </a:solidFill>
          <a:ln w="12700" cap="sq">
            <a:noFill/>
            <a:miter/>
          </a:ln>
          <a:effectLst>
            <a:outerShdw dist="254000" blurRad="762000" dir="5400000" sx="100000" sy="100000" kx="0" ky="0" algn="ctr" rotWithShape="0">
              <a:srgbClr val="000000">
                <a:alpha val="10000"/>
              </a:srgbClr>
            </a:outerShdw>
          </a:effectLst>
        </p:spPr>
        <p:txBody>
          <a:bodyPr vert="horz" wrap="square" lIns="0" tIns="0" rIns="0" bIns="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4737736" y="3310706"/>
            <a:ext cx="1294704" cy="1116124"/>
          </a:xfrm>
          <a:prstGeom prst="hexagon">
            <a:avLst/>
          </a:prstGeom>
          <a:solidFill>
            <a:schemeClr val="bg1"/>
          </a:solidFill>
          <a:ln w="12700" cap="sq">
            <a:noFill/>
            <a:miter/>
          </a:ln>
          <a:effectLst>
            <a:outerShdw dist="254000" blurRad="762000" dir="5400000" sx="100000" sy="100000" kx="0" ky="0" algn="ctr" rotWithShape="0">
              <a:srgbClr val="000000">
                <a:alpha val="10000"/>
              </a:srgbClr>
            </a:outerShdw>
          </a:effectLst>
        </p:spPr>
        <p:txBody>
          <a:bodyPr vert="horz" wrap="square" lIns="0" tIns="0" rIns="0" bIns="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3851911" y="4396228"/>
            <a:ext cx="1294704" cy="1116124"/>
          </a:xfrm>
          <a:prstGeom prst="hexagon">
            <a:avLst/>
          </a:prstGeom>
          <a:solidFill>
            <a:schemeClr val="bg1"/>
          </a:solidFill>
          <a:ln w="12700" cap="sq">
            <a:noFill/>
            <a:miter/>
          </a:ln>
          <a:effectLst>
            <a:outerShdw dist="254000" blurRad="762000" dir="5400000" sx="100000" sy="100000" kx="0" ky="0" algn="ctr" rotWithShape="0">
              <a:srgbClr val="000000">
                <a:alpha val="10000"/>
              </a:srgbClr>
            </a:outerShdw>
          </a:effectLst>
        </p:spPr>
        <p:txBody>
          <a:bodyPr vert="horz" wrap="square" lIns="0" tIns="0" rIns="0" bIns="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4264635" y="2533283"/>
            <a:ext cx="469255" cy="469324"/>
          </a:xfrm>
          <a:custGeom>
            <a:avLst/>
            <a:gdLst>
              <a:gd name="connsiteX0" fmla="*/ 669168 w 1599855"/>
              <a:gd name="connsiteY0" fmla="*/ 111621 h 1600088"/>
              <a:gd name="connsiteX1" fmla="*/ 886086 w 1599855"/>
              <a:gd name="connsiteY1" fmla="*/ 155339 h 1600088"/>
              <a:gd name="connsiteX2" fmla="*/ 1063377 w 1599855"/>
              <a:gd name="connsiteY2" fmla="*/ 274960 h 1600088"/>
              <a:gd name="connsiteX3" fmla="*/ 1182998 w 1599855"/>
              <a:gd name="connsiteY3" fmla="*/ 452251 h 1600088"/>
              <a:gd name="connsiteX4" fmla="*/ 1226716 w 1599855"/>
              <a:gd name="connsiteY4" fmla="*/ 669168 h 1600088"/>
              <a:gd name="connsiteX5" fmla="*/ 1182998 w 1599855"/>
              <a:gd name="connsiteY5" fmla="*/ 886085 h 1600088"/>
              <a:gd name="connsiteX6" fmla="*/ 1063377 w 1599855"/>
              <a:gd name="connsiteY6" fmla="*/ 1063377 h 1600088"/>
              <a:gd name="connsiteX7" fmla="*/ 886086 w 1599855"/>
              <a:gd name="connsiteY7" fmla="*/ 1182998 h 1600088"/>
              <a:gd name="connsiteX8" fmla="*/ 669168 w 1599855"/>
              <a:gd name="connsiteY8" fmla="*/ 1226716 h 1600088"/>
              <a:gd name="connsiteX9" fmla="*/ 452251 w 1599855"/>
              <a:gd name="connsiteY9" fmla="*/ 1182998 h 1600088"/>
              <a:gd name="connsiteX10" fmla="*/ 274960 w 1599855"/>
              <a:gd name="connsiteY10" fmla="*/ 1063377 h 1600088"/>
              <a:gd name="connsiteX11" fmla="*/ 155339 w 1599855"/>
              <a:gd name="connsiteY11" fmla="*/ 886085 h 1600088"/>
              <a:gd name="connsiteX12" fmla="*/ 111621 w 1599855"/>
              <a:gd name="connsiteY12" fmla="*/ 669168 h 1600088"/>
              <a:gd name="connsiteX13" fmla="*/ 155339 w 1599855"/>
              <a:gd name="connsiteY13" fmla="*/ 452251 h 1600088"/>
              <a:gd name="connsiteX14" fmla="*/ 274960 w 1599855"/>
              <a:gd name="connsiteY14" fmla="*/ 274960 h 1600088"/>
              <a:gd name="connsiteX15" fmla="*/ 452251 w 1599855"/>
              <a:gd name="connsiteY15" fmla="*/ 155339 h 1600088"/>
              <a:gd name="connsiteX16" fmla="*/ 669168 w 1599855"/>
              <a:gd name="connsiteY16" fmla="*/ 111621 h 1600088"/>
              <a:gd name="connsiteX17" fmla="*/ 669168 w 1599855"/>
              <a:gd name="connsiteY17" fmla="*/ 0 h 1600088"/>
              <a:gd name="connsiteX18" fmla="*/ 0 w 1599855"/>
              <a:gd name="connsiteY18" fmla="*/ 669168 h 1600088"/>
              <a:gd name="connsiteX19" fmla="*/ 669168 w 1599855"/>
              <a:gd name="connsiteY19" fmla="*/ 1338337 h 1600088"/>
              <a:gd name="connsiteX20" fmla="*/ 1338337 w 1599855"/>
              <a:gd name="connsiteY20" fmla="*/ 669168 h 1600088"/>
              <a:gd name="connsiteX21" fmla="*/ 669168 w 1599855"/>
              <a:gd name="connsiteY21" fmla="*/ 0 h 1600088"/>
              <a:gd name="connsiteX22" fmla="*/ 1544278 w 1599855"/>
              <a:gd name="connsiteY22" fmla="*/ 1600088 h 1600088"/>
              <a:gd name="connsiteX23" fmla="*/ 1504838 w 1599855"/>
              <a:gd name="connsiteY23" fmla="*/ 1583717 h 1600088"/>
              <a:gd name="connsiteX24" fmla="*/ 1247366 w 1599855"/>
              <a:gd name="connsiteY24" fmla="*/ 1326431 h 1600088"/>
              <a:gd name="connsiteX25" fmla="*/ 1247366 w 1599855"/>
              <a:gd name="connsiteY25" fmla="*/ 1247552 h 1600088"/>
              <a:gd name="connsiteX26" fmla="*/ 1326245 w 1599855"/>
              <a:gd name="connsiteY26" fmla="*/ 1247552 h 1600088"/>
              <a:gd name="connsiteX27" fmla="*/ 1583531 w 1599855"/>
              <a:gd name="connsiteY27" fmla="*/ 1504838 h 1600088"/>
              <a:gd name="connsiteX28" fmla="*/ 1583531 w 1599855"/>
              <a:gd name="connsiteY28" fmla="*/ 1583717 h 1600088"/>
              <a:gd name="connsiteX29" fmla="*/ 1544278 w 1599855"/>
              <a:gd name="connsiteY29" fmla="*/ 1600088 h 1600088"/>
            </a:gdLst>
            <a:rect l="l" t="t" r="r" b="b"/>
            <a:pathLst>
              <a:path w="1599855" h="1600088">
                <a:moveTo>
                  <a:pt x="669168" y="111621"/>
                </a:moveTo>
                <a:cubicBezTo>
                  <a:pt x="744513" y="111621"/>
                  <a:pt x="817438" y="126318"/>
                  <a:pt x="886086" y="155339"/>
                </a:cubicBezTo>
                <a:cubicBezTo>
                  <a:pt x="952500" y="183431"/>
                  <a:pt x="1012031" y="223614"/>
                  <a:pt x="1063377" y="274960"/>
                </a:cubicBezTo>
                <a:cubicBezTo>
                  <a:pt x="1114537" y="326120"/>
                  <a:pt x="1154906" y="385837"/>
                  <a:pt x="1182998" y="452251"/>
                </a:cubicBezTo>
                <a:cubicBezTo>
                  <a:pt x="1212019" y="520898"/>
                  <a:pt x="1226716" y="594010"/>
                  <a:pt x="1226716" y="669168"/>
                </a:cubicBezTo>
                <a:cubicBezTo>
                  <a:pt x="1226716" y="744327"/>
                  <a:pt x="1212019" y="817438"/>
                  <a:pt x="1182998" y="886085"/>
                </a:cubicBezTo>
                <a:cubicBezTo>
                  <a:pt x="1154906" y="952500"/>
                  <a:pt x="1114723" y="1012031"/>
                  <a:pt x="1063377" y="1063377"/>
                </a:cubicBezTo>
                <a:cubicBezTo>
                  <a:pt x="1012217" y="1114537"/>
                  <a:pt x="952500" y="1154906"/>
                  <a:pt x="886086" y="1182998"/>
                </a:cubicBezTo>
                <a:cubicBezTo>
                  <a:pt x="817438" y="1212019"/>
                  <a:pt x="744327" y="1226716"/>
                  <a:pt x="669168" y="1226716"/>
                </a:cubicBezTo>
                <a:cubicBezTo>
                  <a:pt x="594010" y="1226716"/>
                  <a:pt x="520898" y="1212019"/>
                  <a:pt x="452251" y="1182998"/>
                </a:cubicBezTo>
                <a:cubicBezTo>
                  <a:pt x="385837" y="1154906"/>
                  <a:pt x="326306" y="1114723"/>
                  <a:pt x="274960" y="1063377"/>
                </a:cubicBezTo>
                <a:cubicBezTo>
                  <a:pt x="223800" y="1012217"/>
                  <a:pt x="183431" y="952500"/>
                  <a:pt x="155339" y="886085"/>
                </a:cubicBezTo>
                <a:cubicBezTo>
                  <a:pt x="126318" y="817438"/>
                  <a:pt x="111621" y="744327"/>
                  <a:pt x="111621" y="669168"/>
                </a:cubicBezTo>
                <a:cubicBezTo>
                  <a:pt x="111621" y="594010"/>
                  <a:pt x="126318" y="520898"/>
                  <a:pt x="155339" y="452251"/>
                </a:cubicBezTo>
                <a:cubicBezTo>
                  <a:pt x="183431" y="385837"/>
                  <a:pt x="223614" y="326306"/>
                  <a:pt x="274960" y="274960"/>
                </a:cubicBezTo>
                <a:cubicBezTo>
                  <a:pt x="326306" y="223614"/>
                  <a:pt x="385837" y="183431"/>
                  <a:pt x="452251" y="155339"/>
                </a:cubicBezTo>
                <a:cubicBezTo>
                  <a:pt x="520898" y="126318"/>
                  <a:pt x="593824" y="111621"/>
                  <a:pt x="669168" y="111621"/>
                </a:cubicBezTo>
                <a:moveTo>
                  <a:pt x="669168" y="0"/>
                </a:moveTo>
                <a:cubicBezTo>
                  <a:pt x="299517" y="0"/>
                  <a:pt x="0" y="299517"/>
                  <a:pt x="0" y="669168"/>
                </a:cubicBezTo>
                <a:cubicBezTo>
                  <a:pt x="0" y="1038820"/>
                  <a:pt x="299517" y="1338337"/>
                  <a:pt x="669168" y="1338337"/>
                </a:cubicBezTo>
                <a:cubicBezTo>
                  <a:pt x="1038820" y="1338337"/>
                  <a:pt x="1338337" y="1038820"/>
                  <a:pt x="1338337" y="669168"/>
                </a:cubicBezTo>
                <a:cubicBezTo>
                  <a:pt x="1338337" y="299703"/>
                  <a:pt x="1038820" y="0"/>
                  <a:pt x="669168" y="0"/>
                </a:cubicBezTo>
                <a:close/>
                <a:moveTo>
                  <a:pt x="1544278" y="1600088"/>
                </a:moveTo>
                <a:cubicBezTo>
                  <a:pt x="1529953" y="1600088"/>
                  <a:pt x="1515628" y="1594693"/>
                  <a:pt x="1504838" y="1583717"/>
                </a:cubicBezTo>
                <a:lnTo>
                  <a:pt x="1247366" y="1326431"/>
                </a:lnTo>
                <a:cubicBezTo>
                  <a:pt x="1225600" y="1304665"/>
                  <a:pt x="1225600" y="1269318"/>
                  <a:pt x="1247366" y="1247552"/>
                </a:cubicBezTo>
                <a:cubicBezTo>
                  <a:pt x="1269132" y="1225786"/>
                  <a:pt x="1304479" y="1225786"/>
                  <a:pt x="1326245" y="1247552"/>
                </a:cubicBezTo>
                <a:lnTo>
                  <a:pt x="1583531" y="1504838"/>
                </a:lnTo>
                <a:cubicBezTo>
                  <a:pt x="1605297" y="1526605"/>
                  <a:pt x="1605297" y="1561951"/>
                  <a:pt x="1583531" y="1583717"/>
                </a:cubicBezTo>
                <a:cubicBezTo>
                  <a:pt x="1572927" y="1594693"/>
                  <a:pt x="1558603" y="1600088"/>
                  <a:pt x="1544278" y="1600088"/>
                </a:cubicBezTo>
                <a:close/>
              </a:path>
            </a:pathLst>
          </a:custGeom>
          <a:solidFill>
            <a:schemeClr val="tx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5151897" y="3653081"/>
            <a:ext cx="477378" cy="461976"/>
          </a:xfrm>
          <a:custGeom>
            <a:avLst/>
            <a:gdLst>
              <a:gd name="connsiteX0" fmla="*/ 695958 w 1660735"/>
              <a:gd name="connsiteY0" fmla="*/ 752512 h 1607157"/>
              <a:gd name="connsiteX1" fmla="*/ 376349 w 1660735"/>
              <a:gd name="connsiteY1" fmla="*/ 752512 h 1607157"/>
              <a:gd name="connsiteX2" fmla="*/ 110505 w 1660735"/>
              <a:gd name="connsiteY2" fmla="*/ 642007 h 1607157"/>
              <a:gd name="connsiteX3" fmla="*/ 0 w 1660735"/>
              <a:gd name="connsiteY3" fmla="*/ 376349 h 1607157"/>
              <a:gd name="connsiteX4" fmla="*/ 110505 w 1660735"/>
              <a:gd name="connsiteY4" fmla="*/ 110505 h 1607157"/>
              <a:gd name="connsiteX5" fmla="*/ 376349 w 1660735"/>
              <a:gd name="connsiteY5" fmla="*/ 0 h 1607157"/>
              <a:gd name="connsiteX6" fmla="*/ 642193 w 1660735"/>
              <a:gd name="connsiteY6" fmla="*/ 110505 h 1607157"/>
              <a:gd name="connsiteX7" fmla="*/ 752698 w 1660735"/>
              <a:gd name="connsiteY7" fmla="*/ 376349 h 1607157"/>
              <a:gd name="connsiteX8" fmla="*/ 752698 w 1660735"/>
              <a:gd name="connsiteY8" fmla="*/ 695958 h 1607157"/>
              <a:gd name="connsiteX9" fmla="*/ 695958 w 1660735"/>
              <a:gd name="connsiteY9" fmla="*/ 752512 h 1607157"/>
              <a:gd name="connsiteX10" fmla="*/ 376349 w 1660735"/>
              <a:gd name="connsiteY10" fmla="*/ 111621 h 1607157"/>
              <a:gd name="connsiteX11" fmla="*/ 111621 w 1660735"/>
              <a:gd name="connsiteY11" fmla="*/ 376349 h 1607157"/>
              <a:gd name="connsiteX12" fmla="*/ 376349 w 1660735"/>
              <a:gd name="connsiteY12" fmla="*/ 641077 h 1607157"/>
              <a:gd name="connsiteX13" fmla="*/ 641077 w 1660735"/>
              <a:gd name="connsiteY13" fmla="*/ 641077 h 1607157"/>
              <a:gd name="connsiteX14" fmla="*/ 641077 w 1660735"/>
              <a:gd name="connsiteY14" fmla="*/ 376349 h 1607157"/>
              <a:gd name="connsiteX15" fmla="*/ 376349 w 1660735"/>
              <a:gd name="connsiteY15" fmla="*/ 111621 h 1607157"/>
              <a:gd name="connsiteX16" fmla="*/ 1284201 w 1660735"/>
              <a:gd name="connsiteY16" fmla="*/ 752512 h 1607157"/>
              <a:gd name="connsiteX17" fmla="*/ 964592 w 1660735"/>
              <a:gd name="connsiteY17" fmla="*/ 752512 h 1607157"/>
              <a:gd name="connsiteX18" fmla="*/ 908038 w 1660735"/>
              <a:gd name="connsiteY18" fmla="*/ 695958 h 1607157"/>
              <a:gd name="connsiteX19" fmla="*/ 908038 w 1660735"/>
              <a:gd name="connsiteY19" fmla="*/ 376349 h 1607157"/>
              <a:gd name="connsiteX20" fmla="*/ 1018543 w 1660735"/>
              <a:gd name="connsiteY20" fmla="*/ 110505 h 1607157"/>
              <a:gd name="connsiteX21" fmla="*/ 1284387 w 1660735"/>
              <a:gd name="connsiteY21" fmla="*/ 0 h 1607157"/>
              <a:gd name="connsiteX22" fmla="*/ 1550231 w 1660735"/>
              <a:gd name="connsiteY22" fmla="*/ 110505 h 1607157"/>
              <a:gd name="connsiteX23" fmla="*/ 1660736 w 1660735"/>
              <a:gd name="connsiteY23" fmla="*/ 376349 h 1607157"/>
              <a:gd name="connsiteX24" fmla="*/ 1550231 w 1660735"/>
              <a:gd name="connsiteY24" fmla="*/ 642193 h 1607157"/>
              <a:gd name="connsiteX25" fmla="*/ 1284201 w 1660735"/>
              <a:gd name="connsiteY25" fmla="*/ 752512 h 1607157"/>
              <a:gd name="connsiteX26" fmla="*/ 1019659 w 1660735"/>
              <a:gd name="connsiteY26" fmla="*/ 640891 h 1607157"/>
              <a:gd name="connsiteX27" fmla="*/ 1284387 w 1660735"/>
              <a:gd name="connsiteY27" fmla="*/ 640891 h 1607157"/>
              <a:gd name="connsiteX28" fmla="*/ 1549115 w 1660735"/>
              <a:gd name="connsiteY28" fmla="*/ 376163 h 1607157"/>
              <a:gd name="connsiteX29" fmla="*/ 1284387 w 1660735"/>
              <a:gd name="connsiteY29" fmla="*/ 111435 h 1607157"/>
              <a:gd name="connsiteX30" fmla="*/ 1019659 w 1660735"/>
              <a:gd name="connsiteY30" fmla="*/ 376163 h 1607157"/>
              <a:gd name="connsiteX31" fmla="*/ 1019659 w 1660735"/>
              <a:gd name="connsiteY31" fmla="*/ 640891 h 1607157"/>
              <a:gd name="connsiteX32" fmla="*/ 376349 w 1660735"/>
              <a:gd name="connsiteY32" fmla="*/ 1607158 h 1607157"/>
              <a:gd name="connsiteX33" fmla="*/ 110505 w 1660735"/>
              <a:gd name="connsiteY33" fmla="*/ 1496653 h 1607157"/>
              <a:gd name="connsiteX34" fmla="*/ 0 w 1660735"/>
              <a:gd name="connsiteY34" fmla="*/ 1230809 h 1607157"/>
              <a:gd name="connsiteX35" fmla="*/ 110505 w 1660735"/>
              <a:gd name="connsiteY35" fmla="*/ 964964 h 1607157"/>
              <a:gd name="connsiteX36" fmla="*/ 376349 w 1660735"/>
              <a:gd name="connsiteY36" fmla="*/ 854459 h 1607157"/>
              <a:gd name="connsiteX37" fmla="*/ 695958 w 1660735"/>
              <a:gd name="connsiteY37" fmla="*/ 854459 h 1607157"/>
              <a:gd name="connsiteX38" fmla="*/ 752512 w 1660735"/>
              <a:gd name="connsiteY38" fmla="*/ 911014 h 1607157"/>
              <a:gd name="connsiteX39" fmla="*/ 752512 w 1660735"/>
              <a:gd name="connsiteY39" fmla="*/ 1230623 h 1607157"/>
              <a:gd name="connsiteX40" fmla="*/ 642007 w 1660735"/>
              <a:gd name="connsiteY40" fmla="*/ 1496467 h 1607157"/>
              <a:gd name="connsiteX41" fmla="*/ 376349 w 1660735"/>
              <a:gd name="connsiteY41" fmla="*/ 1607158 h 1607157"/>
              <a:gd name="connsiteX42" fmla="*/ 376349 w 1660735"/>
              <a:gd name="connsiteY42" fmla="*/ 966267 h 1607157"/>
              <a:gd name="connsiteX43" fmla="*/ 111621 w 1660735"/>
              <a:gd name="connsiteY43" fmla="*/ 1230809 h 1607157"/>
              <a:gd name="connsiteX44" fmla="*/ 376349 w 1660735"/>
              <a:gd name="connsiteY44" fmla="*/ 1495537 h 1607157"/>
              <a:gd name="connsiteX45" fmla="*/ 641077 w 1660735"/>
              <a:gd name="connsiteY45" fmla="*/ 1230809 h 1607157"/>
              <a:gd name="connsiteX46" fmla="*/ 641077 w 1660735"/>
              <a:gd name="connsiteY46" fmla="*/ 966267 h 1607157"/>
              <a:gd name="connsiteX47" fmla="*/ 376349 w 1660735"/>
              <a:gd name="connsiteY47" fmla="*/ 966267 h 1607157"/>
              <a:gd name="connsiteX48" fmla="*/ 1284201 w 1660735"/>
              <a:gd name="connsiteY48" fmla="*/ 1607158 h 1607157"/>
              <a:gd name="connsiteX49" fmla="*/ 1018357 w 1660735"/>
              <a:gd name="connsiteY49" fmla="*/ 1496653 h 1607157"/>
              <a:gd name="connsiteX50" fmla="*/ 907852 w 1660735"/>
              <a:gd name="connsiteY50" fmla="*/ 1230809 h 1607157"/>
              <a:gd name="connsiteX51" fmla="*/ 907852 w 1660735"/>
              <a:gd name="connsiteY51" fmla="*/ 911200 h 1607157"/>
              <a:gd name="connsiteX52" fmla="*/ 964406 w 1660735"/>
              <a:gd name="connsiteY52" fmla="*/ 854646 h 1607157"/>
              <a:gd name="connsiteX53" fmla="*/ 1284015 w 1660735"/>
              <a:gd name="connsiteY53" fmla="*/ 854646 h 1607157"/>
              <a:gd name="connsiteX54" fmla="*/ 1549859 w 1660735"/>
              <a:gd name="connsiteY54" fmla="*/ 965150 h 1607157"/>
              <a:gd name="connsiteX55" fmla="*/ 1660364 w 1660735"/>
              <a:gd name="connsiteY55" fmla="*/ 1230995 h 1607157"/>
              <a:gd name="connsiteX56" fmla="*/ 1550045 w 1660735"/>
              <a:gd name="connsiteY56" fmla="*/ 1496653 h 1607157"/>
              <a:gd name="connsiteX57" fmla="*/ 1284201 w 1660735"/>
              <a:gd name="connsiteY57" fmla="*/ 1607158 h 1607157"/>
              <a:gd name="connsiteX58" fmla="*/ 1019659 w 1660735"/>
              <a:gd name="connsiteY58" fmla="*/ 966267 h 1607157"/>
              <a:gd name="connsiteX59" fmla="*/ 1019659 w 1660735"/>
              <a:gd name="connsiteY59" fmla="*/ 1230995 h 1607157"/>
              <a:gd name="connsiteX60" fmla="*/ 1284387 w 1660735"/>
              <a:gd name="connsiteY60" fmla="*/ 1495723 h 1607157"/>
              <a:gd name="connsiteX61" fmla="*/ 1549115 w 1660735"/>
              <a:gd name="connsiteY61" fmla="*/ 1230995 h 1607157"/>
              <a:gd name="connsiteX62" fmla="*/ 1284387 w 1660735"/>
              <a:gd name="connsiteY62" fmla="*/ 966267 h 1607157"/>
              <a:gd name="connsiteX63" fmla="*/ 1019659 w 1660735"/>
              <a:gd name="connsiteY63" fmla="*/ 966267 h 1607157"/>
            </a:gdLst>
            <a:rect l="l" t="t" r="r" b="b"/>
            <a:pathLst>
              <a:path w="1660735" h="1607157">
                <a:moveTo>
                  <a:pt x="695958" y="752512"/>
                </a:moveTo>
                <a:lnTo>
                  <a:pt x="376349" y="752512"/>
                </a:lnTo>
                <a:cubicBezTo>
                  <a:pt x="276262" y="752512"/>
                  <a:pt x="181756" y="713259"/>
                  <a:pt x="110505" y="642007"/>
                </a:cubicBezTo>
                <a:cubicBezTo>
                  <a:pt x="39253" y="570756"/>
                  <a:pt x="0" y="476436"/>
                  <a:pt x="0" y="376349"/>
                </a:cubicBezTo>
                <a:cubicBezTo>
                  <a:pt x="0" y="276262"/>
                  <a:pt x="39253" y="181756"/>
                  <a:pt x="110505" y="110505"/>
                </a:cubicBezTo>
                <a:cubicBezTo>
                  <a:pt x="181756" y="39253"/>
                  <a:pt x="276076" y="0"/>
                  <a:pt x="376349" y="0"/>
                </a:cubicBezTo>
                <a:cubicBezTo>
                  <a:pt x="476436" y="0"/>
                  <a:pt x="570942" y="39253"/>
                  <a:pt x="642193" y="110505"/>
                </a:cubicBezTo>
                <a:cubicBezTo>
                  <a:pt x="713445" y="181756"/>
                  <a:pt x="752698" y="276076"/>
                  <a:pt x="752698" y="376349"/>
                </a:cubicBezTo>
                <a:lnTo>
                  <a:pt x="752698" y="695958"/>
                </a:lnTo>
                <a:cubicBezTo>
                  <a:pt x="752512" y="727211"/>
                  <a:pt x="727211" y="752512"/>
                  <a:pt x="695958" y="752512"/>
                </a:cubicBezTo>
                <a:close/>
                <a:moveTo>
                  <a:pt x="376349" y="111621"/>
                </a:moveTo>
                <a:cubicBezTo>
                  <a:pt x="230498" y="111621"/>
                  <a:pt x="111621" y="230312"/>
                  <a:pt x="111621" y="376349"/>
                </a:cubicBezTo>
                <a:cubicBezTo>
                  <a:pt x="111621" y="522201"/>
                  <a:pt x="230312" y="641077"/>
                  <a:pt x="376349" y="641077"/>
                </a:cubicBezTo>
                <a:lnTo>
                  <a:pt x="641077" y="641077"/>
                </a:lnTo>
                <a:lnTo>
                  <a:pt x="641077" y="376349"/>
                </a:lnTo>
                <a:cubicBezTo>
                  <a:pt x="640891" y="230312"/>
                  <a:pt x="522201" y="111621"/>
                  <a:pt x="376349" y="111621"/>
                </a:cubicBezTo>
                <a:close/>
                <a:moveTo>
                  <a:pt x="1284201" y="752512"/>
                </a:moveTo>
                <a:lnTo>
                  <a:pt x="964592" y="752512"/>
                </a:lnTo>
                <a:cubicBezTo>
                  <a:pt x="933338" y="752512"/>
                  <a:pt x="908038" y="727025"/>
                  <a:pt x="908038" y="695958"/>
                </a:cubicBezTo>
                <a:lnTo>
                  <a:pt x="908038" y="376349"/>
                </a:lnTo>
                <a:cubicBezTo>
                  <a:pt x="908038" y="276262"/>
                  <a:pt x="947291" y="181756"/>
                  <a:pt x="1018543" y="110505"/>
                </a:cubicBezTo>
                <a:cubicBezTo>
                  <a:pt x="1089794" y="39253"/>
                  <a:pt x="1184114" y="0"/>
                  <a:pt x="1284387" y="0"/>
                </a:cubicBezTo>
                <a:cubicBezTo>
                  <a:pt x="1384660" y="0"/>
                  <a:pt x="1478980" y="39253"/>
                  <a:pt x="1550231" y="110505"/>
                </a:cubicBezTo>
                <a:cubicBezTo>
                  <a:pt x="1621482" y="181756"/>
                  <a:pt x="1660736" y="276076"/>
                  <a:pt x="1660736" y="376349"/>
                </a:cubicBezTo>
                <a:cubicBezTo>
                  <a:pt x="1660736" y="476622"/>
                  <a:pt x="1621482" y="570942"/>
                  <a:pt x="1550231" y="642193"/>
                </a:cubicBezTo>
                <a:cubicBezTo>
                  <a:pt x="1478794" y="713259"/>
                  <a:pt x="1384288" y="752512"/>
                  <a:pt x="1284201" y="752512"/>
                </a:cubicBezTo>
                <a:close/>
                <a:moveTo>
                  <a:pt x="1019659" y="640891"/>
                </a:moveTo>
                <a:lnTo>
                  <a:pt x="1284387" y="640891"/>
                </a:lnTo>
                <a:cubicBezTo>
                  <a:pt x="1430238" y="640891"/>
                  <a:pt x="1549115" y="522201"/>
                  <a:pt x="1549115" y="376163"/>
                </a:cubicBezTo>
                <a:cubicBezTo>
                  <a:pt x="1549115" y="230312"/>
                  <a:pt x="1430424" y="111435"/>
                  <a:pt x="1284387" y="111435"/>
                </a:cubicBezTo>
                <a:cubicBezTo>
                  <a:pt x="1138349" y="111435"/>
                  <a:pt x="1019659" y="230125"/>
                  <a:pt x="1019659" y="376163"/>
                </a:cubicBezTo>
                <a:lnTo>
                  <a:pt x="1019659" y="640891"/>
                </a:lnTo>
                <a:close/>
                <a:moveTo>
                  <a:pt x="376349" y="1607158"/>
                </a:moveTo>
                <a:cubicBezTo>
                  <a:pt x="276262" y="1607158"/>
                  <a:pt x="181756" y="1567904"/>
                  <a:pt x="110505" y="1496653"/>
                </a:cubicBezTo>
                <a:cubicBezTo>
                  <a:pt x="39253" y="1425401"/>
                  <a:pt x="0" y="1330896"/>
                  <a:pt x="0" y="1230809"/>
                </a:cubicBezTo>
                <a:cubicBezTo>
                  <a:pt x="0" y="1130722"/>
                  <a:pt x="39253" y="1036216"/>
                  <a:pt x="110505" y="964964"/>
                </a:cubicBezTo>
                <a:cubicBezTo>
                  <a:pt x="181756" y="893713"/>
                  <a:pt x="276076" y="854459"/>
                  <a:pt x="376349" y="854459"/>
                </a:cubicBezTo>
                <a:lnTo>
                  <a:pt x="695958" y="854459"/>
                </a:lnTo>
                <a:cubicBezTo>
                  <a:pt x="727211" y="854459"/>
                  <a:pt x="752512" y="879760"/>
                  <a:pt x="752512" y="911014"/>
                </a:cubicBezTo>
                <a:lnTo>
                  <a:pt x="752512" y="1230623"/>
                </a:lnTo>
                <a:cubicBezTo>
                  <a:pt x="752512" y="1330709"/>
                  <a:pt x="713259" y="1425215"/>
                  <a:pt x="642007" y="1496467"/>
                </a:cubicBezTo>
                <a:cubicBezTo>
                  <a:pt x="570756" y="1567718"/>
                  <a:pt x="476436" y="1607158"/>
                  <a:pt x="376349" y="1607158"/>
                </a:cubicBezTo>
                <a:close/>
                <a:moveTo>
                  <a:pt x="376349" y="966267"/>
                </a:moveTo>
                <a:cubicBezTo>
                  <a:pt x="230312" y="966267"/>
                  <a:pt x="111621" y="1084957"/>
                  <a:pt x="111621" y="1230809"/>
                </a:cubicBezTo>
                <a:cubicBezTo>
                  <a:pt x="111621" y="1376660"/>
                  <a:pt x="230312" y="1495537"/>
                  <a:pt x="376349" y="1495537"/>
                </a:cubicBezTo>
                <a:cubicBezTo>
                  <a:pt x="522201" y="1495537"/>
                  <a:pt x="641077" y="1376846"/>
                  <a:pt x="641077" y="1230809"/>
                </a:cubicBezTo>
                <a:lnTo>
                  <a:pt x="641077" y="966267"/>
                </a:lnTo>
                <a:lnTo>
                  <a:pt x="376349" y="966267"/>
                </a:lnTo>
                <a:close/>
                <a:moveTo>
                  <a:pt x="1284201" y="1607158"/>
                </a:moveTo>
                <a:cubicBezTo>
                  <a:pt x="1184114" y="1607158"/>
                  <a:pt x="1089608" y="1567904"/>
                  <a:pt x="1018357" y="1496653"/>
                </a:cubicBezTo>
                <a:cubicBezTo>
                  <a:pt x="947105" y="1425401"/>
                  <a:pt x="907852" y="1331082"/>
                  <a:pt x="907852" y="1230809"/>
                </a:cubicBezTo>
                <a:lnTo>
                  <a:pt x="907852" y="911200"/>
                </a:lnTo>
                <a:cubicBezTo>
                  <a:pt x="907852" y="879946"/>
                  <a:pt x="933152" y="854646"/>
                  <a:pt x="964406" y="854646"/>
                </a:cubicBezTo>
                <a:lnTo>
                  <a:pt x="1284015" y="854646"/>
                </a:lnTo>
                <a:cubicBezTo>
                  <a:pt x="1384102" y="854646"/>
                  <a:pt x="1478607" y="893899"/>
                  <a:pt x="1549859" y="965150"/>
                </a:cubicBezTo>
                <a:cubicBezTo>
                  <a:pt x="1621110" y="1036402"/>
                  <a:pt x="1660364" y="1130722"/>
                  <a:pt x="1660364" y="1230995"/>
                </a:cubicBezTo>
                <a:cubicBezTo>
                  <a:pt x="1660364" y="1331268"/>
                  <a:pt x="1621296" y="1425401"/>
                  <a:pt x="1550045" y="1496653"/>
                </a:cubicBezTo>
                <a:cubicBezTo>
                  <a:pt x="1478794" y="1567904"/>
                  <a:pt x="1384288" y="1607158"/>
                  <a:pt x="1284201" y="1607158"/>
                </a:cubicBezTo>
                <a:close/>
                <a:moveTo>
                  <a:pt x="1019659" y="966267"/>
                </a:moveTo>
                <a:lnTo>
                  <a:pt x="1019659" y="1230995"/>
                </a:lnTo>
                <a:cubicBezTo>
                  <a:pt x="1019659" y="1376846"/>
                  <a:pt x="1138349" y="1495723"/>
                  <a:pt x="1284387" y="1495723"/>
                </a:cubicBezTo>
                <a:cubicBezTo>
                  <a:pt x="1430424" y="1495723"/>
                  <a:pt x="1549115" y="1377032"/>
                  <a:pt x="1549115" y="1230995"/>
                </a:cubicBezTo>
                <a:cubicBezTo>
                  <a:pt x="1549115" y="1084957"/>
                  <a:pt x="1430424" y="966267"/>
                  <a:pt x="1284387" y="966267"/>
                </a:cubicBezTo>
                <a:lnTo>
                  <a:pt x="1019659" y="966267"/>
                </a:lnTo>
                <a:close/>
              </a:path>
            </a:pathLst>
          </a:custGeom>
          <a:solidFill>
            <a:schemeClr val="tx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4229974" y="4686300"/>
            <a:ext cx="535980" cy="535980"/>
          </a:xfrm>
          <a:custGeom>
            <a:avLst/>
            <a:gdLst>
              <a:gd name="connsiteX0" fmla="*/ 457070 w 720001"/>
              <a:gd name="connsiteY0" fmla="*/ 57166 h 720001"/>
              <a:gd name="connsiteX1" fmla="*/ 457070 w 720001"/>
              <a:gd name="connsiteY1" fmla="*/ 263017 h 720001"/>
              <a:gd name="connsiteX2" fmla="*/ 662921 w 720001"/>
              <a:gd name="connsiteY2" fmla="*/ 263017 h 720001"/>
              <a:gd name="connsiteX3" fmla="*/ 647393 w 720001"/>
              <a:gd name="connsiteY3" fmla="*/ 212704 h 720001"/>
              <a:gd name="connsiteX4" fmla="*/ 591008 w 720001"/>
              <a:gd name="connsiteY4" fmla="*/ 129079 h 720001"/>
              <a:gd name="connsiteX5" fmla="*/ 507383 w 720001"/>
              <a:gd name="connsiteY5" fmla="*/ 72694 h 720001"/>
              <a:gd name="connsiteX6" fmla="*/ 457070 w 720001"/>
              <a:gd name="connsiteY6" fmla="*/ 57166 h 720001"/>
              <a:gd name="connsiteX7" fmla="*/ 307952 w 720001"/>
              <a:gd name="connsiteY7" fmla="*/ 56386 h 720001"/>
              <a:gd name="connsiteX8" fmla="*/ 240115 w 720001"/>
              <a:gd name="connsiteY8" fmla="*/ 76251 h 720001"/>
              <a:gd name="connsiteX9" fmla="*/ 142092 w 720001"/>
              <a:gd name="connsiteY9" fmla="*/ 142179 h 720001"/>
              <a:gd name="connsiteX10" fmla="*/ 76077 w 720001"/>
              <a:gd name="connsiteY10" fmla="*/ 240116 h 720001"/>
              <a:gd name="connsiteX11" fmla="*/ 51874 w 720001"/>
              <a:gd name="connsiteY11" fmla="*/ 360000 h 720001"/>
              <a:gd name="connsiteX12" fmla="*/ 76077 w 720001"/>
              <a:gd name="connsiteY12" fmla="*/ 479885 h 720001"/>
              <a:gd name="connsiteX13" fmla="*/ 142092 w 720001"/>
              <a:gd name="connsiteY13" fmla="*/ 577822 h 720001"/>
              <a:gd name="connsiteX14" fmla="*/ 240029 w 720001"/>
              <a:gd name="connsiteY14" fmla="*/ 643837 h 720001"/>
              <a:gd name="connsiteX15" fmla="*/ 359913 w 720001"/>
              <a:gd name="connsiteY15" fmla="*/ 668039 h 720001"/>
              <a:gd name="connsiteX16" fmla="*/ 479798 w 720001"/>
              <a:gd name="connsiteY16" fmla="*/ 643837 h 720001"/>
              <a:gd name="connsiteX17" fmla="*/ 577735 w 720001"/>
              <a:gd name="connsiteY17" fmla="*/ 577822 h 720001"/>
              <a:gd name="connsiteX18" fmla="*/ 643750 w 720001"/>
              <a:gd name="connsiteY18" fmla="*/ 479885 h 720001"/>
              <a:gd name="connsiteX19" fmla="*/ 663615 w 720001"/>
              <a:gd name="connsiteY19" fmla="*/ 412049 h 720001"/>
              <a:gd name="connsiteX20" fmla="*/ 360000 w 720001"/>
              <a:gd name="connsiteY20" fmla="*/ 412049 h 720001"/>
              <a:gd name="connsiteX21" fmla="*/ 307952 w 720001"/>
              <a:gd name="connsiteY21" fmla="*/ 360000 h 720001"/>
              <a:gd name="connsiteX22" fmla="*/ 405022 w 720001"/>
              <a:gd name="connsiteY22" fmla="*/ 0 h 720001"/>
              <a:gd name="connsiteX23" fmla="*/ 720001 w 720001"/>
              <a:gd name="connsiteY23" fmla="*/ 314979 h 720001"/>
              <a:gd name="connsiteX24" fmla="*/ 405022 w 720001"/>
              <a:gd name="connsiteY24" fmla="*/ 314979 h 720001"/>
              <a:gd name="connsiteX25" fmla="*/ 360000 w 720001"/>
              <a:gd name="connsiteY25" fmla="*/ 0 h 720001"/>
              <a:gd name="connsiteX26" fmla="*/ 360000 w 720001"/>
              <a:gd name="connsiteY26" fmla="*/ 360000 h 720001"/>
              <a:gd name="connsiteX27" fmla="*/ 720001 w 720001"/>
              <a:gd name="connsiteY27" fmla="*/ 360000 h 720001"/>
              <a:gd name="connsiteX28" fmla="*/ 360000 w 720001"/>
              <a:gd name="connsiteY28" fmla="*/ 720001 h 720001"/>
              <a:gd name="connsiteX29" fmla="*/ 0 w 720001"/>
              <a:gd name="connsiteY29" fmla="*/ 360000 h 720001"/>
              <a:gd name="connsiteX30" fmla="*/ 360000 w 720001"/>
              <a:gd name="connsiteY30" fmla="*/ 0 h 720001"/>
            </a:gdLst>
            <a:rect l="l" t="t" r="r" b="b"/>
            <a:pathLst>
              <a:path w="720001" h="720001">
                <a:moveTo>
                  <a:pt x="457070" y="57166"/>
                </a:moveTo>
                <a:lnTo>
                  <a:pt x="457070" y="263017"/>
                </a:lnTo>
                <a:lnTo>
                  <a:pt x="662921" y="263017"/>
                </a:lnTo>
                <a:cubicBezTo>
                  <a:pt x="659451" y="245755"/>
                  <a:pt x="654246" y="229012"/>
                  <a:pt x="647393" y="212704"/>
                </a:cubicBezTo>
                <a:cubicBezTo>
                  <a:pt x="634121" y="181388"/>
                  <a:pt x="615210" y="153282"/>
                  <a:pt x="591008" y="129079"/>
                </a:cubicBezTo>
                <a:cubicBezTo>
                  <a:pt x="566806" y="104877"/>
                  <a:pt x="538699" y="85966"/>
                  <a:pt x="507383" y="72694"/>
                </a:cubicBezTo>
                <a:cubicBezTo>
                  <a:pt x="491075" y="65755"/>
                  <a:pt x="474246" y="60636"/>
                  <a:pt x="457070" y="57166"/>
                </a:cubicBezTo>
                <a:close/>
                <a:moveTo>
                  <a:pt x="307952" y="56386"/>
                </a:moveTo>
                <a:cubicBezTo>
                  <a:pt x="284703" y="60376"/>
                  <a:pt x="262062" y="66969"/>
                  <a:pt x="240115" y="76251"/>
                </a:cubicBezTo>
                <a:cubicBezTo>
                  <a:pt x="203508" y="91778"/>
                  <a:pt x="170544" y="113986"/>
                  <a:pt x="142092" y="142179"/>
                </a:cubicBezTo>
                <a:cubicBezTo>
                  <a:pt x="113812" y="170545"/>
                  <a:pt x="91605" y="203422"/>
                  <a:pt x="76077" y="240116"/>
                </a:cubicBezTo>
                <a:cubicBezTo>
                  <a:pt x="60029" y="278111"/>
                  <a:pt x="51874" y="318362"/>
                  <a:pt x="51874" y="360000"/>
                </a:cubicBezTo>
                <a:cubicBezTo>
                  <a:pt x="51874" y="401639"/>
                  <a:pt x="60029" y="441976"/>
                  <a:pt x="76077" y="479885"/>
                </a:cubicBezTo>
                <a:cubicBezTo>
                  <a:pt x="91605" y="516579"/>
                  <a:pt x="113812" y="549543"/>
                  <a:pt x="142092" y="577822"/>
                </a:cubicBezTo>
                <a:cubicBezTo>
                  <a:pt x="170458" y="606102"/>
                  <a:pt x="203335" y="628309"/>
                  <a:pt x="240029" y="643837"/>
                </a:cubicBezTo>
                <a:cubicBezTo>
                  <a:pt x="278024" y="659885"/>
                  <a:pt x="318275" y="668039"/>
                  <a:pt x="359913" y="668039"/>
                </a:cubicBezTo>
                <a:cubicBezTo>
                  <a:pt x="401552" y="668039"/>
                  <a:pt x="441890" y="659885"/>
                  <a:pt x="479798" y="643837"/>
                </a:cubicBezTo>
                <a:cubicBezTo>
                  <a:pt x="516492" y="628309"/>
                  <a:pt x="549456" y="606102"/>
                  <a:pt x="577735" y="577822"/>
                </a:cubicBezTo>
                <a:cubicBezTo>
                  <a:pt x="606015" y="549456"/>
                  <a:pt x="628222" y="516579"/>
                  <a:pt x="643750" y="479885"/>
                </a:cubicBezTo>
                <a:cubicBezTo>
                  <a:pt x="653032" y="457938"/>
                  <a:pt x="659625" y="435297"/>
                  <a:pt x="663615" y="412049"/>
                </a:cubicBezTo>
                <a:lnTo>
                  <a:pt x="360000" y="412049"/>
                </a:lnTo>
                <a:cubicBezTo>
                  <a:pt x="331287" y="412049"/>
                  <a:pt x="307952" y="388714"/>
                  <a:pt x="307952" y="360000"/>
                </a:cubicBezTo>
                <a:close/>
                <a:moveTo>
                  <a:pt x="405022" y="0"/>
                </a:moveTo>
                <a:cubicBezTo>
                  <a:pt x="578950" y="0"/>
                  <a:pt x="720001" y="141051"/>
                  <a:pt x="720001" y="314979"/>
                </a:cubicBezTo>
                <a:lnTo>
                  <a:pt x="405022" y="314979"/>
                </a:lnTo>
                <a:close/>
                <a:moveTo>
                  <a:pt x="360000" y="0"/>
                </a:moveTo>
                <a:lnTo>
                  <a:pt x="360000" y="360000"/>
                </a:lnTo>
                <a:lnTo>
                  <a:pt x="720001" y="360000"/>
                </a:lnTo>
                <a:cubicBezTo>
                  <a:pt x="720001" y="558825"/>
                  <a:pt x="558824" y="720001"/>
                  <a:pt x="360000" y="720001"/>
                </a:cubicBezTo>
                <a:cubicBezTo>
                  <a:pt x="161176" y="720001"/>
                  <a:pt x="0" y="558825"/>
                  <a:pt x="0" y="360000"/>
                </a:cubicBezTo>
                <a:cubicBezTo>
                  <a:pt x="0" y="161176"/>
                  <a:pt x="161176" y="0"/>
                  <a:pt x="360000" y="0"/>
                </a:cubicBezTo>
                <a:close/>
              </a:path>
            </a:pathLst>
          </a:custGeom>
          <a:solidFill>
            <a:schemeClr val="tx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1" flipV="0">
            <a:off x="3204375" y="2783248"/>
            <a:ext cx="657061" cy="2171042"/>
          </a:xfrm>
          <a:custGeom>
            <a:avLst/>
            <a:gdLst>
              <a:gd name="connsiteX0" fmla="*/ 542761 w 657061"/>
              <a:gd name="connsiteY0" fmla="*/ 0 h 2171042"/>
              <a:gd name="connsiteX1" fmla="*/ 657061 w 657061"/>
              <a:gd name="connsiteY1" fmla="*/ 0 h 2171042"/>
              <a:gd name="connsiteX2" fmla="*/ 114300 w 657061"/>
              <a:gd name="connsiteY2" fmla="*/ 1085521 h 2171042"/>
              <a:gd name="connsiteX3" fmla="*/ 657061 w 657061"/>
              <a:gd name="connsiteY3" fmla="*/ 2171042 h 2171042"/>
              <a:gd name="connsiteX4" fmla="*/ 542761 w 657061"/>
              <a:gd name="connsiteY4" fmla="*/ 2171042 h 2171042"/>
              <a:gd name="connsiteX5" fmla="*/ 0 w 657061"/>
              <a:gd name="connsiteY5" fmla="*/ 1085521 h 2171042"/>
            </a:gdLst>
            <a:rect l="l" t="t" r="r" b="b"/>
            <a:pathLst>
              <a:path w="657061" h="2171042">
                <a:moveTo>
                  <a:pt x="542761" y="0"/>
                </a:moveTo>
                <a:lnTo>
                  <a:pt x="657061" y="0"/>
                </a:lnTo>
                <a:lnTo>
                  <a:pt x="114300" y="1085521"/>
                </a:lnTo>
                <a:lnTo>
                  <a:pt x="657061" y="2171042"/>
                </a:lnTo>
                <a:lnTo>
                  <a:pt x="542761" y="2171042"/>
                </a:lnTo>
                <a:lnTo>
                  <a:pt x="0" y="1085521"/>
                </a:lnTo>
                <a:close/>
              </a:path>
            </a:pathLst>
          </a:custGeom>
          <a:solidFill>
            <a:schemeClr val="bg1"/>
          </a:solidFill>
          <a:ln w="12700" cap="sq">
            <a:noFill/>
            <a:miter/>
          </a:ln>
          <a:effectLst/>
        </p:spPr>
        <p:txBody>
          <a:bodyPr vert="horz" wrap="square" lIns="0" tIns="0" rIns="0" bIns="0"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5680560" y="2306185"/>
            <a:ext cx="4597400" cy="2032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Definisi Mortise dan Tenon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5680560" y="2583184"/>
            <a:ext cx="4591200" cy="79119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Sambungan kuat dan elegan; mortise adalah lubang segi empat, tenon adalah bagian proyeksi yang cocok dimasukkan ke dalam mortise.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6582715" y="3511531"/>
            <a:ext cx="4737100" cy="2032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Aplikasi Mortise dan Tenon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6582713" y="3788530"/>
            <a:ext cx="4743163" cy="79119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Digunakan pada konstruksi pintu, jendela, dan furniture lainnya yang memerlukan kekuatan ekstra dan stabilitas.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5680560" y="4677291"/>
            <a:ext cx="4597400" cy="2032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Jenis Mortise dan Tenon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5680560" y="4954290"/>
            <a:ext cx="4591200" cy="79119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Mortise dan tenon miring dan mortise dan tenon ganda, masing- masing memiliki penggunaan spesifik tergantung desain furniture.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-324000" y="319667"/>
            <a:ext cx="648000" cy="648000"/>
          </a:xfrm>
          <a:prstGeom prst="ellipse">
            <a:avLst/>
          </a:prstGeom>
          <a:noFill/>
          <a:ln w="1143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660400" y="427667"/>
            <a:ext cx="10858500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Pengertian Mortise dan Tenon</a:t>
            </a:r>
            <a:endParaRPr kumimoji="1" lang="zh-CN" altLang="en-US"/>
          </a:p>
        </p:txBody>
      </p:sp>
    </p:spTree>
  </p:cSld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2089785" y="1702090"/>
            <a:ext cx="3478942" cy="3800475"/>
          </a:xfrm>
          <a:prstGeom prst="roundRect">
            <a:avLst>
              <a:gd name="adj" fmla="val 7042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lumMod val="85000"/>
                  <a:lumOff val="15000"/>
                </a:schemeClr>
              </a:gs>
            </a:gsLst>
            <a:lin ang="16200000" scaled="0"/>
          </a:gradFill>
          <a:ln w="12700" cap="sq">
            <a:noFill/>
            <a:miter/>
          </a:ln>
          <a:effectLst>
            <a:outerShdw dist="25400" blurRad="330200" dir="5400000" sx="90000" sy="90000" kx="0" ky="0" algn="t" rotWithShape="0">
              <a:schemeClr val="accent1">
                <a:lumMod val="75000"/>
                <a:alpha val="43000"/>
              </a:schemeClr>
            </a:outerShdw>
          </a:effectLst>
        </p:spPr>
        <p:txBody>
          <a:bodyPr vert="horz" wrap="square" lIns="45720" tIns="22860" rIns="45720" bIns="2286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3956822" y="1702090"/>
            <a:ext cx="1611906" cy="1236830"/>
          </a:xfrm>
          <a:custGeom>
            <a:avLst/>
            <a:gdLst>
              <a:gd name="connsiteX0" fmla="*/ 0 w 1115135"/>
              <a:gd name="connsiteY0" fmla="*/ 0 h 1236830"/>
              <a:gd name="connsiteX1" fmla="*/ 945650 w 1115135"/>
              <a:gd name="connsiteY1" fmla="*/ 0 h 1236830"/>
              <a:gd name="connsiteX2" fmla="*/ 1115135 w 1115135"/>
              <a:gd name="connsiteY2" fmla="*/ 169485 h 1236830"/>
              <a:gd name="connsiteX3" fmla="*/ 1115135 w 1115135"/>
              <a:gd name="connsiteY3" fmla="*/ 1236830 h 1236830"/>
            </a:gdLst>
            <a:rect l="l" t="t" r="r" b="b"/>
            <a:pathLst>
              <a:path w="1115135" h="1236830">
                <a:moveTo>
                  <a:pt x="0" y="0"/>
                </a:moveTo>
                <a:lnTo>
                  <a:pt x="945650" y="0"/>
                </a:lnTo>
                <a:cubicBezTo>
                  <a:pt x="1039254" y="0"/>
                  <a:pt x="1115135" y="75881"/>
                  <a:pt x="1115135" y="169485"/>
                </a:cubicBezTo>
                <a:lnTo>
                  <a:pt x="1115135" y="1236830"/>
                </a:lnTo>
                <a:close/>
              </a:path>
            </a:pathLst>
          </a:custGeom>
          <a:solidFill>
            <a:schemeClr val="bg1">
              <a:alpha val="17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2089786" y="3592608"/>
            <a:ext cx="2489165" cy="1909957"/>
          </a:xfrm>
          <a:custGeom>
            <a:avLst/>
            <a:gdLst>
              <a:gd name="connsiteX0" fmla="*/ 0 w 1722033"/>
              <a:gd name="connsiteY0" fmla="*/ 0 h 1909957"/>
              <a:gd name="connsiteX1" fmla="*/ 1722033 w 1722033"/>
              <a:gd name="connsiteY1" fmla="*/ 1909957 h 1909957"/>
              <a:gd name="connsiteX2" fmla="*/ 169485 w 1722033"/>
              <a:gd name="connsiteY2" fmla="*/ 1909957 h 1909957"/>
              <a:gd name="connsiteX3" fmla="*/ 0 w 1722033"/>
              <a:gd name="connsiteY3" fmla="*/ 1740472 h 1909957"/>
            </a:gdLst>
            <a:rect l="l" t="t" r="r" b="b"/>
            <a:pathLst>
              <a:path w="1722033" h="1909957">
                <a:moveTo>
                  <a:pt x="0" y="0"/>
                </a:moveTo>
                <a:lnTo>
                  <a:pt x="1722033" y="1909957"/>
                </a:lnTo>
                <a:lnTo>
                  <a:pt x="169485" y="1909957"/>
                </a:lnTo>
                <a:cubicBezTo>
                  <a:pt x="75881" y="1909957"/>
                  <a:pt x="0" y="1834076"/>
                  <a:pt x="0" y="1740472"/>
                </a:cubicBezTo>
                <a:close/>
              </a:path>
            </a:pathLst>
          </a:custGeom>
          <a:solidFill>
            <a:schemeClr val="bg1">
              <a:alpha val="17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1786366" flipH="0" flipV="0">
            <a:off x="3108956" y="1923284"/>
            <a:ext cx="1440600" cy="1319890"/>
          </a:xfrm>
          <a:custGeom>
            <a:avLst/>
            <a:gdLst>
              <a:gd name="connsiteX0" fmla="*/ 946270 w 1440600"/>
              <a:gd name="connsiteY0" fmla="*/ -941 h 1319890"/>
              <a:gd name="connsiteX1" fmla="*/ 495739 w 1440600"/>
              <a:gd name="connsiteY1" fmla="*/ -941 h 1319890"/>
              <a:gd name="connsiteX2" fmla="*/ 262091 w 1440600"/>
              <a:gd name="connsiteY2" fmla="*/ 133944 h 1319890"/>
              <a:gd name="connsiteX3" fmla="*/ 36826 w 1440600"/>
              <a:gd name="connsiteY3" fmla="*/ 524119 h 1319890"/>
              <a:gd name="connsiteX4" fmla="*/ 36826 w 1440600"/>
              <a:gd name="connsiteY4" fmla="*/ 793888 h 1319890"/>
              <a:gd name="connsiteX5" fmla="*/ 262091 w 1440600"/>
              <a:gd name="connsiteY5" fmla="*/ 1184064 h 1319890"/>
              <a:gd name="connsiteX6" fmla="*/ 495739 w 1440600"/>
              <a:gd name="connsiteY6" fmla="*/ 1318949 h 1319890"/>
              <a:gd name="connsiteX7" fmla="*/ 946270 w 1440600"/>
              <a:gd name="connsiteY7" fmla="*/ 1318949 h 1319890"/>
              <a:gd name="connsiteX8" fmla="*/ 1179917 w 1440600"/>
              <a:gd name="connsiteY8" fmla="*/ 1184064 h 1319890"/>
              <a:gd name="connsiteX9" fmla="*/ 1405183 w 1440600"/>
              <a:gd name="connsiteY9" fmla="*/ 793888 h 1319890"/>
              <a:gd name="connsiteX10" fmla="*/ 1405183 w 1440600"/>
              <a:gd name="connsiteY10" fmla="*/ 524119 h 1319890"/>
              <a:gd name="connsiteX11" fmla="*/ 1179917 w 1440600"/>
              <a:gd name="connsiteY11" fmla="*/ 133944 h 1319890"/>
              <a:gd name="connsiteX12" fmla="*/ 946270 w 1440600"/>
              <a:gd name="connsiteY12" fmla="*/ -941 h 1319890"/>
            </a:gdLst>
            <a:rect l="l" t="t" r="r" b="b"/>
            <a:pathLst>
              <a:path w="1440600" h="1319890">
                <a:moveTo>
                  <a:pt x="946270" y="-941"/>
                </a:moveTo>
                <a:lnTo>
                  <a:pt x="495739" y="-941"/>
                </a:lnTo>
                <a:cubicBezTo>
                  <a:pt x="399354" y="-941"/>
                  <a:pt x="310284" y="50468"/>
                  <a:pt x="262091" y="133944"/>
                </a:cubicBezTo>
                <a:lnTo>
                  <a:pt x="36826" y="524119"/>
                </a:lnTo>
                <a:cubicBezTo>
                  <a:pt x="-11336" y="607595"/>
                  <a:pt x="-11336" y="710412"/>
                  <a:pt x="36826" y="793888"/>
                </a:cubicBezTo>
                <a:lnTo>
                  <a:pt x="262091" y="1184064"/>
                </a:lnTo>
                <a:cubicBezTo>
                  <a:pt x="310284" y="1267586"/>
                  <a:pt x="399354" y="1318949"/>
                  <a:pt x="495739" y="1318949"/>
                </a:cubicBezTo>
                <a:lnTo>
                  <a:pt x="946270" y="1318949"/>
                </a:lnTo>
                <a:cubicBezTo>
                  <a:pt x="1042655" y="1318949"/>
                  <a:pt x="1131725" y="1267586"/>
                  <a:pt x="1179917" y="1184064"/>
                </a:cubicBezTo>
                <a:lnTo>
                  <a:pt x="1405183" y="793888"/>
                </a:lnTo>
                <a:cubicBezTo>
                  <a:pt x="1453345" y="710412"/>
                  <a:pt x="1453345" y="607595"/>
                  <a:pt x="1405183" y="524119"/>
                </a:cubicBezTo>
                <a:lnTo>
                  <a:pt x="1179917" y="133944"/>
                </a:lnTo>
                <a:cubicBezTo>
                  <a:pt x="1131725" y="50468"/>
                  <a:pt x="1042655" y="-941"/>
                  <a:pt x="946270" y="-941"/>
                </a:cubicBezTo>
                <a:close/>
              </a:path>
            </a:pathLst>
          </a:custGeom>
          <a:solidFill>
            <a:schemeClr val="bg1"/>
          </a:solidFill>
          <a:ln w="1524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6480397" y="1702090"/>
            <a:ext cx="3478942" cy="3800475"/>
          </a:xfrm>
          <a:prstGeom prst="roundRect">
            <a:avLst>
              <a:gd name="adj" fmla="val 7042"/>
            </a:avLst>
          </a:prstGeom>
          <a:gradFill>
            <a:gsLst>
              <a:gs pos="0">
                <a:schemeClr val="accent2"/>
              </a:gs>
              <a:gs pos="100000">
                <a:schemeClr val="accent2">
                  <a:lumMod val="85000"/>
                  <a:lumOff val="15000"/>
                </a:schemeClr>
              </a:gs>
            </a:gsLst>
            <a:lin ang="16200000" scaled="0"/>
          </a:gradFill>
          <a:ln w="12700" cap="sq">
            <a:noFill/>
            <a:miter/>
          </a:ln>
          <a:effectLst>
            <a:outerShdw dist="25400" blurRad="330200" dir="5400000" sx="90000" sy="90000" kx="0" ky="0" algn="t" rotWithShape="0">
              <a:schemeClr val="accent2">
                <a:lumMod val="75000"/>
                <a:alpha val="43000"/>
              </a:schemeClr>
            </a:outerShdw>
          </a:effectLst>
        </p:spPr>
        <p:txBody>
          <a:bodyPr vert="horz" wrap="square" lIns="45720" tIns="22860" rIns="45720" bIns="2286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8347434" y="1702090"/>
            <a:ext cx="1611906" cy="1236830"/>
          </a:xfrm>
          <a:custGeom>
            <a:avLst/>
            <a:gdLst>
              <a:gd name="connsiteX0" fmla="*/ 0 w 1115135"/>
              <a:gd name="connsiteY0" fmla="*/ 0 h 1236830"/>
              <a:gd name="connsiteX1" fmla="*/ 945650 w 1115135"/>
              <a:gd name="connsiteY1" fmla="*/ 0 h 1236830"/>
              <a:gd name="connsiteX2" fmla="*/ 1115135 w 1115135"/>
              <a:gd name="connsiteY2" fmla="*/ 169485 h 1236830"/>
              <a:gd name="connsiteX3" fmla="*/ 1115135 w 1115135"/>
              <a:gd name="connsiteY3" fmla="*/ 1236830 h 1236830"/>
            </a:gdLst>
            <a:rect l="l" t="t" r="r" b="b"/>
            <a:pathLst>
              <a:path w="1115135" h="1236830">
                <a:moveTo>
                  <a:pt x="0" y="0"/>
                </a:moveTo>
                <a:lnTo>
                  <a:pt x="945650" y="0"/>
                </a:lnTo>
                <a:cubicBezTo>
                  <a:pt x="1039254" y="0"/>
                  <a:pt x="1115135" y="75881"/>
                  <a:pt x="1115135" y="169485"/>
                </a:cubicBezTo>
                <a:lnTo>
                  <a:pt x="1115135" y="1236830"/>
                </a:lnTo>
                <a:close/>
              </a:path>
            </a:pathLst>
          </a:custGeom>
          <a:solidFill>
            <a:schemeClr val="bg1">
              <a:alpha val="17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0" flipV="0">
            <a:off x="6480398" y="3592608"/>
            <a:ext cx="2489165" cy="1909957"/>
          </a:xfrm>
          <a:custGeom>
            <a:avLst/>
            <a:gdLst>
              <a:gd name="connsiteX0" fmla="*/ 0 w 1722033"/>
              <a:gd name="connsiteY0" fmla="*/ 0 h 1909957"/>
              <a:gd name="connsiteX1" fmla="*/ 1722033 w 1722033"/>
              <a:gd name="connsiteY1" fmla="*/ 1909957 h 1909957"/>
              <a:gd name="connsiteX2" fmla="*/ 169485 w 1722033"/>
              <a:gd name="connsiteY2" fmla="*/ 1909957 h 1909957"/>
              <a:gd name="connsiteX3" fmla="*/ 0 w 1722033"/>
              <a:gd name="connsiteY3" fmla="*/ 1740472 h 1909957"/>
            </a:gdLst>
            <a:rect l="l" t="t" r="r" b="b"/>
            <a:pathLst>
              <a:path w="1722033" h="1909957">
                <a:moveTo>
                  <a:pt x="0" y="0"/>
                </a:moveTo>
                <a:lnTo>
                  <a:pt x="1722033" y="1909957"/>
                </a:lnTo>
                <a:lnTo>
                  <a:pt x="169485" y="1909957"/>
                </a:lnTo>
                <a:cubicBezTo>
                  <a:pt x="75881" y="1909957"/>
                  <a:pt x="0" y="1834076"/>
                  <a:pt x="0" y="1740472"/>
                </a:cubicBezTo>
                <a:close/>
              </a:path>
            </a:pathLst>
          </a:custGeom>
          <a:solidFill>
            <a:schemeClr val="bg1">
              <a:alpha val="17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1786366" flipH="0" flipV="0">
            <a:off x="7499568" y="1923284"/>
            <a:ext cx="1440600" cy="1319890"/>
          </a:xfrm>
          <a:custGeom>
            <a:avLst/>
            <a:gdLst>
              <a:gd name="connsiteX0" fmla="*/ 946270 w 1440600"/>
              <a:gd name="connsiteY0" fmla="*/ -941 h 1319890"/>
              <a:gd name="connsiteX1" fmla="*/ 495739 w 1440600"/>
              <a:gd name="connsiteY1" fmla="*/ -941 h 1319890"/>
              <a:gd name="connsiteX2" fmla="*/ 262091 w 1440600"/>
              <a:gd name="connsiteY2" fmla="*/ 133944 h 1319890"/>
              <a:gd name="connsiteX3" fmla="*/ 36826 w 1440600"/>
              <a:gd name="connsiteY3" fmla="*/ 524119 h 1319890"/>
              <a:gd name="connsiteX4" fmla="*/ 36826 w 1440600"/>
              <a:gd name="connsiteY4" fmla="*/ 793888 h 1319890"/>
              <a:gd name="connsiteX5" fmla="*/ 262091 w 1440600"/>
              <a:gd name="connsiteY5" fmla="*/ 1184064 h 1319890"/>
              <a:gd name="connsiteX6" fmla="*/ 495739 w 1440600"/>
              <a:gd name="connsiteY6" fmla="*/ 1318949 h 1319890"/>
              <a:gd name="connsiteX7" fmla="*/ 946270 w 1440600"/>
              <a:gd name="connsiteY7" fmla="*/ 1318949 h 1319890"/>
              <a:gd name="connsiteX8" fmla="*/ 1179917 w 1440600"/>
              <a:gd name="connsiteY8" fmla="*/ 1184064 h 1319890"/>
              <a:gd name="connsiteX9" fmla="*/ 1405183 w 1440600"/>
              <a:gd name="connsiteY9" fmla="*/ 793888 h 1319890"/>
              <a:gd name="connsiteX10" fmla="*/ 1405183 w 1440600"/>
              <a:gd name="connsiteY10" fmla="*/ 524119 h 1319890"/>
              <a:gd name="connsiteX11" fmla="*/ 1179917 w 1440600"/>
              <a:gd name="connsiteY11" fmla="*/ 133944 h 1319890"/>
              <a:gd name="connsiteX12" fmla="*/ 946270 w 1440600"/>
              <a:gd name="connsiteY12" fmla="*/ -941 h 1319890"/>
            </a:gdLst>
            <a:rect l="l" t="t" r="r" b="b"/>
            <a:pathLst>
              <a:path w="1440600" h="1319890">
                <a:moveTo>
                  <a:pt x="946270" y="-941"/>
                </a:moveTo>
                <a:lnTo>
                  <a:pt x="495739" y="-941"/>
                </a:lnTo>
                <a:cubicBezTo>
                  <a:pt x="399354" y="-941"/>
                  <a:pt x="310284" y="50468"/>
                  <a:pt x="262091" y="133944"/>
                </a:cubicBezTo>
                <a:lnTo>
                  <a:pt x="36826" y="524119"/>
                </a:lnTo>
                <a:cubicBezTo>
                  <a:pt x="-11336" y="607595"/>
                  <a:pt x="-11336" y="710412"/>
                  <a:pt x="36826" y="793888"/>
                </a:cubicBezTo>
                <a:lnTo>
                  <a:pt x="262091" y="1184064"/>
                </a:lnTo>
                <a:cubicBezTo>
                  <a:pt x="310284" y="1267586"/>
                  <a:pt x="399354" y="1318949"/>
                  <a:pt x="495739" y="1318949"/>
                </a:cubicBezTo>
                <a:lnTo>
                  <a:pt x="946270" y="1318949"/>
                </a:lnTo>
                <a:cubicBezTo>
                  <a:pt x="1042655" y="1318949"/>
                  <a:pt x="1131725" y="1267586"/>
                  <a:pt x="1179917" y="1184064"/>
                </a:cubicBezTo>
                <a:lnTo>
                  <a:pt x="1405183" y="793888"/>
                </a:lnTo>
                <a:cubicBezTo>
                  <a:pt x="1453345" y="710412"/>
                  <a:pt x="1453345" y="607595"/>
                  <a:pt x="1405183" y="524119"/>
                </a:cubicBezTo>
                <a:lnTo>
                  <a:pt x="1179917" y="133944"/>
                </a:lnTo>
                <a:cubicBezTo>
                  <a:pt x="1131725" y="50468"/>
                  <a:pt x="1042655" y="-941"/>
                  <a:pt x="946270" y="-941"/>
                </a:cubicBezTo>
                <a:close/>
              </a:path>
            </a:pathLst>
          </a:custGeom>
          <a:solidFill>
            <a:schemeClr val="bg1"/>
          </a:solidFill>
          <a:ln w="1524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2324683" y="4091940"/>
            <a:ext cx="3009147" cy="1280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Mampu menahan beban berat dan tekanan dari berbagai arah, cocok untuk konstruksi besar.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2324682" y="3434080"/>
            <a:ext cx="3009148" cy="6705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Stabilisasi Struktur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6720538" y="4091940"/>
            <a:ext cx="2998661" cy="12801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Teknik ribuan tahun, memberikan keindahan estetik serta kekuatan jangka panjang pada furniture.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6722538" y="3434080"/>
            <a:ext cx="2994660" cy="6705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b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Kekuatan dan Daya Tahan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3562179" y="2316152"/>
            <a:ext cx="534154" cy="534154"/>
          </a:xfrm>
          <a:custGeom>
            <a:avLst/>
            <a:gdLst>
              <a:gd name="connsiteX0" fmla="*/ 438553 w 720000"/>
              <a:gd name="connsiteY0" fmla="*/ 189601 h 720000"/>
              <a:gd name="connsiteX1" fmla="*/ 503636 w 720000"/>
              <a:gd name="connsiteY1" fmla="*/ 216365 h 720000"/>
              <a:gd name="connsiteX2" fmla="*/ 503636 w 720000"/>
              <a:gd name="connsiteY2" fmla="*/ 346445 h 720000"/>
              <a:gd name="connsiteX3" fmla="*/ 362260 w 720000"/>
              <a:gd name="connsiteY3" fmla="*/ 487907 h 720000"/>
              <a:gd name="connsiteX4" fmla="*/ 191861 w 720000"/>
              <a:gd name="connsiteY4" fmla="*/ 528226 h 720000"/>
              <a:gd name="connsiteX5" fmla="*/ 232180 w 720000"/>
              <a:gd name="connsiteY5" fmla="*/ 357827 h 720000"/>
              <a:gd name="connsiteX6" fmla="*/ 373556 w 720000"/>
              <a:gd name="connsiteY6" fmla="*/ 216452 h 720000"/>
              <a:gd name="connsiteX7" fmla="*/ 438553 w 720000"/>
              <a:gd name="connsiteY7" fmla="*/ 189601 h 720000"/>
              <a:gd name="connsiteX8" fmla="*/ 438553 w 720000"/>
              <a:gd name="connsiteY8" fmla="*/ 141636 h 720000"/>
              <a:gd name="connsiteX9" fmla="*/ 339581 w 720000"/>
              <a:gd name="connsiteY9" fmla="*/ 182476 h 720000"/>
              <a:gd name="connsiteX10" fmla="*/ 198205 w 720000"/>
              <a:gd name="connsiteY10" fmla="*/ 323852 h 720000"/>
              <a:gd name="connsiteX11" fmla="*/ 141637 w 720000"/>
              <a:gd name="connsiteY11" fmla="*/ 578364 h 720000"/>
              <a:gd name="connsiteX12" fmla="*/ 396149 w 720000"/>
              <a:gd name="connsiteY12" fmla="*/ 521796 h 720000"/>
              <a:gd name="connsiteX13" fmla="*/ 537524 w 720000"/>
              <a:gd name="connsiteY13" fmla="*/ 380420 h 720000"/>
              <a:gd name="connsiteX14" fmla="*/ 537524 w 720000"/>
              <a:gd name="connsiteY14" fmla="*/ 182476 h 720000"/>
              <a:gd name="connsiteX15" fmla="*/ 438553 w 720000"/>
              <a:gd name="connsiteY15" fmla="*/ 141636 h 720000"/>
              <a:gd name="connsiteX16" fmla="*/ 120000 w 720000"/>
              <a:gd name="connsiteY16" fmla="*/ 0 h 720000"/>
              <a:gd name="connsiteX17" fmla="*/ 600000 w 720000"/>
              <a:gd name="connsiteY17" fmla="*/ 0 h 720000"/>
              <a:gd name="connsiteX18" fmla="*/ 720000 w 720000"/>
              <a:gd name="connsiteY18" fmla="*/ 120000 h 720000"/>
              <a:gd name="connsiteX19" fmla="*/ 720000 w 720000"/>
              <a:gd name="connsiteY19" fmla="*/ 600000 h 720000"/>
              <a:gd name="connsiteX20" fmla="*/ 600000 w 720000"/>
              <a:gd name="connsiteY20" fmla="*/ 720000 h 720000"/>
              <a:gd name="connsiteX21" fmla="*/ 120000 w 720000"/>
              <a:gd name="connsiteY21" fmla="*/ 720000 h 720000"/>
              <a:gd name="connsiteX22" fmla="*/ 0 w 720000"/>
              <a:gd name="connsiteY22" fmla="*/ 600000 h 720000"/>
              <a:gd name="connsiteX23" fmla="*/ 0 w 720000"/>
              <a:gd name="connsiteY23" fmla="*/ 120000 h 720000"/>
              <a:gd name="connsiteX24" fmla="*/ 120000 w 720000"/>
              <a:gd name="connsiteY24" fmla="*/ 0 h 720000"/>
            </a:gdLst>
            <a:rect l="l" t="t" r="r" b="b"/>
            <a:pathLst>
              <a:path w="720000" h="720000">
                <a:moveTo>
                  <a:pt x="438553" y="189601"/>
                </a:moveTo>
                <a:cubicBezTo>
                  <a:pt x="463230" y="189601"/>
                  <a:pt x="486344" y="199073"/>
                  <a:pt x="503636" y="216365"/>
                </a:cubicBezTo>
                <a:cubicBezTo>
                  <a:pt x="539523" y="252252"/>
                  <a:pt x="539523" y="310557"/>
                  <a:pt x="503636" y="346445"/>
                </a:cubicBezTo>
                <a:lnTo>
                  <a:pt x="362260" y="487907"/>
                </a:lnTo>
                <a:cubicBezTo>
                  <a:pt x="342622" y="507545"/>
                  <a:pt x="266503" y="522665"/>
                  <a:pt x="191861" y="528226"/>
                </a:cubicBezTo>
                <a:cubicBezTo>
                  <a:pt x="197336" y="453584"/>
                  <a:pt x="212456" y="377465"/>
                  <a:pt x="232180" y="357827"/>
                </a:cubicBezTo>
                <a:lnTo>
                  <a:pt x="373556" y="216452"/>
                </a:lnTo>
                <a:cubicBezTo>
                  <a:pt x="390761" y="199073"/>
                  <a:pt x="413875" y="189601"/>
                  <a:pt x="438553" y="189601"/>
                </a:cubicBezTo>
                <a:close/>
                <a:moveTo>
                  <a:pt x="438553" y="141636"/>
                </a:moveTo>
                <a:cubicBezTo>
                  <a:pt x="402666" y="141636"/>
                  <a:pt x="366778" y="155278"/>
                  <a:pt x="339581" y="182476"/>
                </a:cubicBezTo>
                <a:lnTo>
                  <a:pt x="198205" y="323852"/>
                </a:lnTo>
                <a:cubicBezTo>
                  <a:pt x="143723" y="378335"/>
                  <a:pt x="141637" y="578364"/>
                  <a:pt x="141637" y="578364"/>
                </a:cubicBezTo>
                <a:cubicBezTo>
                  <a:pt x="141637" y="578364"/>
                  <a:pt x="341753" y="576278"/>
                  <a:pt x="396149" y="521796"/>
                </a:cubicBezTo>
                <a:lnTo>
                  <a:pt x="537524" y="380420"/>
                </a:lnTo>
                <a:cubicBezTo>
                  <a:pt x="592007" y="325938"/>
                  <a:pt x="592007" y="236872"/>
                  <a:pt x="537524" y="182476"/>
                </a:cubicBezTo>
                <a:cubicBezTo>
                  <a:pt x="510327" y="155191"/>
                  <a:pt x="474440" y="141636"/>
                  <a:pt x="438553" y="141636"/>
                </a:cubicBezTo>
                <a:close/>
                <a:moveTo>
                  <a:pt x="120000" y="0"/>
                </a:moveTo>
                <a:lnTo>
                  <a:pt x="600000" y="0"/>
                </a:lnTo>
                <a:cubicBezTo>
                  <a:pt x="666040" y="0"/>
                  <a:pt x="720000" y="54048"/>
                  <a:pt x="720000" y="120000"/>
                </a:cubicBezTo>
                <a:lnTo>
                  <a:pt x="720000" y="600000"/>
                </a:lnTo>
                <a:cubicBezTo>
                  <a:pt x="720000" y="666039"/>
                  <a:pt x="666040" y="720000"/>
                  <a:pt x="600000" y="720000"/>
                </a:cubicBezTo>
                <a:lnTo>
                  <a:pt x="120000" y="720000"/>
                </a:lnTo>
                <a:cubicBezTo>
                  <a:pt x="53961" y="720000"/>
                  <a:pt x="0" y="666039"/>
                  <a:pt x="0" y="600000"/>
                </a:cubicBezTo>
                <a:lnTo>
                  <a:pt x="0" y="120000"/>
                </a:lnTo>
                <a:cubicBezTo>
                  <a:pt x="0" y="53961"/>
                  <a:pt x="53961" y="0"/>
                  <a:pt x="120000" y="0"/>
                </a:cubicBez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  <a:effectLst/>
        </p:spPr>
        <p:txBody>
          <a:bodyPr vert="horz" wrap="square" lIns="45720" tIns="22860" rIns="45720" bIns="22860"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7952791" y="2331503"/>
            <a:ext cx="534154" cy="503452"/>
          </a:xfrm>
          <a:custGeom>
            <a:avLst/>
            <a:gdLst>
              <a:gd name="connsiteX0" fmla="*/ 565749 w 763907"/>
              <a:gd name="connsiteY0" fmla="*/ 529546 h 720000"/>
              <a:gd name="connsiteX1" fmla="*/ 585849 w 763907"/>
              <a:gd name="connsiteY1" fmla="*/ 537865 h 720000"/>
              <a:gd name="connsiteX2" fmla="*/ 698960 w 763907"/>
              <a:gd name="connsiteY2" fmla="*/ 650977 h 720000"/>
              <a:gd name="connsiteX3" fmla="*/ 698960 w 763907"/>
              <a:gd name="connsiteY3" fmla="*/ 691178 h 720000"/>
              <a:gd name="connsiteX4" fmla="*/ 678860 w 763907"/>
              <a:gd name="connsiteY4" fmla="*/ 699521 h 720000"/>
              <a:gd name="connsiteX5" fmla="*/ 658760 w 763907"/>
              <a:gd name="connsiteY5" fmla="*/ 691178 h 720000"/>
              <a:gd name="connsiteX6" fmla="*/ 545648 w 763907"/>
              <a:gd name="connsiteY6" fmla="*/ 578066 h 720000"/>
              <a:gd name="connsiteX7" fmla="*/ 545648 w 763907"/>
              <a:gd name="connsiteY7" fmla="*/ 537865 h 720000"/>
              <a:gd name="connsiteX8" fmla="*/ 565749 w 763907"/>
              <a:gd name="connsiteY8" fmla="*/ 529546 h 720000"/>
              <a:gd name="connsiteX9" fmla="*/ 565749 w 763907"/>
              <a:gd name="connsiteY9" fmla="*/ 359807 h 720000"/>
              <a:gd name="connsiteX10" fmla="*/ 735464 w 763907"/>
              <a:gd name="connsiteY10" fmla="*/ 359807 h 720000"/>
              <a:gd name="connsiteX11" fmla="*/ 763907 w 763907"/>
              <a:gd name="connsiteY11" fmla="*/ 388251 h 720000"/>
              <a:gd name="connsiteX12" fmla="*/ 735464 w 763907"/>
              <a:gd name="connsiteY12" fmla="*/ 416695 h 720000"/>
              <a:gd name="connsiteX13" fmla="*/ 565749 w 763907"/>
              <a:gd name="connsiteY13" fmla="*/ 416695 h 720000"/>
              <a:gd name="connsiteX14" fmla="*/ 537305 w 763907"/>
              <a:gd name="connsiteY14" fmla="*/ 388251 h 720000"/>
              <a:gd name="connsiteX15" fmla="*/ 565749 w 763907"/>
              <a:gd name="connsiteY15" fmla="*/ 359807 h 720000"/>
              <a:gd name="connsiteX16" fmla="*/ 678860 w 763907"/>
              <a:gd name="connsiteY16" fmla="*/ 77005 h 720000"/>
              <a:gd name="connsiteX17" fmla="*/ 698960 w 763907"/>
              <a:gd name="connsiteY17" fmla="*/ 85325 h 720000"/>
              <a:gd name="connsiteX18" fmla="*/ 698960 w 763907"/>
              <a:gd name="connsiteY18" fmla="*/ 125525 h 720000"/>
              <a:gd name="connsiteX19" fmla="*/ 585849 w 763907"/>
              <a:gd name="connsiteY19" fmla="*/ 238636 h 720000"/>
              <a:gd name="connsiteX20" fmla="*/ 565749 w 763907"/>
              <a:gd name="connsiteY20" fmla="*/ 246980 h 720000"/>
              <a:gd name="connsiteX21" fmla="*/ 545648 w 763907"/>
              <a:gd name="connsiteY21" fmla="*/ 238636 h 720000"/>
              <a:gd name="connsiteX22" fmla="*/ 545648 w 763907"/>
              <a:gd name="connsiteY22" fmla="*/ 198436 h 720000"/>
              <a:gd name="connsiteX23" fmla="*/ 658760 w 763907"/>
              <a:gd name="connsiteY23" fmla="*/ 85325 h 720000"/>
              <a:gd name="connsiteX24" fmla="*/ 678860 w 763907"/>
              <a:gd name="connsiteY24" fmla="*/ 77005 h 720000"/>
              <a:gd name="connsiteX25" fmla="*/ 362802 w 763907"/>
              <a:gd name="connsiteY25" fmla="*/ 5 h 720000"/>
              <a:gd name="connsiteX26" fmla="*/ 422012 w 763907"/>
              <a:gd name="connsiteY26" fmla="*/ 16490 h 720000"/>
              <a:gd name="connsiteX27" fmla="*/ 481080 w 763907"/>
              <a:gd name="connsiteY27" fmla="*/ 119457 h 720000"/>
              <a:gd name="connsiteX28" fmla="*/ 481080 w 763907"/>
              <a:gd name="connsiteY28" fmla="*/ 600631 h 720000"/>
              <a:gd name="connsiteX29" fmla="*/ 422012 w 763907"/>
              <a:gd name="connsiteY29" fmla="*/ 703598 h 720000"/>
              <a:gd name="connsiteX30" fmla="*/ 361806 w 763907"/>
              <a:gd name="connsiteY30" fmla="*/ 720000 h 720000"/>
              <a:gd name="connsiteX31" fmla="*/ 303306 w 763907"/>
              <a:gd name="connsiteY31" fmla="*/ 704546 h 720000"/>
              <a:gd name="connsiteX32" fmla="*/ 60870 w 763907"/>
              <a:gd name="connsiteY32" fmla="*/ 568300 h 720000"/>
              <a:gd name="connsiteX33" fmla="*/ 0 w 763907"/>
              <a:gd name="connsiteY33" fmla="*/ 464291 h 720000"/>
              <a:gd name="connsiteX34" fmla="*/ 0 w 763907"/>
              <a:gd name="connsiteY34" fmla="*/ 255702 h 720000"/>
              <a:gd name="connsiteX35" fmla="*/ 60870 w 763907"/>
              <a:gd name="connsiteY35" fmla="*/ 151693 h 720000"/>
              <a:gd name="connsiteX36" fmla="*/ 303306 w 763907"/>
              <a:gd name="connsiteY36" fmla="*/ 15447 h 720000"/>
              <a:gd name="connsiteX37" fmla="*/ 362802 w 763907"/>
              <a:gd name="connsiteY37" fmla="*/ 5 h 720000"/>
            </a:gdLst>
            <a:rect l="l" t="t" r="r" b="b"/>
            <a:pathLst>
              <a:path w="763907" h="720000">
                <a:moveTo>
                  <a:pt x="565749" y="529546"/>
                </a:moveTo>
                <a:cubicBezTo>
                  <a:pt x="573025" y="529546"/>
                  <a:pt x="580302" y="532319"/>
                  <a:pt x="585849" y="537865"/>
                </a:cubicBezTo>
                <a:lnTo>
                  <a:pt x="698960" y="650977"/>
                </a:lnTo>
                <a:cubicBezTo>
                  <a:pt x="710054" y="662070"/>
                  <a:pt x="710054" y="680084"/>
                  <a:pt x="698960" y="691178"/>
                </a:cubicBezTo>
                <a:cubicBezTo>
                  <a:pt x="693461" y="696677"/>
                  <a:pt x="686161" y="699521"/>
                  <a:pt x="678860" y="699521"/>
                </a:cubicBezTo>
                <a:cubicBezTo>
                  <a:pt x="671560" y="699521"/>
                  <a:pt x="664259" y="696771"/>
                  <a:pt x="658760" y="691178"/>
                </a:cubicBezTo>
                <a:lnTo>
                  <a:pt x="545648" y="578066"/>
                </a:lnTo>
                <a:cubicBezTo>
                  <a:pt x="534555" y="566973"/>
                  <a:pt x="534555" y="548959"/>
                  <a:pt x="545648" y="537865"/>
                </a:cubicBezTo>
                <a:cubicBezTo>
                  <a:pt x="551195" y="532319"/>
                  <a:pt x="558471" y="529546"/>
                  <a:pt x="565749" y="529546"/>
                </a:cubicBezTo>
                <a:close/>
                <a:moveTo>
                  <a:pt x="565749" y="359807"/>
                </a:moveTo>
                <a:lnTo>
                  <a:pt x="735464" y="359807"/>
                </a:lnTo>
                <a:cubicBezTo>
                  <a:pt x="751202" y="359807"/>
                  <a:pt x="763907" y="372512"/>
                  <a:pt x="763907" y="388251"/>
                </a:cubicBezTo>
                <a:cubicBezTo>
                  <a:pt x="763907" y="403990"/>
                  <a:pt x="751107" y="416695"/>
                  <a:pt x="735464" y="416695"/>
                </a:cubicBezTo>
                <a:lnTo>
                  <a:pt x="565749" y="416695"/>
                </a:lnTo>
                <a:cubicBezTo>
                  <a:pt x="550010" y="416695"/>
                  <a:pt x="537305" y="403990"/>
                  <a:pt x="537305" y="388251"/>
                </a:cubicBezTo>
                <a:cubicBezTo>
                  <a:pt x="537305" y="372512"/>
                  <a:pt x="550010" y="359807"/>
                  <a:pt x="565749" y="359807"/>
                </a:cubicBezTo>
                <a:close/>
                <a:moveTo>
                  <a:pt x="678860" y="77005"/>
                </a:moveTo>
                <a:cubicBezTo>
                  <a:pt x="686137" y="77005"/>
                  <a:pt x="693414" y="79778"/>
                  <a:pt x="698960" y="85325"/>
                </a:cubicBezTo>
                <a:cubicBezTo>
                  <a:pt x="710054" y="96418"/>
                  <a:pt x="710054" y="114432"/>
                  <a:pt x="698960" y="125525"/>
                </a:cubicBezTo>
                <a:lnTo>
                  <a:pt x="585849" y="238636"/>
                </a:lnTo>
                <a:cubicBezTo>
                  <a:pt x="580350" y="244231"/>
                  <a:pt x="573049" y="246980"/>
                  <a:pt x="565749" y="246980"/>
                </a:cubicBezTo>
                <a:cubicBezTo>
                  <a:pt x="558448" y="246980"/>
                  <a:pt x="551147" y="244231"/>
                  <a:pt x="545648" y="238636"/>
                </a:cubicBezTo>
                <a:cubicBezTo>
                  <a:pt x="534555" y="227543"/>
                  <a:pt x="534555" y="209529"/>
                  <a:pt x="545648" y="198436"/>
                </a:cubicBezTo>
                <a:lnTo>
                  <a:pt x="658760" y="85325"/>
                </a:lnTo>
                <a:cubicBezTo>
                  <a:pt x="664306" y="79778"/>
                  <a:pt x="671583" y="77005"/>
                  <a:pt x="678860" y="77005"/>
                </a:cubicBezTo>
                <a:close/>
                <a:moveTo>
                  <a:pt x="362802" y="5"/>
                </a:moveTo>
                <a:cubicBezTo>
                  <a:pt x="383186" y="183"/>
                  <a:pt x="403524" y="5682"/>
                  <a:pt x="422012" y="16490"/>
                </a:cubicBezTo>
                <a:cubicBezTo>
                  <a:pt x="458989" y="38108"/>
                  <a:pt x="481080" y="76601"/>
                  <a:pt x="481080" y="119457"/>
                </a:cubicBezTo>
                <a:lnTo>
                  <a:pt x="481080" y="600631"/>
                </a:lnTo>
                <a:cubicBezTo>
                  <a:pt x="481080" y="643486"/>
                  <a:pt x="458989" y="681980"/>
                  <a:pt x="422012" y="703598"/>
                </a:cubicBezTo>
                <a:cubicBezTo>
                  <a:pt x="403240" y="714501"/>
                  <a:pt x="382475" y="720000"/>
                  <a:pt x="361806" y="720000"/>
                </a:cubicBezTo>
                <a:cubicBezTo>
                  <a:pt x="341706" y="720000"/>
                  <a:pt x="321700" y="714881"/>
                  <a:pt x="303306" y="704546"/>
                </a:cubicBezTo>
                <a:lnTo>
                  <a:pt x="60870" y="568300"/>
                </a:lnTo>
                <a:cubicBezTo>
                  <a:pt x="23324" y="547157"/>
                  <a:pt x="0" y="507336"/>
                  <a:pt x="0" y="464291"/>
                </a:cubicBezTo>
                <a:lnTo>
                  <a:pt x="0" y="255702"/>
                </a:lnTo>
                <a:cubicBezTo>
                  <a:pt x="0" y="212657"/>
                  <a:pt x="23324" y="172742"/>
                  <a:pt x="60870" y="151693"/>
                </a:cubicBezTo>
                <a:lnTo>
                  <a:pt x="303306" y="15447"/>
                </a:lnTo>
                <a:cubicBezTo>
                  <a:pt x="321984" y="4970"/>
                  <a:pt x="342417" y="-173"/>
                  <a:pt x="362802" y="5"/>
                </a:cubicBezTo>
                <a:close/>
              </a:path>
            </a:pathLst>
          </a:custGeom>
          <a:solidFill>
            <a:schemeClr val="accent2"/>
          </a:solidFill>
          <a:ln w="12700" cap="sq">
            <a:noFill/>
            <a:miter/>
          </a:ln>
          <a:effectLst/>
        </p:spPr>
        <p:txBody>
          <a:bodyPr vert="horz" wrap="square" lIns="45720" tIns="22860" rIns="45720" bIns="22860"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-324000" y="319667"/>
            <a:ext cx="648000" cy="648000"/>
          </a:xfrm>
          <a:prstGeom prst="ellipse">
            <a:avLst/>
          </a:prstGeom>
          <a:noFill/>
          <a:ln w="1143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0" flipH="0" flipV="0">
            <a:off x="660400" y="427667"/>
            <a:ext cx="10858500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Kelebihan Mortise dan Tenon</a:t>
            </a:r>
            <a:endParaRPr kumimoji="1" lang="zh-CN" altLang="en-US"/>
          </a:p>
        </p:txBody>
      </p:sp>
    </p:spTree>
  </p:cSld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0" flipH="0" flipV="0">
            <a:off x="5331447" y="3932456"/>
            <a:ext cx="1047829" cy="1047829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 cap="sq">
            <a:noFill/>
            <a:miter/>
          </a:ln>
          <a:effectLst/>
        </p:spPr>
        <p:txBody>
          <a:bodyPr vert="horz" wrap="square" lIns="0" tIns="45720" rIns="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0" flipH="0" flipV="0">
            <a:off x="5214620" y="2209588"/>
            <a:ext cx="377825" cy="1127125"/>
          </a:xfrm>
          <a:custGeom>
            <a:avLst/>
            <a:gdLst>
              <a:gd name="T0" fmla="*/ 77 w 77"/>
              <a:gd name="T1" fmla="*/ 233 h 233"/>
              <a:gd name="T2" fmla="*/ 37 w 77"/>
              <a:gd name="T3" fmla="*/ 206 h 233"/>
              <a:gd name="T4" fmla="*/ 10 w 77"/>
              <a:gd name="T5" fmla="*/ 166 h 233"/>
              <a:gd name="T6" fmla="*/ 0 w 77"/>
              <a:gd name="T7" fmla="*/ 116 h 233"/>
              <a:gd name="T8" fmla="*/ 10 w 77"/>
              <a:gd name="T9" fmla="*/ 67 h 233"/>
              <a:gd name="T10" fmla="*/ 37 w 77"/>
              <a:gd name="T11" fmla="*/ 27 h 233"/>
              <a:gd name="T12" fmla="*/ 77 w 77"/>
              <a:gd name="T13" fmla="*/ 0 h 233"/>
            </a:gdLst>
            <a:rect l="0" t="0" r="r" b="b"/>
            <a:pathLst>
              <a:path w="77" h="233">
                <a:moveTo>
                  <a:pt x="77" y="233"/>
                </a:moveTo>
                <a:cubicBezTo>
                  <a:pt x="62" y="226"/>
                  <a:pt x="49" y="217"/>
                  <a:pt x="37" y="206"/>
                </a:cubicBezTo>
                <a:cubicBezTo>
                  <a:pt x="26" y="194"/>
                  <a:pt x="16" y="181"/>
                  <a:pt x="10" y="166"/>
                </a:cubicBezTo>
                <a:cubicBezTo>
                  <a:pt x="4" y="150"/>
                  <a:pt x="0" y="134"/>
                  <a:pt x="0" y="116"/>
                </a:cubicBezTo>
                <a:cubicBezTo>
                  <a:pt x="0" y="99"/>
                  <a:pt x="4" y="82"/>
                  <a:pt x="10" y="67"/>
                </a:cubicBezTo>
                <a:cubicBezTo>
                  <a:pt x="16" y="52"/>
                  <a:pt x="26" y="38"/>
                  <a:pt x="37" y="27"/>
                </a:cubicBezTo>
                <a:cubicBezTo>
                  <a:pt x="49" y="16"/>
                  <a:pt x="62" y="6"/>
                  <a:pt x="77" y="0"/>
                </a:cubicBezTo>
              </a:path>
            </a:pathLst>
          </a:custGeom>
          <a:noFill/>
          <a:ln w="20638" cap="flat">
            <a:solidFill>
              <a:schemeClr val="accent1"/>
            </a:solidFill>
            <a:miter/>
            <a:headEnd type="oval"/>
            <a:tailEnd type="oval"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rot="0" flipH="0" flipV="0">
            <a:off x="5214620" y="3896465"/>
            <a:ext cx="377825" cy="1127125"/>
          </a:xfrm>
          <a:custGeom>
            <a:avLst/>
            <a:gdLst>
              <a:gd name="T0" fmla="*/ 77 w 77"/>
              <a:gd name="T1" fmla="*/ 233 h 233"/>
              <a:gd name="T2" fmla="*/ 37 w 77"/>
              <a:gd name="T3" fmla="*/ 206 h 233"/>
              <a:gd name="T4" fmla="*/ 10 w 77"/>
              <a:gd name="T5" fmla="*/ 166 h 233"/>
              <a:gd name="T6" fmla="*/ 0 w 77"/>
              <a:gd name="T7" fmla="*/ 116 h 233"/>
              <a:gd name="T8" fmla="*/ 10 w 77"/>
              <a:gd name="T9" fmla="*/ 67 h 233"/>
              <a:gd name="T10" fmla="*/ 37 w 77"/>
              <a:gd name="T11" fmla="*/ 27 h 233"/>
              <a:gd name="T12" fmla="*/ 77 w 77"/>
              <a:gd name="T13" fmla="*/ 0 h 233"/>
            </a:gdLst>
            <a:rect l="0" t="0" r="r" b="b"/>
            <a:pathLst>
              <a:path w="77" h="233">
                <a:moveTo>
                  <a:pt x="77" y="233"/>
                </a:moveTo>
                <a:cubicBezTo>
                  <a:pt x="62" y="226"/>
                  <a:pt x="49" y="217"/>
                  <a:pt x="37" y="206"/>
                </a:cubicBezTo>
                <a:cubicBezTo>
                  <a:pt x="26" y="194"/>
                  <a:pt x="16" y="181"/>
                  <a:pt x="10" y="166"/>
                </a:cubicBezTo>
                <a:cubicBezTo>
                  <a:pt x="4" y="150"/>
                  <a:pt x="0" y="134"/>
                  <a:pt x="0" y="116"/>
                </a:cubicBezTo>
                <a:cubicBezTo>
                  <a:pt x="0" y="99"/>
                  <a:pt x="4" y="82"/>
                  <a:pt x="10" y="67"/>
                </a:cubicBezTo>
                <a:cubicBezTo>
                  <a:pt x="16" y="52"/>
                  <a:pt x="26" y="38"/>
                  <a:pt x="37" y="27"/>
                </a:cubicBezTo>
                <a:cubicBezTo>
                  <a:pt x="49" y="16"/>
                  <a:pt x="62" y="6"/>
                  <a:pt x="77" y="0"/>
                </a:cubicBezTo>
              </a:path>
            </a:pathLst>
          </a:custGeom>
          <a:noFill/>
          <a:ln w="20638" cap="flat">
            <a:solidFill>
              <a:schemeClr val="bg1">
                <a:lumMod val="95000"/>
              </a:schemeClr>
            </a:solidFill>
            <a:miter/>
            <a:headEnd type="oval"/>
            <a:tailEnd type="oval"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 rot="0" flipH="0" flipV="0">
            <a:off x="5331447" y="2246645"/>
            <a:ext cx="1047829" cy="1047829"/>
          </a:xfrm>
          <a:prstGeom prst="ellipse">
            <a:avLst/>
          </a:prstGeom>
          <a:solidFill>
            <a:schemeClr val="accent1"/>
          </a:solidFill>
          <a:ln w="25400" cap="sq">
            <a:noFill/>
            <a:miter/>
          </a:ln>
          <a:effectLst>
            <a:outerShdw dist="254000" blurRad="508000" dir="5400000" sx="100000" sy="100000" kx="0" ky="0" algn="ctr" rotWithShape="0">
              <a:srgbClr val="000000">
                <a:alpha val="30000"/>
              </a:srgbClr>
            </a:outerShdw>
          </a:effectLst>
        </p:spPr>
        <p:txBody>
          <a:bodyPr vert="horz" wrap="square" lIns="0" tIns="45720" rIns="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 rot="0" flipH="0" flipV="0">
            <a:off x="5655186" y="4317082"/>
            <a:ext cx="390767" cy="361487"/>
          </a:xfrm>
          <a:custGeom>
            <a:avLst/>
            <a:gdLst>
              <a:gd name="connsiteX0" fmla="*/ 56258 w 778320"/>
              <a:gd name="connsiteY0" fmla="*/ 333700 h 720001"/>
              <a:gd name="connsiteX1" fmla="*/ 56258 w 778320"/>
              <a:gd name="connsiteY1" fmla="*/ 627457 h 720001"/>
              <a:gd name="connsiteX2" fmla="*/ 66946 w 778320"/>
              <a:gd name="connsiteY2" fmla="*/ 653054 h 720001"/>
              <a:gd name="connsiteX3" fmla="*/ 92544 w 778320"/>
              <a:gd name="connsiteY3" fmla="*/ 663743 h 720001"/>
              <a:gd name="connsiteX4" fmla="*/ 685683 w 778320"/>
              <a:gd name="connsiteY4" fmla="*/ 663743 h 720001"/>
              <a:gd name="connsiteX5" fmla="*/ 711281 w 778320"/>
              <a:gd name="connsiteY5" fmla="*/ 653054 h 720001"/>
              <a:gd name="connsiteX6" fmla="*/ 721969 w 778320"/>
              <a:gd name="connsiteY6" fmla="*/ 627457 h 720001"/>
              <a:gd name="connsiteX7" fmla="*/ 721969 w 778320"/>
              <a:gd name="connsiteY7" fmla="*/ 333700 h 720001"/>
              <a:gd name="connsiteX8" fmla="*/ 92544 w 778320"/>
              <a:gd name="connsiteY8" fmla="*/ 142049 h 720001"/>
              <a:gd name="connsiteX9" fmla="*/ 56258 w 778320"/>
              <a:gd name="connsiteY9" fmla="*/ 178336 h 720001"/>
              <a:gd name="connsiteX10" fmla="*/ 56258 w 778320"/>
              <a:gd name="connsiteY10" fmla="*/ 277443 h 720001"/>
              <a:gd name="connsiteX11" fmla="*/ 721969 w 778320"/>
              <a:gd name="connsiteY11" fmla="*/ 277443 h 720001"/>
              <a:gd name="connsiteX12" fmla="*/ 721969 w 778320"/>
              <a:gd name="connsiteY12" fmla="*/ 178336 h 720001"/>
              <a:gd name="connsiteX13" fmla="*/ 685683 w 778320"/>
              <a:gd name="connsiteY13" fmla="*/ 142049 h 720001"/>
              <a:gd name="connsiteX14" fmla="*/ 561355 w 778320"/>
              <a:gd name="connsiteY14" fmla="*/ 142049 h 720001"/>
              <a:gd name="connsiteX15" fmla="*/ 561355 w 778320"/>
              <a:gd name="connsiteY15" fmla="*/ 201026 h 720001"/>
              <a:gd name="connsiteX16" fmla="*/ 533226 w 778320"/>
              <a:gd name="connsiteY16" fmla="*/ 229249 h 720001"/>
              <a:gd name="connsiteX17" fmla="*/ 505097 w 778320"/>
              <a:gd name="connsiteY17" fmla="*/ 201120 h 720001"/>
              <a:gd name="connsiteX18" fmla="*/ 505097 w 778320"/>
              <a:gd name="connsiteY18" fmla="*/ 142049 h 720001"/>
              <a:gd name="connsiteX19" fmla="*/ 273129 w 778320"/>
              <a:gd name="connsiteY19" fmla="*/ 142049 h 720001"/>
              <a:gd name="connsiteX20" fmla="*/ 273129 w 778320"/>
              <a:gd name="connsiteY20" fmla="*/ 201026 h 720001"/>
              <a:gd name="connsiteX21" fmla="*/ 245001 w 778320"/>
              <a:gd name="connsiteY21" fmla="*/ 229249 h 720001"/>
              <a:gd name="connsiteX22" fmla="*/ 216872 w 778320"/>
              <a:gd name="connsiteY22" fmla="*/ 201120 h 720001"/>
              <a:gd name="connsiteX23" fmla="*/ 216872 w 778320"/>
              <a:gd name="connsiteY23" fmla="*/ 142049 h 720001"/>
              <a:gd name="connsiteX24" fmla="*/ 245001 w 778320"/>
              <a:gd name="connsiteY24" fmla="*/ 0 h 720001"/>
              <a:gd name="connsiteX25" fmla="*/ 273129 w 778320"/>
              <a:gd name="connsiteY25" fmla="*/ 28129 h 720001"/>
              <a:gd name="connsiteX26" fmla="*/ 273129 w 778320"/>
              <a:gd name="connsiteY26" fmla="*/ 85792 h 720001"/>
              <a:gd name="connsiteX27" fmla="*/ 505097 w 778320"/>
              <a:gd name="connsiteY27" fmla="*/ 85792 h 720001"/>
              <a:gd name="connsiteX28" fmla="*/ 505097 w 778320"/>
              <a:gd name="connsiteY28" fmla="*/ 28129 h 720001"/>
              <a:gd name="connsiteX29" fmla="*/ 533226 w 778320"/>
              <a:gd name="connsiteY29" fmla="*/ 0 h 720001"/>
              <a:gd name="connsiteX30" fmla="*/ 561355 w 778320"/>
              <a:gd name="connsiteY30" fmla="*/ 28129 h 720001"/>
              <a:gd name="connsiteX31" fmla="*/ 561355 w 778320"/>
              <a:gd name="connsiteY31" fmla="*/ 85792 h 720001"/>
              <a:gd name="connsiteX32" fmla="*/ 685683 w 778320"/>
              <a:gd name="connsiteY32" fmla="*/ 85792 h 720001"/>
              <a:gd name="connsiteX33" fmla="*/ 778320 w 778320"/>
              <a:gd name="connsiteY33" fmla="*/ 178336 h 720001"/>
              <a:gd name="connsiteX34" fmla="*/ 778320 w 778320"/>
              <a:gd name="connsiteY34" fmla="*/ 627457 h 720001"/>
              <a:gd name="connsiteX35" fmla="*/ 685777 w 778320"/>
              <a:gd name="connsiteY35" fmla="*/ 720001 h 720001"/>
              <a:gd name="connsiteX36" fmla="*/ 92544 w 778320"/>
              <a:gd name="connsiteY36" fmla="*/ 720001 h 720001"/>
              <a:gd name="connsiteX37" fmla="*/ 0 w 778320"/>
              <a:gd name="connsiteY37" fmla="*/ 627457 h 720001"/>
              <a:gd name="connsiteX38" fmla="*/ 0 w 778320"/>
              <a:gd name="connsiteY38" fmla="*/ 333700 h 720001"/>
              <a:gd name="connsiteX39" fmla="*/ 0 w 778320"/>
              <a:gd name="connsiteY39" fmla="*/ 277443 h 720001"/>
              <a:gd name="connsiteX40" fmla="*/ 0 w 778320"/>
              <a:gd name="connsiteY40" fmla="*/ 178336 h 720001"/>
              <a:gd name="connsiteX41" fmla="*/ 92544 w 778320"/>
              <a:gd name="connsiteY41" fmla="*/ 85792 h 720001"/>
              <a:gd name="connsiteX42" fmla="*/ 216872 w 778320"/>
              <a:gd name="connsiteY42" fmla="*/ 85792 h 720001"/>
              <a:gd name="connsiteX43" fmla="*/ 216872 w 778320"/>
              <a:gd name="connsiteY43" fmla="*/ 28129 h 720001"/>
              <a:gd name="connsiteX44" fmla="*/ 245001 w 778320"/>
              <a:gd name="connsiteY44" fmla="*/ 0 h 720001"/>
            </a:gdLst>
            <a:rect l="l" t="t" r="r" b="b"/>
            <a:pathLst>
              <a:path w="778320" h="720001">
                <a:moveTo>
                  <a:pt x="56258" y="333700"/>
                </a:moveTo>
                <a:lnTo>
                  <a:pt x="56258" y="627457"/>
                </a:lnTo>
                <a:cubicBezTo>
                  <a:pt x="56258" y="637115"/>
                  <a:pt x="60008" y="646116"/>
                  <a:pt x="66946" y="653054"/>
                </a:cubicBezTo>
                <a:cubicBezTo>
                  <a:pt x="73885" y="659899"/>
                  <a:pt x="82980" y="663743"/>
                  <a:pt x="92544" y="663743"/>
                </a:cubicBezTo>
                <a:lnTo>
                  <a:pt x="685683" y="663743"/>
                </a:lnTo>
                <a:cubicBezTo>
                  <a:pt x="695341" y="663743"/>
                  <a:pt x="704342" y="659993"/>
                  <a:pt x="711281" y="653054"/>
                </a:cubicBezTo>
                <a:cubicBezTo>
                  <a:pt x="718125" y="646116"/>
                  <a:pt x="721969" y="637021"/>
                  <a:pt x="721969" y="627457"/>
                </a:cubicBezTo>
                <a:lnTo>
                  <a:pt x="721969" y="333700"/>
                </a:lnTo>
                <a:close/>
                <a:moveTo>
                  <a:pt x="92544" y="142049"/>
                </a:moveTo>
                <a:cubicBezTo>
                  <a:pt x="72478" y="142049"/>
                  <a:pt x="56258" y="158364"/>
                  <a:pt x="56258" y="178336"/>
                </a:cubicBezTo>
                <a:lnTo>
                  <a:pt x="56258" y="277443"/>
                </a:lnTo>
                <a:lnTo>
                  <a:pt x="721969" y="277443"/>
                </a:lnTo>
                <a:lnTo>
                  <a:pt x="721969" y="178336"/>
                </a:lnTo>
                <a:cubicBezTo>
                  <a:pt x="721969" y="158270"/>
                  <a:pt x="705655" y="142049"/>
                  <a:pt x="685683" y="142049"/>
                </a:cubicBezTo>
                <a:lnTo>
                  <a:pt x="561355" y="142049"/>
                </a:lnTo>
                <a:lnTo>
                  <a:pt x="561355" y="201026"/>
                </a:lnTo>
                <a:cubicBezTo>
                  <a:pt x="561355" y="216591"/>
                  <a:pt x="548790" y="229249"/>
                  <a:pt x="533226" y="229249"/>
                </a:cubicBezTo>
                <a:cubicBezTo>
                  <a:pt x="517661" y="229249"/>
                  <a:pt x="505097" y="216685"/>
                  <a:pt x="505097" y="201120"/>
                </a:cubicBezTo>
                <a:lnTo>
                  <a:pt x="505097" y="142049"/>
                </a:lnTo>
                <a:lnTo>
                  <a:pt x="273129" y="142049"/>
                </a:lnTo>
                <a:lnTo>
                  <a:pt x="273129" y="201026"/>
                </a:lnTo>
                <a:cubicBezTo>
                  <a:pt x="273129" y="216591"/>
                  <a:pt x="260565" y="229249"/>
                  <a:pt x="245001" y="229249"/>
                </a:cubicBezTo>
                <a:cubicBezTo>
                  <a:pt x="229436" y="229249"/>
                  <a:pt x="216872" y="216685"/>
                  <a:pt x="216872" y="201120"/>
                </a:cubicBezTo>
                <a:lnTo>
                  <a:pt x="216872" y="142049"/>
                </a:lnTo>
                <a:close/>
                <a:moveTo>
                  <a:pt x="245001" y="0"/>
                </a:moveTo>
                <a:cubicBezTo>
                  <a:pt x="260565" y="0"/>
                  <a:pt x="273129" y="12564"/>
                  <a:pt x="273129" y="28129"/>
                </a:cubicBezTo>
                <a:lnTo>
                  <a:pt x="273129" y="85792"/>
                </a:lnTo>
                <a:lnTo>
                  <a:pt x="505097" y="85792"/>
                </a:lnTo>
                <a:lnTo>
                  <a:pt x="505097" y="28129"/>
                </a:lnTo>
                <a:cubicBezTo>
                  <a:pt x="505097" y="12564"/>
                  <a:pt x="517661" y="0"/>
                  <a:pt x="533226" y="0"/>
                </a:cubicBezTo>
                <a:cubicBezTo>
                  <a:pt x="548790" y="0"/>
                  <a:pt x="561355" y="12564"/>
                  <a:pt x="561355" y="28129"/>
                </a:cubicBezTo>
                <a:lnTo>
                  <a:pt x="561355" y="85792"/>
                </a:lnTo>
                <a:lnTo>
                  <a:pt x="685683" y="85792"/>
                </a:lnTo>
                <a:cubicBezTo>
                  <a:pt x="736784" y="85792"/>
                  <a:pt x="778227" y="127235"/>
                  <a:pt x="778320" y="178336"/>
                </a:cubicBezTo>
                <a:lnTo>
                  <a:pt x="778320" y="627457"/>
                </a:lnTo>
                <a:cubicBezTo>
                  <a:pt x="778320" y="678370"/>
                  <a:pt x="736690" y="720001"/>
                  <a:pt x="685777" y="720001"/>
                </a:cubicBezTo>
                <a:lnTo>
                  <a:pt x="92544" y="720001"/>
                </a:lnTo>
                <a:cubicBezTo>
                  <a:pt x="41631" y="720001"/>
                  <a:pt x="0" y="678370"/>
                  <a:pt x="0" y="627457"/>
                </a:cubicBezTo>
                <a:lnTo>
                  <a:pt x="0" y="333700"/>
                </a:lnTo>
                <a:lnTo>
                  <a:pt x="0" y="277443"/>
                </a:lnTo>
                <a:lnTo>
                  <a:pt x="0" y="178336"/>
                </a:lnTo>
                <a:cubicBezTo>
                  <a:pt x="0" y="127235"/>
                  <a:pt x="41443" y="85792"/>
                  <a:pt x="92544" y="85792"/>
                </a:cubicBezTo>
                <a:lnTo>
                  <a:pt x="216872" y="85792"/>
                </a:lnTo>
                <a:lnTo>
                  <a:pt x="216872" y="28129"/>
                </a:lnTo>
                <a:cubicBezTo>
                  <a:pt x="216872" y="12564"/>
                  <a:pt x="229436" y="0"/>
                  <a:pt x="245001" y="0"/>
                </a:cubicBezTo>
                <a:close/>
              </a:path>
            </a:pathLst>
          </a:custGeom>
          <a:solidFill>
            <a:schemeClr val="accent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rot="0" flipH="0" flipV="0">
            <a:off x="5679485" y="2564676"/>
            <a:ext cx="342168" cy="390767"/>
          </a:xfrm>
          <a:custGeom>
            <a:avLst/>
            <a:gdLst>
              <a:gd name="connsiteX0" fmla="*/ 1449958 w 1449958"/>
              <a:gd name="connsiteY0" fmla="*/ 669913 h 1655898"/>
              <a:gd name="connsiteX1" fmla="*/ 1449586 w 1449958"/>
              <a:gd name="connsiteY1" fmla="*/ 666192 h 1655898"/>
              <a:gd name="connsiteX2" fmla="*/ 1449586 w 1449958"/>
              <a:gd name="connsiteY2" fmla="*/ 665634 h 1655898"/>
              <a:gd name="connsiteX3" fmla="*/ 1448098 w 1449958"/>
              <a:gd name="connsiteY3" fmla="*/ 658006 h 1655898"/>
              <a:gd name="connsiteX4" fmla="*/ 1445307 w 1449958"/>
              <a:gd name="connsiteY4" fmla="*/ 650379 h 1655898"/>
              <a:gd name="connsiteX5" fmla="*/ 1443633 w 1449958"/>
              <a:gd name="connsiteY5" fmla="*/ 646844 h 1655898"/>
              <a:gd name="connsiteX6" fmla="*/ 1441772 w 1449958"/>
              <a:gd name="connsiteY6" fmla="*/ 643496 h 1655898"/>
              <a:gd name="connsiteX7" fmla="*/ 1441400 w 1449958"/>
              <a:gd name="connsiteY7" fmla="*/ 643124 h 1655898"/>
              <a:gd name="connsiteX8" fmla="*/ 1439354 w 1449958"/>
              <a:gd name="connsiteY8" fmla="*/ 640147 h 1655898"/>
              <a:gd name="connsiteX9" fmla="*/ 1439168 w 1449958"/>
              <a:gd name="connsiteY9" fmla="*/ 639775 h 1655898"/>
              <a:gd name="connsiteX10" fmla="*/ 1436936 w 1449958"/>
              <a:gd name="connsiteY10" fmla="*/ 636798 h 1655898"/>
              <a:gd name="connsiteX11" fmla="*/ 1436378 w 1449958"/>
              <a:gd name="connsiteY11" fmla="*/ 636240 h 1655898"/>
              <a:gd name="connsiteX12" fmla="*/ 1433773 w 1449958"/>
              <a:gd name="connsiteY12" fmla="*/ 633450 h 1655898"/>
              <a:gd name="connsiteX13" fmla="*/ 816136 w 1449958"/>
              <a:gd name="connsiteY13" fmla="*/ 15813 h 1655898"/>
              <a:gd name="connsiteX14" fmla="*/ 813346 w 1449958"/>
              <a:gd name="connsiteY14" fmla="*/ 13208 h 1655898"/>
              <a:gd name="connsiteX15" fmla="*/ 812788 w 1449958"/>
              <a:gd name="connsiteY15" fmla="*/ 12650 h 1655898"/>
              <a:gd name="connsiteX16" fmla="*/ 809997 w 1449958"/>
              <a:gd name="connsiteY16" fmla="*/ 10418 h 1655898"/>
              <a:gd name="connsiteX17" fmla="*/ 809625 w 1449958"/>
              <a:gd name="connsiteY17" fmla="*/ 10232 h 1655898"/>
              <a:gd name="connsiteX18" fmla="*/ 806834 w 1449958"/>
              <a:gd name="connsiteY18" fmla="*/ 8372 h 1655898"/>
              <a:gd name="connsiteX19" fmla="*/ 806276 w 1449958"/>
              <a:gd name="connsiteY19" fmla="*/ 8000 h 1655898"/>
              <a:gd name="connsiteX20" fmla="*/ 802928 w 1449958"/>
              <a:gd name="connsiteY20" fmla="*/ 6139 h 1655898"/>
              <a:gd name="connsiteX21" fmla="*/ 802742 w 1449958"/>
              <a:gd name="connsiteY21" fmla="*/ 6139 h 1655898"/>
              <a:gd name="connsiteX22" fmla="*/ 799207 w 1449958"/>
              <a:gd name="connsiteY22" fmla="*/ 4465 h 1655898"/>
              <a:gd name="connsiteX23" fmla="*/ 799021 w 1449958"/>
              <a:gd name="connsiteY23" fmla="*/ 4465 h 1655898"/>
              <a:gd name="connsiteX24" fmla="*/ 791580 w 1449958"/>
              <a:gd name="connsiteY24" fmla="*/ 1860 h 1655898"/>
              <a:gd name="connsiteX25" fmla="*/ 791394 w 1449958"/>
              <a:gd name="connsiteY25" fmla="*/ 1860 h 1655898"/>
              <a:gd name="connsiteX26" fmla="*/ 783766 w 1449958"/>
              <a:gd name="connsiteY26" fmla="*/ 372 h 1655898"/>
              <a:gd name="connsiteX27" fmla="*/ 783022 w 1449958"/>
              <a:gd name="connsiteY27" fmla="*/ 372 h 1655898"/>
              <a:gd name="connsiteX28" fmla="*/ 779301 w 1449958"/>
              <a:gd name="connsiteY28" fmla="*/ 0 h 1655898"/>
              <a:gd name="connsiteX29" fmla="*/ 261751 w 1449958"/>
              <a:gd name="connsiteY29" fmla="*/ 0 h 1655898"/>
              <a:gd name="connsiteX30" fmla="*/ 0 w 1449958"/>
              <a:gd name="connsiteY30" fmla="*/ 261751 h 1655898"/>
              <a:gd name="connsiteX31" fmla="*/ 0 w 1449958"/>
              <a:gd name="connsiteY31" fmla="*/ 1394148 h 1655898"/>
              <a:gd name="connsiteX32" fmla="*/ 261751 w 1449958"/>
              <a:gd name="connsiteY32" fmla="*/ 1655899 h 1655898"/>
              <a:gd name="connsiteX33" fmla="*/ 1188207 w 1449958"/>
              <a:gd name="connsiteY33" fmla="*/ 1655899 h 1655898"/>
              <a:gd name="connsiteX34" fmla="*/ 1449958 w 1449958"/>
              <a:gd name="connsiteY34" fmla="*/ 1394148 h 1655898"/>
              <a:gd name="connsiteX35" fmla="*/ 1449958 w 1449958"/>
              <a:gd name="connsiteY35" fmla="*/ 672889 h 1655898"/>
              <a:gd name="connsiteX36" fmla="*/ 1449958 w 1449958"/>
              <a:gd name="connsiteY36" fmla="*/ 669913 h 1655898"/>
              <a:gd name="connsiteX37" fmla="*/ 832321 w 1449958"/>
              <a:gd name="connsiteY37" fmla="*/ 466948 h 1655898"/>
              <a:gd name="connsiteX38" fmla="*/ 832321 w 1449958"/>
              <a:gd name="connsiteY38" fmla="*/ 189942 h 1655898"/>
              <a:gd name="connsiteX39" fmla="*/ 1259458 w 1449958"/>
              <a:gd name="connsiteY39" fmla="*/ 617079 h 1655898"/>
              <a:gd name="connsiteX40" fmla="*/ 982452 w 1449958"/>
              <a:gd name="connsiteY40" fmla="*/ 617079 h 1655898"/>
              <a:gd name="connsiteX41" fmla="*/ 832321 w 1449958"/>
              <a:gd name="connsiteY41" fmla="*/ 466948 h 1655898"/>
              <a:gd name="connsiteX42" fmla="*/ 1338337 w 1449958"/>
              <a:gd name="connsiteY42" fmla="*/ 1393403 h 1655898"/>
              <a:gd name="connsiteX43" fmla="*/ 1188207 w 1449958"/>
              <a:gd name="connsiteY43" fmla="*/ 1543534 h 1655898"/>
              <a:gd name="connsiteX44" fmla="*/ 261751 w 1449958"/>
              <a:gd name="connsiteY44" fmla="*/ 1543534 h 1655898"/>
              <a:gd name="connsiteX45" fmla="*/ 111621 w 1449958"/>
              <a:gd name="connsiteY45" fmla="*/ 1393403 h 1655898"/>
              <a:gd name="connsiteX46" fmla="*/ 111621 w 1449958"/>
              <a:gd name="connsiteY46" fmla="*/ 261007 h 1655898"/>
              <a:gd name="connsiteX47" fmla="*/ 261751 w 1449958"/>
              <a:gd name="connsiteY47" fmla="*/ 110877 h 1655898"/>
              <a:gd name="connsiteX48" fmla="*/ 720700 w 1449958"/>
              <a:gd name="connsiteY48" fmla="*/ 110877 h 1655898"/>
              <a:gd name="connsiteX49" fmla="*/ 720700 w 1449958"/>
              <a:gd name="connsiteY49" fmla="*/ 466948 h 1655898"/>
              <a:gd name="connsiteX50" fmla="*/ 982452 w 1449958"/>
              <a:gd name="connsiteY50" fmla="*/ 728700 h 1655898"/>
              <a:gd name="connsiteX51" fmla="*/ 1338523 w 1449958"/>
              <a:gd name="connsiteY51" fmla="*/ 728700 h 1655898"/>
              <a:gd name="connsiteX52" fmla="*/ 1338523 w 1449958"/>
              <a:gd name="connsiteY52" fmla="*/ 1393403 h 1655898"/>
            </a:gdLst>
            <a:rect l="l" t="t" r="r" b="b"/>
            <a:pathLst>
              <a:path w="1449958" h="1655898">
                <a:moveTo>
                  <a:pt x="1449958" y="669913"/>
                </a:moveTo>
                <a:cubicBezTo>
                  <a:pt x="1449958" y="668610"/>
                  <a:pt x="1449772" y="667308"/>
                  <a:pt x="1449586" y="666192"/>
                </a:cubicBezTo>
                <a:lnTo>
                  <a:pt x="1449586" y="665634"/>
                </a:lnTo>
                <a:cubicBezTo>
                  <a:pt x="1449214" y="663029"/>
                  <a:pt x="1448656" y="660425"/>
                  <a:pt x="1448098" y="658006"/>
                </a:cubicBezTo>
                <a:cubicBezTo>
                  <a:pt x="1447354" y="655402"/>
                  <a:pt x="1446423" y="652797"/>
                  <a:pt x="1445307" y="650379"/>
                </a:cubicBezTo>
                <a:cubicBezTo>
                  <a:pt x="1444749" y="649077"/>
                  <a:pt x="1444191" y="647960"/>
                  <a:pt x="1443633" y="646844"/>
                </a:cubicBezTo>
                <a:cubicBezTo>
                  <a:pt x="1443075" y="645728"/>
                  <a:pt x="1442331" y="644612"/>
                  <a:pt x="1441772" y="643496"/>
                </a:cubicBezTo>
                <a:cubicBezTo>
                  <a:pt x="1441587" y="643310"/>
                  <a:pt x="1441587" y="643124"/>
                  <a:pt x="1441400" y="643124"/>
                </a:cubicBezTo>
                <a:cubicBezTo>
                  <a:pt x="1440842" y="642193"/>
                  <a:pt x="1440098" y="641077"/>
                  <a:pt x="1439354" y="640147"/>
                </a:cubicBezTo>
                <a:cubicBezTo>
                  <a:pt x="1439354" y="640147"/>
                  <a:pt x="1439168" y="639961"/>
                  <a:pt x="1439168" y="639775"/>
                </a:cubicBezTo>
                <a:cubicBezTo>
                  <a:pt x="1438424" y="638845"/>
                  <a:pt x="1437680" y="637729"/>
                  <a:pt x="1436936" y="636798"/>
                </a:cubicBezTo>
                <a:lnTo>
                  <a:pt x="1436378" y="636240"/>
                </a:lnTo>
                <a:cubicBezTo>
                  <a:pt x="1435633" y="635310"/>
                  <a:pt x="1434703" y="634380"/>
                  <a:pt x="1433773" y="633450"/>
                </a:cubicBezTo>
                <a:lnTo>
                  <a:pt x="816136" y="15813"/>
                </a:lnTo>
                <a:cubicBezTo>
                  <a:pt x="815206" y="14883"/>
                  <a:pt x="814276" y="14139"/>
                  <a:pt x="813346" y="13208"/>
                </a:cubicBezTo>
                <a:lnTo>
                  <a:pt x="812788" y="12650"/>
                </a:lnTo>
                <a:lnTo>
                  <a:pt x="809997" y="10418"/>
                </a:lnTo>
                <a:cubicBezTo>
                  <a:pt x="809811" y="10418"/>
                  <a:pt x="809811" y="10232"/>
                  <a:pt x="809625" y="10232"/>
                </a:cubicBezTo>
                <a:cubicBezTo>
                  <a:pt x="808695" y="9488"/>
                  <a:pt x="807765" y="8930"/>
                  <a:pt x="806834" y="8372"/>
                </a:cubicBezTo>
                <a:cubicBezTo>
                  <a:pt x="806649" y="8186"/>
                  <a:pt x="806462" y="8186"/>
                  <a:pt x="806276" y="8000"/>
                </a:cubicBezTo>
                <a:cubicBezTo>
                  <a:pt x="805160" y="7255"/>
                  <a:pt x="804044" y="6697"/>
                  <a:pt x="802928" y="6139"/>
                </a:cubicBezTo>
                <a:lnTo>
                  <a:pt x="802742" y="6139"/>
                </a:lnTo>
                <a:cubicBezTo>
                  <a:pt x="801626" y="5581"/>
                  <a:pt x="800509" y="5023"/>
                  <a:pt x="799207" y="4465"/>
                </a:cubicBezTo>
                <a:lnTo>
                  <a:pt x="799021" y="4465"/>
                </a:lnTo>
                <a:cubicBezTo>
                  <a:pt x="796603" y="3349"/>
                  <a:pt x="793998" y="2418"/>
                  <a:pt x="791580" y="1860"/>
                </a:cubicBezTo>
                <a:lnTo>
                  <a:pt x="791394" y="1860"/>
                </a:lnTo>
                <a:cubicBezTo>
                  <a:pt x="788975" y="1116"/>
                  <a:pt x="786371" y="744"/>
                  <a:pt x="783766" y="372"/>
                </a:cubicBezTo>
                <a:lnTo>
                  <a:pt x="783022" y="372"/>
                </a:lnTo>
                <a:cubicBezTo>
                  <a:pt x="781720" y="186"/>
                  <a:pt x="780604" y="186"/>
                  <a:pt x="779301" y="0"/>
                </a:cubicBezTo>
                <a:lnTo>
                  <a:pt x="261751" y="0"/>
                </a:lnTo>
                <a:cubicBezTo>
                  <a:pt x="117388" y="0"/>
                  <a:pt x="0" y="117388"/>
                  <a:pt x="0" y="261751"/>
                </a:cubicBezTo>
                <a:lnTo>
                  <a:pt x="0" y="1394148"/>
                </a:lnTo>
                <a:cubicBezTo>
                  <a:pt x="0" y="1538511"/>
                  <a:pt x="117388" y="1655899"/>
                  <a:pt x="261751" y="1655899"/>
                </a:cubicBezTo>
                <a:lnTo>
                  <a:pt x="1188207" y="1655899"/>
                </a:lnTo>
                <a:cubicBezTo>
                  <a:pt x="1332570" y="1655899"/>
                  <a:pt x="1449958" y="1538511"/>
                  <a:pt x="1449958" y="1394148"/>
                </a:cubicBezTo>
                <a:lnTo>
                  <a:pt x="1449958" y="672889"/>
                </a:lnTo>
                <a:lnTo>
                  <a:pt x="1449958" y="669913"/>
                </a:lnTo>
                <a:close/>
                <a:moveTo>
                  <a:pt x="832321" y="466948"/>
                </a:moveTo>
                <a:lnTo>
                  <a:pt x="832321" y="189942"/>
                </a:lnTo>
                <a:lnTo>
                  <a:pt x="1259458" y="617079"/>
                </a:lnTo>
                <a:lnTo>
                  <a:pt x="982452" y="617079"/>
                </a:lnTo>
                <a:cubicBezTo>
                  <a:pt x="899666" y="617079"/>
                  <a:pt x="832321" y="549734"/>
                  <a:pt x="832321" y="466948"/>
                </a:cubicBezTo>
                <a:close/>
                <a:moveTo>
                  <a:pt x="1338337" y="1393403"/>
                </a:moveTo>
                <a:cubicBezTo>
                  <a:pt x="1338337" y="1476189"/>
                  <a:pt x="1270992" y="1543534"/>
                  <a:pt x="1188207" y="1543534"/>
                </a:cubicBezTo>
                <a:lnTo>
                  <a:pt x="261751" y="1543534"/>
                </a:lnTo>
                <a:cubicBezTo>
                  <a:pt x="178966" y="1543534"/>
                  <a:pt x="111621" y="1476189"/>
                  <a:pt x="111621" y="1393403"/>
                </a:cubicBezTo>
                <a:lnTo>
                  <a:pt x="111621" y="261007"/>
                </a:lnTo>
                <a:cubicBezTo>
                  <a:pt x="111621" y="178222"/>
                  <a:pt x="178966" y="110877"/>
                  <a:pt x="261751" y="110877"/>
                </a:cubicBezTo>
                <a:lnTo>
                  <a:pt x="720700" y="110877"/>
                </a:lnTo>
                <a:lnTo>
                  <a:pt x="720700" y="466948"/>
                </a:lnTo>
                <a:cubicBezTo>
                  <a:pt x="720700" y="611312"/>
                  <a:pt x="838088" y="728700"/>
                  <a:pt x="982452" y="728700"/>
                </a:cubicBezTo>
                <a:lnTo>
                  <a:pt x="1338523" y="728700"/>
                </a:lnTo>
                <a:lnTo>
                  <a:pt x="1338523" y="1393403"/>
                </a:lnTo>
                <a:close/>
              </a:path>
            </a:pathLst>
          </a:custGeom>
          <a:solidFill>
            <a:schemeClr val="bg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 rot="0" flipH="1" flipV="0">
            <a:off x="3323239" y="1892506"/>
            <a:ext cx="1077979" cy="3215822"/>
          </a:xfrm>
          <a:custGeom>
            <a:avLst/>
            <a:gdLst>
              <a:gd name="T0" fmla="*/ 77 w 77"/>
              <a:gd name="T1" fmla="*/ 233 h 233"/>
              <a:gd name="T2" fmla="*/ 37 w 77"/>
              <a:gd name="T3" fmla="*/ 206 h 233"/>
              <a:gd name="T4" fmla="*/ 10 w 77"/>
              <a:gd name="T5" fmla="*/ 166 h 233"/>
              <a:gd name="T6" fmla="*/ 0 w 77"/>
              <a:gd name="T7" fmla="*/ 116 h 233"/>
              <a:gd name="T8" fmla="*/ 10 w 77"/>
              <a:gd name="T9" fmla="*/ 67 h 233"/>
              <a:gd name="T10" fmla="*/ 37 w 77"/>
              <a:gd name="T11" fmla="*/ 27 h 233"/>
              <a:gd name="T12" fmla="*/ 77 w 77"/>
              <a:gd name="T13" fmla="*/ 0 h 233"/>
            </a:gdLst>
            <a:rect l="0" t="0" r="r" b="b"/>
            <a:pathLst>
              <a:path w="77" h="233">
                <a:moveTo>
                  <a:pt x="77" y="233"/>
                </a:moveTo>
                <a:cubicBezTo>
                  <a:pt x="62" y="226"/>
                  <a:pt x="49" y="217"/>
                  <a:pt x="37" y="206"/>
                </a:cubicBezTo>
                <a:cubicBezTo>
                  <a:pt x="26" y="194"/>
                  <a:pt x="16" y="181"/>
                  <a:pt x="10" y="166"/>
                </a:cubicBezTo>
                <a:cubicBezTo>
                  <a:pt x="4" y="150"/>
                  <a:pt x="0" y="134"/>
                  <a:pt x="0" y="116"/>
                </a:cubicBezTo>
                <a:cubicBezTo>
                  <a:pt x="0" y="99"/>
                  <a:pt x="4" y="82"/>
                  <a:pt x="10" y="67"/>
                </a:cubicBezTo>
                <a:cubicBezTo>
                  <a:pt x="16" y="52"/>
                  <a:pt x="26" y="38"/>
                  <a:pt x="37" y="27"/>
                </a:cubicBezTo>
                <a:cubicBezTo>
                  <a:pt x="49" y="16"/>
                  <a:pt x="62" y="6"/>
                  <a:pt x="77" y="0"/>
                </a:cubicBezTo>
              </a:path>
            </a:pathLst>
          </a:custGeom>
          <a:noFill/>
          <a:ln w="20638" cap="flat">
            <a:solidFill>
              <a:schemeClr val="accent1"/>
            </a:solidFill>
            <a:miter/>
            <a:headEnd type="oval"/>
            <a:tailEnd type="oval"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rot="0" flipH="0" flipV="0">
            <a:off x="1158049" y="1996357"/>
            <a:ext cx="2991458" cy="2991458"/>
          </a:xfrm>
          <a:prstGeom prst="ellipse">
            <a:avLst/>
          </a:prstGeom>
          <a:solidFill>
            <a:schemeClr val="bg1"/>
          </a:solidFill>
          <a:ln w="25400" cap="sq">
            <a:noFill/>
            <a:miter/>
          </a:ln>
          <a:effectLst>
            <a:outerShdw dist="254000" blurRad="508000" dir="5400000" sx="100000" sy="100000" kx="0" ky="0" algn="ctr" rotWithShape="0">
              <a:srgbClr val="000000">
                <a:alpha val="30000"/>
              </a:srgbClr>
            </a:outerShdw>
          </a:effectLst>
        </p:spPr>
        <p:txBody>
          <a:bodyPr vert="horz" wrap="square" lIns="0" tIns="45720" rIns="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 rot="0" flipH="0" flipV="0">
            <a:off x="6543222" y="3983917"/>
            <a:ext cx="4775200" cy="2667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>
            <a:spAutoFit/>
          </a:bodyPr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Stabilitas Ekstra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0" flipH="0" flipV="0">
            <a:off x="6543222" y="4352355"/>
            <a:ext cx="4772478" cy="118544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595959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Menyediakan kekuatan tambahan untuk sambungan yang memerlukan daya tahan ekstra terhadap tekanan dan beban.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0" flipH="0" flipV="0">
            <a:off x="6543221" y="2218020"/>
            <a:ext cx="4775200" cy="2667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>
            <a:spAutoFit/>
          </a:bodyPr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Penggunaan Tidak Umum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0" flipH="0" flipV="0">
            <a:off x="6543222" y="2586458"/>
            <a:ext cx="4772478" cy="118544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595959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Lem dan sekrup meningkatkan biaya produksi namun diperlukan untuk akurasi dan kecepatan pengerjaan.</a:t>
            </a:r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0" flipH="0" flipV="0">
            <a:off x="1991663" y="2838833"/>
            <a:ext cx="1324230" cy="1306505"/>
          </a:xfrm>
          <a:custGeom>
            <a:avLst/>
            <a:gdLst>
              <a:gd name="connsiteX0" fmla="*/ 1371696 w 1870330"/>
              <a:gd name="connsiteY0" fmla="*/ 1296270 h 1845296"/>
              <a:gd name="connsiteX1" fmla="*/ 1371696 w 1870330"/>
              <a:gd name="connsiteY1" fmla="*/ 1371136 h 1845296"/>
              <a:gd name="connsiteX2" fmla="*/ 1671448 w 1870330"/>
              <a:gd name="connsiteY2" fmla="*/ 1371136 h 1845296"/>
              <a:gd name="connsiteX3" fmla="*/ 1671448 w 1870330"/>
              <a:gd name="connsiteY3" fmla="*/ 1296270 h 1845296"/>
              <a:gd name="connsiteX4" fmla="*/ 1371696 w 1870330"/>
              <a:gd name="connsiteY4" fmla="*/ 996899 h 1845296"/>
              <a:gd name="connsiteX5" fmla="*/ 1371696 w 1870330"/>
              <a:gd name="connsiteY5" fmla="*/ 1071765 h 1845296"/>
              <a:gd name="connsiteX6" fmla="*/ 1671448 w 1870330"/>
              <a:gd name="connsiteY6" fmla="*/ 1071765 h 1845296"/>
              <a:gd name="connsiteX7" fmla="*/ 1671448 w 1870330"/>
              <a:gd name="connsiteY7" fmla="*/ 996899 h 1845296"/>
              <a:gd name="connsiteX8" fmla="*/ 1371696 w 1870330"/>
              <a:gd name="connsiteY8" fmla="*/ 747820 h 1845296"/>
              <a:gd name="connsiteX9" fmla="*/ 1371696 w 1870330"/>
              <a:gd name="connsiteY9" fmla="*/ 822401 h 1845296"/>
              <a:gd name="connsiteX10" fmla="*/ 1671448 w 1870330"/>
              <a:gd name="connsiteY10" fmla="*/ 822401 h 1845296"/>
              <a:gd name="connsiteX11" fmla="*/ 1671448 w 1870330"/>
              <a:gd name="connsiteY11" fmla="*/ 747820 h 1845296"/>
              <a:gd name="connsiteX12" fmla="*/ 1371696 w 1870330"/>
              <a:gd name="connsiteY12" fmla="*/ 473405 h 1845296"/>
              <a:gd name="connsiteX13" fmla="*/ 1371696 w 1870330"/>
              <a:gd name="connsiteY13" fmla="*/ 547986 h 1845296"/>
              <a:gd name="connsiteX14" fmla="*/ 1671448 w 1870330"/>
              <a:gd name="connsiteY14" fmla="*/ 547986 h 1845296"/>
              <a:gd name="connsiteX15" fmla="*/ 1671448 w 1870330"/>
              <a:gd name="connsiteY15" fmla="*/ 473405 h 1845296"/>
              <a:gd name="connsiteX16" fmla="*/ 1221963 w 1870330"/>
              <a:gd name="connsiteY16" fmla="*/ 224040 h 1845296"/>
              <a:gd name="connsiteX17" fmla="*/ 1794130 w 1870330"/>
              <a:gd name="connsiteY17" fmla="*/ 224040 h 1845296"/>
              <a:gd name="connsiteX18" fmla="*/ 1870330 w 1870330"/>
              <a:gd name="connsiteY18" fmla="*/ 298811 h 1845296"/>
              <a:gd name="connsiteX19" fmla="*/ 1870330 w 1870330"/>
              <a:gd name="connsiteY19" fmla="*/ 1570971 h 1845296"/>
              <a:gd name="connsiteX20" fmla="*/ 1794130 w 1870330"/>
              <a:gd name="connsiteY20" fmla="*/ 1645742 h 1845296"/>
              <a:gd name="connsiteX21" fmla="*/ 1221963 w 1870330"/>
              <a:gd name="connsiteY21" fmla="*/ 1645742 h 1845296"/>
              <a:gd name="connsiteX22" fmla="*/ 1221963 w 1870330"/>
              <a:gd name="connsiteY22" fmla="*/ 1383804 h 1845296"/>
              <a:gd name="connsiteX23" fmla="*/ 1298163 w 1870330"/>
              <a:gd name="connsiteY23" fmla="*/ 1383804 h 1845296"/>
              <a:gd name="connsiteX24" fmla="*/ 1298163 w 1870330"/>
              <a:gd name="connsiteY24" fmla="*/ 1309033 h 1845296"/>
              <a:gd name="connsiteX25" fmla="*/ 1221963 w 1870330"/>
              <a:gd name="connsiteY25" fmla="*/ 1309033 h 1845296"/>
              <a:gd name="connsiteX26" fmla="*/ 1221963 w 1870330"/>
              <a:gd name="connsiteY26" fmla="*/ 1084434 h 1845296"/>
              <a:gd name="connsiteX27" fmla="*/ 1298163 w 1870330"/>
              <a:gd name="connsiteY27" fmla="*/ 1084434 h 1845296"/>
              <a:gd name="connsiteX28" fmla="*/ 1298163 w 1870330"/>
              <a:gd name="connsiteY28" fmla="*/ 1009662 h 1845296"/>
              <a:gd name="connsiteX29" fmla="*/ 1221963 w 1870330"/>
              <a:gd name="connsiteY29" fmla="*/ 1009662 h 1845296"/>
              <a:gd name="connsiteX30" fmla="*/ 1221963 w 1870330"/>
              <a:gd name="connsiteY30" fmla="*/ 822496 h 1845296"/>
              <a:gd name="connsiteX31" fmla="*/ 1298163 w 1870330"/>
              <a:gd name="connsiteY31" fmla="*/ 822496 h 1845296"/>
              <a:gd name="connsiteX32" fmla="*/ 1298163 w 1870330"/>
              <a:gd name="connsiteY32" fmla="*/ 747725 h 1845296"/>
              <a:gd name="connsiteX33" fmla="*/ 1221963 w 1870330"/>
              <a:gd name="connsiteY33" fmla="*/ 747725 h 1845296"/>
              <a:gd name="connsiteX34" fmla="*/ 1221963 w 1870330"/>
              <a:gd name="connsiteY34" fmla="*/ 560654 h 1845296"/>
              <a:gd name="connsiteX35" fmla="*/ 1298163 w 1870330"/>
              <a:gd name="connsiteY35" fmla="*/ 560654 h 1845296"/>
              <a:gd name="connsiteX36" fmla="*/ 1298163 w 1870330"/>
              <a:gd name="connsiteY36" fmla="*/ 485883 h 1845296"/>
              <a:gd name="connsiteX37" fmla="*/ 1221963 w 1870330"/>
              <a:gd name="connsiteY37" fmla="*/ 485883 h 1845296"/>
              <a:gd name="connsiteX38" fmla="*/ 1054227 w 1870330"/>
              <a:gd name="connsiteY38" fmla="*/ 393 h 1845296"/>
              <a:gd name="connsiteX39" fmla="*/ 1054132 w 1870330"/>
              <a:gd name="connsiteY39" fmla="*/ 869 h 1845296"/>
              <a:gd name="connsiteX40" fmla="*/ 1083754 w 1870330"/>
              <a:gd name="connsiteY40" fmla="*/ 7727 h 1845296"/>
              <a:gd name="connsiteX41" fmla="*/ 1097470 w 1870330"/>
              <a:gd name="connsiteY41" fmla="*/ 36302 h 1845296"/>
              <a:gd name="connsiteX42" fmla="*/ 1097470 w 1870330"/>
              <a:gd name="connsiteY42" fmla="*/ 1808714 h 1845296"/>
              <a:gd name="connsiteX43" fmla="*/ 1083754 w 1870330"/>
              <a:gd name="connsiteY43" fmla="*/ 1837289 h 1845296"/>
              <a:gd name="connsiteX44" fmla="*/ 1060895 w 1870330"/>
              <a:gd name="connsiteY44" fmla="*/ 1845290 h 1845296"/>
              <a:gd name="connsiteX45" fmla="*/ 1053941 w 1870330"/>
              <a:gd name="connsiteY45" fmla="*/ 1844148 h 1845296"/>
              <a:gd name="connsiteX46" fmla="*/ 29623 w 1870330"/>
              <a:gd name="connsiteY46" fmla="*/ 1647932 h 1845296"/>
              <a:gd name="connsiteX47" fmla="*/ 0 w 1870330"/>
              <a:gd name="connsiteY47" fmla="*/ 1611071 h 1845296"/>
              <a:gd name="connsiteX48" fmla="*/ 0 w 1870330"/>
              <a:gd name="connsiteY48" fmla="*/ 233375 h 1845296"/>
              <a:gd name="connsiteX49" fmla="*/ 29813 w 1870330"/>
              <a:gd name="connsiteY49" fmla="*/ 196513 h 1845296"/>
            </a:gdLst>
            <a:rect l="l" t="t" r="r" b="b"/>
            <a:pathLst>
              <a:path w="1870330" h="1845296">
                <a:moveTo>
                  <a:pt x="1371696" y="1296270"/>
                </a:moveTo>
                <a:lnTo>
                  <a:pt x="1371696" y="1371136"/>
                </a:lnTo>
                <a:lnTo>
                  <a:pt x="1671448" y="1371136"/>
                </a:lnTo>
                <a:lnTo>
                  <a:pt x="1671448" y="1296270"/>
                </a:lnTo>
                <a:close/>
                <a:moveTo>
                  <a:pt x="1371696" y="996899"/>
                </a:moveTo>
                <a:lnTo>
                  <a:pt x="1371696" y="1071765"/>
                </a:lnTo>
                <a:lnTo>
                  <a:pt x="1671448" y="1071765"/>
                </a:lnTo>
                <a:lnTo>
                  <a:pt x="1671448" y="996899"/>
                </a:lnTo>
                <a:close/>
                <a:moveTo>
                  <a:pt x="1371696" y="747820"/>
                </a:moveTo>
                <a:lnTo>
                  <a:pt x="1371696" y="822401"/>
                </a:lnTo>
                <a:lnTo>
                  <a:pt x="1671448" y="822401"/>
                </a:lnTo>
                <a:lnTo>
                  <a:pt x="1671448" y="747820"/>
                </a:lnTo>
                <a:close/>
                <a:moveTo>
                  <a:pt x="1371696" y="473405"/>
                </a:moveTo>
                <a:lnTo>
                  <a:pt x="1371696" y="547986"/>
                </a:lnTo>
                <a:lnTo>
                  <a:pt x="1671448" y="547986"/>
                </a:lnTo>
                <a:lnTo>
                  <a:pt x="1671448" y="473405"/>
                </a:lnTo>
                <a:close/>
                <a:moveTo>
                  <a:pt x="1221963" y="224040"/>
                </a:moveTo>
                <a:lnTo>
                  <a:pt x="1794130" y="224040"/>
                </a:lnTo>
                <a:cubicBezTo>
                  <a:pt x="1835792" y="223723"/>
                  <a:pt x="1869863" y="257155"/>
                  <a:pt x="1870330" y="298811"/>
                </a:cubicBezTo>
                <a:lnTo>
                  <a:pt x="1870330" y="1570971"/>
                </a:lnTo>
                <a:cubicBezTo>
                  <a:pt x="1869863" y="1612623"/>
                  <a:pt x="1835792" y="1646056"/>
                  <a:pt x="1794130" y="1645742"/>
                </a:cubicBezTo>
                <a:lnTo>
                  <a:pt x="1221963" y="1645742"/>
                </a:lnTo>
                <a:lnTo>
                  <a:pt x="1221963" y="1383804"/>
                </a:lnTo>
                <a:lnTo>
                  <a:pt x="1298163" y="1383804"/>
                </a:lnTo>
                <a:lnTo>
                  <a:pt x="1298163" y="1309033"/>
                </a:lnTo>
                <a:lnTo>
                  <a:pt x="1221963" y="1309033"/>
                </a:lnTo>
                <a:lnTo>
                  <a:pt x="1221963" y="1084434"/>
                </a:lnTo>
                <a:lnTo>
                  <a:pt x="1298163" y="1084434"/>
                </a:lnTo>
                <a:lnTo>
                  <a:pt x="1298163" y="1009662"/>
                </a:lnTo>
                <a:lnTo>
                  <a:pt x="1221963" y="1009662"/>
                </a:lnTo>
                <a:lnTo>
                  <a:pt x="1221963" y="822496"/>
                </a:lnTo>
                <a:lnTo>
                  <a:pt x="1298163" y="822496"/>
                </a:lnTo>
                <a:lnTo>
                  <a:pt x="1298163" y="747725"/>
                </a:lnTo>
                <a:lnTo>
                  <a:pt x="1221963" y="747725"/>
                </a:lnTo>
                <a:lnTo>
                  <a:pt x="1221963" y="560654"/>
                </a:lnTo>
                <a:lnTo>
                  <a:pt x="1298163" y="560654"/>
                </a:lnTo>
                <a:lnTo>
                  <a:pt x="1298163" y="485883"/>
                </a:lnTo>
                <a:lnTo>
                  <a:pt x="1221963" y="485883"/>
                </a:lnTo>
                <a:close/>
                <a:moveTo>
                  <a:pt x="1054227" y="393"/>
                </a:moveTo>
                <a:lnTo>
                  <a:pt x="1054132" y="869"/>
                </a:lnTo>
                <a:cubicBezTo>
                  <a:pt x="1064533" y="-1498"/>
                  <a:pt x="1075449" y="1029"/>
                  <a:pt x="1083754" y="7727"/>
                </a:cubicBezTo>
                <a:cubicBezTo>
                  <a:pt x="1092260" y="14808"/>
                  <a:pt x="1097261" y="25237"/>
                  <a:pt x="1097470" y="36302"/>
                </a:cubicBezTo>
                <a:lnTo>
                  <a:pt x="1097470" y="1808714"/>
                </a:lnTo>
                <a:cubicBezTo>
                  <a:pt x="1097271" y="1819783"/>
                  <a:pt x="1092260" y="1830212"/>
                  <a:pt x="1083754" y="1837289"/>
                </a:cubicBezTo>
                <a:cubicBezTo>
                  <a:pt x="1077344" y="1842614"/>
                  <a:pt x="1069229" y="1845452"/>
                  <a:pt x="1060895" y="1845290"/>
                </a:cubicBezTo>
                <a:cubicBezTo>
                  <a:pt x="1058551" y="1845100"/>
                  <a:pt x="1056227" y="1844719"/>
                  <a:pt x="1053941" y="1844148"/>
                </a:cubicBezTo>
                <a:lnTo>
                  <a:pt x="29623" y="1647932"/>
                </a:lnTo>
                <a:cubicBezTo>
                  <a:pt x="12259" y="1644227"/>
                  <a:pt x="-124" y="1628825"/>
                  <a:pt x="0" y="1611071"/>
                </a:cubicBezTo>
                <a:lnTo>
                  <a:pt x="0" y="233375"/>
                </a:lnTo>
                <a:cubicBezTo>
                  <a:pt x="-105" y="215558"/>
                  <a:pt x="12373" y="200139"/>
                  <a:pt x="29813" y="19651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 rot="0" flipH="0" flipV="0">
            <a:off x="-324000" y="319667"/>
            <a:ext cx="648000" cy="648000"/>
          </a:xfrm>
          <a:prstGeom prst="ellipse">
            <a:avLst/>
          </a:prstGeom>
          <a:noFill/>
          <a:ln w="1143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0" flipH="0" flipV="0">
            <a:off x="660400" y="427667"/>
            <a:ext cx="10858500" cy="43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3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Kombinasi dengan Lem dan Sekrup</a:t>
            </a:r>
            <a:endParaRPr kumimoji="1" lang="zh-CN" altLang="en-US"/>
          </a:p>
        </p:txBody>
      </p:sp>
    </p:spTree>
  </p:cSld>
</p:sld>
</file>

<file path=ppt/theme/_rels/theme1.xml.rels><?xml version="1.0" encoding="UTF-8" standalone="yes"?>
<Relationships xmlns="http://schemas.openxmlformats.org/package/2006/relationships">

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主题​​">
  <a:themeElements>
    <a:clrScheme name="Office">
      <a:dk1>
        <a:srgbClr val="000000"/>
      </a:dk1>
      <a:lt1>
        <a:srgbClr val="FFFFFF"/>
      </a:lt1>
      <a:dk2>
        <a:srgbClr val="4A66AC"/>
      </a:dk2>
      <a:lt2>
        <a:srgbClr val="E0EBF6"/>
      </a:lt2>
      <a:accent1>
        <a:srgbClr val="3C4C6B"/>
      </a:accent1>
      <a:accent2>
        <a:srgbClr val="E6C69A"/>
      </a:accent2>
      <a:accent3>
        <a:srgbClr val="606060"/>
      </a:accent3>
      <a:accent4>
        <a:srgbClr val="828282"/>
      </a:accent4>
      <a:accent5>
        <a:srgbClr val="5B9BD5"/>
      </a:accent5>
      <a:accent6>
        <a:srgbClr val="70AD47"/>
      </a:accent6>
      <a:hlink>
        <a:srgbClr val="000000"/>
      </a:hlink>
      <a:folHlink>
        <a:srgbClr val="000000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